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4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2B94A-F116-482E-A4E6-0B58FED6296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9CDF4-916D-497C-AC59-C6A11BA6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BAA8-E14D-4BA8-B3BE-F7E432AB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66CA9-8C22-49A9-A014-F85A8CF6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C672-E419-4F4E-8B8F-06E39A04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B432-9690-4FF3-BAD7-C5A9DCDA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E028-495F-4790-B859-55A6D95F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B479-36ED-451A-93F6-981E8D14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C57A9-26EF-49DE-B14C-2F1812F7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C5C5-76C3-41EA-AF58-BAD8B24B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21703-FFBB-4705-9683-1635B63A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0924-FD9B-49EE-B795-F2116EAF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3CEEE-ACAB-4223-A7E6-CD990E6C8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32A7A-127F-4B5B-911B-195F357A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D0F1-D0C4-4774-98F3-BEA12CC5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67FD-96CE-41C6-8614-9827E214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1DDD-6B94-47BB-A549-7EA679DD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44B3-80AD-4D2F-8D01-F979539B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6622-1890-41DC-ABEC-C24AE9B8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0601-1D4C-48D0-ACE0-60A5076B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E3FE-8C32-4825-BCE0-C2EA8CDA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7627-9B16-4BA9-BDB2-2510D1C3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3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4ABB-3FD2-40E6-B03F-38527381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7A542-9F9E-425B-BBDE-69B308B7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7A90-1C27-44DE-8B75-9D26A82B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43EE-3B01-4511-B2FF-70850CBD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C2FC-5695-4A0F-B5DB-3E8C73C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867-46B7-4037-A490-5424A921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EE28-BE4D-4C1C-95F2-EDF1F15B2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D550A-0190-48A1-B83D-AF1DB9CF2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53D9-3785-4498-B9E1-7BB80A91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B313-EFEF-4C12-97DF-747B0D19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6F8BA-58D0-4B8D-ACA4-3E2DDBD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ACB4-2C36-4C48-96D8-F299077F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0454C-3F52-4018-80E6-31A8CF34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2E30-77CB-41E9-B3D5-85741A32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A8B4F-5466-41B5-9ABF-EB636EC2F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FC612-CD0F-42D1-B425-FCC520C11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E2552-0B27-4208-818A-4C612683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DDA56-34C5-4E0F-ABA1-CF4A6F9A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A1775-D238-442E-AD59-F5AD2F50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0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030D-5A8E-4C8C-A509-791B5486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B91F2-ADF1-4853-94FF-5AAD290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0C1B7-C2D6-407C-A865-0BF012A1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57C17-3413-44DD-9432-E15039C9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6A45C-437B-49F2-8F35-16D45D19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1EDC5-7516-4A23-B2E8-34C7418C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32F3C-F0B1-4806-9451-AC8449B0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7094-BF98-4A9A-A54D-EED66116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9F28-80E0-4934-81AD-2CB484FA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6CE87-EC7D-46E2-8BBF-7F27199D9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D2C-7EAC-48CD-9059-D50474A8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01357-1A6D-4344-BDA4-82615954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70CCD-CCCD-487D-AC34-5EE92057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651F-3649-4BB1-A84E-F98F5D7F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96F4-DDE7-4D0D-8625-4F174A750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7D4D2-47D0-4080-ABE1-5A38A59D3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F3295-8F8A-4A5B-AF80-743C314F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080B8-2CD6-474A-BFB4-23FC0965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1E1FF-5C3C-41A8-BAA8-D9ED5DEC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2087E-CEB4-4D0C-AABD-DC104095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1D465-795C-4E8E-BCC6-19E3FB51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BA6C-6C3C-4A0B-8144-BE4F2AC54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1692-7DAE-47CD-BE55-C95B5A9C787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AB79-9B0E-484D-B446-D52E7E91E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1CEB-792B-475D-9B61-5763F6282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8205-68D2-456D-9318-350857B34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51A37-E9D4-4549-B363-EE28CC82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062" y="220019"/>
            <a:ext cx="2912924" cy="8211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BB1F64E-DCFE-406B-974C-07C9E6C5E924}"/>
              </a:ext>
            </a:extLst>
          </p:cNvPr>
          <p:cNvSpPr txBox="1"/>
          <p:nvPr/>
        </p:nvSpPr>
        <p:spPr>
          <a:xfrm rot="10800000">
            <a:off x="11409012" y="190905"/>
            <a:ext cx="461665" cy="6360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Customer Output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F3011C-4689-4630-BF57-DCFF4356CE0D}"/>
              </a:ext>
            </a:extLst>
          </p:cNvPr>
          <p:cNvCxnSpPr>
            <a:cxnSpLocks/>
            <a:stCxn id="116" idx="3"/>
            <a:endCxn id="83" idx="1"/>
          </p:cNvCxnSpPr>
          <p:nvPr/>
        </p:nvCxnSpPr>
        <p:spPr>
          <a:xfrm>
            <a:off x="1964261" y="3360567"/>
            <a:ext cx="184610" cy="26927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80F3BEC-A2CE-425D-8C78-E51F29E7B291}"/>
              </a:ext>
            </a:extLst>
          </p:cNvPr>
          <p:cNvCxnSpPr>
            <a:cxnSpLocks/>
            <a:stCxn id="60" idx="3"/>
            <a:endCxn id="82" idx="1"/>
          </p:cNvCxnSpPr>
          <p:nvPr/>
        </p:nvCxnSpPr>
        <p:spPr>
          <a:xfrm flipV="1">
            <a:off x="8762565" y="1802314"/>
            <a:ext cx="412805" cy="2017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0F75F7-D0E9-48A9-8E84-E7B04A49002E}"/>
              </a:ext>
            </a:extLst>
          </p:cNvPr>
          <p:cNvCxnSpPr>
            <a:cxnSpLocks/>
          </p:cNvCxnSpPr>
          <p:nvPr/>
        </p:nvCxnSpPr>
        <p:spPr>
          <a:xfrm>
            <a:off x="10962234" y="1790865"/>
            <a:ext cx="4467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4DBCA32-8274-4E57-9164-A078467A6134}"/>
              </a:ext>
            </a:extLst>
          </p:cNvPr>
          <p:cNvGrpSpPr/>
          <p:nvPr/>
        </p:nvGrpSpPr>
        <p:grpSpPr>
          <a:xfrm>
            <a:off x="9175370" y="1322721"/>
            <a:ext cx="1848855" cy="959185"/>
            <a:chOff x="8487882" y="550464"/>
            <a:chExt cx="1962234" cy="129596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68BA304-D4A3-465C-A380-67B899443EF1}"/>
                </a:ext>
              </a:extLst>
            </p:cNvPr>
            <p:cNvSpPr/>
            <p:nvPr/>
          </p:nvSpPr>
          <p:spPr>
            <a:xfrm>
              <a:off x="8487882" y="550464"/>
              <a:ext cx="1962234" cy="12959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953A52-152D-42A2-9626-2CB5067A9A6F}"/>
                </a:ext>
              </a:extLst>
            </p:cNvPr>
            <p:cNvSpPr/>
            <p:nvPr/>
          </p:nvSpPr>
          <p:spPr>
            <a:xfrm>
              <a:off x="8660324" y="583196"/>
              <a:ext cx="1494969" cy="309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CC Actuator</a:t>
              </a:r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6FC6E30-1615-4CD9-85C9-3D45B4FC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841" y="1647626"/>
            <a:ext cx="1390606" cy="57772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45F8C22-BE1E-48A1-B6DD-49D38704C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914" y="477199"/>
            <a:ext cx="478704" cy="231668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0E14B23E-8ED2-4FF5-B029-C5DFF5A14007}"/>
              </a:ext>
            </a:extLst>
          </p:cNvPr>
          <p:cNvSpPr/>
          <p:nvPr/>
        </p:nvSpPr>
        <p:spPr>
          <a:xfrm>
            <a:off x="1251148" y="3085429"/>
            <a:ext cx="713113" cy="55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SIMA</a:t>
            </a:r>
          </a:p>
          <a:p>
            <a:pPr algn="ctr"/>
            <a:r>
              <a:rPr lang="en-US" sz="800" dirty="0"/>
              <a:t>Switch input Module </a:t>
            </a:r>
            <a:r>
              <a:rPr lang="en-US" sz="1100" dirty="0"/>
              <a:t>A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A179A52-73FE-4BD6-BE01-3AC1855BA8B1}"/>
              </a:ext>
            </a:extLst>
          </p:cNvPr>
          <p:cNvCxnSpPr>
            <a:cxnSpLocks/>
            <a:stCxn id="73" idx="3"/>
            <a:endCxn id="116" idx="0"/>
          </p:cNvCxnSpPr>
          <p:nvPr/>
        </p:nvCxnSpPr>
        <p:spPr>
          <a:xfrm>
            <a:off x="1297282" y="2687636"/>
            <a:ext cx="310423" cy="3977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BB37B4A-CF9A-4886-A6D1-78D34D08F993}"/>
              </a:ext>
            </a:extLst>
          </p:cNvPr>
          <p:cNvCxnSpPr>
            <a:cxnSpLocks/>
            <a:stCxn id="75" idx="3"/>
            <a:endCxn id="116" idx="2"/>
          </p:cNvCxnSpPr>
          <p:nvPr/>
        </p:nvCxnSpPr>
        <p:spPr>
          <a:xfrm flipV="1">
            <a:off x="1360020" y="3635704"/>
            <a:ext cx="247685" cy="2540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AA51F-D63D-47F4-9D7B-9291727484EB}"/>
              </a:ext>
            </a:extLst>
          </p:cNvPr>
          <p:cNvSpPr txBox="1"/>
          <p:nvPr/>
        </p:nvSpPr>
        <p:spPr>
          <a:xfrm>
            <a:off x="1884641" y="2908720"/>
            <a:ext cx="75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Private </a:t>
            </a:r>
          </a:p>
          <a:p>
            <a:r>
              <a:rPr lang="en-US" sz="1000" dirty="0"/>
              <a:t>CAN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F81716-54E1-4657-8F8E-613E2A64CDCE}"/>
              </a:ext>
            </a:extLst>
          </p:cNvPr>
          <p:cNvSpPr txBox="1"/>
          <p:nvPr/>
        </p:nvSpPr>
        <p:spPr>
          <a:xfrm>
            <a:off x="4404939" y="3176773"/>
            <a:ext cx="65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FD3-CAN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BA8BD9-AC0D-4E05-A236-2D96426D83A3}"/>
              </a:ext>
            </a:extLst>
          </p:cNvPr>
          <p:cNvSpPr/>
          <p:nvPr/>
        </p:nvSpPr>
        <p:spPr>
          <a:xfrm>
            <a:off x="6238058" y="1295176"/>
            <a:ext cx="2524507" cy="1417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/>
              <a:t>Cruise Control Network Diagram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2E73FE6-36DF-4DB6-8754-B4C5181C9B34}"/>
              </a:ext>
            </a:extLst>
          </p:cNvPr>
          <p:cNvCxnSpPr>
            <a:cxnSpLocks/>
            <a:stCxn id="83" idx="3"/>
            <a:endCxn id="89" idx="1"/>
          </p:cNvCxnSpPr>
          <p:nvPr/>
        </p:nvCxnSpPr>
        <p:spPr>
          <a:xfrm flipV="1">
            <a:off x="2920734" y="3327558"/>
            <a:ext cx="208788" cy="30228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434ABD4C-DBE7-4D8C-975E-1B3FFEC39A34}"/>
              </a:ext>
            </a:extLst>
          </p:cNvPr>
          <p:cNvCxnSpPr>
            <a:cxnSpLocks/>
          </p:cNvCxnSpPr>
          <p:nvPr/>
        </p:nvCxnSpPr>
        <p:spPr>
          <a:xfrm flipV="1">
            <a:off x="3337884" y="630599"/>
            <a:ext cx="2878709" cy="2181154"/>
          </a:xfrm>
          <a:prstGeom prst="bentConnector3">
            <a:avLst>
              <a:gd name="adj1" fmla="val 122"/>
            </a:avLst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5EBDCBB-6927-4685-AC1B-591F4B9871E6}"/>
              </a:ext>
            </a:extLst>
          </p:cNvPr>
          <p:cNvSpPr txBox="1"/>
          <p:nvPr/>
        </p:nvSpPr>
        <p:spPr>
          <a:xfrm>
            <a:off x="76610" y="18641"/>
            <a:ext cx="9098760" cy="442674"/>
          </a:xfrm>
          <a:prstGeom prst="round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ighlight>
                  <a:srgbClr val="00FF00"/>
                </a:highlight>
              </a:rPr>
              <a:t>Improved Steering Horizon Controller Boundary Diagram </a:t>
            </a:r>
            <a:endParaRPr lang="en-US" sz="2000" i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highlight>
                <a:srgbClr val="00FF00"/>
              </a:highligh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B7C131-0F79-4036-87D1-3BED91A23754}"/>
              </a:ext>
            </a:extLst>
          </p:cNvPr>
          <p:cNvSpPr/>
          <p:nvPr/>
        </p:nvSpPr>
        <p:spPr>
          <a:xfrm>
            <a:off x="2148871" y="3297064"/>
            <a:ext cx="771863" cy="665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SCCM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Steer Column Control Module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E47E11-0C3A-459E-8439-4DD49A712B52}"/>
              </a:ext>
            </a:extLst>
          </p:cNvPr>
          <p:cNvSpPr/>
          <p:nvPr/>
        </p:nvSpPr>
        <p:spPr>
          <a:xfrm>
            <a:off x="3129522" y="2780037"/>
            <a:ext cx="713113" cy="10950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ECG2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Enhance central Gateway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83BAEE-0652-4FB3-B3D7-7EAD44D6A1B2}"/>
              </a:ext>
            </a:extLst>
          </p:cNvPr>
          <p:cNvSpPr/>
          <p:nvPr/>
        </p:nvSpPr>
        <p:spPr>
          <a:xfrm>
            <a:off x="6250871" y="494139"/>
            <a:ext cx="986361" cy="51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SYNC+ Domain Controller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1E489F-D791-4F59-9210-EEE17983D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326" y="1516686"/>
            <a:ext cx="1365916" cy="1170785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AD412ADA-C057-4F40-AD3E-B8C0D50AB1B5}"/>
              </a:ext>
            </a:extLst>
          </p:cNvPr>
          <p:cNvSpPr/>
          <p:nvPr/>
        </p:nvSpPr>
        <p:spPr>
          <a:xfrm flipH="1">
            <a:off x="7650184" y="3540810"/>
            <a:ext cx="710835" cy="517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BCM</a:t>
            </a:r>
          </a:p>
          <a:p>
            <a:pPr algn="ctr"/>
            <a:r>
              <a:rPr lang="en-US" sz="800" dirty="0"/>
              <a:t>Body Control Module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71B1CB2-EA53-4B30-8F5D-F17656FF15D1}"/>
              </a:ext>
            </a:extLst>
          </p:cNvPr>
          <p:cNvCxnSpPr>
            <a:cxnSpLocks/>
          </p:cNvCxnSpPr>
          <p:nvPr/>
        </p:nvCxnSpPr>
        <p:spPr>
          <a:xfrm flipV="1">
            <a:off x="3868471" y="2833040"/>
            <a:ext cx="3385886" cy="2622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53085-40CC-4BA6-8773-BA58D0B1EE48}"/>
              </a:ext>
            </a:extLst>
          </p:cNvPr>
          <p:cNvSpPr txBox="1"/>
          <p:nvPr/>
        </p:nvSpPr>
        <p:spPr>
          <a:xfrm>
            <a:off x="5410651" y="2639993"/>
            <a:ext cx="13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HS1-CAN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7FB5461-ED18-439F-9E80-EE603C7C57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4808" y="2722628"/>
            <a:ext cx="831561" cy="804804"/>
          </a:xfrm>
          <a:prstGeom prst="bentConnector3">
            <a:avLst>
              <a:gd name="adj1" fmla="val 15700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F06AA1A0-7CCD-491A-90EA-56AB9FD931A5}"/>
              </a:ext>
            </a:extLst>
          </p:cNvPr>
          <p:cNvCxnSpPr>
            <a:cxnSpLocks/>
            <a:stCxn id="90" idx="3"/>
            <a:endCxn id="5" idx="1"/>
          </p:cNvCxnSpPr>
          <p:nvPr/>
        </p:nvCxnSpPr>
        <p:spPr>
          <a:xfrm flipV="1">
            <a:off x="7237232" y="630600"/>
            <a:ext cx="872830" cy="1193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FDF56DE-68DC-4D17-9C43-CAC2679C4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352" y="2221202"/>
            <a:ext cx="885930" cy="93286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D76701E-EB8E-49CD-9000-1B764D1AB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685" y="3384891"/>
            <a:ext cx="917335" cy="1009685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D5EBDA-5FC0-4393-B09D-3ACB855BAD30}"/>
              </a:ext>
            </a:extLst>
          </p:cNvPr>
          <p:cNvSpPr/>
          <p:nvPr/>
        </p:nvSpPr>
        <p:spPr>
          <a:xfrm>
            <a:off x="699068" y="563473"/>
            <a:ext cx="652503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Lpos_1</a:t>
            </a:r>
          </a:p>
          <a:p>
            <a:r>
              <a:rPr lang="en-US" sz="1000" dirty="0"/>
              <a:t>Lpos_2</a:t>
            </a:r>
          </a:p>
          <a:p>
            <a:r>
              <a:rPr lang="en-US" sz="1000" dirty="0"/>
              <a:t>Lpos_3</a:t>
            </a:r>
          </a:p>
          <a:p>
            <a:r>
              <a:rPr lang="en-US" sz="1000" dirty="0"/>
              <a:t>Lpos_4</a:t>
            </a:r>
          </a:p>
          <a:p>
            <a:r>
              <a:rPr lang="en-US" sz="1000" dirty="0"/>
              <a:t>Lpos_5</a:t>
            </a:r>
          </a:p>
          <a:p>
            <a:r>
              <a:rPr lang="en-US" sz="1000" dirty="0"/>
              <a:t>Lpos_6</a:t>
            </a:r>
          </a:p>
          <a:p>
            <a:r>
              <a:rPr lang="en-US" sz="1000" dirty="0"/>
              <a:t>Lpos_7</a:t>
            </a:r>
          </a:p>
          <a:p>
            <a:r>
              <a:rPr lang="en-US" sz="1000" dirty="0"/>
              <a:t>Lpos_8</a:t>
            </a:r>
          </a:p>
          <a:p>
            <a:r>
              <a:rPr lang="en-US" sz="1000" dirty="0"/>
              <a:t>Lpos_9</a:t>
            </a:r>
          </a:p>
          <a:p>
            <a:endParaRPr lang="en-US" sz="1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493522-EDC7-4C4A-930B-BC92A3B981BA}"/>
              </a:ext>
            </a:extLst>
          </p:cNvPr>
          <p:cNvSpPr/>
          <p:nvPr/>
        </p:nvSpPr>
        <p:spPr>
          <a:xfrm>
            <a:off x="1390110" y="578783"/>
            <a:ext cx="787735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Lprespos_1</a:t>
            </a:r>
          </a:p>
          <a:p>
            <a:r>
              <a:rPr lang="en-US" sz="1000" dirty="0"/>
              <a:t>Lprespos_2</a:t>
            </a:r>
          </a:p>
          <a:p>
            <a:r>
              <a:rPr lang="en-US" sz="1000" dirty="0"/>
              <a:t>Lprespos_3</a:t>
            </a:r>
          </a:p>
          <a:p>
            <a:r>
              <a:rPr lang="en-US" sz="1000" dirty="0"/>
              <a:t>Lprespos_4</a:t>
            </a:r>
          </a:p>
          <a:p>
            <a:r>
              <a:rPr lang="en-US" sz="1000" dirty="0"/>
              <a:t>Lprespos_5</a:t>
            </a:r>
          </a:p>
          <a:p>
            <a:r>
              <a:rPr lang="en-US" sz="1000" dirty="0"/>
              <a:t>Lprespos_6</a:t>
            </a:r>
          </a:p>
          <a:p>
            <a:r>
              <a:rPr lang="en-US" sz="1000" dirty="0"/>
              <a:t>Lprespos_7</a:t>
            </a:r>
          </a:p>
          <a:p>
            <a:r>
              <a:rPr lang="en-US" sz="1000" dirty="0"/>
              <a:t>Lprespos_8</a:t>
            </a:r>
          </a:p>
          <a:p>
            <a:r>
              <a:rPr lang="en-US" sz="1000" dirty="0"/>
              <a:t>Lprespos_9</a:t>
            </a:r>
          </a:p>
          <a:p>
            <a:endParaRPr lang="en-US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57200F-F6B6-41DA-86B7-7AB0540B21CD}"/>
              </a:ext>
            </a:extLst>
          </p:cNvPr>
          <p:cNvSpPr/>
          <p:nvPr/>
        </p:nvSpPr>
        <p:spPr>
          <a:xfrm>
            <a:off x="385655" y="4384764"/>
            <a:ext cx="624334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Rpos_1</a:t>
            </a:r>
          </a:p>
          <a:p>
            <a:r>
              <a:rPr lang="en-US" sz="1000" dirty="0"/>
              <a:t>Rpos_2</a:t>
            </a:r>
          </a:p>
          <a:p>
            <a:r>
              <a:rPr lang="en-US" sz="1000" dirty="0"/>
              <a:t>Rpos_3</a:t>
            </a:r>
          </a:p>
          <a:p>
            <a:r>
              <a:rPr lang="en-US" sz="1000" dirty="0"/>
              <a:t>Rpos_4</a:t>
            </a:r>
          </a:p>
          <a:p>
            <a:r>
              <a:rPr lang="en-US" sz="1000" dirty="0"/>
              <a:t>Rpos_5</a:t>
            </a:r>
          </a:p>
          <a:p>
            <a:r>
              <a:rPr lang="en-US" sz="1000" dirty="0"/>
              <a:t>Rpos_6</a:t>
            </a:r>
          </a:p>
          <a:p>
            <a:r>
              <a:rPr lang="en-US" sz="1000" dirty="0"/>
              <a:t>Rpos_7</a:t>
            </a:r>
          </a:p>
          <a:p>
            <a:r>
              <a:rPr lang="en-US" sz="1000" dirty="0"/>
              <a:t>Rpos_8</a:t>
            </a:r>
          </a:p>
          <a:p>
            <a:r>
              <a:rPr lang="en-US" sz="1000" dirty="0"/>
              <a:t>Rpos_9</a:t>
            </a:r>
          </a:p>
          <a:p>
            <a:endParaRPr lang="en-US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EF79CD-CED4-490B-87E0-84C3E8FA2871}"/>
              </a:ext>
            </a:extLst>
          </p:cNvPr>
          <p:cNvSpPr/>
          <p:nvPr/>
        </p:nvSpPr>
        <p:spPr>
          <a:xfrm>
            <a:off x="1004039" y="4399668"/>
            <a:ext cx="787735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Rprespos_1</a:t>
            </a:r>
          </a:p>
          <a:p>
            <a:r>
              <a:rPr lang="en-US" sz="1000" dirty="0"/>
              <a:t>Rprespos_2</a:t>
            </a:r>
          </a:p>
          <a:p>
            <a:r>
              <a:rPr lang="en-US" sz="1000" dirty="0"/>
              <a:t>Rprespos_3</a:t>
            </a:r>
          </a:p>
          <a:p>
            <a:r>
              <a:rPr lang="en-US" sz="1000" dirty="0"/>
              <a:t>Rprespos_4</a:t>
            </a:r>
          </a:p>
          <a:p>
            <a:r>
              <a:rPr lang="en-US" sz="1000" dirty="0"/>
              <a:t>Rprespos_5</a:t>
            </a:r>
          </a:p>
          <a:p>
            <a:r>
              <a:rPr lang="en-US" sz="1000" dirty="0"/>
              <a:t>Rprespos_6</a:t>
            </a:r>
          </a:p>
          <a:p>
            <a:r>
              <a:rPr lang="en-US" sz="1000" dirty="0"/>
              <a:t>Rprespos_7</a:t>
            </a:r>
          </a:p>
          <a:p>
            <a:r>
              <a:rPr lang="en-US" sz="1000" dirty="0"/>
              <a:t>Rprespos_8</a:t>
            </a:r>
          </a:p>
          <a:p>
            <a:r>
              <a:rPr lang="en-US" sz="1000" dirty="0"/>
              <a:t>Rprespos_9</a:t>
            </a:r>
          </a:p>
          <a:p>
            <a:endParaRPr lang="en-US" sz="10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9DD17C8-1DFC-4AF4-953C-C689BBC52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3825" y="6403187"/>
            <a:ext cx="1200150" cy="43815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0D224B4-A934-479B-8014-057AA132FF41}"/>
              </a:ext>
            </a:extLst>
          </p:cNvPr>
          <p:cNvSpPr/>
          <p:nvPr/>
        </p:nvSpPr>
        <p:spPr>
          <a:xfrm rot="16200000">
            <a:off x="811504" y="4195357"/>
            <a:ext cx="213964" cy="167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519E22A9-BAEA-47A5-962F-3FA3575D93BA}"/>
              </a:ext>
            </a:extLst>
          </p:cNvPr>
          <p:cNvSpPr/>
          <p:nvPr/>
        </p:nvSpPr>
        <p:spPr>
          <a:xfrm rot="5400000">
            <a:off x="626946" y="2204655"/>
            <a:ext cx="209929" cy="170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42C710-4ED0-414F-85D7-9241F5916808}"/>
              </a:ext>
            </a:extLst>
          </p:cNvPr>
          <p:cNvSpPr/>
          <p:nvPr/>
        </p:nvSpPr>
        <p:spPr>
          <a:xfrm>
            <a:off x="4044001" y="1932420"/>
            <a:ext cx="1055216" cy="4862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Menu</a:t>
            </a:r>
          </a:p>
          <a:p>
            <a:r>
              <a:rPr lang="en-US" sz="1000" dirty="0"/>
              <a:t>Menu</a:t>
            </a:r>
          </a:p>
          <a:p>
            <a:r>
              <a:rPr lang="en-US" sz="1000" dirty="0"/>
              <a:t>Menu up</a:t>
            </a:r>
          </a:p>
          <a:p>
            <a:r>
              <a:rPr lang="en-US" sz="1000" dirty="0"/>
              <a:t>Menu down</a:t>
            </a:r>
          </a:p>
          <a:p>
            <a:r>
              <a:rPr lang="en-US" sz="1000" dirty="0"/>
              <a:t>OK</a:t>
            </a:r>
          </a:p>
          <a:p>
            <a:r>
              <a:rPr lang="en-US" sz="1000" dirty="0">
                <a:highlight>
                  <a:srgbClr val="FFFF00"/>
                </a:highlight>
              </a:rPr>
              <a:t>RADIO/PPT</a:t>
            </a:r>
          </a:p>
          <a:p>
            <a:r>
              <a:rPr lang="en-US" sz="1000" dirty="0"/>
              <a:t>PPT</a:t>
            </a:r>
          </a:p>
          <a:p>
            <a:r>
              <a:rPr lang="en-US" sz="1000" dirty="0"/>
              <a:t>Vol +</a:t>
            </a:r>
          </a:p>
          <a:p>
            <a:r>
              <a:rPr lang="en-US" sz="1000" dirty="0"/>
              <a:t>Vol -</a:t>
            </a:r>
          </a:p>
          <a:p>
            <a:r>
              <a:rPr lang="en-US" sz="1000" dirty="0"/>
              <a:t>Seek left</a:t>
            </a:r>
          </a:p>
          <a:p>
            <a:r>
              <a:rPr lang="en-US" sz="1000" dirty="0"/>
              <a:t>Seek right</a:t>
            </a:r>
          </a:p>
          <a:p>
            <a:r>
              <a:rPr lang="en-US" sz="1000" dirty="0">
                <a:highlight>
                  <a:srgbClr val="FFFF00"/>
                </a:highlight>
              </a:rPr>
              <a:t>Phone</a:t>
            </a:r>
          </a:p>
          <a:p>
            <a:r>
              <a:rPr lang="en-US" sz="1000" dirty="0"/>
              <a:t>Phone - Accept</a:t>
            </a:r>
          </a:p>
          <a:p>
            <a:r>
              <a:rPr lang="en-US" sz="1000" dirty="0"/>
              <a:t>Phone - Reject</a:t>
            </a:r>
          </a:p>
          <a:p>
            <a:r>
              <a:rPr lang="en-US" sz="1000" dirty="0"/>
              <a:t>Vol +</a:t>
            </a:r>
          </a:p>
          <a:p>
            <a:r>
              <a:rPr lang="en-US" sz="1000" dirty="0"/>
              <a:t>Vol -</a:t>
            </a:r>
          </a:p>
          <a:p>
            <a:r>
              <a:rPr lang="en-US" sz="1000" strike="sngStrike" dirty="0">
                <a:highlight>
                  <a:srgbClr val="FFFF00"/>
                </a:highlight>
              </a:rPr>
              <a:t>St Column</a:t>
            </a:r>
          </a:p>
          <a:p>
            <a:r>
              <a:rPr lang="en-US" sz="1000" strike="sngStrike" dirty="0"/>
              <a:t>Tilt +</a:t>
            </a:r>
          </a:p>
          <a:p>
            <a:r>
              <a:rPr lang="en-US" sz="1000" strike="sngStrike" dirty="0"/>
              <a:t>Tilt -</a:t>
            </a:r>
          </a:p>
          <a:p>
            <a:r>
              <a:rPr lang="en-US" sz="1000" strike="sngStrike" dirty="0"/>
              <a:t>Tele +</a:t>
            </a:r>
          </a:p>
          <a:p>
            <a:r>
              <a:rPr lang="en-US" sz="1000" strike="sngStrike" dirty="0"/>
              <a:t>Tele -</a:t>
            </a:r>
          </a:p>
          <a:p>
            <a:r>
              <a:rPr lang="en-US" sz="1000" strike="sngStrike" dirty="0">
                <a:highlight>
                  <a:srgbClr val="FFFF00"/>
                </a:highlight>
              </a:rPr>
              <a:t>Mirror LH</a:t>
            </a:r>
          </a:p>
          <a:p>
            <a:r>
              <a:rPr lang="en-US" sz="1000" strike="sngStrike" dirty="0"/>
              <a:t>Tilt +</a:t>
            </a:r>
          </a:p>
          <a:p>
            <a:r>
              <a:rPr lang="en-US" sz="1000" strike="sngStrike" dirty="0"/>
              <a:t>Tilt -</a:t>
            </a:r>
          </a:p>
          <a:p>
            <a:r>
              <a:rPr lang="en-US" sz="1000" strike="sngStrike" dirty="0"/>
              <a:t>Tele +</a:t>
            </a:r>
          </a:p>
          <a:p>
            <a:r>
              <a:rPr lang="en-US" sz="1000" strike="sngStrike" dirty="0"/>
              <a:t>Tele -</a:t>
            </a:r>
          </a:p>
          <a:p>
            <a:r>
              <a:rPr lang="en-US" sz="1000" strike="sngStrike" dirty="0">
                <a:highlight>
                  <a:srgbClr val="FFFF00"/>
                </a:highlight>
              </a:rPr>
              <a:t>Mirror RH</a:t>
            </a:r>
          </a:p>
          <a:p>
            <a:r>
              <a:rPr lang="en-US" sz="1000" strike="sngStrike" dirty="0"/>
              <a:t>Tilt +</a:t>
            </a:r>
          </a:p>
          <a:p>
            <a:r>
              <a:rPr lang="en-US" sz="1000" strike="sngStrike" dirty="0"/>
              <a:t>Tilt -</a:t>
            </a:r>
          </a:p>
          <a:p>
            <a:r>
              <a:rPr lang="en-US" sz="1000" strike="sngStrike" dirty="0"/>
              <a:t>Tele +</a:t>
            </a:r>
          </a:p>
          <a:p>
            <a:r>
              <a:rPr lang="en-US" sz="1000" strike="sngStrike" dirty="0"/>
              <a:t>Tele -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22F5E05-FEDB-4A46-B813-D6ECEE4E65D2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5543210" y="2014403"/>
            <a:ext cx="705151" cy="684546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92C32C-770D-4794-976F-ABE9A6BC673C}"/>
              </a:ext>
            </a:extLst>
          </p:cNvPr>
          <p:cNvSpPr txBox="1"/>
          <p:nvPr/>
        </p:nvSpPr>
        <p:spPr>
          <a:xfrm>
            <a:off x="2493716" y="3016842"/>
            <a:ext cx="13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HS2-CAN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5CF2BCC-2C21-42B5-8E38-B6644FA6CD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111" y="811797"/>
            <a:ext cx="2736894" cy="1982694"/>
          </a:xfrm>
          <a:prstGeom prst="bentConnector2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61FDDA5-0D46-40FD-A861-177F2F2165D0}"/>
              </a:ext>
            </a:extLst>
          </p:cNvPr>
          <p:cNvSpPr/>
          <p:nvPr/>
        </p:nvSpPr>
        <p:spPr>
          <a:xfrm>
            <a:off x="4042458" y="539785"/>
            <a:ext cx="10112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DAT-ACC</a:t>
            </a:r>
          </a:p>
          <a:p>
            <a:r>
              <a:rPr lang="en-US" sz="1000" dirty="0"/>
              <a:t>on</a:t>
            </a:r>
          </a:p>
          <a:p>
            <a:r>
              <a:rPr lang="en-US" sz="1000" dirty="0"/>
              <a:t>off</a:t>
            </a:r>
          </a:p>
          <a:p>
            <a:r>
              <a:rPr lang="en-US" sz="1000" dirty="0"/>
              <a:t>Can</a:t>
            </a:r>
          </a:p>
          <a:p>
            <a:r>
              <a:rPr lang="en-US" sz="1000" dirty="0"/>
              <a:t>Lateral Control</a:t>
            </a:r>
          </a:p>
          <a:p>
            <a:r>
              <a:rPr lang="en-US" sz="1000" dirty="0"/>
              <a:t>Res +</a:t>
            </a:r>
          </a:p>
          <a:p>
            <a:r>
              <a:rPr lang="en-US" sz="1000" dirty="0"/>
              <a:t>Set -</a:t>
            </a:r>
          </a:p>
          <a:p>
            <a:r>
              <a:rPr lang="en-US" sz="1000" dirty="0"/>
              <a:t>Gap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1C4FB7-FF89-479D-9996-B88D79E21108}"/>
              </a:ext>
            </a:extLst>
          </p:cNvPr>
          <p:cNvSpPr txBox="1"/>
          <p:nvPr/>
        </p:nvSpPr>
        <p:spPr>
          <a:xfrm>
            <a:off x="3048296" y="2400047"/>
            <a:ext cx="7576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HS3-CAN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C0157-A9DD-4FF9-81F0-BF90DA1EB7DC}"/>
              </a:ext>
            </a:extLst>
          </p:cNvPr>
          <p:cNvSpPr txBox="1"/>
          <p:nvPr/>
        </p:nvSpPr>
        <p:spPr>
          <a:xfrm rot="16200000">
            <a:off x="2421977" y="1363602"/>
            <a:ext cx="1457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Switch status signals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EAAA7C-531D-471F-8557-4344AC0371D2}"/>
              </a:ext>
            </a:extLst>
          </p:cNvPr>
          <p:cNvSpPr txBox="1"/>
          <p:nvPr/>
        </p:nvSpPr>
        <p:spPr>
          <a:xfrm rot="16200000">
            <a:off x="2819609" y="1398133"/>
            <a:ext cx="16401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Feature actuation signals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9B12AD-C326-41CA-9159-C4050A263E0B}"/>
              </a:ext>
            </a:extLst>
          </p:cNvPr>
          <p:cNvSpPr txBox="1"/>
          <p:nvPr/>
        </p:nvSpPr>
        <p:spPr>
          <a:xfrm>
            <a:off x="6336605" y="2343693"/>
            <a:ext cx="428322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PCM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785151-0087-41F7-8D88-DE7660DD22AA}"/>
              </a:ext>
            </a:extLst>
          </p:cNvPr>
          <p:cNvSpPr txBox="1"/>
          <p:nvPr/>
        </p:nvSpPr>
        <p:spPr>
          <a:xfrm>
            <a:off x="1857141" y="4645502"/>
            <a:ext cx="1573140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Summary</a:t>
            </a:r>
          </a:p>
          <a:p>
            <a:pPr marL="342900" indent="-342900">
              <a:buAutoNum type="arabicPeriod"/>
            </a:pPr>
            <a:r>
              <a:rPr lang="en-US" sz="1100" dirty="0"/>
              <a:t>Utilized SYNC+ domain controller to  to translate 18 switch signal logic combination to more 60 CAN signals.</a:t>
            </a:r>
          </a:p>
          <a:p>
            <a:pPr marL="342900" indent="-342900">
              <a:buAutoNum type="arabicPeriod"/>
            </a:pPr>
            <a:r>
              <a:rPr lang="en-US" sz="1100" dirty="0"/>
              <a:t>No need new ECU module.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9B6F0C-D05A-4C7D-B8CF-25879BEEFEA2}"/>
              </a:ext>
            </a:extLst>
          </p:cNvPr>
          <p:cNvSpPr txBox="1"/>
          <p:nvPr/>
        </p:nvSpPr>
        <p:spPr>
          <a:xfrm rot="10800000">
            <a:off x="1323" y="397860"/>
            <a:ext cx="461665" cy="6360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Customer Input – Switch button push </a:t>
            </a:r>
          </a:p>
        </p:txBody>
      </p:sp>
    </p:spTree>
    <p:extLst>
      <p:ext uri="{BB962C8B-B14F-4D97-AF65-F5344CB8AC3E}">
        <p14:creationId xmlns:p14="http://schemas.microsoft.com/office/powerpoint/2010/main" val="198489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260</Words>
  <Application>Microsoft Office PowerPoint</Application>
  <PresentationFormat>Widescreen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 IN WITH TEXT</dc:title>
  <dc:creator>Li, Richard (R.Y.)</dc:creator>
  <cp:lastModifiedBy>Jing Yuan</cp:lastModifiedBy>
  <cp:revision>7</cp:revision>
  <dcterms:created xsi:type="dcterms:W3CDTF">2021-02-26T15:22:45Z</dcterms:created>
  <dcterms:modified xsi:type="dcterms:W3CDTF">2021-04-23T12:24:31Z</dcterms:modified>
</cp:coreProperties>
</file>