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ECCE-83A6-4AB3-B3C2-8C46840FB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F0781-2705-45DC-9FBA-A8B69B4D7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FCACD-1F22-42CE-B096-AEA7BD60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0C5D-841C-4DA5-B677-2044E070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FA719-3017-4F97-B147-16868AF4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5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4932-0A2E-48F3-816E-478F29FB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FC2F3-605B-4CCF-956C-4A1E8F653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FDCF-00B4-4209-B95A-75A62F28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66A8-2AA1-4022-A4C4-8C59AA3E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B415-EB0E-49AF-A7BE-849F8244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3A630-73D1-45BE-8BC0-9A1DC639C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439A0-D8FB-4791-BB4A-7A0899A1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DA53-64EC-4288-BCD1-B8661213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F5B34-1DD3-491E-8793-B19FAAF3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C16D-7D55-4677-BB85-84D60207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9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0FDF-4774-4DF6-8772-2BDD6CED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6950-36A4-410B-AC29-C270E14B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AA99-0D01-4240-ADB1-BE9553F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EB00-0EB2-4BD3-A011-80625C56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0BD9-3184-447E-94DA-DDDFAD09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10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F335-9056-4344-B5C3-58A2BA53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BBC1-251F-434E-81B0-1081EBEB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A809-A6C5-437A-A0A5-7FFFB2B0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521F4-9530-4E0E-8BAC-F46AF924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F638-A6BD-4742-9F15-3248E323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3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FC36-D646-46CE-B1CB-E1024BFA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A1B8-CBE2-4F60-9C89-41EB2E012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20D2A-1881-40C8-B5E1-A391C300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ABAA8-E3C1-4307-B5C8-3937030C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A22F1-638A-4FC8-A3D8-8ED3A2DB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C8327-0344-4B77-9778-54869EBA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6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3D2C-656B-4296-88D4-605FE684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8609-2A6E-4CFA-A300-B1191C70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94C1E-0894-4794-B08D-937B8AF17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0FAEE-CFB4-408F-8256-296244A1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8B393-7900-4294-93CF-DA9F7276E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930A2-DA5C-414A-86B0-12F226C1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842A2-9C47-4B08-8201-047410FC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7967E-ED63-4B93-9D3C-C94402B8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1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1E94-51B8-45EC-BBF6-A028C880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BADBB-B8A8-42CA-9F8F-D9C50C5F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52911-0134-49B9-A7A9-FC4AF1EF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9B55E-1C41-4E3F-8847-4F5FCACB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9A08F-8920-4D0D-93CC-DCFD397E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35221-E6E0-4AA6-8E0B-3DFC1A51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CAEB8-79BB-488B-A41B-E0B26BF9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0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1723-02DC-42C5-AAB1-E5BFA8F9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F443-28A2-45BE-814D-A93D5CF1C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ADB52-E33C-43FB-BDD0-B3128DE89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4CC63-B8E9-40C9-9931-E4C2388C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FED28-1A9E-4B99-ACC1-23BD31EE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7524E-CC3D-42C5-BE3D-5B2DF264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0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C162-487E-4AD9-97FE-80EAAF8E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764CF-8E99-41B3-84F7-B8FFF3AA6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B70A6-3B0B-4068-958F-F6450A64D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18EC8-9883-4E04-A162-7739839B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459E8-212C-4621-88D0-3908A58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AF309-5BE9-4190-9FD5-6F1A097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3C8B0-2FD8-478E-9D8C-3F8196D6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F343A-91B0-4E6A-928C-7EB39446B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E9863-665E-4C01-B5E3-D01526101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0E8D-33E4-42B6-BADF-1A1C68F25797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37403-227F-4BA2-BFDD-3C0759F16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46AA-1A7A-4C80-8DC7-353D24421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52C3-7A43-4A54-91E9-FC05D3AD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82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1CB2B-6498-41E0-B772-BDEBEF63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74"/>
            <a:ext cx="10515600" cy="789118"/>
          </a:xfrm>
        </p:spPr>
        <p:txBody>
          <a:bodyPr/>
          <a:lstStyle/>
          <a:p>
            <a:r>
              <a:rPr lang="en-US" altLang="zh-CN" dirty="0"/>
              <a:t>Ford HMI </a:t>
            </a:r>
            <a:r>
              <a:rPr lang="en-US" altLang="zh-CN" dirty="0" err="1"/>
              <a:t>requirement_IVI</a:t>
            </a:r>
            <a:r>
              <a:rPr lang="en-US" altLang="zh-CN" dirty="0"/>
              <a:t> Display Off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2510B-35A4-43DE-ADED-5F02DC94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393"/>
            <a:ext cx="10515600" cy="4321338"/>
          </a:xfrm>
        </p:spPr>
        <p:txBody>
          <a:bodyPr>
            <a:normAutofit/>
          </a:bodyPr>
          <a:lstStyle/>
          <a:p>
            <a:r>
              <a:rPr lang="zh-CN" altLang="en-US" dirty="0"/>
              <a:t>交互逻辑基于</a:t>
            </a:r>
            <a:r>
              <a:rPr lang="en-US" altLang="zh-CN" dirty="0"/>
              <a:t> H31a_SYNC4_Settings_R_v0_39_MY21 </a:t>
            </a:r>
            <a:r>
              <a:rPr lang="zh-CN" altLang="en-US" dirty="0"/>
              <a:t>，有以下需求，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入口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）系统设置 </a:t>
            </a:r>
            <a:r>
              <a:rPr lang="en-US" altLang="zh-CN" dirty="0"/>
              <a:t>_ </a:t>
            </a:r>
            <a:r>
              <a:rPr lang="zh-CN" altLang="en-US" dirty="0"/>
              <a:t>显示设置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）快捷进入 </a:t>
            </a:r>
            <a:r>
              <a:rPr lang="en-US" altLang="zh-CN" dirty="0"/>
              <a:t>– </a:t>
            </a:r>
            <a:r>
              <a:rPr lang="zh-CN" altLang="en-US" dirty="0"/>
              <a:t>没有</a:t>
            </a:r>
            <a:r>
              <a:rPr lang="en-US" altLang="zh-CN" dirty="0"/>
              <a:t>display off</a:t>
            </a:r>
            <a:r>
              <a:rPr lang="zh-CN" altLang="en-US" dirty="0"/>
              <a:t>实体键的车型，需要有进入关闭</a:t>
            </a:r>
            <a:r>
              <a:rPr lang="en-US" altLang="zh-CN" dirty="0"/>
              <a:t>IVI</a:t>
            </a:r>
            <a:r>
              <a:rPr lang="zh-CN" altLang="en-US" dirty="0"/>
              <a:t>屏幕显示的快捷方式，比如快捷入口或者手势操作等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）语音</a:t>
            </a:r>
            <a:r>
              <a:rPr lang="en-US" altLang="zh-CN" dirty="0"/>
              <a:t> – </a:t>
            </a:r>
            <a:r>
              <a:rPr lang="zh-CN" altLang="en-US" dirty="0"/>
              <a:t>如果收到用户“关闭屏幕显示” 或“关闭屏幕”等希望</a:t>
            </a:r>
            <a:r>
              <a:rPr lang="en-US" altLang="zh-CN" dirty="0"/>
              <a:t>IVI</a:t>
            </a:r>
            <a:r>
              <a:rPr lang="zh-CN" altLang="en-US" dirty="0"/>
              <a:t>屏幕关闭的语音命令时，希望系统自动退出当前屏幕显示进入</a:t>
            </a:r>
            <a:r>
              <a:rPr lang="en-US" altLang="zh-CN" dirty="0"/>
              <a:t>display off</a:t>
            </a:r>
            <a:r>
              <a:rPr lang="zh-CN" altLang="en-US" dirty="0"/>
              <a:t>显示模式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IVI</a:t>
            </a:r>
            <a:r>
              <a:rPr lang="zh-CN" altLang="en-US" dirty="0"/>
              <a:t>屏幕显示关闭功能和其他功能的打断关系，需跟随</a:t>
            </a:r>
            <a:r>
              <a:rPr lang="en-US" altLang="zh-CN" dirty="0"/>
              <a:t> H22a_SYNC4_Screen_Interruption_Table_DRAFT_v0_08_09_MY21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54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46C36A-ED9D-4189-BD1A-E0A51E2A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9" y="930964"/>
            <a:ext cx="10268272" cy="53654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87485F-BD2C-4800-91CC-BCF2207BCBC9}"/>
              </a:ext>
            </a:extLst>
          </p:cNvPr>
          <p:cNvSpPr/>
          <p:nvPr/>
        </p:nvSpPr>
        <p:spPr>
          <a:xfrm>
            <a:off x="622499" y="274891"/>
            <a:ext cx="5848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H31a_SYNC4_Settings_R_v0_39_MY21_Display section </a:t>
            </a:r>
            <a:endParaRPr lang="zh-CN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4509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208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Ford HMI requirement_IVI Display Off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 HMI requirement_ Calm screen</dc:title>
  <dc:creator>Xiao, Yun (Y.)</dc:creator>
  <cp:lastModifiedBy>Wang, Wei Hua (Lisa.)</cp:lastModifiedBy>
  <cp:revision>20</cp:revision>
  <dcterms:created xsi:type="dcterms:W3CDTF">2019-11-28T10:50:30Z</dcterms:created>
  <dcterms:modified xsi:type="dcterms:W3CDTF">2019-11-29T02:13:38Z</dcterms:modified>
</cp:coreProperties>
</file>