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4" r:id="rId3"/>
    <p:sldId id="256" r:id="rId4"/>
    <p:sldId id="260" r:id="rId5"/>
    <p:sldId id="261" r:id="rId6"/>
    <p:sldId id="259" r:id="rId7"/>
    <p:sldId id="267" r:id="rId8"/>
    <p:sldId id="258" r:id="rId9"/>
    <p:sldId id="257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9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E4268-492B-2847-A67C-886446FBF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D909FA-3EF7-C147-B58A-DA5268130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EAFC-4832-B748-9723-193DB88D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A7430-F95A-2346-A2AD-01866EF3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48B0A-7B1E-1B46-BB91-38AA6C0E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87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C902B-189E-1342-9750-45265E18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EA582-1AD7-DD4C-8A24-4C710D052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6BC6D-A845-5C41-9BFD-29D2C2DF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F3CDF-D7C1-FE49-AD3F-52433CC2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B7335-82A3-A548-82CB-927F3EAD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11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2DFF7B-64A6-814D-8977-79D20A241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CCA50-2617-6140-A405-F6F3C1F9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6FE58-ED3A-8D4D-A8CF-5F86F662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74D3A-6B73-F54C-9722-FB5971B2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13C78-A0AA-E445-96D1-D5A6E6D0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41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5BC4C-F317-E844-92A2-84971893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F0736-3F3F-2E4E-9493-AE1FFAF3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5F638-8A4D-8C4C-B07B-742E2FC6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3CAA9-031C-A245-819A-A8B2A4AA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1184D-8591-044F-85BB-A8137A9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7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FE73B-41F7-644D-9873-0DF91446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F3DC4-2C61-AA41-9027-1C63E1EA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62AA1-0E78-5148-A799-80E6C7C8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237E-06BC-974C-A5C2-EACF25B4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42556-3B3B-9640-A898-8643146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95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9E2F3-0575-A34E-9B15-71E75B9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5003F-C482-AB45-863D-602D4D981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DC38C-FD97-EC41-8FFC-CB58923D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59251-FC01-7240-9826-FC64B4CF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431FA-AB29-4845-982D-2F196BC6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44731-0911-AE4A-88FD-02600DF2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51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1046-0C5E-B840-BB7D-6B0E523B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1FDC0-77BB-4C4A-BCF0-AEB9A3EB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7B9BA-87A7-D242-82B9-34476BF7D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580E9B-88F6-A64D-9D7A-36C68DD4D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139A8C-4BA2-E94E-A366-85AD090F9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9344DC-D410-ED4B-B220-7EBF5D70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E96A0E-7E4E-6043-A76C-13FA350B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7261B-3EAA-4948-9C7D-1059DCA4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17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324A8-FE92-F947-BFD1-1BBB1E8F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D48EA-32F7-F04E-94DF-2FD1139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3154B-7616-DB42-9B10-5E346164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2E71D6-7949-1649-A8C3-034C13C0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4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78B27C-FCFF-6D47-A052-B7742C7B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4D342D-3770-D94E-980B-4CAB3717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40A95-5408-0845-B256-48E5C324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94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FC89B-A266-B840-B563-60C11893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056F9-FDFB-6447-8A28-B8462889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3216E-B596-5549-9D44-AC47A194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44D21-BC22-A441-B6CA-7CDA138E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B3EAA-B7B9-354F-BC94-3B3A757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F4315-42DE-DD43-906A-1E43F456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4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21BE-26E1-C542-B503-B1F92E8C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C17887-D688-A245-A979-262D2A68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15E64-5374-774B-AF27-DF6B5CA7E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F5462-AE92-AC43-B6AE-4A9F33F1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4BA4B-2782-7F46-8E14-8CEEDA86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CF703-35B4-D640-A1CE-BCFC3F35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25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52246B-87B0-5D4C-8955-E8C59E17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5C0AD-B7A7-8743-9661-9A0D7002F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594E2-6E22-F549-AE21-EE15D062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CC1B-0801-E34A-A15D-3D073A2CA722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8E0A3-C4EF-C649-8241-9CE3B7ED0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DC97F-D044-FC4F-9305-46C4798C7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AC05-090E-114F-B4F8-7556694812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06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176D5E7-8E77-9942-8F45-70794D74EC94}"/>
              </a:ext>
            </a:extLst>
          </p:cNvPr>
          <p:cNvSpPr/>
          <p:nvPr/>
        </p:nvSpPr>
        <p:spPr>
          <a:xfrm>
            <a:off x="-1" y="881743"/>
            <a:ext cx="5280917" cy="9252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HERO SCREEN LIST 27inch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138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4E86FC-FF23-B146-91AA-B2716498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395"/>
            <a:ext cx="12192000" cy="337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4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1CCC91-C33A-E343-8B8C-EAFF4464F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50"/>
          <a:stretch/>
        </p:blipFill>
        <p:spPr>
          <a:xfrm>
            <a:off x="0" y="287705"/>
            <a:ext cx="12192000" cy="31027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7B3907-7F2F-404C-93B8-A78E34631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" t="50898" r="-927" b="1952"/>
          <a:stretch/>
        </p:blipFill>
        <p:spPr>
          <a:xfrm>
            <a:off x="3626778" y="3637080"/>
            <a:ext cx="8565222" cy="2179781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B011AA9-B6AE-8340-AF4E-EF8E2E5C80EF}"/>
              </a:ext>
            </a:extLst>
          </p:cNvPr>
          <p:cNvCxnSpPr>
            <a:cxnSpLocks/>
          </p:cNvCxnSpPr>
          <p:nvPr/>
        </p:nvCxnSpPr>
        <p:spPr>
          <a:xfrm>
            <a:off x="10161142" y="3380198"/>
            <a:ext cx="52398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D715176-8E8D-E84A-8B5A-46562D8537C5}"/>
              </a:ext>
            </a:extLst>
          </p:cNvPr>
          <p:cNvCxnSpPr>
            <a:cxnSpLocks/>
          </p:cNvCxnSpPr>
          <p:nvPr/>
        </p:nvCxnSpPr>
        <p:spPr>
          <a:xfrm>
            <a:off x="10685124" y="3380198"/>
            <a:ext cx="0" cy="2538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5DB12A2-7333-3346-827C-FD4B3A9D4A63}"/>
              </a:ext>
            </a:extLst>
          </p:cNvPr>
          <p:cNvCxnSpPr>
            <a:cxnSpLocks/>
          </p:cNvCxnSpPr>
          <p:nvPr/>
        </p:nvCxnSpPr>
        <p:spPr>
          <a:xfrm>
            <a:off x="10161142" y="2714625"/>
            <a:ext cx="0" cy="3193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8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1085C4-0E3A-9848-8047-F1F1ABBED7FB}"/>
              </a:ext>
            </a:extLst>
          </p:cNvPr>
          <p:cNvSpPr txBox="1"/>
          <p:nvPr/>
        </p:nvSpPr>
        <p:spPr>
          <a:xfrm>
            <a:off x="609600" y="348343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Seat adjustment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5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D4EE6F-D93B-7842-A071-199C4C072A13}"/>
              </a:ext>
            </a:extLst>
          </p:cNvPr>
          <p:cNvSpPr txBox="1"/>
          <p:nvPr/>
        </p:nvSpPr>
        <p:spPr>
          <a:xfrm>
            <a:off x="609600" y="348343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Air condition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77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1EAA84-C72D-0141-9FEF-47E85CBC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512"/>
            <a:ext cx="12192000" cy="30876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E7ED61-CFE8-DA44-B004-A15709F0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856" y="3843494"/>
            <a:ext cx="8000144" cy="20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44FF3E-193B-D24F-8AE3-370BBF697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55"/>
          <a:stretch/>
        </p:blipFill>
        <p:spPr>
          <a:xfrm>
            <a:off x="155262" y="287676"/>
            <a:ext cx="11902024" cy="3000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421542-735C-B244-948D-B3C49F46B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40" b="8915"/>
          <a:stretch/>
        </p:blipFill>
        <p:spPr>
          <a:xfrm>
            <a:off x="3585680" y="3534310"/>
            <a:ext cx="8316343" cy="2096238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9062E98-B8B4-884B-A226-B3976BC4F395}"/>
              </a:ext>
            </a:extLst>
          </p:cNvPr>
          <p:cNvCxnSpPr/>
          <p:nvPr/>
        </p:nvCxnSpPr>
        <p:spPr>
          <a:xfrm flipH="1">
            <a:off x="7469312" y="4500081"/>
            <a:ext cx="113016" cy="38014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A6BD68-FA19-5A48-B2ED-6A3124D5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60" y="3397831"/>
            <a:ext cx="7931649" cy="20211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874593-BDCF-EC4F-BF8D-6E011236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132"/>
            <a:ext cx="12192000" cy="29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A9D4B1-4A2C-6640-B408-F1149C22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634"/>
            <a:ext cx="12192000" cy="51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9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6F6ACC-E4C4-FB4C-AD61-89F516FD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418"/>
            <a:ext cx="12192000" cy="32290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BD7B03-B5DE-254C-8C0F-865F3AF56550}"/>
              </a:ext>
            </a:extLst>
          </p:cNvPr>
          <p:cNvSpPr/>
          <p:nvPr/>
        </p:nvSpPr>
        <p:spPr>
          <a:xfrm>
            <a:off x="892629" y="1894114"/>
            <a:ext cx="566057" cy="217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3E1B41-9344-1D42-A7A5-1D8F1A4175D0}"/>
              </a:ext>
            </a:extLst>
          </p:cNvPr>
          <p:cNvSpPr txBox="1"/>
          <p:nvPr/>
        </p:nvSpPr>
        <p:spPr>
          <a:xfrm>
            <a:off x="797989" y="17860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69932"/>
                </a:solidFill>
              </a:rPr>
              <a:t>music</a:t>
            </a:r>
            <a:endParaRPr kumimoji="1" lang="zh-CN" altLang="en-US" dirty="0">
              <a:solidFill>
                <a:srgbClr val="069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0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9975B35-1128-694F-BB4B-FA78E2F0285E}"/>
              </a:ext>
            </a:extLst>
          </p:cNvPr>
          <p:cNvSpPr txBox="1"/>
          <p:nvPr/>
        </p:nvSpPr>
        <p:spPr>
          <a:xfrm>
            <a:off x="257452" y="204186"/>
            <a:ext cx="30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player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41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631937-E313-5746-9464-1927846D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112"/>
            <a:ext cx="12192000" cy="31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3FF4CA-884C-7D4D-BF93-E85EDA4A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326"/>
            <a:ext cx="12192000" cy="32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10</Words>
  <Application>Microsoft Macintosh PowerPoint</Application>
  <PresentationFormat>宽屏</PresentationFormat>
  <Paragraphs>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Han, Lisa (L.)</dc:creator>
  <cp:lastModifiedBy>Han, Lisa (L.)</cp:lastModifiedBy>
  <cp:revision>10</cp:revision>
  <dcterms:created xsi:type="dcterms:W3CDTF">2020-02-05T03:19:10Z</dcterms:created>
  <dcterms:modified xsi:type="dcterms:W3CDTF">2020-02-06T06:55:40Z</dcterms:modified>
</cp:coreProperties>
</file>