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72" r:id="rId2"/>
    <p:sldId id="273" r:id="rId3"/>
    <p:sldId id="291" r:id="rId4"/>
    <p:sldId id="277" r:id="rId5"/>
    <p:sldId id="285" r:id="rId6"/>
    <p:sldId id="284" r:id="rId7"/>
    <p:sldId id="287" r:id="rId8"/>
    <p:sldId id="288" r:id="rId9"/>
    <p:sldId id="289" r:id="rId10"/>
    <p:sldId id="290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C6A6E4-0761-4772-BFF1-CC56171D9F18}">
          <p14:sldIdLst>
            <p14:sldId id="272"/>
            <p14:sldId id="273"/>
            <p14:sldId id="291"/>
            <p14:sldId id="277"/>
            <p14:sldId id="285"/>
            <p14:sldId id="284"/>
            <p14:sldId id="287"/>
            <p14:sldId id="288"/>
            <p14:sldId id="289"/>
            <p14:sldId id="290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A225-A6BB-4AEC-A3F0-96566267B79E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A50C9-9375-49C1-B492-0AD66767E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A50C9-9375-49C1-B492-0AD66767E2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A50C9-9375-49C1-B492-0AD66767E2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2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6" y="2570813"/>
            <a:ext cx="7495082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8"/>
            <a:ext cx="5868650" cy="7076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3" y="365125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1137688"/>
            <a:ext cx="11017623" cy="4990739"/>
          </a:xfrm>
        </p:spPr>
        <p:txBody>
          <a:bodyPr/>
          <a:lstStyle>
            <a:lvl1pPr marL="279473" marR="0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91" marR="0" indent="-304879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600" marR="0" indent="-227248" algn="l" defTabSz="1016264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6025" marR="0" indent="-204664" algn="l" defTabSz="1016264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73" marR="0" lvl="0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73" marR="0" lvl="1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73" marR="0" lvl="2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73" marR="0" lvl="3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73" marR="0" lvl="4" indent="-279473" algn="l" defTabSz="1016264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3" y="6210436"/>
            <a:ext cx="3380838" cy="365125"/>
          </a:xfrm>
        </p:spPr>
        <p:txBody>
          <a:bodyPr/>
          <a:lstStyle/>
          <a:p>
            <a:fld id="{B7EC4DD7-06D4-4151-B453-DD12F4BF59DF}" type="datetime1">
              <a:rPr lang="en-US" altLang="zh-CN" smtClean="0"/>
              <a:t>5/28/2020</a:t>
            </a:fld>
            <a:r>
              <a:rPr lang="en-US"/>
              <a:t> </a:t>
            </a:r>
            <a:r>
              <a:rPr lang="en-US" dirty="0"/>
              <a:t>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9" y="6210436"/>
            <a:ext cx="4891391" cy="365125"/>
          </a:xfrm>
        </p:spPr>
        <p:txBody>
          <a:bodyPr/>
          <a:lstStyle/>
          <a:p>
            <a:r>
              <a:rPr lang="en-US"/>
              <a:t>SYNC4.1 / 4.2 China Weekly Updates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6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99" y="373343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CA7D-5579-4448-95D3-CB8222009917}" type="datetime1">
              <a:rPr lang="en-US" altLang="zh-CN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SYNC4.1 / 4.2 China Weekly Updates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 Layer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---EESE In-house FNV2 team</a:t>
            </a:r>
          </a:p>
          <a:p>
            <a:pPr algn="r"/>
            <a:r>
              <a:rPr lang="en-US" dirty="0"/>
              <a:t>Sun Li &amp; Liu Dapeng </a:t>
            </a:r>
          </a:p>
        </p:txBody>
      </p:sp>
    </p:spTree>
    <p:extLst>
      <p:ext uri="{BB962C8B-B14F-4D97-AF65-F5344CB8AC3E}">
        <p14:creationId xmlns:p14="http://schemas.microsoft.com/office/powerpoint/2010/main" val="17411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F34E-D943-498F-8CE1-56AFF9CD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163716"/>
            <a:ext cx="10148047" cy="6844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IVI TLS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9D1B-83D0-4BFB-A3DD-E4D20645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126435"/>
            <a:ext cx="11028405" cy="57315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RSA-2048 key pair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SYNC_SOA_Auth_RSA-2048_cert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SYNC_SOA_Auth_RSA-2048_priv_key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ECG_SOA_CA_RSA-cert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SOA Gateway </a:t>
            </a:r>
            <a:r>
              <a:rPr lang="en-US" altLang="zh-CN" sz="2600" dirty="0"/>
              <a:t>contains </a:t>
            </a:r>
            <a:r>
              <a:rPr lang="en-US" sz="2600" dirty="0"/>
              <a:t>secure TLS connection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99" dirty="0"/>
              <a:t>Headers contains all the paths to enable a secure TLS connection</a:t>
            </a:r>
          </a:p>
          <a:p>
            <a:pPr marL="1288561" lvl="4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99" dirty="0"/>
              <a:t>CERT_ECG_SOA_TLS_CA </a:t>
            </a:r>
            <a:r>
              <a:rPr lang="en-US" altLang="zh-CN" sz="2199" dirty="0"/>
              <a:t>- </a:t>
            </a:r>
            <a:r>
              <a:rPr lang="en-US" sz="2199" dirty="0"/>
              <a:t>ECG CA Certification location</a:t>
            </a:r>
          </a:p>
          <a:p>
            <a:pPr marL="1288561" lvl="4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99" dirty="0"/>
              <a:t>CERT_CLIENT_SOA_TLS_PUBLIC - client public TLS certificate location</a:t>
            </a:r>
          </a:p>
          <a:p>
            <a:pPr marL="1288561" lvl="4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99" dirty="0"/>
              <a:t>KEY_CLIENT_SOA_TLS_PRIVATE - client private TLS key location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99" dirty="0"/>
              <a:t>key-store library what we link to get paths so SOA Gateway can read certificates and keys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72CA8-3301-4F15-B7C6-3CC71C80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7CE14-E8FC-4B77-921F-C8C13781B474}"/>
              </a:ext>
            </a:extLst>
          </p:cNvPr>
          <p:cNvSpPr/>
          <p:nvPr/>
        </p:nvSpPr>
        <p:spPr>
          <a:xfrm>
            <a:off x="6972300" y="34083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1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45400A-79E5-4837-81B4-5AFA1D8A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2" y="1107830"/>
            <a:ext cx="11017623" cy="54677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Global &amp; Local Security Team(Local contact: Huang Eric)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Clarifying the requirement</a:t>
            </a:r>
            <a:r>
              <a:rPr lang="zh-CN" altLang="en-US" sz="1900" dirty="0"/>
              <a:t> </a:t>
            </a:r>
            <a:r>
              <a:rPr lang="en-US" altLang="zh-CN" sz="1900" dirty="0"/>
              <a:t>and corresponding specification;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Providing keys and </a:t>
            </a:r>
            <a:r>
              <a:rPr lang="en-US" altLang="zh-CN" sz="1900" dirty="0" err="1"/>
              <a:t>certifcaes</a:t>
            </a:r>
            <a:endParaRPr lang="en-US" altLang="zh-CN" sz="19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Providing TLC component libraries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Providing the correct TLS format for SYNC+;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REC &amp; Desay Team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Integrate keys and certificates which will be used in TLS session on DuerOS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implement the APIs of write /read the  certificates and keys.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FNA (SOA Gateway) Team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900" dirty="0"/>
              <a:t>Provide the APIs and Libraries of SOA gateway  and make sure the SOA Gateway can access the certificates and keys on target.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22D6-4318-4DD9-9D56-3BBD6132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8DA34-BA62-4A48-B147-6E2A3050FFF7}"/>
              </a:ext>
            </a:extLst>
          </p:cNvPr>
          <p:cNvSpPr txBox="1">
            <a:spLocks/>
          </p:cNvSpPr>
          <p:nvPr/>
        </p:nvSpPr>
        <p:spPr>
          <a:xfrm>
            <a:off x="519953" y="282439"/>
            <a:ext cx="10148047" cy="684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Scope &amp; Next Steps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794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A5E1-E8C3-4433-BCDE-557B49F5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088" y="2918361"/>
            <a:ext cx="8737063" cy="1309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29D4-DFF6-45B4-B66F-8BDD9CE0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Arrow: Up 7">
            <a:hlinkClick r:id="rId2" action="ppaction://hlinksldjump"/>
            <a:extLst>
              <a:ext uri="{FF2B5EF4-FFF2-40B4-BE49-F238E27FC236}">
                <a16:creationId xmlns:a16="http://schemas.microsoft.com/office/drawing/2014/main" id="{B6CAC56C-7891-454C-A7B1-042497CF69A8}"/>
              </a:ext>
            </a:extLst>
          </p:cNvPr>
          <p:cNvSpPr/>
          <p:nvPr/>
        </p:nvSpPr>
        <p:spPr>
          <a:xfrm>
            <a:off x="11899895" y="0"/>
            <a:ext cx="292105" cy="2824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864C-FB83-4489-9526-1235A5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1"/>
            <a:ext cx="10148047" cy="96686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Content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5A69-8CE4-4283-BFBB-B2EBFD7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35" y="1219200"/>
            <a:ext cx="11017623" cy="5356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Architecture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TLS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IVI TLS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1513B-17DE-47F3-9596-EE5E6E7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F2B3-9002-47C4-A5E3-91AF3995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Architecture </a:t>
            </a:r>
            <a:endParaRPr lang="zh-CN" alt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0CFB-B854-4ED9-AAD1-F351CAD7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79AA2-7360-4736-9258-3E4906FE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8" y="1257351"/>
            <a:ext cx="10891417" cy="52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864C-FB83-4489-9526-1235A5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66" y="282439"/>
            <a:ext cx="10148047" cy="601737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1513B-17DE-47F3-9596-EE5E6E7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90374-71D3-4BFC-B3E3-E87A2939423F}"/>
              </a:ext>
            </a:extLst>
          </p:cNvPr>
          <p:cNvSpPr/>
          <p:nvPr/>
        </p:nvSpPr>
        <p:spPr>
          <a:xfrm>
            <a:off x="413261" y="1245476"/>
            <a:ext cx="1136547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Why use TLS?</a:t>
            </a:r>
          </a:p>
          <a:p>
            <a:r>
              <a:rPr lang="en-US" sz="2400" dirty="0"/>
              <a:t>In order to curb the outside attack, ECG and its connected nodes must implement some security measures. TLS authentication is one of the implemented features.</a:t>
            </a:r>
          </a:p>
          <a:p>
            <a:endParaRPr lang="en-US" dirty="0"/>
          </a:p>
          <a:p>
            <a:r>
              <a:rPr lang="en-US" sz="2400" b="1" dirty="0"/>
              <a:t>What is TLS?</a:t>
            </a:r>
          </a:p>
          <a:p>
            <a:r>
              <a:rPr lang="en-US" sz="2400" dirty="0"/>
              <a:t>TLS is short for </a:t>
            </a:r>
            <a:r>
              <a:rPr lang="en-US" sz="2400" b="1" dirty="0"/>
              <a:t>T</a:t>
            </a:r>
            <a:r>
              <a:rPr lang="en-US" sz="2400" dirty="0"/>
              <a:t>ransport </a:t>
            </a:r>
            <a:r>
              <a:rPr lang="en-US" sz="2400" b="1" dirty="0"/>
              <a:t>L</a:t>
            </a:r>
            <a:r>
              <a:rPr lang="en-US" sz="2400" dirty="0"/>
              <a:t>ayer </a:t>
            </a:r>
            <a:r>
              <a:rPr lang="en-US" sz="2400" b="1" dirty="0"/>
              <a:t>S</a:t>
            </a:r>
            <a:r>
              <a:rPr lang="en-US" sz="2400" dirty="0"/>
              <a:t>ecurity. It should be used to secure the TCP/IP network traffic over the in-vehicle Ethernet.</a:t>
            </a:r>
          </a:p>
          <a:p>
            <a:endParaRPr lang="en-US" sz="2400" b="1" dirty="0"/>
          </a:p>
          <a:p>
            <a:r>
              <a:rPr lang="en-US" sz="2400" b="1" dirty="0"/>
              <a:t>Who will use TLS?</a:t>
            </a:r>
          </a:p>
          <a:p>
            <a:r>
              <a:rPr lang="en-US" sz="2400" dirty="0"/>
              <a:t>ECG and other fast ECUs(such as SYNC, TCU or any other modules on Ethernet participating in the SOA communication with ECG).</a:t>
            </a:r>
          </a:p>
        </p:txBody>
      </p:sp>
    </p:spTree>
    <p:extLst>
      <p:ext uri="{BB962C8B-B14F-4D97-AF65-F5344CB8AC3E}">
        <p14:creationId xmlns:p14="http://schemas.microsoft.com/office/powerpoint/2010/main" val="170874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E9F1-DD96-458D-9F43-5EF3B96F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94" y="145775"/>
            <a:ext cx="10148047" cy="874338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5E392-84E7-413C-8310-B3BB8D5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E0BB2-1454-4EEF-A147-15643A53BED1}"/>
              </a:ext>
            </a:extLst>
          </p:cNvPr>
          <p:cNvSpPr/>
          <p:nvPr/>
        </p:nvSpPr>
        <p:spPr>
          <a:xfrm>
            <a:off x="388294" y="1159638"/>
            <a:ext cx="11160064" cy="462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Which components help ECG support TLS?</a:t>
            </a:r>
          </a:p>
          <a:p>
            <a:pPr marL="279473" indent="-279473" defTabSz="1016264">
              <a:lnSpc>
                <a:spcPct val="150000"/>
              </a:lnSpc>
              <a:spcBef>
                <a:spcPts val="556"/>
              </a:spcBef>
              <a:buSzPct val="100000"/>
              <a:buFont typeface="Wingdings 3"/>
              <a:buChar char=""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 broker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ACL configuration file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ACL built in the Mosquitto broker is a basic implementation. ACL configuration is a simple text file which could be tricky to update.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Mosquitto_auth plugin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It supports a large number of databases especially more suitable for ACL management.</a:t>
            </a:r>
          </a:p>
        </p:txBody>
      </p:sp>
    </p:spTree>
    <p:extLst>
      <p:ext uri="{BB962C8B-B14F-4D97-AF65-F5344CB8AC3E}">
        <p14:creationId xmlns:p14="http://schemas.microsoft.com/office/powerpoint/2010/main" val="59040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8EC87-B9A5-4214-833B-1FAC4A15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BE5967-D6D3-44D7-B6BC-ED6C3028AABF}"/>
              </a:ext>
            </a:extLst>
          </p:cNvPr>
          <p:cNvSpPr txBox="1">
            <a:spLocks/>
          </p:cNvSpPr>
          <p:nvPr/>
        </p:nvSpPr>
        <p:spPr>
          <a:xfrm>
            <a:off x="596153" y="282439"/>
            <a:ext cx="10148047" cy="60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27172-AED1-4CE4-BDFE-B048CDD9D41A}"/>
              </a:ext>
            </a:extLst>
          </p:cNvPr>
          <p:cNvSpPr/>
          <p:nvPr/>
        </p:nvSpPr>
        <p:spPr>
          <a:xfrm>
            <a:off x="643642" y="1180343"/>
            <a:ext cx="11519648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Which component will be responsible for TLS on </a:t>
            </a:r>
            <a:r>
              <a:rPr lang="en-US" altLang="zh-CN" sz="2800" b="1" dirty="0"/>
              <a:t>IVI</a:t>
            </a:r>
            <a:r>
              <a:rPr lang="en-US" sz="2800" b="1" dirty="0"/>
              <a:t>?</a:t>
            </a:r>
          </a:p>
          <a:p>
            <a:pPr marL="279473" indent="-279473" defTabSz="1016264">
              <a:lnSpc>
                <a:spcPct val="150000"/>
              </a:lnSpc>
              <a:spcBef>
                <a:spcPts val="556"/>
              </a:spcBef>
              <a:buSzPct val="100000"/>
              <a:buFont typeface="Wingdings 3"/>
              <a:buChar char=""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SOA gateway will establish a single TLS session on behalf of all the clients.</a:t>
            </a:r>
            <a:endParaRPr lang="en-US" sz="2400" b="1" dirty="0"/>
          </a:p>
          <a:p>
            <a:pPr marL="914400" lvl="1" indent="-457200" defTabSz="1016264">
              <a:lnSpc>
                <a:spcPct val="150000"/>
              </a:lnSpc>
              <a:spcBef>
                <a:spcPts val="556"/>
              </a:spcBef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</a:p>
          <a:p>
            <a:pPr marL="914400" lvl="1" indent="-457200" defTabSz="1016264">
              <a:lnSpc>
                <a:spcPct val="150000"/>
              </a:lnSpc>
              <a:spcBef>
                <a:spcPts val="556"/>
              </a:spcBef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management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TLS RSA key pair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5043-6DD7-4A79-979A-39C01101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3E96-CB8B-476E-8744-F7FD4932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Version</a:t>
            </a:r>
          </a:p>
          <a:p>
            <a:pPr marL="285118" lvl="1" indent="0">
              <a:lnSpc>
                <a:spcPct val="150000"/>
              </a:lnSpc>
              <a:buNone/>
            </a:pPr>
            <a:r>
              <a:rPr lang="en-US" sz="2400" dirty="0"/>
              <a:t>TLS v1.2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b="1" dirty="0"/>
              <a:t>TLS Cipher suite selections</a:t>
            </a:r>
          </a:p>
          <a:p>
            <a:pPr marL="875027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99" dirty="0"/>
              <a:t>TLS_ECDHE_RSA_WITH_AES_256_CBC_SHA384_P384</a:t>
            </a:r>
          </a:p>
          <a:p>
            <a:pPr marL="875027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99" dirty="0"/>
              <a:t>TLS_ECDHE_RSA_WITH_AES_128_CBC_SHA256_P256</a:t>
            </a:r>
          </a:p>
          <a:p>
            <a:pPr marL="875027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99" dirty="0"/>
              <a:t>TLS_ECDHE_RSA_WITH_AES_256_CBC_SHA_P384</a:t>
            </a:r>
          </a:p>
          <a:p>
            <a:pPr marL="875027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99" dirty="0"/>
              <a:t>TLS_ECDHE_RSA_WITH_AES_128_CBC_SHA_P256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E2536-3E17-4607-B49B-2AFB4666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F34E-D943-498F-8CE1-56AFF9CD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282439"/>
            <a:ext cx="10148047" cy="684423"/>
          </a:xfrm>
        </p:spPr>
        <p:txBody>
          <a:bodyPr>
            <a:normAutofit/>
          </a:bodyPr>
          <a:lstStyle/>
          <a:p>
            <a:r>
              <a:rPr lang="en-US" sz="3200" b="1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9D1B-83D0-4BFB-A3DD-E4D20645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276350"/>
            <a:ext cx="11538697" cy="5810250"/>
          </a:xfrm>
        </p:spPr>
        <p:txBody>
          <a:bodyPr>
            <a:normAutofit/>
          </a:bodyPr>
          <a:lstStyle/>
          <a:p>
            <a:r>
              <a:rPr lang="en-US" sz="2800" b="1" dirty="0"/>
              <a:t>TLS digital certificate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X.509</a:t>
            </a:r>
          </a:p>
          <a:p>
            <a:pPr marL="1041552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RSA-2048 key</a:t>
            </a:r>
          </a:p>
          <a:p>
            <a:pPr marL="1041552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Sha256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72CA8-3301-4F15-B7C6-3CC71C80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F34E-D943-498F-8CE1-56AFF9CD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282439"/>
            <a:ext cx="10148047" cy="684423"/>
          </a:xfrm>
        </p:spPr>
        <p:txBody>
          <a:bodyPr>
            <a:normAutofit/>
          </a:bodyPr>
          <a:lstStyle/>
          <a:p>
            <a:r>
              <a:rPr lang="en-US" sz="3200" b="1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9D1B-83D0-4BFB-A3DD-E4D20645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6" y="1105360"/>
            <a:ext cx="12033997" cy="7895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Key storage and management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72CA8-3301-4F15-B7C6-3CC71C80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F3C60-E288-439D-B446-393185D28DF7}"/>
              </a:ext>
            </a:extLst>
          </p:cNvPr>
          <p:cNvSpPr/>
          <p:nvPr/>
        </p:nvSpPr>
        <p:spPr>
          <a:xfrm>
            <a:off x="388294" y="1922391"/>
            <a:ext cx="6965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SYNC</a:t>
            </a:r>
          </a:p>
          <a:p>
            <a:r>
              <a:rPr lang="en-US" sz="2000" dirty="0"/>
              <a:t>|-- RSA-2048 key pair</a:t>
            </a:r>
          </a:p>
          <a:p>
            <a:r>
              <a:rPr lang="en-US" sz="2000" dirty="0"/>
              <a:t>|   |-- SYNC_SOA_Auth_RSA-2048_cert</a:t>
            </a:r>
          </a:p>
          <a:p>
            <a:r>
              <a:rPr lang="en-US" sz="2000" dirty="0"/>
              <a:t>|   `-- SYNC_SOA_Auth_RSA-2048_priv_key</a:t>
            </a:r>
          </a:p>
          <a:p>
            <a:r>
              <a:rPr lang="en-US" sz="2000" dirty="0"/>
              <a:t>`-- ECG_SOA_CA_RSA-cert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7CE14-E8FC-4B77-921F-C8C13781B474}"/>
              </a:ext>
            </a:extLst>
          </p:cNvPr>
          <p:cNvSpPr/>
          <p:nvPr/>
        </p:nvSpPr>
        <p:spPr>
          <a:xfrm>
            <a:off x="6457950" y="17838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ECG</a:t>
            </a:r>
          </a:p>
          <a:p>
            <a:r>
              <a:rPr lang="en-US" sz="2000" dirty="0"/>
              <a:t>|-- RSA-2048 key pair</a:t>
            </a:r>
          </a:p>
          <a:p>
            <a:r>
              <a:rPr lang="en-US" sz="2000" dirty="0"/>
              <a:t>|   |-- ECG_SOA_Auth_RSA-2048_cert</a:t>
            </a:r>
          </a:p>
          <a:p>
            <a:r>
              <a:rPr lang="en-US" sz="2000" dirty="0"/>
              <a:t>|   `-- ECG_SOA_Auth_RSA-2048_priv_key</a:t>
            </a:r>
          </a:p>
          <a:p>
            <a:r>
              <a:rPr lang="en-US" sz="2000" dirty="0"/>
              <a:t>|-- SYNC_SOA_CA_RSA-cert</a:t>
            </a:r>
          </a:p>
          <a:p>
            <a:r>
              <a:rPr lang="en-US" sz="2000" dirty="0"/>
              <a:t>`-- TCU_SOA_CA_RSA-cert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8ADD4-DC6E-49BA-A5EA-93BA5C5C8715}"/>
              </a:ext>
            </a:extLst>
          </p:cNvPr>
          <p:cNvSpPr/>
          <p:nvPr/>
        </p:nvSpPr>
        <p:spPr>
          <a:xfrm>
            <a:off x="440950" y="3871613"/>
            <a:ext cx="613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TCU</a:t>
            </a:r>
          </a:p>
          <a:p>
            <a:r>
              <a:rPr lang="en-US" sz="2000" dirty="0"/>
              <a:t>|-- RSA-2048 key pair</a:t>
            </a:r>
          </a:p>
          <a:p>
            <a:r>
              <a:rPr lang="en-US" sz="2000" dirty="0"/>
              <a:t>|   |-- TCU_SOA_Auth_RSA-2048_cert</a:t>
            </a:r>
          </a:p>
          <a:p>
            <a:r>
              <a:rPr lang="en-US" sz="2000" dirty="0"/>
              <a:t>|   `-- TCU_SOA_Auth_RSA-2048_priv_key</a:t>
            </a:r>
          </a:p>
          <a:p>
            <a:r>
              <a:rPr lang="en-US" sz="2000" dirty="0"/>
              <a:t>`-- ECG_SOA_CA_RSA-cert</a:t>
            </a:r>
          </a:p>
        </p:txBody>
      </p:sp>
    </p:spTree>
    <p:extLst>
      <p:ext uri="{BB962C8B-B14F-4D97-AF65-F5344CB8AC3E}">
        <p14:creationId xmlns:p14="http://schemas.microsoft.com/office/powerpoint/2010/main" val="15135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634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Wingdings</vt:lpstr>
      <vt:lpstr>Wingdings 3</vt:lpstr>
      <vt:lpstr>Office Theme</vt:lpstr>
      <vt:lpstr>Transport Layer Security</vt:lpstr>
      <vt:lpstr>Content</vt:lpstr>
      <vt:lpstr>Architecture </vt:lpstr>
      <vt:lpstr>Introduction</vt:lpstr>
      <vt:lpstr>Introduction</vt:lpstr>
      <vt:lpstr>PowerPoint Presentation</vt:lpstr>
      <vt:lpstr>TLS</vt:lpstr>
      <vt:lpstr>TLS</vt:lpstr>
      <vt:lpstr>TLS</vt:lpstr>
      <vt:lpstr>IVI TLS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Multi-Display</dc:title>
  <dc:creator>Sun, Li (L.)</dc:creator>
  <cp:lastModifiedBy>Dapeng Liu</cp:lastModifiedBy>
  <cp:revision>72</cp:revision>
  <dcterms:created xsi:type="dcterms:W3CDTF">2019-11-28T06:48:04Z</dcterms:created>
  <dcterms:modified xsi:type="dcterms:W3CDTF">2020-05-28T03:10:01Z</dcterms:modified>
</cp:coreProperties>
</file>