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3"/>
  </p:notesMasterIdLst>
  <p:sldIdLst>
    <p:sldId id="256" r:id="rId5"/>
    <p:sldId id="265" r:id="rId6"/>
    <p:sldId id="262"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867FAF-6CF9-4CA8-94CC-46C92274425F}">
          <p14:sldIdLst>
            <p14:sldId id="256"/>
            <p14:sldId id="265"/>
            <p14:sldId id="262"/>
            <p14:sldId id="266"/>
            <p14:sldId id="267"/>
            <p14:sldId id="268"/>
            <p14:sldId id="269"/>
            <p14:sldId id="270"/>
          </p14:sldIdLst>
        </p14:section>
        <p14:section name="Back up" id="{E9063AD7-D981-4524-B86A-F2BC14E03FBE}">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83" autoAdjust="0"/>
  </p:normalViewPr>
  <p:slideViewPr>
    <p:cSldViewPr snapToGrid="0">
      <p:cViewPr varScale="1">
        <p:scale>
          <a:sx n="52" d="100"/>
          <a:sy n="52" d="100"/>
        </p:scale>
        <p:origin x="14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A4EF-6647-4610-910D-F6EC71F67480}"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AA637-65C8-48B2-8A4B-DD88D5FE66AA}" type="slidenum">
              <a:rPr lang="en-US" smtClean="0"/>
              <a:t>‹#›</a:t>
            </a:fld>
            <a:endParaRPr lang="en-US"/>
          </a:p>
        </p:txBody>
      </p:sp>
    </p:spTree>
    <p:extLst>
      <p:ext uri="{BB962C8B-B14F-4D97-AF65-F5344CB8AC3E}">
        <p14:creationId xmlns:p14="http://schemas.microsoft.com/office/powerpoint/2010/main" val="332185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Rev01 Feb</a:t>
            </a:r>
            <a:r>
              <a:rPr lang="en-US" baseline="0" dirty="0" smtClean="0"/>
              <a:t> 25,2020  LIU Chenxi   initial </a:t>
            </a:r>
            <a:r>
              <a:rPr lang="en-US" baseline="0" dirty="0" err="1" smtClean="0"/>
              <a:t>verison</a:t>
            </a:r>
            <a:r>
              <a:rPr lang="en-US" baseline="0" dirty="0" smtClean="0"/>
              <a:t> </a:t>
            </a:r>
            <a:endParaRPr lang="en-US" dirty="0"/>
          </a:p>
        </p:txBody>
      </p:sp>
      <p:sp>
        <p:nvSpPr>
          <p:cNvPr id="4" name="灯片编号占位符 3"/>
          <p:cNvSpPr>
            <a:spLocks noGrp="1"/>
          </p:cNvSpPr>
          <p:nvPr>
            <p:ph type="sldNum" sz="quarter" idx="10"/>
          </p:nvPr>
        </p:nvSpPr>
        <p:spPr/>
        <p:txBody>
          <a:bodyPr/>
          <a:lstStyle/>
          <a:p>
            <a:fld id="{CEEAA637-65C8-48B2-8A4B-DD88D5FE66AA}" type="slidenum">
              <a:rPr lang="en-US" smtClean="0"/>
              <a:t>1</a:t>
            </a:fld>
            <a:endParaRPr lang="en-US"/>
          </a:p>
        </p:txBody>
      </p:sp>
    </p:spTree>
    <p:extLst>
      <p:ext uri="{BB962C8B-B14F-4D97-AF65-F5344CB8AC3E}">
        <p14:creationId xmlns:p14="http://schemas.microsoft.com/office/powerpoint/2010/main" val="88243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993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534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212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095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721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489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516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88109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0676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mp; Side Bumper">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748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55455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3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56131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24365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59341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46785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71394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960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467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872301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7234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7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78633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16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1229431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00929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895688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16110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011677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00769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oll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BEFB28-BA74-B042-A95D-7B6041482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4240" y="2787208"/>
            <a:ext cx="2503520" cy="1251760"/>
          </a:xfrm>
          <a:prstGeom prst="rect">
            <a:avLst/>
          </a:prstGeom>
        </p:spPr>
      </p:pic>
      <p:sp>
        <p:nvSpPr>
          <p:cNvPr id="4" name="Shape 2"/>
          <p:cNvSpPr>
            <a:spLocks noGrp="1"/>
          </p:cNvSpPr>
          <p:nvPr>
            <p:ph type="title" hasCustomPrompt="1"/>
          </p:nvPr>
        </p:nvSpPr>
        <p:spPr>
          <a:xfrm>
            <a:off x="4493542" y="3923466"/>
            <a:ext cx="3204916" cy="1217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lnSpc>
                <a:spcPts val="4000"/>
              </a:lnSpc>
              <a:defRPr sz="3600" baseline="0">
                <a:solidFill>
                  <a:schemeClr val="accent1"/>
                </a:solidFill>
              </a:defRPr>
            </a:lvl1pPr>
          </a:lstStyle>
          <a:p>
            <a:r>
              <a:rPr lang="en-US" dirty="0"/>
              <a:t>Title Text</a:t>
            </a:r>
            <a:endParaRPr dirty="0"/>
          </a:p>
        </p:txBody>
      </p:sp>
    </p:spTree>
    <p:extLst>
      <p:ext uri="{BB962C8B-B14F-4D97-AF65-F5344CB8AC3E}">
        <p14:creationId xmlns:p14="http://schemas.microsoft.com/office/powerpoint/2010/main" val="72356902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622101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Boxer middle memo no bump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78204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78319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p:nvSpPr>
        <p:spPr bwMode="auto">
          <a:xfrm>
            <a:off x="78455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644571"/>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644571"/>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644571"/>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996876"/>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996876"/>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996876"/>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01144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68694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09188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15554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37550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2545622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861627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2939884571"/>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307664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ncoln Collage">
    <p:spTree>
      <p:nvGrpSpPr>
        <p:cNvPr id="1" name=""/>
        <p:cNvGrpSpPr/>
        <p:nvPr/>
      </p:nvGrpSpPr>
      <p:grpSpPr>
        <a:xfrm>
          <a:off x="0" y="0"/>
          <a:ext cx="0" cy="0"/>
          <a:chOff x="0" y="0"/>
          <a:chExt cx="0" cy="0"/>
        </a:xfrm>
      </p:grpSpPr>
      <p:pic>
        <p:nvPicPr>
          <p:cNvPr id="3" name="Picture 9" descr="12LINC_Hz_K_R03.eps"/>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80579" y="234952"/>
            <a:ext cx="2438400" cy="84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74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7160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3272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56746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85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82444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495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IVI Provisioning Analysis</a:t>
            </a:r>
            <a:endParaRPr lang="en-US" dirty="0"/>
          </a:p>
        </p:txBody>
      </p:sp>
      <p:sp>
        <p:nvSpPr>
          <p:cNvPr id="5" name="Subtitle 4">
            <a:extLst>
              <a:ext uri="{FF2B5EF4-FFF2-40B4-BE49-F238E27FC236}">
                <a16:creationId xmlns:a16="http://schemas.microsoft.com/office/drawing/2014/main" id="{CE6E5007-7433-41C0-BA73-BB71D10950F6}"/>
              </a:ext>
            </a:extLst>
          </p:cNvPr>
          <p:cNvSpPr>
            <a:spLocks noGrp="1"/>
          </p:cNvSpPr>
          <p:nvPr>
            <p:ph type="subTitle" idx="1"/>
          </p:nvPr>
        </p:nvSpPr>
        <p:spPr>
          <a:xfrm>
            <a:off x="5138928" y="3775380"/>
            <a:ext cx="6400800" cy="640080"/>
          </a:xfrm>
        </p:spPr>
        <p:txBody>
          <a:bodyPr/>
          <a:lstStyle/>
          <a:p>
            <a:r>
              <a:rPr lang="en-US" dirty="0" smtClean="0"/>
              <a:t>LIU Chenxi / DSV NKG </a:t>
            </a:r>
          </a:p>
          <a:p>
            <a:r>
              <a:rPr lang="en-US" dirty="0" smtClean="0"/>
              <a:t>Rev01 @ Feb 25,2020</a:t>
            </a:r>
            <a:endParaRPr lang="en-US" dirty="0"/>
          </a:p>
        </p:txBody>
      </p:sp>
    </p:spTree>
    <p:extLst>
      <p:ext uri="{BB962C8B-B14F-4D97-AF65-F5344CB8AC3E}">
        <p14:creationId xmlns:p14="http://schemas.microsoft.com/office/powerpoint/2010/main" val="563998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dirty="0"/>
              <a:t>System </a:t>
            </a:r>
            <a:r>
              <a:rPr lang="en-US" sz="3600" dirty="0" smtClean="0"/>
              <a:t>architecture</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pic>
        <p:nvPicPr>
          <p:cNvPr id="113" name="图片 112"/>
          <p:cNvPicPr>
            <a:picLocks noChangeAspect="1"/>
          </p:cNvPicPr>
          <p:nvPr/>
        </p:nvPicPr>
        <p:blipFill>
          <a:blip r:embed="rId3"/>
          <a:stretch>
            <a:fillRect/>
          </a:stretch>
        </p:blipFill>
        <p:spPr>
          <a:xfrm>
            <a:off x="816726" y="1141511"/>
            <a:ext cx="6391184" cy="4848742"/>
          </a:xfrm>
          <a:prstGeom prst="rect">
            <a:avLst/>
          </a:prstGeom>
        </p:spPr>
      </p:pic>
      <p:sp>
        <p:nvSpPr>
          <p:cNvPr id="114" name="Rectangle 21"/>
          <p:cNvSpPr/>
          <p:nvPr/>
        </p:nvSpPr>
        <p:spPr bwMode="auto">
          <a:xfrm>
            <a:off x="6421054" y="3565882"/>
            <a:ext cx="5167565" cy="2277929"/>
          </a:xfrm>
          <a:prstGeom prst="rect">
            <a:avLst/>
          </a:prstGeom>
          <a:solidFill>
            <a:schemeClr val="bg1"/>
          </a:solidFill>
          <a:ln w="15875" algn="ctr">
            <a:noFill/>
            <a:round/>
            <a:headEnd/>
            <a:tailEnd/>
          </a:ln>
        </p:spPr>
        <p:txBody>
          <a:bodyPr wrap="square" lIns="0" tIns="0" rIns="45720" bIns="0" rtlCol="0" anchor="t" anchorCtr="0">
            <a:noAutofit/>
          </a:bodyPr>
          <a:lstStyle/>
          <a:p>
            <a:pPr marL="117475"/>
            <a:r>
              <a:rPr lang="en-US" sz="2200" b="1" u="sng" dirty="0">
                <a:latin typeface="Arial" pitchFamily="34" charset="0"/>
                <a:cs typeface="Arial" pitchFamily="34" charset="0"/>
              </a:rPr>
              <a:t>Feature Description: </a:t>
            </a:r>
            <a:endParaRPr lang="en-US" sz="2200" b="1" u="sng" dirty="0">
              <a:solidFill>
                <a:srgbClr val="000000"/>
              </a:solidFill>
              <a:latin typeface="Arial" pitchFamily="34" charset="0"/>
              <a:cs typeface="Arial" pitchFamily="34" charset="0"/>
            </a:endParaRPr>
          </a:p>
          <a:p>
            <a:pPr marL="403225" indent="-285750">
              <a:buFontTx/>
              <a:buChar char="-"/>
            </a:pPr>
            <a:r>
              <a:rPr lang="en-US" sz="2200" dirty="0" smtClean="0">
                <a:solidFill>
                  <a:schemeClr val="bg1">
                    <a:lumMod val="50000"/>
                  </a:schemeClr>
                </a:solidFill>
                <a:latin typeface="Arial" pitchFamily="34" charset="0"/>
                <a:cs typeface="Arial" pitchFamily="34" charset="0"/>
              </a:rPr>
              <a:t>IVI provisioning is to register unique information for each dedicated AHU in </a:t>
            </a:r>
            <a:r>
              <a:rPr lang="en-US" sz="2200" dirty="0" err="1" smtClean="0">
                <a:solidFill>
                  <a:schemeClr val="bg1">
                    <a:lumMod val="50000"/>
                  </a:schemeClr>
                </a:solidFill>
                <a:latin typeface="Arial" pitchFamily="34" charset="0"/>
                <a:cs typeface="Arial" pitchFamily="34" charset="0"/>
              </a:rPr>
              <a:t>baidu</a:t>
            </a:r>
            <a:r>
              <a:rPr lang="en-US" sz="2200" dirty="0" smtClean="0">
                <a:solidFill>
                  <a:schemeClr val="bg1">
                    <a:lumMod val="50000"/>
                  </a:schemeClr>
                </a:solidFill>
                <a:latin typeface="Arial" pitchFamily="34" charset="0"/>
                <a:cs typeface="Arial" pitchFamily="34" charset="0"/>
              </a:rPr>
              <a:t> cloud side. </a:t>
            </a:r>
          </a:p>
          <a:p>
            <a:pPr marL="403225" indent="-285750">
              <a:buFontTx/>
              <a:buChar char="-"/>
            </a:pPr>
            <a:r>
              <a:rPr lang="en-US" sz="2200" dirty="0" smtClean="0">
                <a:solidFill>
                  <a:schemeClr val="bg1">
                    <a:lumMod val="50000"/>
                  </a:schemeClr>
                </a:solidFill>
                <a:latin typeface="Arial" pitchFamily="34" charset="0"/>
                <a:cs typeface="Arial" pitchFamily="34" charset="0"/>
              </a:rPr>
              <a:t>This feature setup the fundamental base for further service authentication / charging / personalization and etc.</a:t>
            </a:r>
            <a:endParaRPr lang="en-US" sz="2200" dirty="0">
              <a:solidFill>
                <a:schemeClr val="bg1">
                  <a:lumMod val="50000"/>
                </a:schemeClr>
              </a:solidFill>
              <a:latin typeface="Arial" pitchFamily="34" charset="0"/>
              <a:cs typeface="Arial" pitchFamily="34" charset="0"/>
            </a:endParaRPr>
          </a:p>
          <a:p>
            <a:pPr marL="117475"/>
            <a:endParaRPr lang="en-US" sz="2200" b="1" u="sng"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03564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2800" dirty="0" smtClean="0"/>
              <a:t>Interaction Sequence</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22" name="Rectangle 21"/>
          <p:cNvSpPr/>
          <p:nvPr/>
        </p:nvSpPr>
        <p:spPr bwMode="auto">
          <a:xfrm>
            <a:off x="486784" y="592511"/>
            <a:ext cx="4519246" cy="5044439"/>
          </a:xfrm>
          <a:prstGeom prst="rect">
            <a:avLst/>
          </a:prstGeom>
          <a:solidFill>
            <a:schemeClr val="bg1"/>
          </a:solidFill>
          <a:ln w="15875" algn="ctr">
            <a:solidFill>
              <a:schemeClr val="tx1"/>
            </a:solidFill>
            <a:round/>
            <a:headEnd/>
            <a:tailEnd/>
          </a:ln>
        </p:spPr>
        <p:txBody>
          <a:bodyPr wrap="square" lIns="0" tIns="0" rIns="45720" bIns="0" rtlCol="0" anchor="t" anchorCtr="0">
            <a:noAutofit/>
          </a:bodyPr>
          <a:lstStyle/>
          <a:p>
            <a:pPr marL="117475"/>
            <a:r>
              <a:rPr lang="en-US" sz="1050" b="1" u="sng" dirty="0">
                <a:latin typeface="Arial" pitchFamily="34" charset="0"/>
                <a:cs typeface="Arial" pitchFamily="34" charset="0"/>
              </a:rPr>
              <a:t>Feature Description: </a:t>
            </a:r>
            <a:endParaRPr lang="en-US" sz="1050" b="1" u="sng" dirty="0">
              <a:solidFill>
                <a:srgbClr val="000000"/>
              </a:solidFill>
              <a:latin typeface="Arial" pitchFamily="34" charset="0"/>
              <a:cs typeface="Arial" pitchFamily="34" charset="0"/>
            </a:endParaRPr>
          </a:p>
          <a:p>
            <a:pPr marL="117475"/>
            <a:r>
              <a:rPr lang="en-US" sz="1000" dirty="0">
                <a:solidFill>
                  <a:schemeClr val="bg1">
                    <a:lumMod val="50000"/>
                  </a:schemeClr>
                </a:solidFill>
                <a:latin typeface="Arial" pitchFamily="34" charset="0"/>
                <a:cs typeface="Arial" pitchFamily="34" charset="0"/>
              </a:rPr>
              <a:t>Suggestions: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AHU connectivity management (</a:t>
            </a:r>
            <a:r>
              <a:rPr lang="en-US" sz="1000" dirty="0">
                <a:solidFill>
                  <a:srgbClr val="FF0000"/>
                </a:solidFill>
                <a:latin typeface="Arial" pitchFamily="34" charset="0"/>
                <a:cs typeface="Arial" pitchFamily="34" charset="0"/>
              </a:rPr>
              <a:t>WIR connection</a:t>
            </a:r>
            <a:r>
              <a:rPr lang="en-US" sz="1000" dirty="0">
                <a:solidFill>
                  <a:schemeClr val="bg1">
                    <a:lumMod val="50000"/>
                  </a:schemeClr>
                </a:solidFill>
                <a:latin typeface="Arial" pitchFamily="34" charset="0"/>
                <a:cs typeface="Arial" pitchFamily="34" charset="0"/>
              </a:rPr>
              <a:t>).</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Security management for AHU and Baidu Cloud regarding to Ford specified service.</a:t>
            </a:r>
          </a:p>
          <a:p>
            <a:pPr marL="288925" indent="-171450">
              <a:buFont typeface="Arial" panose="020B0604020202020204" pitchFamily="34" charset="0"/>
              <a:buChar char="•"/>
            </a:pPr>
            <a:r>
              <a:rPr lang="en-US" sz="1000" dirty="0" err="1">
                <a:solidFill>
                  <a:schemeClr val="bg1">
                    <a:lumMod val="50000"/>
                  </a:schemeClr>
                </a:solidFill>
                <a:latin typeface="Arial" pitchFamily="34" charset="0"/>
                <a:cs typeface="Arial" pitchFamily="34" charset="0"/>
              </a:rPr>
              <a:t>DuerOS</a:t>
            </a:r>
            <a:r>
              <a:rPr lang="en-US" sz="1000" dirty="0">
                <a:solidFill>
                  <a:schemeClr val="bg1">
                    <a:lumMod val="50000"/>
                  </a:schemeClr>
                </a:solidFill>
                <a:latin typeface="Arial" pitchFamily="34" charset="0"/>
                <a:cs typeface="Arial" pitchFamily="34" charset="0"/>
              </a:rPr>
              <a:t> UUID management.</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Baidu cloud UUID management.</a:t>
            </a:r>
          </a:p>
          <a:p>
            <a:pPr marL="117475"/>
            <a:endParaRPr lang="en-US" sz="1000" b="1" u="sng" dirty="0">
              <a:solidFill>
                <a:srgbClr val="000000"/>
              </a:solidFill>
              <a:latin typeface="Arial" pitchFamily="34" charset="0"/>
              <a:cs typeface="Arial" pitchFamily="34" charset="0"/>
            </a:endParaRPr>
          </a:p>
          <a:p>
            <a:pPr marL="117475"/>
            <a:endParaRPr lang="en-US" sz="1000" b="1" u="sng" dirty="0">
              <a:solidFill>
                <a:srgbClr val="000000"/>
              </a:solidFill>
              <a:latin typeface="Arial" pitchFamily="34" charset="0"/>
              <a:cs typeface="Arial" pitchFamily="34" charset="0"/>
            </a:endParaRPr>
          </a:p>
          <a:p>
            <a:pPr marL="117475"/>
            <a:r>
              <a:rPr lang="en-US" sz="1050" b="1" u="sng" dirty="0">
                <a:solidFill>
                  <a:srgbClr val="000000"/>
                </a:solidFill>
                <a:latin typeface="Arial" pitchFamily="34" charset="0"/>
                <a:cs typeface="Arial" pitchFamily="34" charset="0"/>
              </a:rPr>
              <a:t>Use Case Examples:</a:t>
            </a:r>
            <a:endParaRPr lang="en-US" sz="1000" i="1" dirty="0">
              <a:solidFill>
                <a:srgbClr val="FFFFFF">
                  <a:lumMod val="50000"/>
                </a:srgbClr>
              </a:solidFill>
              <a:latin typeface="Arial" pitchFamily="34" charset="0"/>
              <a:cs typeface="Arial" pitchFamily="34" charset="0"/>
            </a:endParaRPr>
          </a:p>
          <a:p>
            <a:pPr marL="117475"/>
            <a:r>
              <a:rPr lang="en-US" sz="1000" dirty="0">
                <a:solidFill>
                  <a:schemeClr val="bg1">
                    <a:lumMod val="50000"/>
                  </a:schemeClr>
                </a:solidFill>
                <a:latin typeface="Arial" pitchFamily="34" charset="0"/>
                <a:cs typeface="Arial" pitchFamily="34" charset="0"/>
              </a:rPr>
              <a:t>Suggestions: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AHU ONLY power on internal </a:t>
            </a:r>
            <a:r>
              <a:rPr lang="en-US" sz="1000" dirty="0">
                <a:solidFill>
                  <a:srgbClr val="FF0000"/>
                </a:solidFill>
                <a:latin typeface="Arial" pitchFamily="34" charset="0"/>
                <a:cs typeface="Arial" pitchFamily="34" charset="0"/>
              </a:rPr>
              <a:t>WIFI</a:t>
            </a:r>
            <a:r>
              <a:rPr lang="en-US" sz="1000" dirty="0">
                <a:solidFill>
                  <a:schemeClr val="bg1">
                    <a:lumMod val="50000"/>
                  </a:schemeClr>
                </a:solidFill>
                <a:latin typeface="Arial" pitchFamily="34" charset="0"/>
                <a:cs typeface="Arial" pitchFamily="34" charset="0"/>
              </a:rPr>
              <a:t> post DE00 configured.</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Each Ford AHU unit has a Ford specified “birth certificate” which is similar with Ford </a:t>
            </a:r>
            <a:r>
              <a:rPr lang="en-US" sz="1000" dirty="0" err="1">
                <a:solidFill>
                  <a:schemeClr val="bg1">
                    <a:lumMod val="50000"/>
                  </a:schemeClr>
                </a:solidFill>
                <a:latin typeface="Arial" pitchFamily="34" charset="0"/>
                <a:cs typeface="Arial" pitchFamily="34" charset="0"/>
              </a:rPr>
              <a:t>SupplierFeed</a:t>
            </a:r>
            <a:r>
              <a:rPr lang="en-US" sz="1000" dirty="0">
                <a:solidFill>
                  <a:schemeClr val="bg1">
                    <a:lumMod val="50000"/>
                  </a:schemeClr>
                </a:solidFill>
                <a:latin typeface="Arial" pitchFamily="34" charset="0"/>
                <a:cs typeface="Arial" pitchFamily="34" charset="0"/>
              </a:rPr>
              <a:t> metadata. Baidu cloud only provides UUID for AHU units with Ford specified “birth certificate” .</a:t>
            </a:r>
          </a:p>
          <a:p>
            <a:pPr marL="288925" indent="-171450">
              <a:buFont typeface="Arial" panose="020B0604020202020204" pitchFamily="34" charset="0"/>
              <a:buChar char="•"/>
            </a:pPr>
            <a:r>
              <a:rPr lang="en-US" sz="1000" dirty="0" err="1">
                <a:solidFill>
                  <a:schemeClr val="bg1">
                    <a:lumMod val="50000"/>
                  </a:schemeClr>
                </a:solidFill>
                <a:latin typeface="Arial" pitchFamily="34" charset="0"/>
                <a:cs typeface="Arial" pitchFamily="34" charset="0"/>
              </a:rPr>
              <a:t>DuerOS</a:t>
            </a:r>
            <a:r>
              <a:rPr lang="en-US" sz="1000" dirty="0">
                <a:solidFill>
                  <a:schemeClr val="bg1">
                    <a:lumMod val="50000"/>
                  </a:schemeClr>
                </a:solidFill>
                <a:latin typeface="Arial" pitchFamily="34" charset="0"/>
                <a:cs typeface="Arial" pitchFamily="34" charset="0"/>
              </a:rPr>
              <a:t> issues “Marriage Request” to obtain new UUID if any of the vehicle info changes.</a:t>
            </a:r>
          </a:p>
          <a:p>
            <a:pPr marL="288925" indent="-171450">
              <a:buFont typeface="Arial" panose="020B0604020202020204" pitchFamily="34" charset="0"/>
              <a:buChar char="•"/>
            </a:pPr>
            <a:r>
              <a:rPr lang="en-US" sz="1000" dirty="0">
                <a:solidFill>
                  <a:schemeClr val="bg1">
                    <a:lumMod val="50000"/>
                  </a:schemeClr>
                </a:solidFill>
                <a:latin typeface="Arial" pitchFamily="34" charset="0"/>
                <a:cs typeface="Arial" pitchFamily="34" charset="0"/>
              </a:rPr>
              <a:t>Baidu cloud updates UUID table for new “AHU-VIN marriage”. </a:t>
            </a:r>
            <a:endParaRPr lang="en-US" sz="1000" dirty="0">
              <a:solidFill>
                <a:srgbClr val="000000"/>
              </a:solidFill>
              <a:latin typeface="Arial" pitchFamily="34" charset="0"/>
              <a:cs typeface="Arial" pitchFamily="34" charset="0"/>
            </a:endParaRPr>
          </a:p>
          <a:p>
            <a:pPr marL="117475"/>
            <a:endParaRPr lang="en-US" sz="1000" i="1" dirty="0">
              <a:solidFill>
                <a:srgbClr val="FFFFFF">
                  <a:lumMod val="50000"/>
                </a:srgbClr>
              </a:solidFill>
              <a:latin typeface="Arial" pitchFamily="34" charset="0"/>
              <a:cs typeface="Arial" pitchFamily="34" charset="0"/>
            </a:endParaRPr>
          </a:p>
          <a:p>
            <a:pPr marL="117475"/>
            <a:endParaRPr lang="en-US" sz="1000" b="1" u="sng" dirty="0">
              <a:solidFill>
                <a:srgbClr val="000000"/>
              </a:solidFill>
              <a:latin typeface="Arial" pitchFamily="34" charset="0"/>
              <a:cs typeface="Arial" pitchFamily="34" charset="0"/>
            </a:endParaRPr>
          </a:p>
          <a:p>
            <a:pPr marL="117475"/>
            <a:endParaRPr lang="en-US" sz="1000" i="1" dirty="0">
              <a:solidFill>
                <a:srgbClr val="FFFFFF">
                  <a:lumMod val="50000"/>
                </a:srgbClr>
              </a:solidFill>
              <a:latin typeface="Arial" pitchFamily="34" charset="0"/>
              <a:cs typeface="Arial" pitchFamily="34" charset="0"/>
            </a:endParaRPr>
          </a:p>
        </p:txBody>
      </p:sp>
      <p:sp>
        <p:nvSpPr>
          <p:cNvPr id="23" name="Rectangle 22"/>
          <p:cNvSpPr/>
          <p:nvPr/>
        </p:nvSpPr>
        <p:spPr bwMode="auto">
          <a:xfrm>
            <a:off x="5332486" y="592511"/>
            <a:ext cx="6376914" cy="5996361"/>
          </a:xfrm>
          <a:prstGeom prst="rect">
            <a:avLst/>
          </a:prstGeom>
          <a:solidFill>
            <a:schemeClr val="bg1"/>
          </a:solidFill>
          <a:ln w="15875" algn="ctr">
            <a:solidFill>
              <a:schemeClr val="tx1"/>
            </a:solidFill>
            <a:round/>
            <a:headEnd/>
            <a:tailEnd/>
          </a:ln>
        </p:spPr>
        <p:txBody>
          <a:bodyPr wrap="square" lIns="0" tIns="0" rIns="45720" bIns="0" rtlCol="0" anchor="t" anchorCtr="0">
            <a:noAutofit/>
          </a:bodyPr>
          <a:lstStyle/>
          <a:p>
            <a:pPr marL="117475"/>
            <a:r>
              <a:rPr lang="en-US" sz="1400" b="1" u="sng" dirty="0">
                <a:latin typeface="Arial" pitchFamily="34" charset="0"/>
                <a:cs typeface="Arial" pitchFamily="34" charset="0"/>
              </a:rPr>
              <a:t>Sketch/Picture: </a:t>
            </a:r>
            <a:endParaRPr lang="en-US" sz="1400" b="1" u="sng" dirty="0">
              <a:solidFill>
                <a:srgbClr val="000000"/>
              </a:solidFill>
              <a:latin typeface="Arial" pitchFamily="34" charset="0"/>
              <a:cs typeface="Arial" pitchFamily="34" charset="0"/>
            </a:endParaRPr>
          </a:p>
          <a:p>
            <a:pPr marL="288925" indent="-171450">
              <a:buFont typeface="Arial" panose="020B0604020202020204" pitchFamily="34" charset="0"/>
              <a:buChar char="•"/>
            </a:pPr>
            <a:endParaRPr lang="en-US" sz="1200" dirty="0">
              <a:solidFill>
                <a:srgbClr val="000000"/>
              </a:solidFill>
              <a:latin typeface="Arial" pitchFamily="34" charset="0"/>
              <a:cs typeface="Arial" pitchFamily="34" charset="0"/>
            </a:endParaRPr>
          </a:p>
          <a:p>
            <a:pPr marL="117475"/>
            <a:endParaRPr lang="en-US" sz="1400" dirty="0">
              <a:solidFill>
                <a:srgbClr val="000000"/>
              </a:solidFill>
              <a:latin typeface="Arial" pitchFamily="34" charset="0"/>
              <a:cs typeface="Arial" pitchFamily="34" charset="0"/>
            </a:endParaRPr>
          </a:p>
        </p:txBody>
      </p:sp>
      <p:sp>
        <p:nvSpPr>
          <p:cNvPr id="25" name="Rectangle 36"/>
          <p:cNvSpPr/>
          <p:nvPr/>
        </p:nvSpPr>
        <p:spPr bwMode="auto">
          <a:xfrm>
            <a:off x="486784" y="5636951"/>
            <a:ext cx="4519245" cy="951921"/>
          </a:xfrm>
          <a:prstGeom prst="rect">
            <a:avLst/>
          </a:prstGeom>
          <a:noFill/>
          <a:ln w="15875" algn="ctr">
            <a:solidFill>
              <a:schemeClr val="tx1"/>
            </a:solidFill>
            <a:round/>
            <a:headEnd/>
            <a:tailEnd/>
          </a:ln>
        </p:spPr>
        <p:txBody>
          <a:bodyPr wrap="square" lIns="0" tIns="0" rIns="0" bIns="0" rtlCol="0" anchor="ctr" anchorCtr="0">
            <a:noAutofit/>
          </a:bodyPr>
          <a:lstStyle/>
          <a:p>
            <a:pPr marL="117475"/>
            <a:r>
              <a:rPr lang="en-US" sz="1000" b="1" u="sng" dirty="0">
                <a:solidFill>
                  <a:prstClr val="black"/>
                </a:solidFill>
                <a:latin typeface="Arial" pitchFamily="34" charset="0"/>
                <a:cs typeface="Arial" pitchFamily="34" charset="0"/>
              </a:rPr>
              <a:t>Business Owner: </a:t>
            </a:r>
            <a:r>
              <a:rPr lang="en-US" sz="1000" dirty="0">
                <a:solidFill>
                  <a:prstClr val="black"/>
                </a:solidFill>
                <a:latin typeface="Arial" pitchFamily="34" charset="0"/>
                <a:cs typeface="Arial" pitchFamily="34" charset="0"/>
              </a:rPr>
              <a:t>  </a:t>
            </a:r>
          </a:p>
          <a:p>
            <a:pPr marL="117475"/>
            <a:r>
              <a:rPr lang="en-US" sz="1000" b="1" u="sng" dirty="0">
                <a:solidFill>
                  <a:prstClr val="black"/>
                </a:solidFill>
                <a:latin typeface="Arial" pitchFamily="34" charset="0"/>
                <a:cs typeface="Arial" pitchFamily="34" charset="0"/>
              </a:rPr>
              <a:t>Feature Champion:</a:t>
            </a:r>
            <a:r>
              <a:rPr lang="en-US" sz="1000" dirty="0">
                <a:solidFill>
                  <a:prstClr val="black"/>
                </a:solidFill>
                <a:latin typeface="Arial" pitchFamily="34" charset="0"/>
                <a:cs typeface="Arial" pitchFamily="34" charset="0"/>
              </a:rPr>
              <a:t>  </a:t>
            </a:r>
          </a:p>
          <a:p>
            <a:pPr marL="117475"/>
            <a:r>
              <a:rPr lang="en-US" sz="1000" b="1" u="sng" dirty="0">
                <a:solidFill>
                  <a:prstClr val="black"/>
                </a:solidFill>
                <a:latin typeface="Arial" pitchFamily="34" charset="0"/>
                <a:cs typeface="Arial" pitchFamily="34" charset="0"/>
              </a:rPr>
              <a:t>Feature Owner:</a:t>
            </a:r>
            <a:r>
              <a:rPr lang="en-US" sz="1000" dirty="0">
                <a:solidFill>
                  <a:prstClr val="black"/>
                </a:solidFill>
                <a:latin typeface="Arial" pitchFamily="34" charset="0"/>
                <a:cs typeface="Arial" pitchFamily="34" charset="0"/>
              </a:rPr>
              <a:t>  </a:t>
            </a:r>
          </a:p>
          <a:p>
            <a:pPr marL="117475"/>
            <a:r>
              <a:rPr lang="en-US" sz="1000" b="1" u="sng" dirty="0" err="1">
                <a:solidFill>
                  <a:srgbClr val="000000"/>
                </a:solidFill>
                <a:latin typeface="Arial" pitchFamily="34" charset="0"/>
                <a:cs typeface="Arial" pitchFamily="34" charset="0"/>
              </a:rPr>
              <a:t>Workstream</a:t>
            </a:r>
            <a:r>
              <a:rPr lang="en-US" sz="1000" b="1" u="sng" dirty="0">
                <a:solidFill>
                  <a:srgbClr val="000000"/>
                </a:solidFill>
                <a:latin typeface="Arial" pitchFamily="34" charset="0"/>
                <a:cs typeface="Arial" pitchFamily="34" charset="0"/>
              </a:rPr>
              <a:t> Source:</a:t>
            </a:r>
            <a:endParaRPr lang="en-US" sz="1000" dirty="0">
              <a:solidFill>
                <a:srgbClr val="FFFFFF">
                  <a:lumMod val="50000"/>
                </a:srgbClr>
              </a:solidFill>
              <a:latin typeface="Arial" pitchFamily="34" charset="0"/>
              <a:cs typeface="Arial" pitchFamily="34" charset="0"/>
            </a:endParaRPr>
          </a:p>
          <a:p>
            <a:pPr marL="117475"/>
            <a:r>
              <a:rPr lang="en-US" sz="1000" b="1" u="sng" dirty="0">
                <a:solidFill>
                  <a:srgbClr val="000000"/>
                </a:solidFill>
                <a:latin typeface="Arial" pitchFamily="34" charset="0"/>
                <a:cs typeface="Arial" pitchFamily="34" charset="0"/>
              </a:rPr>
              <a:t>Feature Funding Source:</a:t>
            </a:r>
          </a:p>
          <a:p>
            <a:pPr marL="117475"/>
            <a:r>
              <a:rPr lang="en-US" sz="1000" b="1" u="sng" dirty="0">
                <a:solidFill>
                  <a:srgbClr val="000000"/>
                </a:solidFill>
                <a:latin typeface="Arial" pitchFamily="34" charset="0"/>
                <a:cs typeface="Arial" pitchFamily="34" charset="0"/>
              </a:rPr>
              <a:t>Proposed Implementation Timing</a:t>
            </a:r>
            <a:r>
              <a:rPr lang="en-US" sz="1000" dirty="0">
                <a:solidFill>
                  <a:srgbClr val="000000"/>
                </a:solidFill>
                <a:latin typeface="Arial" pitchFamily="34" charset="0"/>
                <a:cs typeface="Arial" pitchFamily="34" charset="0"/>
              </a:rPr>
              <a:t>: </a:t>
            </a:r>
            <a:r>
              <a:rPr lang="en-US" sz="1000" dirty="0">
                <a:solidFill>
                  <a:srgbClr val="FFFFFF">
                    <a:lumMod val="50000"/>
                  </a:srgbClr>
                </a:solidFill>
                <a:latin typeface="Arial" pitchFamily="34" charset="0"/>
                <a:cs typeface="Arial" pitchFamily="34" charset="0"/>
              </a:rPr>
              <a:t>        </a:t>
            </a:r>
            <a:r>
              <a:rPr lang="en-US" sz="1000" dirty="0">
                <a:solidFill>
                  <a:srgbClr val="000000"/>
                </a:solidFill>
                <a:latin typeface="Arial" pitchFamily="34" charset="0"/>
                <a:cs typeface="Arial" pitchFamily="34" charset="0"/>
              </a:rPr>
              <a:t> </a:t>
            </a:r>
            <a:r>
              <a:rPr lang="en-US" sz="1000" b="1" u="sng" dirty="0">
                <a:solidFill>
                  <a:srgbClr val="000000"/>
                </a:solidFill>
                <a:latin typeface="Arial" pitchFamily="34" charset="0"/>
                <a:cs typeface="Arial" pitchFamily="34" charset="0"/>
              </a:rPr>
              <a:t>Appl. Ready?</a:t>
            </a:r>
            <a:r>
              <a:rPr lang="en-US" sz="1000" dirty="0">
                <a:solidFill>
                  <a:srgbClr val="000000"/>
                </a:solidFill>
                <a:latin typeface="Arial" pitchFamily="34" charset="0"/>
                <a:cs typeface="Arial" pitchFamily="34" charset="0"/>
              </a:rPr>
              <a:t> </a:t>
            </a:r>
            <a:endParaRPr lang="en-US" sz="1000" dirty="0">
              <a:solidFill>
                <a:srgbClr val="FFFFFF">
                  <a:lumMod val="50000"/>
                </a:srgbClr>
              </a:solidFill>
              <a:latin typeface="Arial" pitchFamily="34" charset="0"/>
              <a:cs typeface="Arial" pitchFamily="34" charset="0"/>
            </a:endParaRPr>
          </a:p>
        </p:txBody>
      </p:sp>
      <p:sp>
        <p:nvSpPr>
          <p:cNvPr id="27" name="Rectangle 36"/>
          <p:cNvSpPr/>
          <p:nvPr/>
        </p:nvSpPr>
        <p:spPr bwMode="auto">
          <a:xfrm>
            <a:off x="5332486" y="5444915"/>
            <a:ext cx="4248151" cy="1143957"/>
          </a:xfrm>
          <a:prstGeom prst="rect">
            <a:avLst/>
          </a:prstGeom>
          <a:solidFill>
            <a:schemeClr val="bg1">
              <a:lumMod val="85000"/>
            </a:schemeClr>
          </a:solidFill>
          <a:ln w="15875" algn="ctr">
            <a:solidFill>
              <a:schemeClr val="tx1"/>
            </a:solidFill>
            <a:round/>
            <a:headEnd/>
            <a:tailEnd/>
          </a:ln>
        </p:spPr>
        <p:txBody>
          <a:bodyPr wrap="square" lIns="0" tIns="0" rIns="0" bIns="0" rtlCol="0" anchor="ctr" anchorCtr="0">
            <a:noAutofit/>
          </a:bodyPr>
          <a:lstStyle/>
          <a:p>
            <a:pPr marL="117475" algn="ctr">
              <a:defRPr/>
            </a:pPr>
            <a:r>
              <a:rPr lang="en-US" sz="900" b="1" i="1" dirty="0">
                <a:solidFill>
                  <a:srgbClr val="000000"/>
                </a:solidFill>
                <a:latin typeface="Arial" pitchFamily="34" charset="0"/>
                <a:cs typeface="Arial" pitchFamily="34" charset="0"/>
              </a:rPr>
              <a:t>MONETIZATION</a:t>
            </a:r>
          </a:p>
          <a:p>
            <a:pPr marL="117475">
              <a:defRPr/>
            </a:pPr>
            <a:r>
              <a:rPr lang="en-US" sz="1000" b="1" u="sng" dirty="0">
                <a:solidFill>
                  <a:srgbClr val="000000"/>
                </a:solidFill>
                <a:latin typeface="Arial" pitchFamily="34" charset="0"/>
                <a:cs typeface="Arial" pitchFamily="34" charset="0"/>
              </a:rPr>
              <a:t>In Vehicle / Out of Vehicle Experience?</a:t>
            </a:r>
            <a:r>
              <a:rPr lang="en-US" sz="1000" b="1" dirty="0">
                <a:solidFill>
                  <a:srgbClr val="000000"/>
                </a:solidFill>
                <a:latin typeface="Arial" pitchFamily="34" charset="0"/>
                <a:cs typeface="Arial" pitchFamily="34" charset="0"/>
              </a:rPr>
              <a:t>  </a:t>
            </a:r>
            <a:r>
              <a:rPr lang="en-US" sz="1050" dirty="0">
                <a:solidFill>
                  <a:srgbClr val="000000"/>
                </a:solidFill>
                <a:latin typeface="Arial" pitchFamily="34" charset="0"/>
                <a:cs typeface="Arial" pitchFamily="34" charset="0"/>
              </a:rPr>
              <a:t>x </a:t>
            </a:r>
            <a:r>
              <a:rPr lang="en-US" sz="900" dirty="0">
                <a:solidFill>
                  <a:srgbClr val="000000"/>
                </a:solidFill>
                <a:latin typeface="Arial" pitchFamily="34" charset="0"/>
                <a:cs typeface="Arial" pitchFamily="34" charset="0"/>
              </a:rPr>
              <a:t>In</a:t>
            </a:r>
            <a:r>
              <a:rPr lang="en-US" sz="1050" dirty="0">
                <a:solidFill>
                  <a:srgbClr val="000000"/>
                </a:solidFill>
                <a:latin typeface="Arial" pitchFamily="34" charset="0"/>
                <a:cs typeface="Arial" pitchFamily="34" charset="0"/>
              </a:rPr>
              <a:t>    □  </a:t>
            </a:r>
            <a:r>
              <a:rPr lang="en-US" sz="900" dirty="0">
                <a:solidFill>
                  <a:srgbClr val="000000"/>
                </a:solidFill>
                <a:latin typeface="Arial" pitchFamily="34" charset="0"/>
                <a:cs typeface="Arial" pitchFamily="34" charset="0"/>
              </a:rPr>
              <a:t>Out</a:t>
            </a:r>
            <a:r>
              <a:rPr lang="en-US" sz="1050" dirty="0">
                <a:solidFill>
                  <a:srgbClr val="000000"/>
                </a:solidFill>
                <a:latin typeface="Arial" pitchFamily="34" charset="0"/>
                <a:cs typeface="Arial" pitchFamily="34" charset="0"/>
              </a:rPr>
              <a:t>    □ </a:t>
            </a:r>
            <a:r>
              <a:rPr lang="en-US" sz="900" dirty="0">
                <a:solidFill>
                  <a:srgbClr val="000000"/>
                </a:solidFill>
                <a:latin typeface="Arial" pitchFamily="34" charset="0"/>
                <a:cs typeface="Arial" pitchFamily="34" charset="0"/>
              </a:rPr>
              <a:t>Both</a:t>
            </a:r>
          </a:p>
          <a:p>
            <a:pPr marL="117475">
              <a:defRPr/>
            </a:pPr>
            <a:endParaRPr lang="en-US" sz="100" dirty="0">
              <a:solidFill>
                <a:srgbClr val="000000"/>
              </a:solidFill>
              <a:latin typeface="Arial" pitchFamily="34" charset="0"/>
              <a:cs typeface="Arial" pitchFamily="34" charset="0"/>
            </a:endParaRPr>
          </a:p>
          <a:p>
            <a:pPr marL="117475">
              <a:defRPr/>
            </a:pPr>
            <a:r>
              <a:rPr lang="en-US" sz="1000" b="1" u="sng" dirty="0">
                <a:solidFill>
                  <a:srgbClr val="000000"/>
                </a:solidFill>
                <a:latin typeface="Arial" pitchFamily="34" charset="0"/>
                <a:cs typeface="Arial" pitchFamily="34" charset="0"/>
              </a:rPr>
              <a:t>Projected Monetization:</a:t>
            </a:r>
            <a:endParaRPr lang="en-US" sz="900" dirty="0">
              <a:solidFill>
                <a:srgbClr val="000000"/>
              </a:solidFill>
              <a:latin typeface="Arial" pitchFamily="34" charset="0"/>
              <a:cs typeface="Arial" pitchFamily="34" charset="0"/>
            </a:endParaRP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Revenue at Point of Sale (of vehicle/service)__________________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Subscription / Pay Per Use Model  _________________________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B2B Model (e.g. from data sets) ___________________________</a:t>
            </a:r>
          </a:p>
          <a:p>
            <a:pPr marL="288925" indent="-171450">
              <a:buFont typeface="Wingdings" panose="05000000000000000000" pitchFamily="2" charset="2"/>
              <a:buChar char="q"/>
              <a:defRPr/>
            </a:pPr>
            <a:r>
              <a:rPr lang="en-US" sz="900" dirty="0">
                <a:solidFill>
                  <a:srgbClr val="000000"/>
                </a:solidFill>
                <a:latin typeface="Arial" pitchFamily="34" charset="0"/>
                <a:cs typeface="Arial" pitchFamily="34" charset="0"/>
              </a:rPr>
              <a:t>Other </a:t>
            </a:r>
            <a:r>
              <a:rPr lang="en-US" sz="1000" dirty="0">
                <a:solidFill>
                  <a:srgbClr val="000000"/>
                </a:solidFill>
                <a:latin typeface="Arial" pitchFamily="34" charset="0"/>
                <a:cs typeface="Arial" pitchFamily="34" charset="0"/>
              </a:rPr>
              <a:t>_______________________________________________</a:t>
            </a:r>
          </a:p>
        </p:txBody>
      </p:sp>
      <p:grpSp>
        <p:nvGrpSpPr>
          <p:cNvPr id="4" name="Group 4">
            <a:extLst>
              <a:ext uri="{FF2B5EF4-FFF2-40B4-BE49-F238E27FC236}">
                <a16:creationId xmlns:a16="http://schemas.microsoft.com/office/drawing/2014/main" id="{9D4F11AF-FE8B-466C-8291-2C6C102B7212}"/>
              </a:ext>
            </a:extLst>
          </p:cNvPr>
          <p:cNvGrpSpPr>
            <a:grpSpLocks noChangeAspect="1"/>
          </p:cNvGrpSpPr>
          <p:nvPr/>
        </p:nvGrpSpPr>
        <p:grpSpPr bwMode="auto">
          <a:xfrm>
            <a:off x="5445125" y="852488"/>
            <a:ext cx="6219826" cy="4543425"/>
            <a:chOff x="3430" y="537"/>
            <a:chExt cx="3918" cy="2862"/>
          </a:xfrm>
        </p:grpSpPr>
        <p:sp>
          <p:nvSpPr>
            <p:cNvPr id="5" name="AutoShape 3">
              <a:extLst>
                <a:ext uri="{FF2B5EF4-FFF2-40B4-BE49-F238E27FC236}">
                  <a16:creationId xmlns:a16="http://schemas.microsoft.com/office/drawing/2014/main" id="{1CDFF9B5-539E-4B64-B4AF-2CC03963FC14}"/>
                </a:ext>
              </a:extLst>
            </p:cNvPr>
            <p:cNvSpPr>
              <a:spLocks noChangeAspect="1" noChangeArrowheads="1" noTextEdit="1"/>
            </p:cNvSpPr>
            <p:nvPr/>
          </p:nvSpPr>
          <p:spPr bwMode="auto">
            <a:xfrm>
              <a:off x="3430" y="537"/>
              <a:ext cx="3875"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E95F5A55-3639-4163-A739-8E8DDF64FB47}"/>
                </a:ext>
              </a:extLst>
            </p:cNvPr>
            <p:cNvSpPr>
              <a:spLocks noChangeArrowheads="1"/>
            </p:cNvSpPr>
            <p:nvPr/>
          </p:nvSpPr>
          <p:spPr bwMode="auto">
            <a:xfrm>
              <a:off x="4460" y="732"/>
              <a:ext cx="454" cy="227"/>
            </a:xfrm>
            <a:prstGeom prst="rect">
              <a:avLst/>
            </a:prstGeom>
            <a:solidFill>
              <a:srgbClr val="3A4C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E9E4B72-46E3-420F-ACD3-118EFA604AEB}"/>
                </a:ext>
              </a:extLst>
            </p:cNvPr>
            <p:cNvSpPr>
              <a:spLocks noChangeArrowheads="1"/>
            </p:cNvSpPr>
            <p:nvPr/>
          </p:nvSpPr>
          <p:spPr bwMode="auto">
            <a:xfrm>
              <a:off x="4460" y="732"/>
              <a:ext cx="454"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FABB2C11-2EA8-4327-BC59-57BF3262D6D8}"/>
                </a:ext>
              </a:extLst>
            </p:cNvPr>
            <p:cNvSpPr>
              <a:spLocks noChangeArrowheads="1"/>
            </p:cNvSpPr>
            <p:nvPr/>
          </p:nvSpPr>
          <p:spPr bwMode="auto">
            <a:xfrm>
              <a:off x="4600" y="759"/>
              <a:ext cx="17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FFFF"/>
                  </a:solidFill>
                  <a:effectLst/>
                  <a:latin typeface="Arial" panose="020B0604020202020204" pitchFamily="34" charset="0"/>
                </a:rPr>
                <a:t>AHU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91C93796-CC97-4543-A1FB-8D658DCD7D1E}"/>
                </a:ext>
              </a:extLst>
            </p:cNvPr>
            <p:cNvSpPr>
              <a:spLocks noChangeArrowheads="1"/>
            </p:cNvSpPr>
            <p:nvPr/>
          </p:nvSpPr>
          <p:spPr bwMode="auto">
            <a:xfrm>
              <a:off x="4546" y="849"/>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BC632869-82DD-42AA-BFEB-2A9935DFE2BF}"/>
                </a:ext>
              </a:extLst>
            </p:cNvPr>
            <p:cNvSpPr>
              <a:spLocks noChangeArrowheads="1"/>
            </p:cNvSpPr>
            <p:nvPr/>
          </p:nvSpPr>
          <p:spPr bwMode="auto">
            <a:xfrm>
              <a:off x="4570" y="849"/>
              <a:ext cx="30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DuerOS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80787853-6B69-4520-AFFE-B5D367795089}"/>
                </a:ext>
              </a:extLst>
            </p:cNvPr>
            <p:cNvSpPr>
              <a:spLocks noChangeArrowheads="1"/>
            </p:cNvSpPr>
            <p:nvPr/>
          </p:nvSpPr>
          <p:spPr bwMode="auto">
            <a:xfrm>
              <a:off x="4804" y="849"/>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FFFFFF"/>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a:extLst>
                <a:ext uri="{FF2B5EF4-FFF2-40B4-BE49-F238E27FC236}">
                  <a16:creationId xmlns:a16="http://schemas.microsoft.com/office/drawing/2014/main" id="{2432E22A-2E13-4A4E-B258-F87DBCDE301A}"/>
                </a:ext>
              </a:extLst>
            </p:cNvPr>
            <p:cNvSpPr>
              <a:spLocks noChangeArrowheads="1"/>
            </p:cNvSpPr>
            <p:nvPr/>
          </p:nvSpPr>
          <p:spPr bwMode="auto">
            <a:xfrm>
              <a:off x="5821" y="732"/>
              <a:ext cx="454" cy="227"/>
            </a:xfrm>
            <a:prstGeom prst="rect">
              <a:avLst/>
            </a:prstGeom>
            <a:solidFill>
              <a:srgbClr val="3A4C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4B0AF835-5BC8-4D5B-BE2D-89F1C14D70A4}"/>
                </a:ext>
              </a:extLst>
            </p:cNvPr>
            <p:cNvSpPr>
              <a:spLocks noChangeArrowheads="1"/>
            </p:cNvSpPr>
            <p:nvPr/>
          </p:nvSpPr>
          <p:spPr bwMode="auto">
            <a:xfrm>
              <a:off x="5821" y="732"/>
              <a:ext cx="454"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a:extLst>
                <a:ext uri="{FF2B5EF4-FFF2-40B4-BE49-F238E27FC236}">
                  <a16:creationId xmlns:a16="http://schemas.microsoft.com/office/drawing/2014/main" id="{E0F666D7-C566-42E7-9798-569FD1C7149D}"/>
                </a:ext>
              </a:extLst>
            </p:cNvPr>
            <p:cNvSpPr>
              <a:spLocks noChangeArrowheads="1"/>
            </p:cNvSpPr>
            <p:nvPr/>
          </p:nvSpPr>
          <p:spPr bwMode="auto">
            <a:xfrm>
              <a:off x="5938" y="747"/>
              <a:ext cx="27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rPr>
                <a:t>Baidu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BB9A33BC-A696-4B6D-8096-FA2AEBC7FD78}"/>
                </a:ext>
              </a:extLst>
            </p:cNvPr>
            <p:cNvSpPr>
              <a:spLocks noChangeArrowheads="1"/>
            </p:cNvSpPr>
            <p:nvPr/>
          </p:nvSpPr>
          <p:spPr bwMode="auto">
            <a:xfrm>
              <a:off x="5932" y="843"/>
              <a:ext cx="2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rPr>
                <a:t>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E3738DB4-F322-4930-9902-6B992F3278FF}"/>
                </a:ext>
              </a:extLst>
            </p:cNvPr>
            <p:cNvSpPr>
              <a:spLocks noChangeArrowheads="1"/>
            </p:cNvSpPr>
            <p:nvPr/>
          </p:nvSpPr>
          <p:spPr bwMode="auto">
            <a:xfrm>
              <a:off x="3440" y="732"/>
              <a:ext cx="567" cy="227"/>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id="{5189713F-CEA0-4E7A-B7F6-C340E93E8615}"/>
                </a:ext>
              </a:extLst>
            </p:cNvPr>
            <p:cNvSpPr>
              <a:spLocks noChangeArrowheads="1"/>
            </p:cNvSpPr>
            <p:nvPr/>
          </p:nvSpPr>
          <p:spPr bwMode="auto">
            <a:xfrm>
              <a:off x="3440" y="732"/>
              <a:ext cx="567"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7DB5C8DC-C3E2-416F-8C2E-03B223D3190E}"/>
                </a:ext>
              </a:extLst>
            </p:cNvPr>
            <p:cNvSpPr>
              <a:spLocks noChangeArrowheads="1"/>
            </p:cNvSpPr>
            <p:nvPr/>
          </p:nvSpPr>
          <p:spPr bwMode="auto">
            <a:xfrm>
              <a:off x="3544" y="747"/>
              <a:ext cx="41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Provision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8">
              <a:extLst>
                <a:ext uri="{FF2B5EF4-FFF2-40B4-BE49-F238E27FC236}">
                  <a16:creationId xmlns:a16="http://schemas.microsoft.com/office/drawing/2014/main" id="{35A37A0C-2261-469D-BAF3-44078695AB1E}"/>
                </a:ext>
              </a:extLst>
            </p:cNvPr>
            <p:cNvSpPr>
              <a:spLocks noChangeArrowheads="1"/>
            </p:cNvSpPr>
            <p:nvPr/>
          </p:nvSpPr>
          <p:spPr bwMode="auto">
            <a:xfrm>
              <a:off x="3628" y="843"/>
              <a:ext cx="22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9">
              <a:extLst>
                <a:ext uri="{FF2B5EF4-FFF2-40B4-BE49-F238E27FC236}">
                  <a16:creationId xmlns:a16="http://schemas.microsoft.com/office/drawing/2014/main" id="{0F6D14FA-0BD3-4568-9C93-7424D06E1F44}"/>
                </a:ext>
              </a:extLst>
            </p:cNvPr>
            <p:cNvSpPr>
              <a:spLocks noChangeArrowheads="1"/>
            </p:cNvSpPr>
            <p:nvPr/>
          </p:nvSpPr>
          <p:spPr bwMode="auto">
            <a:xfrm>
              <a:off x="6728" y="732"/>
              <a:ext cx="567" cy="227"/>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2720A842-84ED-4B21-A5DB-7021A68F095F}"/>
                </a:ext>
              </a:extLst>
            </p:cNvPr>
            <p:cNvSpPr>
              <a:spLocks noChangeArrowheads="1"/>
            </p:cNvSpPr>
            <p:nvPr/>
          </p:nvSpPr>
          <p:spPr bwMode="auto">
            <a:xfrm>
              <a:off x="6728" y="732"/>
              <a:ext cx="567" cy="227"/>
            </a:xfrm>
            <a:prstGeom prst="rect">
              <a:avLst/>
            </a:pr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a:extLst>
                <a:ext uri="{FF2B5EF4-FFF2-40B4-BE49-F238E27FC236}">
                  <a16:creationId xmlns:a16="http://schemas.microsoft.com/office/drawing/2014/main" id="{1361009E-6531-47C6-ACC7-99AD168ED130}"/>
                </a:ext>
              </a:extLst>
            </p:cNvPr>
            <p:cNvSpPr>
              <a:spLocks noChangeArrowheads="1"/>
            </p:cNvSpPr>
            <p:nvPr/>
          </p:nvSpPr>
          <p:spPr bwMode="auto">
            <a:xfrm>
              <a:off x="6778" y="795"/>
              <a:ext cx="48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rPr>
                <a:t>UUID Status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Freeform 22">
              <a:extLst>
                <a:ext uri="{FF2B5EF4-FFF2-40B4-BE49-F238E27FC236}">
                  <a16:creationId xmlns:a16="http://schemas.microsoft.com/office/drawing/2014/main" id="{A4B1CDC9-1CDE-4EEB-9345-F195832AB309}"/>
                </a:ext>
              </a:extLst>
            </p:cNvPr>
            <p:cNvSpPr>
              <a:spLocks noEditPoints="1"/>
            </p:cNvSpPr>
            <p:nvPr/>
          </p:nvSpPr>
          <p:spPr bwMode="auto">
            <a:xfrm>
              <a:off x="4684" y="956"/>
              <a:ext cx="6" cy="2387"/>
            </a:xfrm>
            <a:custGeom>
              <a:avLst/>
              <a:gdLst>
                <a:gd name="T0" fmla="*/ 0 w 16"/>
                <a:gd name="T1" fmla="*/ 120 h 6365"/>
                <a:gd name="T2" fmla="*/ 16 w 16"/>
                <a:gd name="T3" fmla="*/ 200 h 6365"/>
                <a:gd name="T4" fmla="*/ 0 w 16"/>
                <a:gd name="T5" fmla="*/ 200 h 6365"/>
                <a:gd name="T6" fmla="*/ 16 w 16"/>
                <a:gd name="T7" fmla="*/ 504 h 6365"/>
                <a:gd name="T8" fmla="*/ 8 w 16"/>
                <a:gd name="T9" fmla="*/ 384 h 6365"/>
                <a:gd name="T10" fmla="*/ 8 w 16"/>
                <a:gd name="T11" fmla="*/ 704 h 6365"/>
                <a:gd name="T12" fmla="*/ 16 w 16"/>
                <a:gd name="T13" fmla="*/ 584 h 6365"/>
                <a:gd name="T14" fmla="*/ 0 w 16"/>
                <a:gd name="T15" fmla="*/ 888 h 6365"/>
                <a:gd name="T16" fmla="*/ 16 w 16"/>
                <a:gd name="T17" fmla="*/ 968 h 6365"/>
                <a:gd name="T18" fmla="*/ 0 w 16"/>
                <a:gd name="T19" fmla="*/ 968 h 6365"/>
                <a:gd name="T20" fmla="*/ 16 w 16"/>
                <a:gd name="T21" fmla="*/ 1272 h 6365"/>
                <a:gd name="T22" fmla="*/ 8 w 16"/>
                <a:gd name="T23" fmla="*/ 1152 h 6365"/>
                <a:gd name="T24" fmla="*/ 8 w 16"/>
                <a:gd name="T25" fmla="*/ 1472 h 6365"/>
                <a:gd name="T26" fmla="*/ 16 w 16"/>
                <a:gd name="T27" fmla="*/ 1352 h 6365"/>
                <a:gd name="T28" fmla="*/ 0 w 16"/>
                <a:gd name="T29" fmla="*/ 1656 h 6365"/>
                <a:gd name="T30" fmla="*/ 16 w 16"/>
                <a:gd name="T31" fmla="*/ 1736 h 6365"/>
                <a:gd name="T32" fmla="*/ 0 w 16"/>
                <a:gd name="T33" fmla="*/ 1736 h 6365"/>
                <a:gd name="T34" fmla="*/ 16 w 16"/>
                <a:gd name="T35" fmla="*/ 2040 h 6365"/>
                <a:gd name="T36" fmla="*/ 8 w 16"/>
                <a:gd name="T37" fmla="*/ 1920 h 6365"/>
                <a:gd name="T38" fmla="*/ 8 w 16"/>
                <a:gd name="T39" fmla="*/ 2240 h 6365"/>
                <a:gd name="T40" fmla="*/ 16 w 16"/>
                <a:gd name="T41" fmla="*/ 2120 h 6365"/>
                <a:gd name="T42" fmla="*/ 0 w 16"/>
                <a:gd name="T43" fmla="*/ 2424 h 6365"/>
                <a:gd name="T44" fmla="*/ 16 w 16"/>
                <a:gd name="T45" fmla="*/ 2504 h 6365"/>
                <a:gd name="T46" fmla="*/ 0 w 16"/>
                <a:gd name="T47" fmla="*/ 2504 h 6365"/>
                <a:gd name="T48" fmla="*/ 16 w 16"/>
                <a:gd name="T49" fmla="*/ 2808 h 6365"/>
                <a:gd name="T50" fmla="*/ 8 w 16"/>
                <a:gd name="T51" fmla="*/ 2688 h 6365"/>
                <a:gd name="T52" fmla="*/ 8 w 16"/>
                <a:gd name="T53" fmla="*/ 3008 h 6365"/>
                <a:gd name="T54" fmla="*/ 16 w 16"/>
                <a:gd name="T55" fmla="*/ 2888 h 6365"/>
                <a:gd name="T56" fmla="*/ 0 w 16"/>
                <a:gd name="T57" fmla="*/ 3192 h 6365"/>
                <a:gd name="T58" fmla="*/ 16 w 16"/>
                <a:gd name="T59" fmla="*/ 3272 h 6365"/>
                <a:gd name="T60" fmla="*/ 0 w 16"/>
                <a:gd name="T61" fmla="*/ 3272 h 6365"/>
                <a:gd name="T62" fmla="*/ 16 w 16"/>
                <a:gd name="T63" fmla="*/ 3576 h 6365"/>
                <a:gd name="T64" fmla="*/ 8 w 16"/>
                <a:gd name="T65" fmla="*/ 3456 h 6365"/>
                <a:gd name="T66" fmla="*/ 8 w 16"/>
                <a:gd name="T67" fmla="*/ 3776 h 6365"/>
                <a:gd name="T68" fmla="*/ 16 w 16"/>
                <a:gd name="T69" fmla="*/ 3656 h 6365"/>
                <a:gd name="T70" fmla="*/ 0 w 16"/>
                <a:gd name="T71" fmla="*/ 3960 h 6365"/>
                <a:gd name="T72" fmla="*/ 16 w 16"/>
                <a:gd name="T73" fmla="*/ 4040 h 6365"/>
                <a:gd name="T74" fmla="*/ 0 w 16"/>
                <a:gd name="T75" fmla="*/ 4040 h 6365"/>
                <a:gd name="T76" fmla="*/ 16 w 16"/>
                <a:gd name="T77" fmla="*/ 4344 h 6365"/>
                <a:gd name="T78" fmla="*/ 8 w 16"/>
                <a:gd name="T79" fmla="*/ 4224 h 6365"/>
                <a:gd name="T80" fmla="*/ 8 w 16"/>
                <a:gd name="T81" fmla="*/ 4544 h 6365"/>
                <a:gd name="T82" fmla="*/ 16 w 16"/>
                <a:gd name="T83" fmla="*/ 4424 h 6365"/>
                <a:gd name="T84" fmla="*/ 0 w 16"/>
                <a:gd name="T85" fmla="*/ 4728 h 6365"/>
                <a:gd name="T86" fmla="*/ 16 w 16"/>
                <a:gd name="T87" fmla="*/ 4808 h 6365"/>
                <a:gd name="T88" fmla="*/ 0 w 16"/>
                <a:gd name="T89" fmla="*/ 4808 h 6365"/>
                <a:gd name="T90" fmla="*/ 16 w 16"/>
                <a:gd name="T91" fmla="*/ 5112 h 6365"/>
                <a:gd name="T92" fmla="*/ 8 w 16"/>
                <a:gd name="T93" fmla="*/ 4992 h 6365"/>
                <a:gd name="T94" fmla="*/ 8 w 16"/>
                <a:gd name="T95" fmla="*/ 5312 h 6365"/>
                <a:gd name="T96" fmla="*/ 16 w 16"/>
                <a:gd name="T97" fmla="*/ 5192 h 6365"/>
                <a:gd name="T98" fmla="*/ 0 w 16"/>
                <a:gd name="T99" fmla="*/ 5496 h 6365"/>
                <a:gd name="T100" fmla="*/ 16 w 16"/>
                <a:gd name="T101" fmla="*/ 5576 h 6365"/>
                <a:gd name="T102" fmla="*/ 0 w 16"/>
                <a:gd name="T103" fmla="*/ 5576 h 6365"/>
                <a:gd name="T104" fmla="*/ 16 w 16"/>
                <a:gd name="T105" fmla="*/ 5880 h 6365"/>
                <a:gd name="T106" fmla="*/ 8 w 16"/>
                <a:gd name="T107" fmla="*/ 5760 h 6365"/>
                <a:gd name="T108" fmla="*/ 8 w 16"/>
                <a:gd name="T109" fmla="*/ 6080 h 6365"/>
                <a:gd name="T110" fmla="*/ 16 w 16"/>
                <a:gd name="T111" fmla="*/ 5960 h 6365"/>
                <a:gd name="T112" fmla="*/ 0 w 16"/>
                <a:gd name="T113" fmla="*/ 6264 h 6365"/>
                <a:gd name="T114" fmla="*/ 16 w 16"/>
                <a:gd name="T115" fmla="*/ 6344 h 6365"/>
                <a:gd name="T116" fmla="*/ 0 w 16"/>
                <a:gd name="T117" fmla="*/ 6344 h 6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 h="6365">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64"/>
                  </a:lnTo>
                  <a:cubicBezTo>
                    <a:pt x="16" y="1468"/>
                    <a:pt x="13" y="1472"/>
                    <a:pt x="8" y="1472"/>
                  </a:cubicBezTo>
                  <a:cubicBezTo>
                    <a:pt x="4" y="1472"/>
                    <a:pt x="0" y="1468"/>
                    <a:pt x="0" y="1464"/>
                  </a:cubicBezTo>
                  <a:lnTo>
                    <a:pt x="0" y="1352"/>
                  </a:lnTo>
                  <a:cubicBezTo>
                    <a:pt x="0" y="1347"/>
                    <a:pt x="4" y="1344"/>
                    <a:pt x="8" y="1344"/>
                  </a:cubicBezTo>
                  <a:cubicBezTo>
                    <a:pt x="13" y="1344"/>
                    <a:pt x="16" y="1347"/>
                    <a:pt x="16" y="1352"/>
                  </a:cubicBezTo>
                  <a:close/>
                  <a:moveTo>
                    <a:pt x="16" y="1544"/>
                  </a:moveTo>
                  <a:lnTo>
                    <a:pt x="16" y="1656"/>
                  </a:lnTo>
                  <a:cubicBezTo>
                    <a:pt x="16" y="1660"/>
                    <a:pt x="13" y="1664"/>
                    <a:pt x="8" y="1664"/>
                  </a:cubicBezTo>
                  <a:cubicBezTo>
                    <a:pt x="4" y="1664"/>
                    <a:pt x="0" y="1660"/>
                    <a:pt x="0" y="1656"/>
                  </a:cubicBezTo>
                  <a:lnTo>
                    <a:pt x="0" y="1544"/>
                  </a:lnTo>
                  <a:cubicBezTo>
                    <a:pt x="0" y="1539"/>
                    <a:pt x="4" y="1536"/>
                    <a:pt x="8" y="1536"/>
                  </a:cubicBezTo>
                  <a:cubicBezTo>
                    <a:pt x="13" y="1536"/>
                    <a:pt x="16" y="1539"/>
                    <a:pt x="16" y="1544"/>
                  </a:cubicBezTo>
                  <a:close/>
                  <a:moveTo>
                    <a:pt x="16" y="1736"/>
                  </a:moveTo>
                  <a:lnTo>
                    <a:pt x="16" y="1848"/>
                  </a:lnTo>
                  <a:cubicBezTo>
                    <a:pt x="16" y="1852"/>
                    <a:pt x="13" y="1856"/>
                    <a:pt x="8" y="1856"/>
                  </a:cubicBezTo>
                  <a:cubicBezTo>
                    <a:pt x="4" y="1856"/>
                    <a:pt x="0" y="1852"/>
                    <a:pt x="0" y="1848"/>
                  </a:cubicBezTo>
                  <a:lnTo>
                    <a:pt x="0" y="1736"/>
                  </a:lnTo>
                  <a:cubicBezTo>
                    <a:pt x="0" y="1731"/>
                    <a:pt x="4" y="1728"/>
                    <a:pt x="8" y="1728"/>
                  </a:cubicBezTo>
                  <a:cubicBezTo>
                    <a:pt x="13" y="1728"/>
                    <a:pt x="16" y="1731"/>
                    <a:pt x="16" y="1736"/>
                  </a:cubicBezTo>
                  <a:close/>
                  <a:moveTo>
                    <a:pt x="16" y="1928"/>
                  </a:moveTo>
                  <a:lnTo>
                    <a:pt x="16" y="2040"/>
                  </a:lnTo>
                  <a:cubicBezTo>
                    <a:pt x="16" y="2044"/>
                    <a:pt x="13" y="2048"/>
                    <a:pt x="8" y="2048"/>
                  </a:cubicBezTo>
                  <a:cubicBezTo>
                    <a:pt x="4" y="2048"/>
                    <a:pt x="0" y="2044"/>
                    <a:pt x="0" y="2040"/>
                  </a:cubicBezTo>
                  <a:lnTo>
                    <a:pt x="0" y="1928"/>
                  </a:lnTo>
                  <a:cubicBezTo>
                    <a:pt x="0" y="1923"/>
                    <a:pt x="4" y="1920"/>
                    <a:pt x="8" y="1920"/>
                  </a:cubicBezTo>
                  <a:cubicBezTo>
                    <a:pt x="13" y="1920"/>
                    <a:pt x="16" y="1923"/>
                    <a:pt x="16" y="1928"/>
                  </a:cubicBezTo>
                  <a:close/>
                  <a:moveTo>
                    <a:pt x="16" y="2120"/>
                  </a:moveTo>
                  <a:lnTo>
                    <a:pt x="16" y="2232"/>
                  </a:lnTo>
                  <a:cubicBezTo>
                    <a:pt x="16" y="2236"/>
                    <a:pt x="13" y="2240"/>
                    <a:pt x="8" y="2240"/>
                  </a:cubicBezTo>
                  <a:cubicBezTo>
                    <a:pt x="4" y="2240"/>
                    <a:pt x="0" y="2236"/>
                    <a:pt x="0" y="2232"/>
                  </a:cubicBezTo>
                  <a:lnTo>
                    <a:pt x="0" y="2120"/>
                  </a:lnTo>
                  <a:cubicBezTo>
                    <a:pt x="0" y="2115"/>
                    <a:pt x="4" y="2112"/>
                    <a:pt x="8" y="2112"/>
                  </a:cubicBezTo>
                  <a:cubicBezTo>
                    <a:pt x="13" y="2112"/>
                    <a:pt x="16" y="2115"/>
                    <a:pt x="16" y="2120"/>
                  </a:cubicBezTo>
                  <a:close/>
                  <a:moveTo>
                    <a:pt x="16" y="2312"/>
                  </a:moveTo>
                  <a:lnTo>
                    <a:pt x="16" y="2424"/>
                  </a:lnTo>
                  <a:cubicBezTo>
                    <a:pt x="16" y="2428"/>
                    <a:pt x="13" y="2432"/>
                    <a:pt x="8" y="2432"/>
                  </a:cubicBezTo>
                  <a:cubicBezTo>
                    <a:pt x="4" y="2432"/>
                    <a:pt x="0" y="2428"/>
                    <a:pt x="0" y="2424"/>
                  </a:cubicBezTo>
                  <a:lnTo>
                    <a:pt x="0" y="2312"/>
                  </a:lnTo>
                  <a:cubicBezTo>
                    <a:pt x="0" y="2307"/>
                    <a:pt x="4" y="2304"/>
                    <a:pt x="8" y="2304"/>
                  </a:cubicBezTo>
                  <a:cubicBezTo>
                    <a:pt x="13" y="2304"/>
                    <a:pt x="16" y="2307"/>
                    <a:pt x="16" y="2312"/>
                  </a:cubicBezTo>
                  <a:close/>
                  <a:moveTo>
                    <a:pt x="16" y="2504"/>
                  </a:moveTo>
                  <a:lnTo>
                    <a:pt x="16" y="2616"/>
                  </a:lnTo>
                  <a:cubicBezTo>
                    <a:pt x="16" y="2620"/>
                    <a:pt x="13" y="2624"/>
                    <a:pt x="8" y="2624"/>
                  </a:cubicBezTo>
                  <a:cubicBezTo>
                    <a:pt x="4" y="2624"/>
                    <a:pt x="0" y="2620"/>
                    <a:pt x="0" y="2616"/>
                  </a:cubicBezTo>
                  <a:lnTo>
                    <a:pt x="0" y="2504"/>
                  </a:lnTo>
                  <a:cubicBezTo>
                    <a:pt x="0" y="2499"/>
                    <a:pt x="4" y="2496"/>
                    <a:pt x="8" y="2496"/>
                  </a:cubicBezTo>
                  <a:cubicBezTo>
                    <a:pt x="13" y="2496"/>
                    <a:pt x="16" y="2499"/>
                    <a:pt x="16" y="2504"/>
                  </a:cubicBezTo>
                  <a:close/>
                  <a:moveTo>
                    <a:pt x="16" y="2696"/>
                  </a:moveTo>
                  <a:lnTo>
                    <a:pt x="16" y="2808"/>
                  </a:lnTo>
                  <a:cubicBezTo>
                    <a:pt x="16" y="2812"/>
                    <a:pt x="13" y="2816"/>
                    <a:pt x="8" y="2816"/>
                  </a:cubicBezTo>
                  <a:cubicBezTo>
                    <a:pt x="4" y="2816"/>
                    <a:pt x="0" y="2812"/>
                    <a:pt x="0" y="2808"/>
                  </a:cubicBezTo>
                  <a:lnTo>
                    <a:pt x="0" y="2696"/>
                  </a:lnTo>
                  <a:cubicBezTo>
                    <a:pt x="0" y="2691"/>
                    <a:pt x="4" y="2688"/>
                    <a:pt x="8" y="2688"/>
                  </a:cubicBezTo>
                  <a:cubicBezTo>
                    <a:pt x="13" y="2688"/>
                    <a:pt x="16" y="2691"/>
                    <a:pt x="16" y="2696"/>
                  </a:cubicBezTo>
                  <a:close/>
                  <a:moveTo>
                    <a:pt x="16" y="2888"/>
                  </a:moveTo>
                  <a:lnTo>
                    <a:pt x="16" y="3000"/>
                  </a:lnTo>
                  <a:cubicBezTo>
                    <a:pt x="16" y="3004"/>
                    <a:pt x="13" y="3008"/>
                    <a:pt x="8" y="3008"/>
                  </a:cubicBezTo>
                  <a:cubicBezTo>
                    <a:pt x="4" y="3008"/>
                    <a:pt x="0" y="3004"/>
                    <a:pt x="0" y="3000"/>
                  </a:cubicBezTo>
                  <a:lnTo>
                    <a:pt x="0" y="2888"/>
                  </a:lnTo>
                  <a:cubicBezTo>
                    <a:pt x="0" y="2883"/>
                    <a:pt x="4" y="2880"/>
                    <a:pt x="8" y="2880"/>
                  </a:cubicBezTo>
                  <a:cubicBezTo>
                    <a:pt x="13" y="2880"/>
                    <a:pt x="16" y="2883"/>
                    <a:pt x="16" y="2888"/>
                  </a:cubicBezTo>
                  <a:close/>
                  <a:moveTo>
                    <a:pt x="16" y="3080"/>
                  </a:moveTo>
                  <a:lnTo>
                    <a:pt x="16" y="3192"/>
                  </a:lnTo>
                  <a:cubicBezTo>
                    <a:pt x="16" y="3196"/>
                    <a:pt x="13" y="3200"/>
                    <a:pt x="8" y="3200"/>
                  </a:cubicBezTo>
                  <a:cubicBezTo>
                    <a:pt x="4" y="3200"/>
                    <a:pt x="0" y="3196"/>
                    <a:pt x="0" y="3192"/>
                  </a:cubicBezTo>
                  <a:lnTo>
                    <a:pt x="0" y="3080"/>
                  </a:lnTo>
                  <a:cubicBezTo>
                    <a:pt x="0" y="3075"/>
                    <a:pt x="4" y="3072"/>
                    <a:pt x="8" y="3072"/>
                  </a:cubicBezTo>
                  <a:cubicBezTo>
                    <a:pt x="13" y="3072"/>
                    <a:pt x="16" y="3075"/>
                    <a:pt x="16" y="3080"/>
                  </a:cubicBezTo>
                  <a:close/>
                  <a:moveTo>
                    <a:pt x="16" y="3272"/>
                  </a:moveTo>
                  <a:lnTo>
                    <a:pt x="16" y="3384"/>
                  </a:lnTo>
                  <a:cubicBezTo>
                    <a:pt x="16" y="3388"/>
                    <a:pt x="13" y="3392"/>
                    <a:pt x="8" y="3392"/>
                  </a:cubicBezTo>
                  <a:cubicBezTo>
                    <a:pt x="4" y="3392"/>
                    <a:pt x="0" y="3388"/>
                    <a:pt x="0" y="3384"/>
                  </a:cubicBezTo>
                  <a:lnTo>
                    <a:pt x="0" y="3272"/>
                  </a:lnTo>
                  <a:cubicBezTo>
                    <a:pt x="0" y="3267"/>
                    <a:pt x="4" y="3264"/>
                    <a:pt x="8" y="3264"/>
                  </a:cubicBezTo>
                  <a:cubicBezTo>
                    <a:pt x="13" y="3264"/>
                    <a:pt x="16" y="3267"/>
                    <a:pt x="16" y="3272"/>
                  </a:cubicBezTo>
                  <a:close/>
                  <a:moveTo>
                    <a:pt x="16" y="3464"/>
                  </a:moveTo>
                  <a:lnTo>
                    <a:pt x="16" y="3576"/>
                  </a:lnTo>
                  <a:cubicBezTo>
                    <a:pt x="16" y="3580"/>
                    <a:pt x="13" y="3584"/>
                    <a:pt x="8" y="3584"/>
                  </a:cubicBezTo>
                  <a:cubicBezTo>
                    <a:pt x="4" y="3584"/>
                    <a:pt x="0" y="3580"/>
                    <a:pt x="0" y="3576"/>
                  </a:cubicBezTo>
                  <a:lnTo>
                    <a:pt x="0" y="3464"/>
                  </a:lnTo>
                  <a:cubicBezTo>
                    <a:pt x="0" y="3459"/>
                    <a:pt x="4" y="3456"/>
                    <a:pt x="8" y="3456"/>
                  </a:cubicBezTo>
                  <a:cubicBezTo>
                    <a:pt x="13" y="3456"/>
                    <a:pt x="16" y="3459"/>
                    <a:pt x="16" y="3464"/>
                  </a:cubicBezTo>
                  <a:close/>
                  <a:moveTo>
                    <a:pt x="16" y="3656"/>
                  </a:moveTo>
                  <a:lnTo>
                    <a:pt x="16" y="3768"/>
                  </a:lnTo>
                  <a:cubicBezTo>
                    <a:pt x="16" y="3772"/>
                    <a:pt x="13" y="3776"/>
                    <a:pt x="8" y="3776"/>
                  </a:cubicBezTo>
                  <a:cubicBezTo>
                    <a:pt x="4" y="3776"/>
                    <a:pt x="0" y="3772"/>
                    <a:pt x="0" y="3768"/>
                  </a:cubicBezTo>
                  <a:lnTo>
                    <a:pt x="0" y="3656"/>
                  </a:lnTo>
                  <a:cubicBezTo>
                    <a:pt x="0" y="3651"/>
                    <a:pt x="4" y="3648"/>
                    <a:pt x="8" y="3648"/>
                  </a:cubicBezTo>
                  <a:cubicBezTo>
                    <a:pt x="13" y="3648"/>
                    <a:pt x="16" y="3651"/>
                    <a:pt x="16" y="3656"/>
                  </a:cubicBezTo>
                  <a:close/>
                  <a:moveTo>
                    <a:pt x="16" y="3848"/>
                  </a:moveTo>
                  <a:lnTo>
                    <a:pt x="16" y="3960"/>
                  </a:lnTo>
                  <a:cubicBezTo>
                    <a:pt x="16" y="3964"/>
                    <a:pt x="13" y="3968"/>
                    <a:pt x="8" y="3968"/>
                  </a:cubicBezTo>
                  <a:cubicBezTo>
                    <a:pt x="4" y="3968"/>
                    <a:pt x="0" y="3964"/>
                    <a:pt x="0" y="3960"/>
                  </a:cubicBezTo>
                  <a:lnTo>
                    <a:pt x="0" y="3848"/>
                  </a:lnTo>
                  <a:cubicBezTo>
                    <a:pt x="0" y="3843"/>
                    <a:pt x="4" y="3840"/>
                    <a:pt x="8" y="3840"/>
                  </a:cubicBezTo>
                  <a:cubicBezTo>
                    <a:pt x="13" y="3840"/>
                    <a:pt x="16" y="3843"/>
                    <a:pt x="16" y="3848"/>
                  </a:cubicBezTo>
                  <a:close/>
                  <a:moveTo>
                    <a:pt x="16" y="4040"/>
                  </a:moveTo>
                  <a:lnTo>
                    <a:pt x="16" y="4152"/>
                  </a:lnTo>
                  <a:cubicBezTo>
                    <a:pt x="16" y="4156"/>
                    <a:pt x="13" y="4160"/>
                    <a:pt x="8" y="4160"/>
                  </a:cubicBezTo>
                  <a:cubicBezTo>
                    <a:pt x="4" y="4160"/>
                    <a:pt x="0" y="4156"/>
                    <a:pt x="0" y="4152"/>
                  </a:cubicBezTo>
                  <a:lnTo>
                    <a:pt x="0" y="4040"/>
                  </a:lnTo>
                  <a:cubicBezTo>
                    <a:pt x="0" y="4035"/>
                    <a:pt x="4" y="4032"/>
                    <a:pt x="8" y="4032"/>
                  </a:cubicBezTo>
                  <a:cubicBezTo>
                    <a:pt x="13" y="4032"/>
                    <a:pt x="16" y="4035"/>
                    <a:pt x="16" y="4040"/>
                  </a:cubicBezTo>
                  <a:close/>
                  <a:moveTo>
                    <a:pt x="16" y="4232"/>
                  </a:moveTo>
                  <a:lnTo>
                    <a:pt x="16" y="4344"/>
                  </a:lnTo>
                  <a:cubicBezTo>
                    <a:pt x="16" y="4348"/>
                    <a:pt x="13" y="4352"/>
                    <a:pt x="8" y="4352"/>
                  </a:cubicBezTo>
                  <a:cubicBezTo>
                    <a:pt x="4" y="4352"/>
                    <a:pt x="0" y="4348"/>
                    <a:pt x="0" y="4344"/>
                  </a:cubicBezTo>
                  <a:lnTo>
                    <a:pt x="0" y="4232"/>
                  </a:lnTo>
                  <a:cubicBezTo>
                    <a:pt x="0" y="4227"/>
                    <a:pt x="4" y="4224"/>
                    <a:pt x="8" y="4224"/>
                  </a:cubicBezTo>
                  <a:cubicBezTo>
                    <a:pt x="13" y="4224"/>
                    <a:pt x="16" y="4227"/>
                    <a:pt x="16" y="4232"/>
                  </a:cubicBezTo>
                  <a:close/>
                  <a:moveTo>
                    <a:pt x="16" y="4424"/>
                  </a:moveTo>
                  <a:lnTo>
                    <a:pt x="16" y="4536"/>
                  </a:lnTo>
                  <a:cubicBezTo>
                    <a:pt x="16" y="4540"/>
                    <a:pt x="13" y="4544"/>
                    <a:pt x="8" y="4544"/>
                  </a:cubicBezTo>
                  <a:cubicBezTo>
                    <a:pt x="4" y="4544"/>
                    <a:pt x="0" y="4540"/>
                    <a:pt x="0" y="4536"/>
                  </a:cubicBezTo>
                  <a:lnTo>
                    <a:pt x="0" y="4424"/>
                  </a:lnTo>
                  <a:cubicBezTo>
                    <a:pt x="0" y="4419"/>
                    <a:pt x="4" y="4416"/>
                    <a:pt x="8" y="4416"/>
                  </a:cubicBezTo>
                  <a:cubicBezTo>
                    <a:pt x="13" y="4416"/>
                    <a:pt x="16" y="4419"/>
                    <a:pt x="16" y="4424"/>
                  </a:cubicBezTo>
                  <a:close/>
                  <a:moveTo>
                    <a:pt x="16" y="4616"/>
                  </a:moveTo>
                  <a:lnTo>
                    <a:pt x="16" y="4728"/>
                  </a:lnTo>
                  <a:cubicBezTo>
                    <a:pt x="16" y="4732"/>
                    <a:pt x="13" y="4736"/>
                    <a:pt x="8" y="4736"/>
                  </a:cubicBezTo>
                  <a:cubicBezTo>
                    <a:pt x="4" y="4736"/>
                    <a:pt x="0" y="4732"/>
                    <a:pt x="0" y="4728"/>
                  </a:cubicBezTo>
                  <a:lnTo>
                    <a:pt x="0" y="4616"/>
                  </a:lnTo>
                  <a:cubicBezTo>
                    <a:pt x="0" y="4611"/>
                    <a:pt x="4" y="4608"/>
                    <a:pt x="8" y="4608"/>
                  </a:cubicBezTo>
                  <a:cubicBezTo>
                    <a:pt x="13" y="4608"/>
                    <a:pt x="16" y="4611"/>
                    <a:pt x="16" y="4616"/>
                  </a:cubicBezTo>
                  <a:close/>
                  <a:moveTo>
                    <a:pt x="16" y="4808"/>
                  </a:moveTo>
                  <a:lnTo>
                    <a:pt x="16" y="4920"/>
                  </a:lnTo>
                  <a:cubicBezTo>
                    <a:pt x="16" y="4924"/>
                    <a:pt x="13" y="4928"/>
                    <a:pt x="8" y="4928"/>
                  </a:cubicBezTo>
                  <a:cubicBezTo>
                    <a:pt x="4" y="4928"/>
                    <a:pt x="0" y="4924"/>
                    <a:pt x="0" y="4920"/>
                  </a:cubicBezTo>
                  <a:lnTo>
                    <a:pt x="0" y="4808"/>
                  </a:lnTo>
                  <a:cubicBezTo>
                    <a:pt x="0" y="4803"/>
                    <a:pt x="4" y="4800"/>
                    <a:pt x="8" y="4800"/>
                  </a:cubicBezTo>
                  <a:cubicBezTo>
                    <a:pt x="13" y="4800"/>
                    <a:pt x="16" y="4803"/>
                    <a:pt x="16" y="4808"/>
                  </a:cubicBezTo>
                  <a:close/>
                  <a:moveTo>
                    <a:pt x="16" y="5000"/>
                  </a:moveTo>
                  <a:lnTo>
                    <a:pt x="16" y="5112"/>
                  </a:lnTo>
                  <a:cubicBezTo>
                    <a:pt x="16" y="5116"/>
                    <a:pt x="13" y="5120"/>
                    <a:pt x="8" y="5120"/>
                  </a:cubicBezTo>
                  <a:cubicBezTo>
                    <a:pt x="4" y="5120"/>
                    <a:pt x="0" y="5116"/>
                    <a:pt x="0" y="5112"/>
                  </a:cubicBezTo>
                  <a:lnTo>
                    <a:pt x="0" y="5000"/>
                  </a:lnTo>
                  <a:cubicBezTo>
                    <a:pt x="0" y="4995"/>
                    <a:pt x="4" y="4992"/>
                    <a:pt x="8" y="4992"/>
                  </a:cubicBezTo>
                  <a:cubicBezTo>
                    <a:pt x="13" y="4992"/>
                    <a:pt x="16" y="4995"/>
                    <a:pt x="16" y="5000"/>
                  </a:cubicBezTo>
                  <a:close/>
                  <a:moveTo>
                    <a:pt x="16" y="5192"/>
                  </a:moveTo>
                  <a:lnTo>
                    <a:pt x="16" y="5304"/>
                  </a:lnTo>
                  <a:cubicBezTo>
                    <a:pt x="16" y="5308"/>
                    <a:pt x="13" y="5312"/>
                    <a:pt x="8" y="5312"/>
                  </a:cubicBezTo>
                  <a:cubicBezTo>
                    <a:pt x="4" y="5312"/>
                    <a:pt x="0" y="5308"/>
                    <a:pt x="0" y="5304"/>
                  </a:cubicBezTo>
                  <a:lnTo>
                    <a:pt x="0" y="5192"/>
                  </a:lnTo>
                  <a:cubicBezTo>
                    <a:pt x="0" y="5187"/>
                    <a:pt x="4" y="5184"/>
                    <a:pt x="8" y="5184"/>
                  </a:cubicBezTo>
                  <a:cubicBezTo>
                    <a:pt x="13" y="5184"/>
                    <a:pt x="16" y="5187"/>
                    <a:pt x="16" y="5192"/>
                  </a:cubicBezTo>
                  <a:close/>
                  <a:moveTo>
                    <a:pt x="16" y="5384"/>
                  </a:moveTo>
                  <a:lnTo>
                    <a:pt x="16" y="5496"/>
                  </a:lnTo>
                  <a:cubicBezTo>
                    <a:pt x="16" y="5500"/>
                    <a:pt x="13" y="5504"/>
                    <a:pt x="8" y="5504"/>
                  </a:cubicBezTo>
                  <a:cubicBezTo>
                    <a:pt x="4" y="5504"/>
                    <a:pt x="0" y="5500"/>
                    <a:pt x="0" y="5496"/>
                  </a:cubicBezTo>
                  <a:lnTo>
                    <a:pt x="0" y="5384"/>
                  </a:lnTo>
                  <a:cubicBezTo>
                    <a:pt x="0" y="5379"/>
                    <a:pt x="4" y="5376"/>
                    <a:pt x="8" y="5376"/>
                  </a:cubicBezTo>
                  <a:cubicBezTo>
                    <a:pt x="13" y="5376"/>
                    <a:pt x="16" y="5379"/>
                    <a:pt x="16" y="5384"/>
                  </a:cubicBezTo>
                  <a:close/>
                  <a:moveTo>
                    <a:pt x="16" y="5576"/>
                  </a:moveTo>
                  <a:lnTo>
                    <a:pt x="16" y="5688"/>
                  </a:lnTo>
                  <a:cubicBezTo>
                    <a:pt x="16" y="5692"/>
                    <a:pt x="13" y="5696"/>
                    <a:pt x="8" y="5696"/>
                  </a:cubicBezTo>
                  <a:cubicBezTo>
                    <a:pt x="4" y="5696"/>
                    <a:pt x="0" y="5692"/>
                    <a:pt x="0" y="5688"/>
                  </a:cubicBezTo>
                  <a:lnTo>
                    <a:pt x="0" y="5576"/>
                  </a:lnTo>
                  <a:cubicBezTo>
                    <a:pt x="0" y="5571"/>
                    <a:pt x="4" y="5568"/>
                    <a:pt x="8" y="5568"/>
                  </a:cubicBezTo>
                  <a:cubicBezTo>
                    <a:pt x="13" y="5568"/>
                    <a:pt x="16" y="5571"/>
                    <a:pt x="16" y="5576"/>
                  </a:cubicBezTo>
                  <a:close/>
                  <a:moveTo>
                    <a:pt x="16" y="5768"/>
                  </a:moveTo>
                  <a:lnTo>
                    <a:pt x="16" y="5880"/>
                  </a:lnTo>
                  <a:cubicBezTo>
                    <a:pt x="16" y="5884"/>
                    <a:pt x="13" y="5888"/>
                    <a:pt x="8" y="5888"/>
                  </a:cubicBezTo>
                  <a:cubicBezTo>
                    <a:pt x="4" y="5888"/>
                    <a:pt x="0" y="5884"/>
                    <a:pt x="0" y="5880"/>
                  </a:cubicBezTo>
                  <a:lnTo>
                    <a:pt x="0" y="5768"/>
                  </a:lnTo>
                  <a:cubicBezTo>
                    <a:pt x="0" y="5763"/>
                    <a:pt x="4" y="5760"/>
                    <a:pt x="8" y="5760"/>
                  </a:cubicBezTo>
                  <a:cubicBezTo>
                    <a:pt x="13" y="5760"/>
                    <a:pt x="16" y="5763"/>
                    <a:pt x="16" y="5768"/>
                  </a:cubicBezTo>
                  <a:close/>
                  <a:moveTo>
                    <a:pt x="16" y="5960"/>
                  </a:moveTo>
                  <a:lnTo>
                    <a:pt x="16" y="6072"/>
                  </a:lnTo>
                  <a:cubicBezTo>
                    <a:pt x="16" y="6076"/>
                    <a:pt x="13" y="6080"/>
                    <a:pt x="8" y="6080"/>
                  </a:cubicBezTo>
                  <a:cubicBezTo>
                    <a:pt x="4" y="6080"/>
                    <a:pt x="0" y="6076"/>
                    <a:pt x="0" y="6072"/>
                  </a:cubicBezTo>
                  <a:lnTo>
                    <a:pt x="0" y="5960"/>
                  </a:lnTo>
                  <a:cubicBezTo>
                    <a:pt x="0" y="5955"/>
                    <a:pt x="4" y="5952"/>
                    <a:pt x="8" y="5952"/>
                  </a:cubicBezTo>
                  <a:cubicBezTo>
                    <a:pt x="13" y="5952"/>
                    <a:pt x="16" y="5955"/>
                    <a:pt x="16" y="5960"/>
                  </a:cubicBezTo>
                  <a:close/>
                  <a:moveTo>
                    <a:pt x="16" y="6152"/>
                  </a:moveTo>
                  <a:lnTo>
                    <a:pt x="16" y="6264"/>
                  </a:lnTo>
                  <a:cubicBezTo>
                    <a:pt x="16" y="6268"/>
                    <a:pt x="13" y="6272"/>
                    <a:pt x="8" y="6272"/>
                  </a:cubicBezTo>
                  <a:cubicBezTo>
                    <a:pt x="4" y="6272"/>
                    <a:pt x="0" y="6268"/>
                    <a:pt x="0" y="6264"/>
                  </a:cubicBezTo>
                  <a:lnTo>
                    <a:pt x="0" y="6152"/>
                  </a:lnTo>
                  <a:cubicBezTo>
                    <a:pt x="0" y="6147"/>
                    <a:pt x="4" y="6144"/>
                    <a:pt x="8" y="6144"/>
                  </a:cubicBezTo>
                  <a:cubicBezTo>
                    <a:pt x="13" y="6144"/>
                    <a:pt x="16" y="6147"/>
                    <a:pt x="16" y="6152"/>
                  </a:cubicBezTo>
                  <a:close/>
                  <a:moveTo>
                    <a:pt x="16" y="6344"/>
                  </a:moveTo>
                  <a:lnTo>
                    <a:pt x="16" y="6357"/>
                  </a:lnTo>
                  <a:cubicBezTo>
                    <a:pt x="16" y="6362"/>
                    <a:pt x="13" y="6365"/>
                    <a:pt x="8" y="6365"/>
                  </a:cubicBezTo>
                  <a:cubicBezTo>
                    <a:pt x="4" y="6365"/>
                    <a:pt x="0" y="6362"/>
                    <a:pt x="0" y="6357"/>
                  </a:cubicBezTo>
                  <a:lnTo>
                    <a:pt x="0" y="6344"/>
                  </a:lnTo>
                  <a:cubicBezTo>
                    <a:pt x="0" y="6339"/>
                    <a:pt x="4" y="6336"/>
                    <a:pt x="8" y="6336"/>
                  </a:cubicBezTo>
                  <a:cubicBezTo>
                    <a:pt x="13" y="6336"/>
                    <a:pt x="16" y="6339"/>
                    <a:pt x="16" y="6344"/>
                  </a:cubicBezTo>
                  <a:close/>
                </a:path>
              </a:pathLst>
            </a:custGeom>
            <a:solidFill>
              <a:srgbClr val="404040"/>
            </a:solidFill>
            <a:ln w="9525" cap="flat">
              <a:solidFill>
                <a:srgbClr val="40404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DB18B582-4E93-4BBB-B1DE-4B1833374838}"/>
                </a:ext>
              </a:extLst>
            </p:cNvPr>
            <p:cNvSpPr>
              <a:spLocks noEditPoints="1"/>
            </p:cNvSpPr>
            <p:nvPr/>
          </p:nvSpPr>
          <p:spPr bwMode="auto">
            <a:xfrm>
              <a:off x="6045" y="956"/>
              <a:ext cx="6" cy="2387"/>
            </a:xfrm>
            <a:custGeom>
              <a:avLst/>
              <a:gdLst>
                <a:gd name="T0" fmla="*/ 0 w 16"/>
                <a:gd name="T1" fmla="*/ 120 h 6365"/>
                <a:gd name="T2" fmla="*/ 16 w 16"/>
                <a:gd name="T3" fmla="*/ 200 h 6365"/>
                <a:gd name="T4" fmla="*/ 0 w 16"/>
                <a:gd name="T5" fmla="*/ 200 h 6365"/>
                <a:gd name="T6" fmla="*/ 16 w 16"/>
                <a:gd name="T7" fmla="*/ 504 h 6365"/>
                <a:gd name="T8" fmla="*/ 8 w 16"/>
                <a:gd name="T9" fmla="*/ 384 h 6365"/>
                <a:gd name="T10" fmla="*/ 8 w 16"/>
                <a:gd name="T11" fmla="*/ 704 h 6365"/>
                <a:gd name="T12" fmla="*/ 16 w 16"/>
                <a:gd name="T13" fmla="*/ 584 h 6365"/>
                <a:gd name="T14" fmla="*/ 0 w 16"/>
                <a:gd name="T15" fmla="*/ 888 h 6365"/>
                <a:gd name="T16" fmla="*/ 16 w 16"/>
                <a:gd name="T17" fmla="*/ 968 h 6365"/>
                <a:gd name="T18" fmla="*/ 0 w 16"/>
                <a:gd name="T19" fmla="*/ 968 h 6365"/>
                <a:gd name="T20" fmla="*/ 16 w 16"/>
                <a:gd name="T21" fmla="*/ 1272 h 6365"/>
                <a:gd name="T22" fmla="*/ 8 w 16"/>
                <a:gd name="T23" fmla="*/ 1152 h 6365"/>
                <a:gd name="T24" fmla="*/ 8 w 16"/>
                <a:gd name="T25" fmla="*/ 1472 h 6365"/>
                <a:gd name="T26" fmla="*/ 16 w 16"/>
                <a:gd name="T27" fmla="*/ 1352 h 6365"/>
                <a:gd name="T28" fmla="*/ 0 w 16"/>
                <a:gd name="T29" fmla="*/ 1656 h 6365"/>
                <a:gd name="T30" fmla="*/ 16 w 16"/>
                <a:gd name="T31" fmla="*/ 1736 h 6365"/>
                <a:gd name="T32" fmla="*/ 0 w 16"/>
                <a:gd name="T33" fmla="*/ 1736 h 6365"/>
                <a:gd name="T34" fmla="*/ 16 w 16"/>
                <a:gd name="T35" fmla="*/ 2040 h 6365"/>
                <a:gd name="T36" fmla="*/ 8 w 16"/>
                <a:gd name="T37" fmla="*/ 1920 h 6365"/>
                <a:gd name="T38" fmla="*/ 8 w 16"/>
                <a:gd name="T39" fmla="*/ 2240 h 6365"/>
                <a:gd name="T40" fmla="*/ 16 w 16"/>
                <a:gd name="T41" fmla="*/ 2120 h 6365"/>
                <a:gd name="T42" fmla="*/ 0 w 16"/>
                <a:gd name="T43" fmla="*/ 2424 h 6365"/>
                <a:gd name="T44" fmla="*/ 16 w 16"/>
                <a:gd name="T45" fmla="*/ 2504 h 6365"/>
                <a:gd name="T46" fmla="*/ 0 w 16"/>
                <a:gd name="T47" fmla="*/ 2504 h 6365"/>
                <a:gd name="T48" fmla="*/ 16 w 16"/>
                <a:gd name="T49" fmla="*/ 2808 h 6365"/>
                <a:gd name="T50" fmla="*/ 8 w 16"/>
                <a:gd name="T51" fmla="*/ 2688 h 6365"/>
                <a:gd name="T52" fmla="*/ 8 w 16"/>
                <a:gd name="T53" fmla="*/ 3008 h 6365"/>
                <a:gd name="T54" fmla="*/ 16 w 16"/>
                <a:gd name="T55" fmla="*/ 2888 h 6365"/>
                <a:gd name="T56" fmla="*/ 0 w 16"/>
                <a:gd name="T57" fmla="*/ 3192 h 6365"/>
                <a:gd name="T58" fmla="*/ 16 w 16"/>
                <a:gd name="T59" fmla="*/ 3272 h 6365"/>
                <a:gd name="T60" fmla="*/ 0 w 16"/>
                <a:gd name="T61" fmla="*/ 3272 h 6365"/>
                <a:gd name="T62" fmla="*/ 16 w 16"/>
                <a:gd name="T63" fmla="*/ 3576 h 6365"/>
                <a:gd name="T64" fmla="*/ 8 w 16"/>
                <a:gd name="T65" fmla="*/ 3456 h 6365"/>
                <a:gd name="T66" fmla="*/ 8 w 16"/>
                <a:gd name="T67" fmla="*/ 3776 h 6365"/>
                <a:gd name="T68" fmla="*/ 16 w 16"/>
                <a:gd name="T69" fmla="*/ 3656 h 6365"/>
                <a:gd name="T70" fmla="*/ 0 w 16"/>
                <a:gd name="T71" fmla="*/ 3960 h 6365"/>
                <a:gd name="T72" fmla="*/ 16 w 16"/>
                <a:gd name="T73" fmla="*/ 4040 h 6365"/>
                <a:gd name="T74" fmla="*/ 0 w 16"/>
                <a:gd name="T75" fmla="*/ 4040 h 6365"/>
                <a:gd name="T76" fmla="*/ 16 w 16"/>
                <a:gd name="T77" fmla="*/ 4344 h 6365"/>
                <a:gd name="T78" fmla="*/ 8 w 16"/>
                <a:gd name="T79" fmla="*/ 4224 h 6365"/>
                <a:gd name="T80" fmla="*/ 8 w 16"/>
                <a:gd name="T81" fmla="*/ 4544 h 6365"/>
                <a:gd name="T82" fmla="*/ 16 w 16"/>
                <a:gd name="T83" fmla="*/ 4424 h 6365"/>
                <a:gd name="T84" fmla="*/ 0 w 16"/>
                <a:gd name="T85" fmla="*/ 4728 h 6365"/>
                <a:gd name="T86" fmla="*/ 16 w 16"/>
                <a:gd name="T87" fmla="*/ 4808 h 6365"/>
                <a:gd name="T88" fmla="*/ 0 w 16"/>
                <a:gd name="T89" fmla="*/ 4808 h 6365"/>
                <a:gd name="T90" fmla="*/ 16 w 16"/>
                <a:gd name="T91" fmla="*/ 5112 h 6365"/>
                <a:gd name="T92" fmla="*/ 8 w 16"/>
                <a:gd name="T93" fmla="*/ 4992 h 6365"/>
                <a:gd name="T94" fmla="*/ 8 w 16"/>
                <a:gd name="T95" fmla="*/ 5312 h 6365"/>
                <a:gd name="T96" fmla="*/ 16 w 16"/>
                <a:gd name="T97" fmla="*/ 5192 h 6365"/>
                <a:gd name="T98" fmla="*/ 0 w 16"/>
                <a:gd name="T99" fmla="*/ 5496 h 6365"/>
                <a:gd name="T100" fmla="*/ 16 w 16"/>
                <a:gd name="T101" fmla="*/ 5576 h 6365"/>
                <a:gd name="T102" fmla="*/ 0 w 16"/>
                <a:gd name="T103" fmla="*/ 5576 h 6365"/>
                <a:gd name="T104" fmla="*/ 16 w 16"/>
                <a:gd name="T105" fmla="*/ 5880 h 6365"/>
                <a:gd name="T106" fmla="*/ 8 w 16"/>
                <a:gd name="T107" fmla="*/ 5760 h 6365"/>
                <a:gd name="T108" fmla="*/ 8 w 16"/>
                <a:gd name="T109" fmla="*/ 6080 h 6365"/>
                <a:gd name="T110" fmla="*/ 16 w 16"/>
                <a:gd name="T111" fmla="*/ 5960 h 6365"/>
                <a:gd name="T112" fmla="*/ 0 w 16"/>
                <a:gd name="T113" fmla="*/ 6264 h 6365"/>
                <a:gd name="T114" fmla="*/ 16 w 16"/>
                <a:gd name="T115" fmla="*/ 6344 h 6365"/>
                <a:gd name="T116" fmla="*/ 0 w 16"/>
                <a:gd name="T117" fmla="*/ 6344 h 6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 h="6365">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64"/>
                  </a:lnTo>
                  <a:cubicBezTo>
                    <a:pt x="16" y="1468"/>
                    <a:pt x="13" y="1472"/>
                    <a:pt x="8" y="1472"/>
                  </a:cubicBezTo>
                  <a:cubicBezTo>
                    <a:pt x="4" y="1472"/>
                    <a:pt x="0" y="1468"/>
                    <a:pt x="0" y="1464"/>
                  </a:cubicBezTo>
                  <a:lnTo>
                    <a:pt x="0" y="1352"/>
                  </a:lnTo>
                  <a:cubicBezTo>
                    <a:pt x="0" y="1347"/>
                    <a:pt x="4" y="1344"/>
                    <a:pt x="8" y="1344"/>
                  </a:cubicBezTo>
                  <a:cubicBezTo>
                    <a:pt x="13" y="1344"/>
                    <a:pt x="16" y="1347"/>
                    <a:pt x="16" y="1352"/>
                  </a:cubicBezTo>
                  <a:close/>
                  <a:moveTo>
                    <a:pt x="16" y="1544"/>
                  </a:moveTo>
                  <a:lnTo>
                    <a:pt x="16" y="1656"/>
                  </a:lnTo>
                  <a:cubicBezTo>
                    <a:pt x="16" y="1660"/>
                    <a:pt x="13" y="1664"/>
                    <a:pt x="8" y="1664"/>
                  </a:cubicBezTo>
                  <a:cubicBezTo>
                    <a:pt x="4" y="1664"/>
                    <a:pt x="0" y="1660"/>
                    <a:pt x="0" y="1656"/>
                  </a:cubicBezTo>
                  <a:lnTo>
                    <a:pt x="0" y="1544"/>
                  </a:lnTo>
                  <a:cubicBezTo>
                    <a:pt x="0" y="1539"/>
                    <a:pt x="4" y="1536"/>
                    <a:pt x="8" y="1536"/>
                  </a:cubicBezTo>
                  <a:cubicBezTo>
                    <a:pt x="13" y="1536"/>
                    <a:pt x="16" y="1539"/>
                    <a:pt x="16" y="1544"/>
                  </a:cubicBezTo>
                  <a:close/>
                  <a:moveTo>
                    <a:pt x="16" y="1736"/>
                  </a:moveTo>
                  <a:lnTo>
                    <a:pt x="16" y="1848"/>
                  </a:lnTo>
                  <a:cubicBezTo>
                    <a:pt x="16" y="1852"/>
                    <a:pt x="13" y="1856"/>
                    <a:pt x="8" y="1856"/>
                  </a:cubicBezTo>
                  <a:cubicBezTo>
                    <a:pt x="4" y="1856"/>
                    <a:pt x="0" y="1852"/>
                    <a:pt x="0" y="1848"/>
                  </a:cubicBezTo>
                  <a:lnTo>
                    <a:pt x="0" y="1736"/>
                  </a:lnTo>
                  <a:cubicBezTo>
                    <a:pt x="0" y="1731"/>
                    <a:pt x="4" y="1728"/>
                    <a:pt x="8" y="1728"/>
                  </a:cubicBezTo>
                  <a:cubicBezTo>
                    <a:pt x="13" y="1728"/>
                    <a:pt x="16" y="1731"/>
                    <a:pt x="16" y="1736"/>
                  </a:cubicBezTo>
                  <a:close/>
                  <a:moveTo>
                    <a:pt x="16" y="1928"/>
                  </a:moveTo>
                  <a:lnTo>
                    <a:pt x="16" y="2040"/>
                  </a:lnTo>
                  <a:cubicBezTo>
                    <a:pt x="16" y="2044"/>
                    <a:pt x="13" y="2048"/>
                    <a:pt x="8" y="2048"/>
                  </a:cubicBezTo>
                  <a:cubicBezTo>
                    <a:pt x="4" y="2048"/>
                    <a:pt x="0" y="2044"/>
                    <a:pt x="0" y="2040"/>
                  </a:cubicBezTo>
                  <a:lnTo>
                    <a:pt x="0" y="1928"/>
                  </a:lnTo>
                  <a:cubicBezTo>
                    <a:pt x="0" y="1923"/>
                    <a:pt x="4" y="1920"/>
                    <a:pt x="8" y="1920"/>
                  </a:cubicBezTo>
                  <a:cubicBezTo>
                    <a:pt x="13" y="1920"/>
                    <a:pt x="16" y="1923"/>
                    <a:pt x="16" y="1928"/>
                  </a:cubicBezTo>
                  <a:close/>
                  <a:moveTo>
                    <a:pt x="16" y="2120"/>
                  </a:moveTo>
                  <a:lnTo>
                    <a:pt x="16" y="2232"/>
                  </a:lnTo>
                  <a:cubicBezTo>
                    <a:pt x="16" y="2236"/>
                    <a:pt x="13" y="2240"/>
                    <a:pt x="8" y="2240"/>
                  </a:cubicBezTo>
                  <a:cubicBezTo>
                    <a:pt x="4" y="2240"/>
                    <a:pt x="0" y="2236"/>
                    <a:pt x="0" y="2232"/>
                  </a:cubicBezTo>
                  <a:lnTo>
                    <a:pt x="0" y="2120"/>
                  </a:lnTo>
                  <a:cubicBezTo>
                    <a:pt x="0" y="2115"/>
                    <a:pt x="4" y="2112"/>
                    <a:pt x="8" y="2112"/>
                  </a:cubicBezTo>
                  <a:cubicBezTo>
                    <a:pt x="13" y="2112"/>
                    <a:pt x="16" y="2115"/>
                    <a:pt x="16" y="2120"/>
                  </a:cubicBezTo>
                  <a:close/>
                  <a:moveTo>
                    <a:pt x="16" y="2312"/>
                  </a:moveTo>
                  <a:lnTo>
                    <a:pt x="16" y="2424"/>
                  </a:lnTo>
                  <a:cubicBezTo>
                    <a:pt x="16" y="2428"/>
                    <a:pt x="13" y="2432"/>
                    <a:pt x="8" y="2432"/>
                  </a:cubicBezTo>
                  <a:cubicBezTo>
                    <a:pt x="4" y="2432"/>
                    <a:pt x="0" y="2428"/>
                    <a:pt x="0" y="2424"/>
                  </a:cubicBezTo>
                  <a:lnTo>
                    <a:pt x="0" y="2312"/>
                  </a:lnTo>
                  <a:cubicBezTo>
                    <a:pt x="0" y="2307"/>
                    <a:pt x="4" y="2304"/>
                    <a:pt x="8" y="2304"/>
                  </a:cubicBezTo>
                  <a:cubicBezTo>
                    <a:pt x="13" y="2304"/>
                    <a:pt x="16" y="2307"/>
                    <a:pt x="16" y="2312"/>
                  </a:cubicBezTo>
                  <a:close/>
                  <a:moveTo>
                    <a:pt x="16" y="2504"/>
                  </a:moveTo>
                  <a:lnTo>
                    <a:pt x="16" y="2616"/>
                  </a:lnTo>
                  <a:cubicBezTo>
                    <a:pt x="16" y="2620"/>
                    <a:pt x="13" y="2624"/>
                    <a:pt x="8" y="2624"/>
                  </a:cubicBezTo>
                  <a:cubicBezTo>
                    <a:pt x="4" y="2624"/>
                    <a:pt x="0" y="2620"/>
                    <a:pt x="0" y="2616"/>
                  </a:cubicBezTo>
                  <a:lnTo>
                    <a:pt x="0" y="2504"/>
                  </a:lnTo>
                  <a:cubicBezTo>
                    <a:pt x="0" y="2499"/>
                    <a:pt x="4" y="2496"/>
                    <a:pt x="8" y="2496"/>
                  </a:cubicBezTo>
                  <a:cubicBezTo>
                    <a:pt x="13" y="2496"/>
                    <a:pt x="16" y="2499"/>
                    <a:pt x="16" y="2504"/>
                  </a:cubicBezTo>
                  <a:close/>
                  <a:moveTo>
                    <a:pt x="16" y="2696"/>
                  </a:moveTo>
                  <a:lnTo>
                    <a:pt x="16" y="2808"/>
                  </a:lnTo>
                  <a:cubicBezTo>
                    <a:pt x="16" y="2812"/>
                    <a:pt x="13" y="2816"/>
                    <a:pt x="8" y="2816"/>
                  </a:cubicBezTo>
                  <a:cubicBezTo>
                    <a:pt x="4" y="2816"/>
                    <a:pt x="0" y="2812"/>
                    <a:pt x="0" y="2808"/>
                  </a:cubicBezTo>
                  <a:lnTo>
                    <a:pt x="0" y="2696"/>
                  </a:lnTo>
                  <a:cubicBezTo>
                    <a:pt x="0" y="2691"/>
                    <a:pt x="4" y="2688"/>
                    <a:pt x="8" y="2688"/>
                  </a:cubicBezTo>
                  <a:cubicBezTo>
                    <a:pt x="13" y="2688"/>
                    <a:pt x="16" y="2691"/>
                    <a:pt x="16" y="2696"/>
                  </a:cubicBezTo>
                  <a:close/>
                  <a:moveTo>
                    <a:pt x="16" y="2888"/>
                  </a:moveTo>
                  <a:lnTo>
                    <a:pt x="16" y="3000"/>
                  </a:lnTo>
                  <a:cubicBezTo>
                    <a:pt x="16" y="3004"/>
                    <a:pt x="13" y="3008"/>
                    <a:pt x="8" y="3008"/>
                  </a:cubicBezTo>
                  <a:cubicBezTo>
                    <a:pt x="4" y="3008"/>
                    <a:pt x="0" y="3004"/>
                    <a:pt x="0" y="3000"/>
                  </a:cubicBezTo>
                  <a:lnTo>
                    <a:pt x="0" y="2888"/>
                  </a:lnTo>
                  <a:cubicBezTo>
                    <a:pt x="0" y="2883"/>
                    <a:pt x="4" y="2880"/>
                    <a:pt x="8" y="2880"/>
                  </a:cubicBezTo>
                  <a:cubicBezTo>
                    <a:pt x="13" y="2880"/>
                    <a:pt x="16" y="2883"/>
                    <a:pt x="16" y="2888"/>
                  </a:cubicBezTo>
                  <a:close/>
                  <a:moveTo>
                    <a:pt x="16" y="3080"/>
                  </a:moveTo>
                  <a:lnTo>
                    <a:pt x="16" y="3192"/>
                  </a:lnTo>
                  <a:cubicBezTo>
                    <a:pt x="16" y="3196"/>
                    <a:pt x="13" y="3200"/>
                    <a:pt x="8" y="3200"/>
                  </a:cubicBezTo>
                  <a:cubicBezTo>
                    <a:pt x="4" y="3200"/>
                    <a:pt x="0" y="3196"/>
                    <a:pt x="0" y="3192"/>
                  </a:cubicBezTo>
                  <a:lnTo>
                    <a:pt x="0" y="3080"/>
                  </a:lnTo>
                  <a:cubicBezTo>
                    <a:pt x="0" y="3075"/>
                    <a:pt x="4" y="3072"/>
                    <a:pt x="8" y="3072"/>
                  </a:cubicBezTo>
                  <a:cubicBezTo>
                    <a:pt x="13" y="3072"/>
                    <a:pt x="16" y="3075"/>
                    <a:pt x="16" y="3080"/>
                  </a:cubicBezTo>
                  <a:close/>
                  <a:moveTo>
                    <a:pt x="16" y="3272"/>
                  </a:moveTo>
                  <a:lnTo>
                    <a:pt x="16" y="3384"/>
                  </a:lnTo>
                  <a:cubicBezTo>
                    <a:pt x="16" y="3388"/>
                    <a:pt x="13" y="3392"/>
                    <a:pt x="8" y="3392"/>
                  </a:cubicBezTo>
                  <a:cubicBezTo>
                    <a:pt x="4" y="3392"/>
                    <a:pt x="0" y="3388"/>
                    <a:pt x="0" y="3384"/>
                  </a:cubicBezTo>
                  <a:lnTo>
                    <a:pt x="0" y="3272"/>
                  </a:lnTo>
                  <a:cubicBezTo>
                    <a:pt x="0" y="3267"/>
                    <a:pt x="4" y="3264"/>
                    <a:pt x="8" y="3264"/>
                  </a:cubicBezTo>
                  <a:cubicBezTo>
                    <a:pt x="13" y="3264"/>
                    <a:pt x="16" y="3267"/>
                    <a:pt x="16" y="3272"/>
                  </a:cubicBezTo>
                  <a:close/>
                  <a:moveTo>
                    <a:pt x="16" y="3464"/>
                  </a:moveTo>
                  <a:lnTo>
                    <a:pt x="16" y="3576"/>
                  </a:lnTo>
                  <a:cubicBezTo>
                    <a:pt x="16" y="3580"/>
                    <a:pt x="13" y="3584"/>
                    <a:pt x="8" y="3584"/>
                  </a:cubicBezTo>
                  <a:cubicBezTo>
                    <a:pt x="4" y="3584"/>
                    <a:pt x="0" y="3580"/>
                    <a:pt x="0" y="3576"/>
                  </a:cubicBezTo>
                  <a:lnTo>
                    <a:pt x="0" y="3464"/>
                  </a:lnTo>
                  <a:cubicBezTo>
                    <a:pt x="0" y="3459"/>
                    <a:pt x="4" y="3456"/>
                    <a:pt x="8" y="3456"/>
                  </a:cubicBezTo>
                  <a:cubicBezTo>
                    <a:pt x="13" y="3456"/>
                    <a:pt x="16" y="3459"/>
                    <a:pt x="16" y="3464"/>
                  </a:cubicBezTo>
                  <a:close/>
                  <a:moveTo>
                    <a:pt x="16" y="3656"/>
                  </a:moveTo>
                  <a:lnTo>
                    <a:pt x="16" y="3768"/>
                  </a:lnTo>
                  <a:cubicBezTo>
                    <a:pt x="16" y="3772"/>
                    <a:pt x="13" y="3776"/>
                    <a:pt x="8" y="3776"/>
                  </a:cubicBezTo>
                  <a:cubicBezTo>
                    <a:pt x="4" y="3776"/>
                    <a:pt x="0" y="3772"/>
                    <a:pt x="0" y="3768"/>
                  </a:cubicBezTo>
                  <a:lnTo>
                    <a:pt x="0" y="3656"/>
                  </a:lnTo>
                  <a:cubicBezTo>
                    <a:pt x="0" y="3651"/>
                    <a:pt x="4" y="3648"/>
                    <a:pt x="8" y="3648"/>
                  </a:cubicBezTo>
                  <a:cubicBezTo>
                    <a:pt x="13" y="3648"/>
                    <a:pt x="16" y="3651"/>
                    <a:pt x="16" y="3656"/>
                  </a:cubicBezTo>
                  <a:close/>
                  <a:moveTo>
                    <a:pt x="16" y="3848"/>
                  </a:moveTo>
                  <a:lnTo>
                    <a:pt x="16" y="3960"/>
                  </a:lnTo>
                  <a:cubicBezTo>
                    <a:pt x="16" y="3964"/>
                    <a:pt x="13" y="3968"/>
                    <a:pt x="8" y="3968"/>
                  </a:cubicBezTo>
                  <a:cubicBezTo>
                    <a:pt x="4" y="3968"/>
                    <a:pt x="0" y="3964"/>
                    <a:pt x="0" y="3960"/>
                  </a:cubicBezTo>
                  <a:lnTo>
                    <a:pt x="0" y="3848"/>
                  </a:lnTo>
                  <a:cubicBezTo>
                    <a:pt x="0" y="3843"/>
                    <a:pt x="4" y="3840"/>
                    <a:pt x="8" y="3840"/>
                  </a:cubicBezTo>
                  <a:cubicBezTo>
                    <a:pt x="13" y="3840"/>
                    <a:pt x="16" y="3843"/>
                    <a:pt x="16" y="3848"/>
                  </a:cubicBezTo>
                  <a:close/>
                  <a:moveTo>
                    <a:pt x="16" y="4040"/>
                  </a:moveTo>
                  <a:lnTo>
                    <a:pt x="16" y="4152"/>
                  </a:lnTo>
                  <a:cubicBezTo>
                    <a:pt x="16" y="4156"/>
                    <a:pt x="13" y="4160"/>
                    <a:pt x="8" y="4160"/>
                  </a:cubicBezTo>
                  <a:cubicBezTo>
                    <a:pt x="4" y="4160"/>
                    <a:pt x="0" y="4156"/>
                    <a:pt x="0" y="4152"/>
                  </a:cubicBezTo>
                  <a:lnTo>
                    <a:pt x="0" y="4040"/>
                  </a:lnTo>
                  <a:cubicBezTo>
                    <a:pt x="0" y="4035"/>
                    <a:pt x="4" y="4032"/>
                    <a:pt x="8" y="4032"/>
                  </a:cubicBezTo>
                  <a:cubicBezTo>
                    <a:pt x="13" y="4032"/>
                    <a:pt x="16" y="4035"/>
                    <a:pt x="16" y="4040"/>
                  </a:cubicBezTo>
                  <a:close/>
                  <a:moveTo>
                    <a:pt x="16" y="4232"/>
                  </a:moveTo>
                  <a:lnTo>
                    <a:pt x="16" y="4344"/>
                  </a:lnTo>
                  <a:cubicBezTo>
                    <a:pt x="16" y="4348"/>
                    <a:pt x="13" y="4352"/>
                    <a:pt x="8" y="4352"/>
                  </a:cubicBezTo>
                  <a:cubicBezTo>
                    <a:pt x="4" y="4352"/>
                    <a:pt x="0" y="4348"/>
                    <a:pt x="0" y="4344"/>
                  </a:cubicBezTo>
                  <a:lnTo>
                    <a:pt x="0" y="4232"/>
                  </a:lnTo>
                  <a:cubicBezTo>
                    <a:pt x="0" y="4227"/>
                    <a:pt x="4" y="4224"/>
                    <a:pt x="8" y="4224"/>
                  </a:cubicBezTo>
                  <a:cubicBezTo>
                    <a:pt x="13" y="4224"/>
                    <a:pt x="16" y="4227"/>
                    <a:pt x="16" y="4232"/>
                  </a:cubicBezTo>
                  <a:close/>
                  <a:moveTo>
                    <a:pt x="16" y="4424"/>
                  </a:moveTo>
                  <a:lnTo>
                    <a:pt x="16" y="4536"/>
                  </a:lnTo>
                  <a:cubicBezTo>
                    <a:pt x="16" y="4540"/>
                    <a:pt x="13" y="4544"/>
                    <a:pt x="8" y="4544"/>
                  </a:cubicBezTo>
                  <a:cubicBezTo>
                    <a:pt x="4" y="4544"/>
                    <a:pt x="0" y="4540"/>
                    <a:pt x="0" y="4536"/>
                  </a:cubicBezTo>
                  <a:lnTo>
                    <a:pt x="0" y="4424"/>
                  </a:lnTo>
                  <a:cubicBezTo>
                    <a:pt x="0" y="4419"/>
                    <a:pt x="4" y="4416"/>
                    <a:pt x="8" y="4416"/>
                  </a:cubicBezTo>
                  <a:cubicBezTo>
                    <a:pt x="13" y="4416"/>
                    <a:pt x="16" y="4419"/>
                    <a:pt x="16" y="4424"/>
                  </a:cubicBezTo>
                  <a:close/>
                  <a:moveTo>
                    <a:pt x="16" y="4616"/>
                  </a:moveTo>
                  <a:lnTo>
                    <a:pt x="16" y="4728"/>
                  </a:lnTo>
                  <a:cubicBezTo>
                    <a:pt x="16" y="4732"/>
                    <a:pt x="13" y="4736"/>
                    <a:pt x="8" y="4736"/>
                  </a:cubicBezTo>
                  <a:cubicBezTo>
                    <a:pt x="4" y="4736"/>
                    <a:pt x="0" y="4732"/>
                    <a:pt x="0" y="4728"/>
                  </a:cubicBezTo>
                  <a:lnTo>
                    <a:pt x="0" y="4616"/>
                  </a:lnTo>
                  <a:cubicBezTo>
                    <a:pt x="0" y="4611"/>
                    <a:pt x="4" y="4608"/>
                    <a:pt x="8" y="4608"/>
                  </a:cubicBezTo>
                  <a:cubicBezTo>
                    <a:pt x="13" y="4608"/>
                    <a:pt x="16" y="4611"/>
                    <a:pt x="16" y="4616"/>
                  </a:cubicBezTo>
                  <a:close/>
                  <a:moveTo>
                    <a:pt x="16" y="4808"/>
                  </a:moveTo>
                  <a:lnTo>
                    <a:pt x="16" y="4920"/>
                  </a:lnTo>
                  <a:cubicBezTo>
                    <a:pt x="16" y="4924"/>
                    <a:pt x="13" y="4928"/>
                    <a:pt x="8" y="4928"/>
                  </a:cubicBezTo>
                  <a:cubicBezTo>
                    <a:pt x="4" y="4928"/>
                    <a:pt x="0" y="4924"/>
                    <a:pt x="0" y="4920"/>
                  </a:cubicBezTo>
                  <a:lnTo>
                    <a:pt x="0" y="4808"/>
                  </a:lnTo>
                  <a:cubicBezTo>
                    <a:pt x="0" y="4803"/>
                    <a:pt x="4" y="4800"/>
                    <a:pt x="8" y="4800"/>
                  </a:cubicBezTo>
                  <a:cubicBezTo>
                    <a:pt x="13" y="4800"/>
                    <a:pt x="16" y="4803"/>
                    <a:pt x="16" y="4808"/>
                  </a:cubicBezTo>
                  <a:close/>
                  <a:moveTo>
                    <a:pt x="16" y="5000"/>
                  </a:moveTo>
                  <a:lnTo>
                    <a:pt x="16" y="5112"/>
                  </a:lnTo>
                  <a:cubicBezTo>
                    <a:pt x="16" y="5116"/>
                    <a:pt x="13" y="5120"/>
                    <a:pt x="8" y="5120"/>
                  </a:cubicBezTo>
                  <a:cubicBezTo>
                    <a:pt x="4" y="5120"/>
                    <a:pt x="0" y="5116"/>
                    <a:pt x="0" y="5112"/>
                  </a:cubicBezTo>
                  <a:lnTo>
                    <a:pt x="0" y="5000"/>
                  </a:lnTo>
                  <a:cubicBezTo>
                    <a:pt x="0" y="4995"/>
                    <a:pt x="4" y="4992"/>
                    <a:pt x="8" y="4992"/>
                  </a:cubicBezTo>
                  <a:cubicBezTo>
                    <a:pt x="13" y="4992"/>
                    <a:pt x="16" y="4995"/>
                    <a:pt x="16" y="5000"/>
                  </a:cubicBezTo>
                  <a:close/>
                  <a:moveTo>
                    <a:pt x="16" y="5192"/>
                  </a:moveTo>
                  <a:lnTo>
                    <a:pt x="16" y="5304"/>
                  </a:lnTo>
                  <a:cubicBezTo>
                    <a:pt x="16" y="5308"/>
                    <a:pt x="13" y="5312"/>
                    <a:pt x="8" y="5312"/>
                  </a:cubicBezTo>
                  <a:cubicBezTo>
                    <a:pt x="4" y="5312"/>
                    <a:pt x="0" y="5308"/>
                    <a:pt x="0" y="5304"/>
                  </a:cubicBezTo>
                  <a:lnTo>
                    <a:pt x="0" y="5192"/>
                  </a:lnTo>
                  <a:cubicBezTo>
                    <a:pt x="0" y="5187"/>
                    <a:pt x="4" y="5184"/>
                    <a:pt x="8" y="5184"/>
                  </a:cubicBezTo>
                  <a:cubicBezTo>
                    <a:pt x="13" y="5184"/>
                    <a:pt x="16" y="5187"/>
                    <a:pt x="16" y="5192"/>
                  </a:cubicBezTo>
                  <a:close/>
                  <a:moveTo>
                    <a:pt x="16" y="5384"/>
                  </a:moveTo>
                  <a:lnTo>
                    <a:pt x="16" y="5496"/>
                  </a:lnTo>
                  <a:cubicBezTo>
                    <a:pt x="16" y="5500"/>
                    <a:pt x="13" y="5504"/>
                    <a:pt x="8" y="5504"/>
                  </a:cubicBezTo>
                  <a:cubicBezTo>
                    <a:pt x="4" y="5504"/>
                    <a:pt x="0" y="5500"/>
                    <a:pt x="0" y="5496"/>
                  </a:cubicBezTo>
                  <a:lnTo>
                    <a:pt x="0" y="5384"/>
                  </a:lnTo>
                  <a:cubicBezTo>
                    <a:pt x="0" y="5379"/>
                    <a:pt x="4" y="5376"/>
                    <a:pt x="8" y="5376"/>
                  </a:cubicBezTo>
                  <a:cubicBezTo>
                    <a:pt x="13" y="5376"/>
                    <a:pt x="16" y="5379"/>
                    <a:pt x="16" y="5384"/>
                  </a:cubicBezTo>
                  <a:close/>
                  <a:moveTo>
                    <a:pt x="16" y="5576"/>
                  </a:moveTo>
                  <a:lnTo>
                    <a:pt x="16" y="5688"/>
                  </a:lnTo>
                  <a:cubicBezTo>
                    <a:pt x="16" y="5692"/>
                    <a:pt x="13" y="5696"/>
                    <a:pt x="8" y="5696"/>
                  </a:cubicBezTo>
                  <a:cubicBezTo>
                    <a:pt x="4" y="5696"/>
                    <a:pt x="0" y="5692"/>
                    <a:pt x="0" y="5688"/>
                  </a:cubicBezTo>
                  <a:lnTo>
                    <a:pt x="0" y="5576"/>
                  </a:lnTo>
                  <a:cubicBezTo>
                    <a:pt x="0" y="5571"/>
                    <a:pt x="4" y="5568"/>
                    <a:pt x="8" y="5568"/>
                  </a:cubicBezTo>
                  <a:cubicBezTo>
                    <a:pt x="13" y="5568"/>
                    <a:pt x="16" y="5571"/>
                    <a:pt x="16" y="5576"/>
                  </a:cubicBezTo>
                  <a:close/>
                  <a:moveTo>
                    <a:pt x="16" y="5768"/>
                  </a:moveTo>
                  <a:lnTo>
                    <a:pt x="16" y="5880"/>
                  </a:lnTo>
                  <a:cubicBezTo>
                    <a:pt x="16" y="5884"/>
                    <a:pt x="13" y="5888"/>
                    <a:pt x="8" y="5888"/>
                  </a:cubicBezTo>
                  <a:cubicBezTo>
                    <a:pt x="4" y="5888"/>
                    <a:pt x="0" y="5884"/>
                    <a:pt x="0" y="5880"/>
                  </a:cubicBezTo>
                  <a:lnTo>
                    <a:pt x="0" y="5768"/>
                  </a:lnTo>
                  <a:cubicBezTo>
                    <a:pt x="0" y="5763"/>
                    <a:pt x="4" y="5760"/>
                    <a:pt x="8" y="5760"/>
                  </a:cubicBezTo>
                  <a:cubicBezTo>
                    <a:pt x="13" y="5760"/>
                    <a:pt x="16" y="5763"/>
                    <a:pt x="16" y="5768"/>
                  </a:cubicBezTo>
                  <a:close/>
                  <a:moveTo>
                    <a:pt x="16" y="5960"/>
                  </a:moveTo>
                  <a:lnTo>
                    <a:pt x="16" y="6072"/>
                  </a:lnTo>
                  <a:cubicBezTo>
                    <a:pt x="16" y="6076"/>
                    <a:pt x="13" y="6080"/>
                    <a:pt x="8" y="6080"/>
                  </a:cubicBezTo>
                  <a:cubicBezTo>
                    <a:pt x="4" y="6080"/>
                    <a:pt x="0" y="6076"/>
                    <a:pt x="0" y="6072"/>
                  </a:cubicBezTo>
                  <a:lnTo>
                    <a:pt x="0" y="5960"/>
                  </a:lnTo>
                  <a:cubicBezTo>
                    <a:pt x="0" y="5955"/>
                    <a:pt x="4" y="5952"/>
                    <a:pt x="8" y="5952"/>
                  </a:cubicBezTo>
                  <a:cubicBezTo>
                    <a:pt x="13" y="5952"/>
                    <a:pt x="16" y="5955"/>
                    <a:pt x="16" y="5960"/>
                  </a:cubicBezTo>
                  <a:close/>
                  <a:moveTo>
                    <a:pt x="16" y="6152"/>
                  </a:moveTo>
                  <a:lnTo>
                    <a:pt x="16" y="6264"/>
                  </a:lnTo>
                  <a:cubicBezTo>
                    <a:pt x="16" y="6268"/>
                    <a:pt x="13" y="6272"/>
                    <a:pt x="8" y="6272"/>
                  </a:cubicBezTo>
                  <a:cubicBezTo>
                    <a:pt x="4" y="6272"/>
                    <a:pt x="0" y="6268"/>
                    <a:pt x="0" y="6264"/>
                  </a:cubicBezTo>
                  <a:lnTo>
                    <a:pt x="0" y="6152"/>
                  </a:lnTo>
                  <a:cubicBezTo>
                    <a:pt x="0" y="6147"/>
                    <a:pt x="4" y="6144"/>
                    <a:pt x="8" y="6144"/>
                  </a:cubicBezTo>
                  <a:cubicBezTo>
                    <a:pt x="13" y="6144"/>
                    <a:pt x="16" y="6147"/>
                    <a:pt x="16" y="6152"/>
                  </a:cubicBezTo>
                  <a:close/>
                  <a:moveTo>
                    <a:pt x="16" y="6344"/>
                  </a:moveTo>
                  <a:lnTo>
                    <a:pt x="16" y="6357"/>
                  </a:lnTo>
                  <a:cubicBezTo>
                    <a:pt x="16" y="6362"/>
                    <a:pt x="13" y="6365"/>
                    <a:pt x="8" y="6365"/>
                  </a:cubicBezTo>
                  <a:cubicBezTo>
                    <a:pt x="4" y="6365"/>
                    <a:pt x="0" y="6362"/>
                    <a:pt x="0" y="6357"/>
                  </a:cubicBezTo>
                  <a:lnTo>
                    <a:pt x="0" y="6344"/>
                  </a:lnTo>
                  <a:cubicBezTo>
                    <a:pt x="0" y="6339"/>
                    <a:pt x="4" y="6336"/>
                    <a:pt x="8" y="6336"/>
                  </a:cubicBezTo>
                  <a:cubicBezTo>
                    <a:pt x="13" y="6336"/>
                    <a:pt x="16" y="6339"/>
                    <a:pt x="16" y="6344"/>
                  </a:cubicBezTo>
                  <a:close/>
                </a:path>
              </a:pathLst>
            </a:custGeom>
            <a:solidFill>
              <a:srgbClr val="404040"/>
            </a:solidFill>
            <a:ln w="9525" cap="flat">
              <a:solidFill>
                <a:srgbClr val="40404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4">
              <a:extLst>
                <a:ext uri="{FF2B5EF4-FFF2-40B4-BE49-F238E27FC236}">
                  <a16:creationId xmlns:a16="http://schemas.microsoft.com/office/drawing/2014/main" id="{D7530460-27BF-4F9D-96FD-E786CFCA34CB}"/>
                </a:ext>
              </a:extLst>
            </p:cNvPr>
            <p:cNvSpPr>
              <a:spLocks noChangeArrowheads="1"/>
            </p:cNvSpPr>
            <p:nvPr/>
          </p:nvSpPr>
          <p:spPr bwMode="auto">
            <a:xfrm>
              <a:off x="4659" y="1004"/>
              <a:ext cx="57" cy="2109"/>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a:extLst>
                <a:ext uri="{FF2B5EF4-FFF2-40B4-BE49-F238E27FC236}">
                  <a16:creationId xmlns:a16="http://schemas.microsoft.com/office/drawing/2014/main" id="{C4752A83-E631-40AE-9908-60C5ECF113B1}"/>
                </a:ext>
              </a:extLst>
            </p:cNvPr>
            <p:cNvSpPr>
              <a:spLocks/>
            </p:cNvSpPr>
            <p:nvPr/>
          </p:nvSpPr>
          <p:spPr bwMode="auto">
            <a:xfrm>
              <a:off x="4716" y="175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0AEA7577-13F0-43C5-BDBF-2DD78C979DD2}"/>
                </a:ext>
              </a:extLst>
            </p:cNvPr>
            <p:cNvSpPr>
              <a:spLocks/>
            </p:cNvSpPr>
            <p:nvPr/>
          </p:nvSpPr>
          <p:spPr bwMode="auto">
            <a:xfrm>
              <a:off x="4716" y="195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7">
              <a:extLst>
                <a:ext uri="{FF2B5EF4-FFF2-40B4-BE49-F238E27FC236}">
                  <a16:creationId xmlns:a16="http://schemas.microsoft.com/office/drawing/2014/main" id="{B996F906-EBBA-4285-9B5B-3DD1FA83F218}"/>
                </a:ext>
              </a:extLst>
            </p:cNvPr>
            <p:cNvSpPr>
              <a:spLocks noChangeArrowheads="1"/>
            </p:cNvSpPr>
            <p:nvPr/>
          </p:nvSpPr>
          <p:spPr bwMode="auto">
            <a:xfrm>
              <a:off x="4930" y="1785"/>
              <a:ext cx="99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Check Provisioning Trigger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331B7044-00F0-46CB-9B4F-D808E1B44157}"/>
                </a:ext>
              </a:extLst>
            </p:cNvPr>
            <p:cNvSpPr>
              <a:spLocks noChangeArrowheads="1"/>
            </p:cNvSpPr>
            <p:nvPr/>
          </p:nvSpPr>
          <p:spPr bwMode="auto">
            <a:xfrm>
              <a:off x="4930" y="1863"/>
              <a:ext cx="15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48973B6B-993E-41DB-A70B-040EF413185E}"/>
                </a:ext>
              </a:extLst>
            </p:cNvPr>
            <p:cNvSpPr>
              <a:spLocks noChangeArrowheads="1"/>
            </p:cNvSpPr>
            <p:nvPr/>
          </p:nvSpPr>
          <p:spPr bwMode="auto">
            <a:xfrm>
              <a:off x="5032"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0">
              <a:extLst>
                <a:ext uri="{FF2B5EF4-FFF2-40B4-BE49-F238E27FC236}">
                  <a16:creationId xmlns:a16="http://schemas.microsoft.com/office/drawing/2014/main" id="{D8E64887-8041-4E70-9530-74B2531CF56A}"/>
                </a:ext>
              </a:extLst>
            </p:cNvPr>
            <p:cNvSpPr>
              <a:spLocks noChangeArrowheads="1"/>
            </p:cNvSpPr>
            <p:nvPr/>
          </p:nvSpPr>
          <p:spPr bwMode="auto">
            <a:xfrm>
              <a:off x="5056" y="1863"/>
              <a:ext cx="42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conditions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1">
              <a:extLst>
                <a:ext uri="{FF2B5EF4-FFF2-40B4-BE49-F238E27FC236}">
                  <a16:creationId xmlns:a16="http://schemas.microsoft.com/office/drawing/2014/main" id="{EE53EC65-3F4A-4A8C-B1D3-9FC282D68D02}"/>
                </a:ext>
              </a:extLst>
            </p:cNvPr>
            <p:cNvSpPr>
              <a:spLocks noChangeArrowheads="1"/>
            </p:cNvSpPr>
            <p:nvPr/>
          </p:nvSpPr>
          <p:spPr bwMode="auto">
            <a:xfrm>
              <a:off x="5398"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2">
              <a:extLst>
                <a:ext uri="{FF2B5EF4-FFF2-40B4-BE49-F238E27FC236}">
                  <a16:creationId xmlns:a16="http://schemas.microsoft.com/office/drawing/2014/main" id="{0E645F8E-CE92-438D-827F-71D33B6CB650}"/>
                </a:ext>
              </a:extLst>
            </p:cNvPr>
            <p:cNvSpPr>
              <a:spLocks noChangeArrowheads="1"/>
            </p:cNvSpPr>
            <p:nvPr/>
          </p:nvSpPr>
          <p:spPr bwMode="auto">
            <a:xfrm>
              <a:off x="5416" y="1863"/>
              <a:ext cx="20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meet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3">
              <a:extLst>
                <a:ext uri="{FF2B5EF4-FFF2-40B4-BE49-F238E27FC236}">
                  <a16:creationId xmlns:a16="http://schemas.microsoft.com/office/drawing/2014/main" id="{7A453024-A850-4DDD-9762-05325A9CFE5A}"/>
                </a:ext>
              </a:extLst>
            </p:cNvPr>
            <p:cNvSpPr>
              <a:spLocks noChangeArrowheads="1"/>
            </p:cNvSpPr>
            <p:nvPr/>
          </p:nvSpPr>
          <p:spPr bwMode="auto">
            <a:xfrm>
              <a:off x="5566" y="1863"/>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4">
              <a:extLst>
                <a:ext uri="{FF2B5EF4-FFF2-40B4-BE49-F238E27FC236}">
                  <a16:creationId xmlns:a16="http://schemas.microsoft.com/office/drawing/2014/main" id="{25AD9B63-DF8B-4EAC-9B9E-E897603745A7}"/>
                </a:ext>
              </a:extLst>
            </p:cNvPr>
            <p:cNvSpPr>
              <a:spLocks noChangeArrowheads="1"/>
            </p:cNvSpPr>
            <p:nvPr/>
          </p:nvSpPr>
          <p:spPr bwMode="auto">
            <a:xfrm>
              <a:off x="6020" y="2092"/>
              <a:ext cx="56" cy="1021"/>
            </a:xfrm>
            <a:prstGeom prst="rect">
              <a:avLst/>
            </a:prstGeom>
            <a:solidFill>
              <a:srgbClr val="DBE0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35">
              <a:extLst>
                <a:ext uri="{FF2B5EF4-FFF2-40B4-BE49-F238E27FC236}">
                  <a16:creationId xmlns:a16="http://schemas.microsoft.com/office/drawing/2014/main" id="{4A5B5587-5427-4E4D-A3CD-BED01520685F}"/>
                </a:ext>
              </a:extLst>
            </p:cNvPr>
            <p:cNvSpPr>
              <a:spLocks noChangeShapeType="1"/>
            </p:cNvSpPr>
            <p:nvPr/>
          </p:nvSpPr>
          <p:spPr bwMode="auto">
            <a:xfrm>
              <a:off x="4716" y="2206"/>
              <a:ext cx="1261"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E7144DDD-A72D-49AB-B8CC-A98471873FDC}"/>
                </a:ext>
              </a:extLst>
            </p:cNvPr>
            <p:cNvSpPr>
              <a:spLocks/>
            </p:cNvSpPr>
            <p:nvPr/>
          </p:nvSpPr>
          <p:spPr bwMode="auto">
            <a:xfrm>
              <a:off x="5963" y="2177"/>
              <a:ext cx="57" cy="57"/>
            </a:xfrm>
            <a:custGeom>
              <a:avLst/>
              <a:gdLst>
                <a:gd name="T0" fmla="*/ 150 w 150"/>
                <a:gd name="T1" fmla="*/ 76 h 151"/>
                <a:gd name="T2" fmla="*/ 0 w 150"/>
                <a:gd name="T3" fmla="*/ 151 h 151"/>
                <a:gd name="T4" fmla="*/ 0 w 150"/>
                <a:gd name="T5" fmla="*/ 0 h 151"/>
                <a:gd name="T6" fmla="*/ 0 w 150"/>
                <a:gd name="T7" fmla="*/ 0 h 151"/>
                <a:gd name="T8" fmla="*/ 150 w 150"/>
                <a:gd name="T9" fmla="*/ 76 h 151"/>
              </a:gdLst>
              <a:ahLst/>
              <a:cxnLst>
                <a:cxn ang="0">
                  <a:pos x="T0" y="T1"/>
                </a:cxn>
                <a:cxn ang="0">
                  <a:pos x="T2" y="T3"/>
                </a:cxn>
                <a:cxn ang="0">
                  <a:pos x="T4" y="T5"/>
                </a:cxn>
                <a:cxn ang="0">
                  <a:pos x="T6" y="T7"/>
                </a:cxn>
                <a:cxn ang="0">
                  <a:pos x="T8" y="T9"/>
                </a:cxn>
              </a:cxnLst>
              <a:rect l="0" t="0" r="r" b="b"/>
              <a:pathLst>
                <a:path w="150" h="151">
                  <a:moveTo>
                    <a:pt x="150" y="76"/>
                  </a:moveTo>
                  <a:lnTo>
                    <a:pt x="0" y="151"/>
                  </a:lnTo>
                  <a:cubicBezTo>
                    <a:pt x="23" y="103"/>
                    <a:pt x="23" y="48"/>
                    <a:pt x="0" y="0"/>
                  </a:cubicBezTo>
                  <a:lnTo>
                    <a:pt x="0" y="0"/>
                  </a:lnTo>
                  <a:lnTo>
                    <a:pt x="150" y="7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7">
              <a:extLst>
                <a:ext uri="{FF2B5EF4-FFF2-40B4-BE49-F238E27FC236}">
                  <a16:creationId xmlns:a16="http://schemas.microsoft.com/office/drawing/2014/main" id="{FBF1AC48-B597-415A-B778-200BDE5F44CF}"/>
                </a:ext>
              </a:extLst>
            </p:cNvPr>
            <p:cNvSpPr>
              <a:spLocks noChangeArrowheads="1"/>
            </p:cNvSpPr>
            <p:nvPr/>
          </p:nvSpPr>
          <p:spPr bwMode="auto">
            <a:xfrm>
              <a:off x="4972" y="2129"/>
              <a:ext cx="791" cy="1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a:extLst>
                <a:ext uri="{FF2B5EF4-FFF2-40B4-BE49-F238E27FC236}">
                  <a16:creationId xmlns:a16="http://schemas.microsoft.com/office/drawing/2014/main" id="{E26F71EA-6C95-4B22-B731-A8BE2055DC80}"/>
                </a:ext>
              </a:extLst>
            </p:cNvPr>
            <p:cNvSpPr>
              <a:spLocks noChangeArrowheads="1"/>
            </p:cNvSpPr>
            <p:nvPr/>
          </p:nvSpPr>
          <p:spPr bwMode="auto">
            <a:xfrm>
              <a:off x="5002" y="2127"/>
              <a:ext cx="85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Issue Provisioning Alert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39">
              <a:extLst>
                <a:ext uri="{FF2B5EF4-FFF2-40B4-BE49-F238E27FC236}">
                  <a16:creationId xmlns:a16="http://schemas.microsoft.com/office/drawing/2014/main" id="{382570A9-47B2-429A-A7E2-1D1F71F90644}"/>
                </a:ext>
              </a:extLst>
            </p:cNvPr>
            <p:cNvSpPr>
              <a:spLocks noChangeArrowheads="1"/>
            </p:cNvSpPr>
            <p:nvPr/>
          </p:nvSpPr>
          <p:spPr bwMode="auto">
            <a:xfrm>
              <a:off x="4972" y="2205"/>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0">
              <a:extLst>
                <a:ext uri="{FF2B5EF4-FFF2-40B4-BE49-F238E27FC236}">
                  <a16:creationId xmlns:a16="http://schemas.microsoft.com/office/drawing/2014/main" id="{21181927-C4FE-45DD-8469-DF9999309E98}"/>
                </a:ext>
              </a:extLst>
            </p:cNvPr>
            <p:cNvSpPr>
              <a:spLocks noChangeArrowheads="1"/>
            </p:cNvSpPr>
            <p:nvPr/>
          </p:nvSpPr>
          <p:spPr bwMode="auto">
            <a:xfrm>
              <a:off x="4996" y="2205"/>
              <a:ext cx="3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VehInfo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77DD22B5-DAF4-4583-80BD-18E523DB5AD4}"/>
                </a:ext>
              </a:extLst>
            </p:cNvPr>
            <p:cNvSpPr>
              <a:spLocks noChangeArrowheads="1"/>
            </p:cNvSpPr>
            <p:nvPr/>
          </p:nvSpPr>
          <p:spPr bwMode="auto">
            <a:xfrm>
              <a:off x="5248" y="2205"/>
              <a:ext cx="9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2">
              <a:extLst>
                <a:ext uri="{FF2B5EF4-FFF2-40B4-BE49-F238E27FC236}">
                  <a16:creationId xmlns:a16="http://schemas.microsoft.com/office/drawing/2014/main" id="{1589F277-1F43-4CAD-B70A-BF6FBA6DE975}"/>
                </a:ext>
              </a:extLst>
            </p:cNvPr>
            <p:cNvSpPr>
              <a:spLocks noChangeArrowheads="1"/>
            </p:cNvSpPr>
            <p:nvPr/>
          </p:nvSpPr>
          <p:spPr bwMode="auto">
            <a:xfrm>
              <a:off x="5302" y="2205"/>
              <a:ext cx="4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AHU </a:t>
              </a:r>
              <a:r>
                <a:rPr kumimoji="0" lang="en-US" altLang="en-US" sz="800" b="1" i="0" u="none" strike="noStrike" cap="none" normalizeH="0" baseline="0" dirty="0" err="1">
                  <a:ln>
                    <a:noFill/>
                  </a:ln>
                  <a:solidFill>
                    <a:srgbClr val="000000"/>
                  </a:solidFill>
                  <a:effectLst/>
                  <a:latin typeface="Arial" panose="020B0604020202020204" pitchFamily="34" charset="0"/>
                </a:rPr>
                <a:t>MetaData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3">
              <a:extLst>
                <a:ext uri="{FF2B5EF4-FFF2-40B4-BE49-F238E27FC236}">
                  <a16:creationId xmlns:a16="http://schemas.microsoft.com/office/drawing/2014/main" id="{29FBEF61-A15F-4914-BFD0-AF2A233766AD}"/>
                </a:ext>
              </a:extLst>
            </p:cNvPr>
            <p:cNvSpPr>
              <a:spLocks noChangeArrowheads="1"/>
            </p:cNvSpPr>
            <p:nvPr/>
          </p:nvSpPr>
          <p:spPr bwMode="auto">
            <a:xfrm>
              <a:off x="5740" y="2205"/>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Freeform 44">
              <a:extLst>
                <a:ext uri="{FF2B5EF4-FFF2-40B4-BE49-F238E27FC236}">
                  <a16:creationId xmlns:a16="http://schemas.microsoft.com/office/drawing/2014/main" id="{BCFBF1FB-D006-46BF-9DBD-966D403F33AF}"/>
                </a:ext>
              </a:extLst>
            </p:cNvPr>
            <p:cNvSpPr>
              <a:spLocks/>
            </p:cNvSpPr>
            <p:nvPr/>
          </p:nvSpPr>
          <p:spPr bwMode="auto">
            <a:xfrm>
              <a:off x="6076" y="2546"/>
              <a:ext cx="199" cy="227"/>
            </a:xfrm>
            <a:custGeom>
              <a:avLst/>
              <a:gdLst>
                <a:gd name="T0" fmla="*/ 0 w 199"/>
                <a:gd name="T1" fmla="*/ 0 h 227"/>
                <a:gd name="T2" fmla="*/ 199 w 199"/>
                <a:gd name="T3" fmla="*/ 0 h 227"/>
                <a:gd name="T4" fmla="*/ 199 w 199"/>
                <a:gd name="T5" fmla="*/ 227 h 227"/>
                <a:gd name="T6" fmla="*/ 43 w 199"/>
                <a:gd name="T7" fmla="*/ 227 h 227"/>
              </a:gdLst>
              <a:ahLst/>
              <a:cxnLst>
                <a:cxn ang="0">
                  <a:pos x="T0" y="T1"/>
                </a:cxn>
                <a:cxn ang="0">
                  <a:pos x="T2" y="T3"/>
                </a:cxn>
                <a:cxn ang="0">
                  <a:pos x="T4" y="T5"/>
                </a:cxn>
                <a:cxn ang="0">
                  <a:pos x="T6" y="T7"/>
                </a:cxn>
              </a:cxnLst>
              <a:rect l="0" t="0" r="r" b="b"/>
              <a:pathLst>
                <a:path w="199" h="227">
                  <a:moveTo>
                    <a:pt x="0" y="0"/>
                  </a:moveTo>
                  <a:lnTo>
                    <a:pt x="199" y="0"/>
                  </a:lnTo>
                  <a:lnTo>
                    <a:pt x="199" y="227"/>
                  </a:lnTo>
                  <a:lnTo>
                    <a:pt x="43"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1B8409B0-B427-416B-9C89-723AB59143EC}"/>
                </a:ext>
              </a:extLst>
            </p:cNvPr>
            <p:cNvSpPr>
              <a:spLocks/>
            </p:cNvSpPr>
            <p:nvPr/>
          </p:nvSpPr>
          <p:spPr bwMode="auto">
            <a:xfrm>
              <a:off x="6076" y="2745"/>
              <a:ext cx="57"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7" y="48"/>
                    <a:pt x="127"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6068746B-CB9F-4B2C-8734-F9B8554854CB}"/>
                </a:ext>
              </a:extLst>
            </p:cNvPr>
            <p:cNvSpPr>
              <a:spLocks noChangeArrowheads="1"/>
            </p:cNvSpPr>
            <p:nvPr/>
          </p:nvSpPr>
          <p:spPr bwMode="auto">
            <a:xfrm>
              <a:off x="6292" y="2577"/>
              <a:ext cx="36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Generate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95AE867B-EE26-4B73-AE09-15F8FE3B7679}"/>
                </a:ext>
              </a:extLst>
            </p:cNvPr>
            <p:cNvSpPr>
              <a:spLocks noChangeArrowheads="1"/>
            </p:cNvSpPr>
            <p:nvPr/>
          </p:nvSpPr>
          <p:spPr bwMode="auto">
            <a:xfrm>
              <a:off x="6292" y="2655"/>
              <a:ext cx="2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Line 48">
              <a:extLst>
                <a:ext uri="{FF2B5EF4-FFF2-40B4-BE49-F238E27FC236}">
                  <a16:creationId xmlns:a16="http://schemas.microsoft.com/office/drawing/2014/main" id="{B6A9D72E-3F1B-4F82-B5EC-EAE9D038B100}"/>
                </a:ext>
              </a:extLst>
            </p:cNvPr>
            <p:cNvSpPr>
              <a:spLocks noChangeShapeType="1"/>
            </p:cNvSpPr>
            <p:nvPr/>
          </p:nvSpPr>
          <p:spPr bwMode="auto">
            <a:xfrm>
              <a:off x="4758" y="2773"/>
              <a:ext cx="1262"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9FA6291B-1C20-4009-B4AE-3F4140203E42}"/>
                </a:ext>
              </a:extLst>
            </p:cNvPr>
            <p:cNvSpPr>
              <a:spLocks/>
            </p:cNvSpPr>
            <p:nvPr/>
          </p:nvSpPr>
          <p:spPr bwMode="auto">
            <a:xfrm>
              <a:off x="4716" y="2745"/>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8"/>
                    <a:pt x="126" y="103"/>
                    <a:pt x="150" y="150"/>
                  </a:cubicBezTo>
                  <a:lnTo>
                    <a:pt x="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0">
              <a:extLst>
                <a:ext uri="{FF2B5EF4-FFF2-40B4-BE49-F238E27FC236}">
                  <a16:creationId xmlns:a16="http://schemas.microsoft.com/office/drawing/2014/main" id="{D11E54AA-043E-40E0-B0C6-10E98065B332}"/>
                </a:ext>
              </a:extLst>
            </p:cNvPr>
            <p:cNvSpPr>
              <a:spLocks noChangeArrowheads="1"/>
            </p:cNvSpPr>
            <p:nvPr/>
          </p:nvSpPr>
          <p:spPr bwMode="auto">
            <a:xfrm>
              <a:off x="5174" y="2734"/>
              <a:ext cx="387"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1">
              <a:extLst>
                <a:ext uri="{FF2B5EF4-FFF2-40B4-BE49-F238E27FC236}">
                  <a16:creationId xmlns:a16="http://schemas.microsoft.com/office/drawing/2014/main" id="{D2359EA2-8DD3-4662-A82D-150BCDBEBC9A}"/>
                </a:ext>
              </a:extLst>
            </p:cNvPr>
            <p:cNvSpPr>
              <a:spLocks noChangeArrowheads="1"/>
            </p:cNvSpPr>
            <p:nvPr/>
          </p:nvSpPr>
          <p:spPr bwMode="auto">
            <a:xfrm>
              <a:off x="5176" y="2733"/>
              <a:ext cx="46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Assign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Freeform 52">
              <a:extLst>
                <a:ext uri="{FF2B5EF4-FFF2-40B4-BE49-F238E27FC236}">
                  <a16:creationId xmlns:a16="http://schemas.microsoft.com/office/drawing/2014/main" id="{D1C04125-1820-4A5C-9618-2D3C50E702AE}"/>
                </a:ext>
              </a:extLst>
            </p:cNvPr>
            <p:cNvSpPr>
              <a:spLocks noEditPoints="1"/>
            </p:cNvSpPr>
            <p:nvPr/>
          </p:nvSpPr>
          <p:spPr bwMode="auto">
            <a:xfrm>
              <a:off x="3437" y="956"/>
              <a:ext cx="573" cy="346"/>
            </a:xfrm>
            <a:custGeom>
              <a:avLst/>
              <a:gdLst>
                <a:gd name="T0" fmla="*/ 128 w 1528"/>
                <a:gd name="T1" fmla="*/ 915 h 923"/>
                <a:gd name="T2" fmla="*/ 0 w 1528"/>
                <a:gd name="T3" fmla="*/ 915 h 923"/>
                <a:gd name="T4" fmla="*/ 312 w 1528"/>
                <a:gd name="T5" fmla="*/ 907 h 923"/>
                <a:gd name="T6" fmla="*/ 200 w 1528"/>
                <a:gd name="T7" fmla="*/ 923 h 923"/>
                <a:gd name="T8" fmla="*/ 392 w 1528"/>
                <a:gd name="T9" fmla="*/ 907 h 923"/>
                <a:gd name="T10" fmla="*/ 504 w 1528"/>
                <a:gd name="T11" fmla="*/ 923 h 923"/>
                <a:gd name="T12" fmla="*/ 392 w 1528"/>
                <a:gd name="T13" fmla="*/ 907 h 923"/>
                <a:gd name="T14" fmla="*/ 704 w 1528"/>
                <a:gd name="T15" fmla="*/ 915 h 923"/>
                <a:gd name="T16" fmla="*/ 576 w 1528"/>
                <a:gd name="T17" fmla="*/ 915 h 923"/>
                <a:gd name="T18" fmla="*/ 888 w 1528"/>
                <a:gd name="T19" fmla="*/ 907 h 923"/>
                <a:gd name="T20" fmla="*/ 776 w 1528"/>
                <a:gd name="T21" fmla="*/ 923 h 923"/>
                <a:gd name="T22" fmla="*/ 968 w 1528"/>
                <a:gd name="T23" fmla="*/ 907 h 923"/>
                <a:gd name="T24" fmla="*/ 1080 w 1528"/>
                <a:gd name="T25" fmla="*/ 923 h 923"/>
                <a:gd name="T26" fmla="*/ 968 w 1528"/>
                <a:gd name="T27" fmla="*/ 907 h 923"/>
                <a:gd name="T28" fmla="*/ 1280 w 1528"/>
                <a:gd name="T29" fmla="*/ 915 h 923"/>
                <a:gd name="T30" fmla="*/ 1152 w 1528"/>
                <a:gd name="T31" fmla="*/ 915 h 923"/>
                <a:gd name="T32" fmla="*/ 1464 w 1528"/>
                <a:gd name="T33" fmla="*/ 907 h 923"/>
                <a:gd name="T34" fmla="*/ 1352 w 1528"/>
                <a:gd name="T35" fmla="*/ 923 h 923"/>
                <a:gd name="T36" fmla="*/ 1512 w 1528"/>
                <a:gd name="T37" fmla="*/ 890 h 923"/>
                <a:gd name="T38" fmla="*/ 1528 w 1528"/>
                <a:gd name="T39" fmla="*/ 778 h 923"/>
                <a:gd name="T40" fmla="*/ 1512 w 1528"/>
                <a:gd name="T41" fmla="*/ 890 h 923"/>
                <a:gd name="T42" fmla="*/ 1520 w 1528"/>
                <a:gd name="T43" fmla="*/ 578 h 923"/>
                <a:gd name="T44" fmla="*/ 1520 w 1528"/>
                <a:gd name="T45" fmla="*/ 706 h 923"/>
                <a:gd name="T46" fmla="*/ 1512 w 1528"/>
                <a:gd name="T47" fmla="*/ 394 h 923"/>
                <a:gd name="T48" fmla="*/ 1528 w 1528"/>
                <a:gd name="T49" fmla="*/ 506 h 923"/>
                <a:gd name="T50" fmla="*/ 1512 w 1528"/>
                <a:gd name="T51" fmla="*/ 314 h 923"/>
                <a:gd name="T52" fmla="*/ 1528 w 1528"/>
                <a:gd name="T53" fmla="*/ 202 h 923"/>
                <a:gd name="T54" fmla="*/ 1512 w 1528"/>
                <a:gd name="T55" fmla="*/ 314 h 923"/>
                <a:gd name="T56" fmla="*/ 1520 w 1528"/>
                <a:gd name="T57" fmla="*/ 2 h 923"/>
                <a:gd name="T58" fmla="*/ 1520 w 1528"/>
                <a:gd name="T59" fmla="*/ 130 h 923"/>
                <a:gd name="T60" fmla="*/ 1331 w 1528"/>
                <a:gd name="T61" fmla="*/ 16 h 923"/>
                <a:gd name="T62" fmla="*/ 1443 w 1528"/>
                <a:gd name="T63" fmla="*/ 0 h 923"/>
                <a:gd name="T64" fmla="*/ 1251 w 1528"/>
                <a:gd name="T65" fmla="*/ 16 h 923"/>
                <a:gd name="T66" fmla="*/ 1139 w 1528"/>
                <a:gd name="T67" fmla="*/ 0 h 923"/>
                <a:gd name="T68" fmla="*/ 1251 w 1528"/>
                <a:gd name="T69" fmla="*/ 16 h 923"/>
                <a:gd name="T70" fmla="*/ 939 w 1528"/>
                <a:gd name="T71" fmla="*/ 8 h 923"/>
                <a:gd name="T72" fmla="*/ 1067 w 1528"/>
                <a:gd name="T73" fmla="*/ 8 h 923"/>
                <a:gd name="T74" fmla="*/ 755 w 1528"/>
                <a:gd name="T75" fmla="*/ 16 h 923"/>
                <a:gd name="T76" fmla="*/ 867 w 1528"/>
                <a:gd name="T77" fmla="*/ 0 h 923"/>
                <a:gd name="T78" fmla="*/ 675 w 1528"/>
                <a:gd name="T79" fmla="*/ 16 h 923"/>
                <a:gd name="T80" fmla="*/ 563 w 1528"/>
                <a:gd name="T81" fmla="*/ 0 h 923"/>
                <a:gd name="T82" fmla="*/ 675 w 1528"/>
                <a:gd name="T83" fmla="*/ 16 h 923"/>
                <a:gd name="T84" fmla="*/ 363 w 1528"/>
                <a:gd name="T85" fmla="*/ 8 h 923"/>
                <a:gd name="T86" fmla="*/ 491 w 1528"/>
                <a:gd name="T87" fmla="*/ 8 h 923"/>
                <a:gd name="T88" fmla="*/ 179 w 1528"/>
                <a:gd name="T89" fmla="*/ 16 h 923"/>
                <a:gd name="T90" fmla="*/ 291 w 1528"/>
                <a:gd name="T91" fmla="*/ 0 h 923"/>
                <a:gd name="T92" fmla="*/ 99 w 1528"/>
                <a:gd name="T93" fmla="*/ 16 h 923"/>
                <a:gd name="T94" fmla="*/ 16 w 1528"/>
                <a:gd name="T95" fmla="*/ 29 h 923"/>
                <a:gd name="T96" fmla="*/ 0 w 1528"/>
                <a:gd name="T97" fmla="*/ 8 h 923"/>
                <a:gd name="T98" fmla="*/ 107 w 1528"/>
                <a:gd name="T99" fmla="*/ 8 h 923"/>
                <a:gd name="T100" fmla="*/ 16 w 1528"/>
                <a:gd name="T101" fmla="*/ 221 h 923"/>
                <a:gd name="T102" fmla="*/ 0 w 1528"/>
                <a:gd name="T103" fmla="*/ 109 h 923"/>
                <a:gd name="T104" fmla="*/ 16 w 1528"/>
                <a:gd name="T105" fmla="*/ 301 h 923"/>
                <a:gd name="T106" fmla="*/ 0 w 1528"/>
                <a:gd name="T107" fmla="*/ 413 h 923"/>
                <a:gd name="T108" fmla="*/ 16 w 1528"/>
                <a:gd name="T109" fmla="*/ 301 h 923"/>
                <a:gd name="T110" fmla="*/ 8 w 1528"/>
                <a:gd name="T111" fmla="*/ 613 h 923"/>
                <a:gd name="T112" fmla="*/ 8 w 1528"/>
                <a:gd name="T113" fmla="*/ 485 h 923"/>
                <a:gd name="T114" fmla="*/ 16 w 1528"/>
                <a:gd name="T115" fmla="*/ 797 h 923"/>
                <a:gd name="T116" fmla="*/ 0 w 1528"/>
                <a:gd name="T117" fmla="*/ 685 h 923"/>
                <a:gd name="T118" fmla="*/ 16 w 1528"/>
                <a:gd name="T119" fmla="*/ 877 h 923"/>
                <a:gd name="T120" fmla="*/ 0 w 1528"/>
                <a:gd name="T121" fmla="*/ 915 h 923"/>
                <a:gd name="T122" fmla="*/ 16 w 1528"/>
                <a:gd name="T123" fmla="*/ 877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8" h="923">
                  <a:moveTo>
                    <a:pt x="8" y="907"/>
                  </a:moveTo>
                  <a:lnTo>
                    <a:pt x="120" y="907"/>
                  </a:lnTo>
                  <a:cubicBezTo>
                    <a:pt x="125" y="907"/>
                    <a:pt x="128" y="910"/>
                    <a:pt x="128" y="915"/>
                  </a:cubicBezTo>
                  <a:cubicBezTo>
                    <a:pt x="128" y="919"/>
                    <a:pt x="125" y="923"/>
                    <a:pt x="120" y="923"/>
                  </a:cubicBezTo>
                  <a:lnTo>
                    <a:pt x="8" y="923"/>
                  </a:lnTo>
                  <a:cubicBezTo>
                    <a:pt x="4" y="923"/>
                    <a:pt x="0" y="919"/>
                    <a:pt x="0" y="915"/>
                  </a:cubicBezTo>
                  <a:cubicBezTo>
                    <a:pt x="0" y="910"/>
                    <a:pt x="4" y="907"/>
                    <a:pt x="8" y="907"/>
                  </a:cubicBezTo>
                  <a:close/>
                  <a:moveTo>
                    <a:pt x="200" y="907"/>
                  </a:moveTo>
                  <a:lnTo>
                    <a:pt x="312" y="907"/>
                  </a:lnTo>
                  <a:cubicBezTo>
                    <a:pt x="317" y="907"/>
                    <a:pt x="320" y="910"/>
                    <a:pt x="320" y="915"/>
                  </a:cubicBezTo>
                  <a:cubicBezTo>
                    <a:pt x="320" y="919"/>
                    <a:pt x="317" y="923"/>
                    <a:pt x="312" y="923"/>
                  </a:cubicBezTo>
                  <a:lnTo>
                    <a:pt x="200" y="923"/>
                  </a:lnTo>
                  <a:cubicBezTo>
                    <a:pt x="196" y="923"/>
                    <a:pt x="192" y="919"/>
                    <a:pt x="192" y="915"/>
                  </a:cubicBezTo>
                  <a:cubicBezTo>
                    <a:pt x="192" y="910"/>
                    <a:pt x="196" y="907"/>
                    <a:pt x="200" y="907"/>
                  </a:cubicBezTo>
                  <a:close/>
                  <a:moveTo>
                    <a:pt x="392" y="907"/>
                  </a:moveTo>
                  <a:lnTo>
                    <a:pt x="504" y="907"/>
                  </a:lnTo>
                  <a:cubicBezTo>
                    <a:pt x="509" y="907"/>
                    <a:pt x="512" y="910"/>
                    <a:pt x="512" y="915"/>
                  </a:cubicBezTo>
                  <a:cubicBezTo>
                    <a:pt x="512" y="919"/>
                    <a:pt x="509" y="923"/>
                    <a:pt x="504" y="923"/>
                  </a:cubicBezTo>
                  <a:lnTo>
                    <a:pt x="392" y="923"/>
                  </a:lnTo>
                  <a:cubicBezTo>
                    <a:pt x="388" y="923"/>
                    <a:pt x="384" y="919"/>
                    <a:pt x="384" y="915"/>
                  </a:cubicBezTo>
                  <a:cubicBezTo>
                    <a:pt x="384" y="910"/>
                    <a:pt x="388" y="907"/>
                    <a:pt x="392" y="907"/>
                  </a:cubicBezTo>
                  <a:close/>
                  <a:moveTo>
                    <a:pt x="584" y="907"/>
                  </a:moveTo>
                  <a:lnTo>
                    <a:pt x="696" y="907"/>
                  </a:lnTo>
                  <a:cubicBezTo>
                    <a:pt x="701" y="907"/>
                    <a:pt x="704" y="910"/>
                    <a:pt x="704" y="915"/>
                  </a:cubicBezTo>
                  <a:cubicBezTo>
                    <a:pt x="704" y="919"/>
                    <a:pt x="701" y="923"/>
                    <a:pt x="696" y="923"/>
                  </a:cubicBezTo>
                  <a:lnTo>
                    <a:pt x="584" y="923"/>
                  </a:lnTo>
                  <a:cubicBezTo>
                    <a:pt x="580" y="923"/>
                    <a:pt x="576" y="919"/>
                    <a:pt x="576" y="915"/>
                  </a:cubicBezTo>
                  <a:cubicBezTo>
                    <a:pt x="576" y="910"/>
                    <a:pt x="580" y="907"/>
                    <a:pt x="584" y="907"/>
                  </a:cubicBezTo>
                  <a:close/>
                  <a:moveTo>
                    <a:pt x="776" y="907"/>
                  </a:moveTo>
                  <a:lnTo>
                    <a:pt x="888" y="907"/>
                  </a:lnTo>
                  <a:cubicBezTo>
                    <a:pt x="893" y="907"/>
                    <a:pt x="896" y="910"/>
                    <a:pt x="896" y="915"/>
                  </a:cubicBezTo>
                  <a:cubicBezTo>
                    <a:pt x="896" y="919"/>
                    <a:pt x="893" y="923"/>
                    <a:pt x="888" y="923"/>
                  </a:cubicBezTo>
                  <a:lnTo>
                    <a:pt x="776" y="923"/>
                  </a:lnTo>
                  <a:cubicBezTo>
                    <a:pt x="772" y="923"/>
                    <a:pt x="768" y="919"/>
                    <a:pt x="768" y="915"/>
                  </a:cubicBezTo>
                  <a:cubicBezTo>
                    <a:pt x="768" y="910"/>
                    <a:pt x="772" y="907"/>
                    <a:pt x="776" y="907"/>
                  </a:cubicBezTo>
                  <a:close/>
                  <a:moveTo>
                    <a:pt x="968" y="907"/>
                  </a:moveTo>
                  <a:lnTo>
                    <a:pt x="1080" y="907"/>
                  </a:lnTo>
                  <a:cubicBezTo>
                    <a:pt x="1085" y="907"/>
                    <a:pt x="1088" y="910"/>
                    <a:pt x="1088" y="915"/>
                  </a:cubicBezTo>
                  <a:cubicBezTo>
                    <a:pt x="1088" y="919"/>
                    <a:pt x="1085" y="923"/>
                    <a:pt x="1080" y="923"/>
                  </a:cubicBezTo>
                  <a:lnTo>
                    <a:pt x="968" y="923"/>
                  </a:lnTo>
                  <a:cubicBezTo>
                    <a:pt x="964" y="923"/>
                    <a:pt x="960" y="919"/>
                    <a:pt x="960" y="915"/>
                  </a:cubicBezTo>
                  <a:cubicBezTo>
                    <a:pt x="960" y="910"/>
                    <a:pt x="964" y="907"/>
                    <a:pt x="968" y="907"/>
                  </a:cubicBezTo>
                  <a:close/>
                  <a:moveTo>
                    <a:pt x="1160" y="907"/>
                  </a:moveTo>
                  <a:lnTo>
                    <a:pt x="1272" y="907"/>
                  </a:lnTo>
                  <a:cubicBezTo>
                    <a:pt x="1277" y="907"/>
                    <a:pt x="1280" y="910"/>
                    <a:pt x="1280" y="915"/>
                  </a:cubicBezTo>
                  <a:cubicBezTo>
                    <a:pt x="1280" y="919"/>
                    <a:pt x="1277" y="923"/>
                    <a:pt x="1272" y="923"/>
                  </a:cubicBezTo>
                  <a:lnTo>
                    <a:pt x="1160" y="923"/>
                  </a:lnTo>
                  <a:cubicBezTo>
                    <a:pt x="1156" y="923"/>
                    <a:pt x="1152" y="919"/>
                    <a:pt x="1152" y="915"/>
                  </a:cubicBezTo>
                  <a:cubicBezTo>
                    <a:pt x="1152" y="910"/>
                    <a:pt x="1156" y="907"/>
                    <a:pt x="1160" y="907"/>
                  </a:cubicBezTo>
                  <a:close/>
                  <a:moveTo>
                    <a:pt x="1352" y="907"/>
                  </a:moveTo>
                  <a:lnTo>
                    <a:pt x="1464" y="907"/>
                  </a:lnTo>
                  <a:cubicBezTo>
                    <a:pt x="1469" y="907"/>
                    <a:pt x="1472" y="910"/>
                    <a:pt x="1472" y="915"/>
                  </a:cubicBezTo>
                  <a:cubicBezTo>
                    <a:pt x="1472" y="919"/>
                    <a:pt x="1469" y="923"/>
                    <a:pt x="1464" y="923"/>
                  </a:cubicBezTo>
                  <a:lnTo>
                    <a:pt x="1352" y="923"/>
                  </a:lnTo>
                  <a:cubicBezTo>
                    <a:pt x="1348" y="923"/>
                    <a:pt x="1344" y="919"/>
                    <a:pt x="1344" y="915"/>
                  </a:cubicBezTo>
                  <a:cubicBezTo>
                    <a:pt x="1344" y="910"/>
                    <a:pt x="1348" y="907"/>
                    <a:pt x="1352" y="907"/>
                  </a:cubicBezTo>
                  <a:close/>
                  <a:moveTo>
                    <a:pt x="1512" y="890"/>
                  </a:moveTo>
                  <a:lnTo>
                    <a:pt x="1512" y="778"/>
                  </a:lnTo>
                  <a:cubicBezTo>
                    <a:pt x="1512" y="774"/>
                    <a:pt x="1516" y="770"/>
                    <a:pt x="1520" y="770"/>
                  </a:cubicBezTo>
                  <a:cubicBezTo>
                    <a:pt x="1524" y="770"/>
                    <a:pt x="1528" y="774"/>
                    <a:pt x="1528" y="778"/>
                  </a:cubicBezTo>
                  <a:lnTo>
                    <a:pt x="1528" y="890"/>
                  </a:lnTo>
                  <a:cubicBezTo>
                    <a:pt x="1528" y="895"/>
                    <a:pt x="1524" y="898"/>
                    <a:pt x="1520" y="898"/>
                  </a:cubicBezTo>
                  <a:cubicBezTo>
                    <a:pt x="1516" y="898"/>
                    <a:pt x="1512" y="895"/>
                    <a:pt x="1512" y="890"/>
                  </a:cubicBezTo>
                  <a:close/>
                  <a:moveTo>
                    <a:pt x="1512" y="698"/>
                  </a:moveTo>
                  <a:lnTo>
                    <a:pt x="1512" y="586"/>
                  </a:lnTo>
                  <a:cubicBezTo>
                    <a:pt x="1512" y="582"/>
                    <a:pt x="1516" y="578"/>
                    <a:pt x="1520" y="578"/>
                  </a:cubicBezTo>
                  <a:cubicBezTo>
                    <a:pt x="1524" y="578"/>
                    <a:pt x="1528" y="582"/>
                    <a:pt x="1528" y="586"/>
                  </a:cubicBezTo>
                  <a:lnTo>
                    <a:pt x="1528" y="698"/>
                  </a:lnTo>
                  <a:cubicBezTo>
                    <a:pt x="1528" y="703"/>
                    <a:pt x="1524" y="706"/>
                    <a:pt x="1520" y="706"/>
                  </a:cubicBezTo>
                  <a:cubicBezTo>
                    <a:pt x="1516" y="706"/>
                    <a:pt x="1512" y="703"/>
                    <a:pt x="1512" y="698"/>
                  </a:cubicBezTo>
                  <a:close/>
                  <a:moveTo>
                    <a:pt x="1512" y="506"/>
                  </a:moveTo>
                  <a:lnTo>
                    <a:pt x="1512" y="394"/>
                  </a:lnTo>
                  <a:cubicBezTo>
                    <a:pt x="1512" y="390"/>
                    <a:pt x="1516" y="386"/>
                    <a:pt x="1520" y="386"/>
                  </a:cubicBezTo>
                  <a:cubicBezTo>
                    <a:pt x="1524" y="386"/>
                    <a:pt x="1528" y="390"/>
                    <a:pt x="1528" y="394"/>
                  </a:cubicBezTo>
                  <a:lnTo>
                    <a:pt x="1528" y="506"/>
                  </a:lnTo>
                  <a:cubicBezTo>
                    <a:pt x="1528" y="511"/>
                    <a:pt x="1524" y="514"/>
                    <a:pt x="1520" y="514"/>
                  </a:cubicBezTo>
                  <a:cubicBezTo>
                    <a:pt x="1516" y="514"/>
                    <a:pt x="1512" y="511"/>
                    <a:pt x="1512" y="506"/>
                  </a:cubicBezTo>
                  <a:close/>
                  <a:moveTo>
                    <a:pt x="1512" y="314"/>
                  </a:moveTo>
                  <a:lnTo>
                    <a:pt x="1512" y="202"/>
                  </a:lnTo>
                  <a:cubicBezTo>
                    <a:pt x="1512" y="198"/>
                    <a:pt x="1516" y="194"/>
                    <a:pt x="1520" y="194"/>
                  </a:cubicBezTo>
                  <a:cubicBezTo>
                    <a:pt x="1524" y="194"/>
                    <a:pt x="1528" y="198"/>
                    <a:pt x="1528" y="202"/>
                  </a:cubicBezTo>
                  <a:lnTo>
                    <a:pt x="1528" y="314"/>
                  </a:lnTo>
                  <a:cubicBezTo>
                    <a:pt x="1528" y="319"/>
                    <a:pt x="1524" y="322"/>
                    <a:pt x="1520" y="322"/>
                  </a:cubicBezTo>
                  <a:cubicBezTo>
                    <a:pt x="1516" y="322"/>
                    <a:pt x="1512" y="319"/>
                    <a:pt x="1512" y="314"/>
                  </a:cubicBezTo>
                  <a:close/>
                  <a:moveTo>
                    <a:pt x="1512" y="122"/>
                  </a:moveTo>
                  <a:lnTo>
                    <a:pt x="1512" y="10"/>
                  </a:lnTo>
                  <a:cubicBezTo>
                    <a:pt x="1512" y="6"/>
                    <a:pt x="1516" y="2"/>
                    <a:pt x="1520" y="2"/>
                  </a:cubicBezTo>
                  <a:cubicBezTo>
                    <a:pt x="1524" y="2"/>
                    <a:pt x="1528" y="6"/>
                    <a:pt x="1528" y="10"/>
                  </a:cubicBezTo>
                  <a:lnTo>
                    <a:pt x="1528" y="122"/>
                  </a:lnTo>
                  <a:cubicBezTo>
                    <a:pt x="1528" y="127"/>
                    <a:pt x="1524" y="130"/>
                    <a:pt x="1520" y="130"/>
                  </a:cubicBezTo>
                  <a:cubicBezTo>
                    <a:pt x="1516" y="130"/>
                    <a:pt x="1512" y="127"/>
                    <a:pt x="1512" y="122"/>
                  </a:cubicBezTo>
                  <a:close/>
                  <a:moveTo>
                    <a:pt x="1443" y="16"/>
                  </a:moveTo>
                  <a:lnTo>
                    <a:pt x="1331" y="16"/>
                  </a:lnTo>
                  <a:cubicBezTo>
                    <a:pt x="1326" y="16"/>
                    <a:pt x="1323" y="12"/>
                    <a:pt x="1323" y="8"/>
                  </a:cubicBezTo>
                  <a:cubicBezTo>
                    <a:pt x="1323" y="3"/>
                    <a:pt x="1326" y="0"/>
                    <a:pt x="1331" y="0"/>
                  </a:cubicBezTo>
                  <a:lnTo>
                    <a:pt x="1443" y="0"/>
                  </a:lnTo>
                  <a:cubicBezTo>
                    <a:pt x="1447" y="0"/>
                    <a:pt x="1451" y="3"/>
                    <a:pt x="1451" y="8"/>
                  </a:cubicBezTo>
                  <a:cubicBezTo>
                    <a:pt x="1451" y="12"/>
                    <a:pt x="1447" y="16"/>
                    <a:pt x="1443" y="16"/>
                  </a:cubicBezTo>
                  <a:close/>
                  <a:moveTo>
                    <a:pt x="1251" y="16"/>
                  </a:moveTo>
                  <a:lnTo>
                    <a:pt x="1139" y="16"/>
                  </a:lnTo>
                  <a:cubicBezTo>
                    <a:pt x="1134" y="16"/>
                    <a:pt x="1131" y="12"/>
                    <a:pt x="1131" y="8"/>
                  </a:cubicBezTo>
                  <a:cubicBezTo>
                    <a:pt x="1131" y="3"/>
                    <a:pt x="1134" y="0"/>
                    <a:pt x="1139" y="0"/>
                  </a:cubicBezTo>
                  <a:lnTo>
                    <a:pt x="1251" y="0"/>
                  </a:lnTo>
                  <a:cubicBezTo>
                    <a:pt x="1255" y="0"/>
                    <a:pt x="1259" y="3"/>
                    <a:pt x="1259" y="8"/>
                  </a:cubicBezTo>
                  <a:cubicBezTo>
                    <a:pt x="1259" y="12"/>
                    <a:pt x="1255" y="16"/>
                    <a:pt x="1251" y="16"/>
                  </a:cubicBezTo>
                  <a:close/>
                  <a:moveTo>
                    <a:pt x="1059" y="16"/>
                  </a:moveTo>
                  <a:lnTo>
                    <a:pt x="947" y="16"/>
                  </a:lnTo>
                  <a:cubicBezTo>
                    <a:pt x="942" y="16"/>
                    <a:pt x="939" y="12"/>
                    <a:pt x="939" y="8"/>
                  </a:cubicBezTo>
                  <a:cubicBezTo>
                    <a:pt x="939" y="3"/>
                    <a:pt x="942" y="0"/>
                    <a:pt x="947" y="0"/>
                  </a:cubicBezTo>
                  <a:lnTo>
                    <a:pt x="1059" y="0"/>
                  </a:lnTo>
                  <a:cubicBezTo>
                    <a:pt x="1063" y="0"/>
                    <a:pt x="1067" y="3"/>
                    <a:pt x="1067" y="8"/>
                  </a:cubicBezTo>
                  <a:cubicBezTo>
                    <a:pt x="1067" y="12"/>
                    <a:pt x="1063" y="16"/>
                    <a:pt x="1059" y="16"/>
                  </a:cubicBezTo>
                  <a:close/>
                  <a:moveTo>
                    <a:pt x="867" y="16"/>
                  </a:moveTo>
                  <a:lnTo>
                    <a:pt x="755" y="16"/>
                  </a:lnTo>
                  <a:cubicBezTo>
                    <a:pt x="750" y="16"/>
                    <a:pt x="747" y="12"/>
                    <a:pt x="747" y="8"/>
                  </a:cubicBezTo>
                  <a:cubicBezTo>
                    <a:pt x="747" y="3"/>
                    <a:pt x="750" y="0"/>
                    <a:pt x="755" y="0"/>
                  </a:cubicBezTo>
                  <a:lnTo>
                    <a:pt x="867" y="0"/>
                  </a:lnTo>
                  <a:cubicBezTo>
                    <a:pt x="871" y="0"/>
                    <a:pt x="875" y="3"/>
                    <a:pt x="875" y="8"/>
                  </a:cubicBezTo>
                  <a:cubicBezTo>
                    <a:pt x="875" y="12"/>
                    <a:pt x="871" y="16"/>
                    <a:pt x="867" y="16"/>
                  </a:cubicBezTo>
                  <a:close/>
                  <a:moveTo>
                    <a:pt x="675" y="16"/>
                  </a:moveTo>
                  <a:lnTo>
                    <a:pt x="563" y="16"/>
                  </a:lnTo>
                  <a:cubicBezTo>
                    <a:pt x="558" y="16"/>
                    <a:pt x="555" y="12"/>
                    <a:pt x="555" y="8"/>
                  </a:cubicBezTo>
                  <a:cubicBezTo>
                    <a:pt x="555" y="3"/>
                    <a:pt x="558" y="0"/>
                    <a:pt x="563" y="0"/>
                  </a:cubicBezTo>
                  <a:lnTo>
                    <a:pt x="675" y="0"/>
                  </a:lnTo>
                  <a:cubicBezTo>
                    <a:pt x="679" y="0"/>
                    <a:pt x="683" y="3"/>
                    <a:pt x="683" y="8"/>
                  </a:cubicBezTo>
                  <a:cubicBezTo>
                    <a:pt x="683" y="12"/>
                    <a:pt x="679" y="16"/>
                    <a:pt x="675" y="16"/>
                  </a:cubicBezTo>
                  <a:close/>
                  <a:moveTo>
                    <a:pt x="483" y="16"/>
                  </a:moveTo>
                  <a:lnTo>
                    <a:pt x="371" y="16"/>
                  </a:lnTo>
                  <a:cubicBezTo>
                    <a:pt x="366" y="16"/>
                    <a:pt x="363" y="12"/>
                    <a:pt x="363" y="8"/>
                  </a:cubicBezTo>
                  <a:cubicBezTo>
                    <a:pt x="363" y="3"/>
                    <a:pt x="366" y="0"/>
                    <a:pt x="371" y="0"/>
                  </a:cubicBezTo>
                  <a:lnTo>
                    <a:pt x="483" y="0"/>
                  </a:lnTo>
                  <a:cubicBezTo>
                    <a:pt x="487" y="0"/>
                    <a:pt x="491" y="3"/>
                    <a:pt x="491" y="8"/>
                  </a:cubicBezTo>
                  <a:cubicBezTo>
                    <a:pt x="491" y="12"/>
                    <a:pt x="487" y="16"/>
                    <a:pt x="483" y="16"/>
                  </a:cubicBezTo>
                  <a:close/>
                  <a:moveTo>
                    <a:pt x="291" y="16"/>
                  </a:moveTo>
                  <a:lnTo>
                    <a:pt x="179" y="16"/>
                  </a:lnTo>
                  <a:cubicBezTo>
                    <a:pt x="174" y="16"/>
                    <a:pt x="171" y="12"/>
                    <a:pt x="171" y="8"/>
                  </a:cubicBezTo>
                  <a:cubicBezTo>
                    <a:pt x="171" y="3"/>
                    <a:pt x="174" y="0"/>
                    <a:pt x="179" y="0"/>
                  </a:cubicBezTo>
                  <a:lnTo>
                    <a:pt x="291" y="0"/>
                  </a:lnTo>
                  <a:cubicBezTo>
                    <a:pt x="295" y="0"/>
                    <a:pt x="299" y="3"/>
                    <a:pt x="299" y="8"/>
                  </a:cubicBezTo>
                  <a:cubicBezTo>
                    <a:pt x="299" y="12"/>
                    <a:pt x="295" y="16"/>
                    <a:pt x="291" y="16"/>
                  </a:cubicBezTo>
                  <a:close/>
                  <a:moveTo>
                    <a:pt x="99" y="16"/>
                  </a:moveTo>
                  <a:lnTo>
                    <a:pt x="8" y="16"/>
                  </a:lnTo>
                  <a:lnTo>
                    <a:pt x="16" y="8"/>
                  </a:lnTo>
                  <a:lnTo>
                    <a:pt x="16" y="29"/>
                  </a:lnTo>
                  <a:cubicBezTo>
                    <a:pt x="16" y="33"/>
                    <a:pt x="13" y="37"/>
                    <a:pt x="8" y="37"/>
                  </a:cubicBezTo>
                  <a:cubicBezTo>
                    <a:pt x="4" y="37"/>
                    <a:pt x="0" y="33"/>
                    <a:pt x="0" y="29"/>
                  </a:cubicBezTo>
                  <a:lnTo>
                    <a:pt x="0" y="8"/>
                  </a:lnTo>
                  <a:cubicBezTo>
                    <a:pt x="0" y="3"/>
                    <a:pt x="4" y="0"/>
                    <a:pt x="8" y="0"/>
                  </a:cubicBezTo>
                  <a:lnTo>
                    <a:pt x="99" y="0"/>
                  </a:lnTo>
                  <a:cubicBezTo>
                    <a:pt x="103" y="0"/>
                    <a:pt x="107" y="3"/>
                    <a:pt x="107" y="8"/>
                  </a:cubicBezTo>
                  <a:cubicBezTo>
                    <a:pt x="107" y="12"/>
                    <a:pt x="103" y="16"/>
                    <a:pt x="99" y="16"/>
                  </a:cubicBezTo>
                  <a:close/>
                  <a:moveTo>
                    <a:pt x="16" y="109"/>
                  </a:moveTo>
                  <a:lnTo>
                    <a:pt x="16" y="221"/>
                  </a:lnTo>
                  <a:cubicBezTo>
                    <a:pt x="16" y="225"/>
                    <a:pt x="13" y="229"/>
                    <a:pt x="8" y="229"/>
                  </a:cubicBezTo>
                  <a:cubicBezTo>
                    <a:pt x="4" y="229"/>
                    <a:pt x="0" y="225"/>
                    <a:pt x="0" y="221"/>
                  </a:cubicBezTo>
                  <a:lnTo>
                    <a:pt x="0" y="109"/>
                  </a:lnTo>
                  <a:cubicBezTo>
                    <a:pt x="0" y="104"/>
                    <a:pt x="4" y="101"/>
                    <a:pt x="8" y="101"/>
                  </a:cubicBezTo>
                  <a:cubicBezTo>
                    <a:pt x="13" y="101"/>
                    <a:pt x="16" y="104"/>
                    <a:pt x="16" y="109"/>
                  </a:cubicBezTo>
                  <a:close/>
                  <a:moveTo>
                    <a:pt x="16" y="301"/>
                  </a:moveTo>
                  <a:lnTo>
                    <a:pt x="16" y="413"/>
                  </a:lnTo>
                  <a:cubicBezTo>
                    <a:pt x="16" y="417"/>
                    <a:pt x="13" y="421"/>
                    <a:pt x="8" y="421"/>
                  </a:cubicBezTo>
                  <a:cubicBezTo>
                    <a:pt x="4" y="421"/>
                    <a:pt x="0" y="417"/>
                    <a:pt x="0" y="413"/>
                  </a:cubicBezTo>
                  <a:lnTo>
                    <a:pt x="0" y="301"/>
                  </a:lnTo>
                  <a:cubicBezTo>
                    <a:pt x="0" y="296"/>
                    <a:pt x="4" y="293"/>
                    <a:pt x="8" y="293"/>
                  </a:cubicBezTo>
                  <a:cubicBezTo>
                    <a:pt x="13" y="293"/>
                    <a:pt x="16" y="296"/>
                    <a:pt x="16" y="301"/>
                  </a:cubicBezTo>
                  <a:close/>
                  <a:moveTo>
                    <a:pt x="16" y="493"/>
                  </a:moveTo>
                  <a:lnTo>
                    <a:pt x="16" y="605"/>
                  </a:lnTo>
                  <a:cubicBezTo>
                    <a:pt x="16" y="609"/>
                    <a:pt x="13" y="613"/>
                    <a:pt x="8" y="613"/>
                  </a:cubicBezTo>
                  <a:cubicBezTo>
                    <a:pt x="4" y="613"/>
                    <a:pt x="0" y="609"/>
                    <a:pt x="0" y="605"/>
                  </a:cubicBezTo>
                  <a:lnTo>
                    <a:pt x="0" y="493"/>
                  </a:lnTo>
                  <a:cubicBezTo>
                    <a:pt x="0" y="488"/>
                    <a:pt x="4" y="485"/>
                    <a:pt x="8" y="485"/>
                  </a:cubicBezTo>
                  <a:cubicBezTo>
                    <a:pt x="13" y="485"/>
                    <a:pt x="16" y="488"/>
                    <a:pt x="16" y="493"/>
                  </a:cubicBezTo>
                  <a:close/>
                  <a:moveTo>
                    <a:pt x="16" y="685"/>
                  </a:moveTo>
                  <a:lnTo>
                    <a:pt x="16" y="797"/>
                  </a:lnTo>
                  <a:cubicBezTo>
                    <a:pt x="16" y="801"/>
                    <a:pt x="13" y="805"/>
                    <a:pt x="8" y="805"/>
                  </a:cubicBezTo>
                  <a:cubicBezTo>
                    <a:pt x="4" y="805"/>
                    <a:pt x="0" y="801"/>
                    <a:pt x="0" y="797"/>
                  </a:cubicBezTo>
                  <a:lnTo>
                    <a:pt x="0" y="685"/>
                  </a:lnTo>
                  <a:cubicBezTo>
                    <a:pt x="0" y="680"/>
                    <a:pt x="4" y="677"/>
                    <a:pt x="8" y="677"/>
                  </a:cubicBezTo>
                  <a:cubicBezTo>
                    <a:pt x="13" y="677"/>
                    <a:pt x="16" y="680"/>
                    <a:pt x="16" y="685"/>
                  </a:cubicBezTo>
                  <a:close/>
                  <a:moveTo>
                    <a:pt x="16" y="877"/>
                  </a:moveTo>
                  <a:lnTo>
                    <a:pt x="16" y="915"/>
                  </a:lnTo>
                  <a:cubicBezTo>
                    <a:pt x="16" y="919"/>
                    <a:pt x="13" y="923"/>
                    <a:pt x="8" y="923"/>
                  </a:cubicBezTo>
                  <a:cubicBezTo>
                    <a:pt x="4" y="923"/>
                    <a:pt x="0" y="919"/>
                    <a:pt x="0" y="915"/>
                  </a:cubicBezTo>
                  <a:lnTo>
                    <a:pt x="0" y="877"/>
                  </a:lnTo>
                  <a:cubicBezTo>
                    <a:pt x="0" y="872"/>
                    <a:pt x="4" y="869"/>
                    <a:pt x="8" y="869"/>
                  </a:cubicBezTo>
                  <a:cubicBezTo>
                    <a:pt x="13" y="869"/>
                    <a:pt x="16" y="872"/>
                    <a:pt x="16" y="877"/>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3">
              <a:extLst>
                <a:ext uri="{FF2B5EF4-FFF2-40B4-BE49-F238E27FC236}">
                  <a16:creationId xmlns:a16="http://schemas.microsoft.com/office/drawing/2014/main" id="{9A458C86-1E05-4613-8094-5988965CBFCA}"/>
                </a:ext>
              </a:extLst>
            </p:cNvPr>
            <p:cNvSpPr>
              <a:spLocks noChangeArrowheads="1"/>
            </p:cNvSpPr>
            <p:nvPr/>
          </p:nvSpPr>
          <p:spPr bwMode="auto">
            <a:xfrm>
              <a:off x="3527" y="1089"/>
              <a:ext cx="42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800" b="1" dirty="0">
                  <a:solidFill>
                    <a:srgbClr val="FF0000"/>
                  </a:solidFill>
                </a:rPr>
                <a:t>Factory Mode</a:t>
              </a:r>
              <a:endParaRPr kumimoji="0" lang="en-US" altLang="en-US" sz="1800" b="0" i="0" u="none" strike="noStrike" cap="none" normalizeH="0" baseline="0" dirty="0">
                <a:ln>
                  <a:noFill/>
                </a:ln>
                <a:solidFill>
                  <a:srgbClr val="FF0000"/>
                </a:solidFill>
                <a:effectLst/>
              </a:endParaRPr>
            </a:p>
          </p:txBody>
        </p:sp>
        <p:sp>
          <p:nvSpPr>
            <p:cNvPr id="60" name="Freeform 54">
              <a:extLst>
                <a:ext uri="{FF2B5EF4-FFF2-40B4-BE49-F238E27FC236}">
                  <a16:creationId xmlns:a16="http://schemas.microsoft.com/office/drawing/2014/main" id="{9A809F08-8D6B-4191-842F-FD6BB38282E7}"/>
                </a:ext>
              </a:extLst>
            </p:cNvPr>
            <p:cNvSpPr>
              <a:spLocks/>
            </p:cNvSpPr>
            <p:nvPr/>
          </p:nvSpPr>
          <p:spPr bwMode="auto">
            <a:xfrm>
              <a:off x="4716" y="107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5">
              <a:extLst>
                <a:ext uri="{FF2B5EF4-FFF2-40B4-BE49-F238E27FC236}">
                  <a16:creationId xmlns:a16="http://schemas.microsoft.com/office/drawing/2014/main" id="{C4EB0583-45E5-4333-B5DF-8BBB1464C4A4}"/>
                </a:ext>
              </a:extLst>
            </p:cNvPr>
            <p:cNvSpPr>
              <a:spLocks/>
            </p:cNvSpPr>
            <p:nvPr/>
          </p:nvSpPr>
          <p:spPr bwMode="auto">
            <a:xfrm>
              <a:off x="4716" y="127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2"/>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6">
              <a:extLst>
                <a:ext uri="{FF2B5EF4-FFF2-40B4-BE49-F238E27FC236}">
                  <a16:creationId xmlns:a16="http://schemas.microsoft.com/office/drawing/2014/main" id="{4209EDBE-54BF-4E63-88FA-8B7FAA88A813}"/>
                </a:ext>
              </a:extLst>
            </p:cNvPr>
            <p:cNvSpPr>
              <a:spLocks noChangeArrowheads="1"/>
            </p:cNvSpPr>
            <p:nvPr/>
          </p:nvSpPr>
          <p:spPr bwMode="auto">
            <a:xfrm>
              <a:off x="4930" y="1143"/>
              <a:ext cx="101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VSCS Configured completed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Freeform 57">
              <a:extLst>
                <a:ext uri="{FF2B5EF4-FFF2-40B4-BE49-F238E27FC236}">
                  <a16:creationId xmlns:a16="http://schemas.microsoft.com/office/drawing/2014/main" id="{47C5C47D-4B4D-4561-B2B6-A540CB748799}"/>
                </a:ext>
              </a:extLst>
            </p:cNvPr>
            <p:cNvSpPr>
              <a:spLocks noEditPoints="1"/>
            </p:cNvSpPr>
            <p:nvPr/>
          </p:nvSpPr>
          <p:spPr bwMode="auto">
            <a:xfrm>
              <a:off x="3437" y="1296"/>
              <a:ext cx="573" cy="913"/>
            </a:xfrm>
            <a:custGeom>
              <a:avLst/>
              <a:gdLst>
                <a:gd name="T0" fmla="*/ 8 w 1528"/>
                <a:gd name="T1" fmla="*/ 2435 h 2435"/>
                <a:gd name="T2" fmla="*/ 320 w 1528"/>
                <a:gd name="T3" fmla="*/ 2427 h 2435"/>
                <a:gd name="T4" fmla="*/ 392 w 1528"/>
                <a:gd name="T5" fmla="*/ 2419 h 2435"/>
                <a:gd name="T6" fmla="*/ 384 w 1528"/>
                <a:gd name="T7" fmla="*/ 2427 h 2435"/>
                <a:gd name="T8" fmla="*/ 696 w 1528"/>
                <a:gd name="T9" fmla="*/ 2435 h 2435"/>
                <a:gd name="T10" fmla="*/ 888 w 1528"/>
                <a:gd name="T11" fmla="*/ 2419 h 2435"/>
                <a:gd name="T12" fmla="*/ 776 w 1528"/>
                <a:gd name="T13" fmla="*/ 2419 h 2435"/>
                <a:gd name="T14" fmla="*/ 968 w 1528"/>
                <a:gd name="T15" fmla="*/ 2435 h 2435"/>
                <a:gd name="T16" fmla="*/ 1280 w 1528"/>
                <a:gd name="T17" fmla="*/ 2427 h 2435"/>
                <a:gd name="T18" fmla="*/ 1352 w 1528"/>
                <a:gd name="T19" fmla="*/ 2419 h 2435"/>
                <a:gd name="T20" fmla="*/ 1344 w 1528"/>
                <a:gd name="T21" fmla="*/ 2427 h 2435"/>
                <a:gd name="T22" fmla="*/ 1528 w 1528"/>
                <a:gd name="T23" fmla="*/ 2290 h 2435"/>
                <a:gd name="T24" fmla="*/ 1512 w 1528"/>
                <a:gd name="T25" fmla="*/ 2098 h 2435"/>
                <a:gd name="T26" fmla="*/ 1512 w 1528"/>
                <a:gd name="T27" fmla="*/ 2210 h 2435"/>
                <a:gd name="T28" fmla="*/ 1528 w 1528"/>
                <a:gd name="T29" fmla="*/ 2018 h 2435"/>
                <a:gd name="T30" fmla="*/ 1520 w 1528"/>
                <a:gd name="T31" fmla="*/ 1706 h 2435"/>
                <a:gd name="T32" fmla="*/ 1512 w 1528"/>
                <a:gd name="T33" fmla="*/ 1634 h 2435"/>
                <a:gd name="T34" fmla="*/ 1520 w 1528"/>
                <a:gd name="T35" fmla="*/ 1642 h 2435"/>
                <a:gd name="T36" fmla="*/ 1528 w 1528"/>
                <a:gd name="T37" fmla="*/ 1330 h 2435"/>
                <a:gd name="T38" fmla="*/ 1512 w 1528"/>
                <a:gd name="T39" fmla="*/ 1138 h 2435"/>
                <a:gd name="T40" fmla="*/ 1512 w 1528"/>
                <a:gd name="T41" fmla="*/ 1250 h 2435"/>
                <a:gd name="T42" fmla="*/ 1528 w 1528"/>
                <a:gd name="T43" fmla="*/ 1058 h 2435"/>
                <a:gd name="T44" fmla="*/ 1520 w 1528"/>
                <a:gd name="T45" fmla="*/ 746 h 2435"/>
                <a:gd name="T46" fmla="*/ 1512 w 1528"/>
                <a:gd name="T47" fmla="*/ 674 h 2435"/>
                <a:gd name="T48" fmla="*/ 1520 w 1528"/>
                <a:gd name="T49" fmla="*/ 682 h 2435"/>
                <a:gd name="T50" fmla="*/ 1528 w 1528"/>
                <a:gd name="T51" fmla="*/ 370 h 2435"/>
                <a:gd name="T52" fmla="*/ 1512 w 1528"/>
                <a:gd name="T53" fmla="*/ 178 h 2435"/>
                <a:gd name="T54" fmla="*/ 1512 w 1528"/>
                <a:gd name="T55" fmla="*/ 290 h 2435"/>
                <a:gd name="T56" fmla="*/ 1491 w 1528"/>
                <a:gd name="T57" fmla="*/ 8 h 2435"/>
                <a:gd name="T58" fmla="*/ 1520 w 1528"/>
                <a:gd name="T59" fmla="*/ 106 h 2435"/>
                <a:gd name="T60" fmla="*/ 1307 w 1528"/>
                <a:gd name="T61" fmla="*/ 0 h 2435"/>
                <a:gd name="T62" fmla="*/ 1115 w 1528"/>
                <a:gd name="T63" fmla="*/ 16 h 2435"/>
                <a:gd name="T64" fmla="*/ 1227 w 1528"/>
                <a:gd name="T65" fmla="*/ 16 h 2435"/>
                <a:gd name="T66" fmla="*/ 1035 w 1528"/>
                <a:gd name="T67" fmla="*/ 0 h 2435"/>
                <a:gd name="T68" fmla="*/ 723 w 1528"/>
                <a:gd name="T69" fmla="*/ 8 h 2435"/>
                <a:gd name="T70" fmla="*/ 651 w 1528"/>
                <a:gd name="T71" fmla="*/ 16 h 2435"/>
                <a:gd name="T72" fmla="*/ 659 w 1528"/>
                <a:gd name="T73" fmla="*/ 8 h 2435"/>
                <a:gd name="T74" fmla="*/ 347 w 1528"/>
                <a:gd name="T75" fmla="*/ 0 h 2435"/>
                <a:gd name="T76" fmla="*/ 155 w 1528"/>
                <a:gd name="T77" fmla="*/ 16 h 2435"/>
                <a:gd name="T78" fmla="*/ 267 w 1528"/>
                <a:gd name="T79" fmla="*/ 16 h 2435"/>
                <a:gd name="T80" fmla="*/ 8 w 1528"/>
                <a:gd name="T81" fmla="*/ 61 h 2435"/>
                <a:gd name="T82" fmla="*/ 83 w 1528"/>
                <a:gd name="T83" fmla="*/ 8 h 2435"/>
                <a:gd name="T84" fmla="*/ 0 w 1528"/>
                <a:gd name="T85" fmla="*/ 245 h 2435"/>
                <a:gd name="T86" fmla="*/ 16 w 1528"/>
                <a:gd name="T87" fmla="*/ 437 h 2435"/>
                <a:gd name="T88" fmla="*/ 16 w 1528"/>
                <a:gd name="T89" fmla="*/ 325 h 2435"/>
                <a:gd name="T90" fmla="*/ 0 w 1528"/>
                <a:gd name="T91" fmla="*/ 517 h 2435"/>
                <a:gd name="T92" fmla="*/ 8 w 1528"/>
                <a:gd name="T93" fmla="*/ 829 h 2435"/>
                <a:gd name="T94" fmla="*/ 16 w 1528"/>
                <a:gd name="T95" fmla="*/ 901 h 2435"/>
                <a:gd name="T96" fmla="*/ 8 w 1528"/>
                <a:gd name="T97" fmla="*/ 893 h 2435"/>
                <a:gd name="T98" fmla="*/ 0 w 1528"/>
                <a:gd name="T99" fmla="*/ 1205 h 2435"/>
                <a:gd name="T100" fmla="*/ 16 w 1528"/>
                <a:gd name="T101" fmla="*/ 1397 h 2435"/>
                <a:gd name="T102" fmla="*/ 16 w 1528"/>
                <a:gd name="T103" fmla="*/ 1285 h 2435"/>
                <a:gd name="T104" fmla="*/ 0 w 1528"/>
                <a:gd name="T105" fmla="*/ 1477 h 2435"/>
                <a:gd name="T106" fmla="*/ 8 w 1528"/>
                <a:gd name="T107" fmla="*/ 1789 h 2435"/>
                <a:gd name="T108" fmla="*/ 16 w 1528"/>
                <a:gd name="T109" fmla="*/ 1861 h 2435"/>
                <a:gd name="T110" fmla="*/ 8 w 1528"/>
                <a:gd name="T111" fmla="*/ 1853 h 2435"/>
                <a:gd name="T112" fmla="*/ 0 w 1528"/>
                <a:gd name="T113" fmla="*/ 2165 h 2435"/>
                <a:gd name="T114" fmla="*/ 16 w 1528"/>
                <a:gd name="T115" fmla="*/ 2357 h 2435"/>
                <a:gd name="T116" fmla="*/ 16 w 1528"/>
                <a:gd name="T117" fmla="*/ 2245 h 2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8" h="2435">
                  <a:moveTo>
                    <a:pt x="8" y="2419"/>
                  </a:moveTo>
                  <a:lnTo>
                    <a:pt x="120" y="2419"/>
                  </a:lnTo>
                  <a:cubicBezTo>
                    <a:pt x="125" y="2419"/>
                    <a:pt x="128" y="2422"/>
                    <a:pt x="128" y="2427"/>
                  </a:cubicBezTo>
                  <a:cubicBezTo>
                    <a:pt x="128" y="2431"/>
                    <a:pt x="125" y="2435"/>
                    <a:pt x="120" y="2435"/>
                  </a:cubicBezTo>
                  <a:lnTo>
                    <a:pt x="8" y="2435"/>
                  </a:lnTo>
                  <a:cubicBezTo>
                    <a:pt x="4" y="2435"/>
                    <a:pt x="0" y="2431"/>
                    <a:pt x="0" y="2427"/>
                  </a:cubicBezTo>
                  <a:cubicBezTo>
                    <a:pt x="0" y="2422"/>
                    <a:pt x="4" y="2419"/>
                    <a:pt x="8" y="2419"/>
                  </a:cubicBezTo>
                  <a:close/>
                  <a:moveTo>
                    <a:pt x="200" y="2419"/>
                  </a:moveTo>
                  <a:lnTo>
                    <a:pt x="312" y="2419"/>
                  </a:lnTo>
                  <a:cubicBezTo>
                    <a:pt x="317" y="2419"/>
                    <a:pt x="320" y="2422"/>
                    <a:pt x="320" y="2427"/>
                  </a:cubicBezTo>
                  <a:cubicBezTo>
                    <a:pt x="320" y="2431"/>
                    <a:pt x="317" y="2435"/>
                    <a:pt x="312" y="2435"/>
                  </a:cubicBezTo>
                  <a:lnTo>
                    <a:pt x="200" y="2435"/>
                  </a:lnTo>
                  <a:cubicBezTo>
                    <a:pt x="196" y="2435"/>
                    <a:pt x="192" y="2431"/>
                    <a:pt x="192" y="2427"/>
                  </a:cubicBezTo>
                  <a:cubicBezTo>
                    <a:pt x="192" y="2422"/>
                    <a:pt x="196" y="2419"/>
                    <a:pt x="200" y="2419"/>
                  </a:cubicBezTo>
                  <a:close/>
                  <a:moveTo>
                    <a:pt x="392" y="2419"/>
                  </a:moveTo>
                  <a:lnTo>
                    <a:pt x="504" y="2419"/>
                  </a:lnTo>
                  <a:cubicBezTo>
                    <a:pt x="509" y="2419"/>
                    <a:pt x="512" y="2422"/>
                    <a:pt x="512" y="2427"/>
                  </a:cubicBezTo>
                  <a:cubicBezTo>
                    <a:pt x="512" y="2431"/>
                    <a:pt x="509" y="2435"/>
                    <a:pt x="504" y="2435"/>
                  </a:cubicBezTo>
                  <a:lnTo>
                    <a:pt x="392" y="2435"/>
                  </a:lnTo>
                  <a:cubicBezTo>
                    <a:pt x="388" y="2435"/>
                    <a:pt x="384" y="2431"/>
                    <a:pt x="384" y="2427"/>
                  </a:cubicBezTo>
                  <a:cubicBezTo>
                    <a:pt x="384" y="2422"/>
                    <a:pt x="388" y="2419"/>
                    <a:pt x="392" y="2419"/>
                  </a:cubicBezTo>
                  <a:close/>
                  <a:moveTo>
                    <a:pt x="584" y="2419"/>
                  </a:moveTo>
                  <a:lnTo>
                    <a:pt x="696" y="2419"/>
                  </a:lnTo>
                  <a:cubicBezTo>
                    <a:pt x="701" y="2419"/>
                    <a:pt x="704" y="2422"/>
                    <a:pt x="704" y="2427"/>
                  </a:cubicBezTo>
                  <a:cubicBezTo>
                    <a:pt x="704" y="2431"/>
                    <a:pt x="701" y="2435"/>
                    <a:pt x="696" y="2435"/>
                  </a:cubicBezTo>
                  <a:lnTo>
                    <a:pt x="584" y="2435"/>
                  </a:lnTo>
                  <a:cubicBezTo>
                    <a:pt x="580" y="2435"/>
                    <a:pt x="576" y="2431"/>
                    <a:pt x="576" y="2427"/>
                  </a:cubicBezTo>
                  <a:cubicBezTo>
                    <a:pt x="576" y="2422"/>
                    <a:pt x="580" y="2419"/>
                    <a:pt x="584" y="2419"/>
                  </a:cubicBezTo>
                  <a:close/>
                  <a:moveTo>
                    <a:pt x="776" y="2419"/>
                  </a:moveTo>
                  <a:lnTo>
                    <a:pt x="888" y="2419"/>
                  </a:lnTo>
                  <a:cubicBezTo>
                    <a:pt x="893" y="2419"/>
                    <a:pt x="896" y="2422"/>
                    <a:pt x="896" y="2427"/>
                  </a:cubicBezTo>
                  <a:cubicBezTo>
                    <a:pt x="896" y="2431"/>
                    <a:pt x="893" y="2435"/>
                    <a:pt x="888" y="2435"/>
                  </a:cubicBezTo>
                  <a:lnTo>
                    <a:pt x="776" y="2435"/>
                  </a:lnTo>
                  <a:cubicBezTo>
                    <a:pt x="772" y="2435"/>
                    <a:pt x="768" y="2431"/>
                    <a:pt x="768" y="2427"/>
                  </a:cubicBezTo>
                  <a:cubicBezTo>
                    <a:pt x="768" y="2422"/>
                    <a:pt x="772" y="2419"/>
                    <a:pt x="776" y="2419"/>
                  </a:cubicBezTo>
                  <a:close/>
                  <a:moveTo>
                    <a:pt x="968" y="2419"/>
                  </a:moveTo>
                  <a:lnTo>
                    <a:pt x="1080" y="2419"/>
                  </a:lnTo>
                  <a:cubicBezTo>
                    <a:pt x="1085" y="2419"/>
                    <a:pt x="1088" y="2422"/>
                    <a:pt x="1088" y="2427"/>
                  </a:cubicBezTo>
                  <a:cubicBezTo>
                    <a:pt x="1088" y="2431"/>
                    <a:pt x="1085" y="2435"/>
                    <a:pt x="1080" y="2435"/>
                  </a:cubicBezTo>
                  <a:lnTo>
                    <a:pt x="968" y="2435"/>
                  </a:lnTo>
                  <a:cubicBezTo>
                    <a:pt x="964" y="2435"/>
                    <a:pt x="960" y="2431"/>
                    <a:pt x="960" y="2427"/>
                  </a:cubicBezTo>
                  <a:cubicBezTo>
                    <a:pt x="960" y="2422"/>
                    <a:pt x="964" y="2419"/>
                    <a:pt x="968" y="2419"/>
                  </a:cubicBezTo>
                  <a:close/>
                  <a:moveTo>
                    <a:pt x="1160" y="2419"/>
                  </a:moveTo>
                  <a:lnTo>
                    <a:pt x="1272" y="2419"/>
                  </a:lnTo>
                  <a:cubicBezTo>
                    <a:pt x="1277" y="2419"/>
                    <a:pt x="1280" y="2422"/>
                    <a:pt x="1280" y="2427"/>
                  </a:cubicBezTo>
                  <a:cubicBezTo>
                    <a:pt x="1280" y="2431"/>
                    <a:pt x="1277" y="2435"/>
                    <a:pt x="1272" y="2435"/>
                  </a:cubicBezTo>
                  <a:lnTo>
                    <a:pt x="1160" y="2435"/>
                  </a:lnTo>
                  <a:cubicBezTo>
                    <a:pt x="1156" y="2435"/>
                    <a:pt x="1152" y="2431"/>
                    <a:pt x="1152" y="2427"/>
                  </a:cubicBezTo>
                  <a:cubicBezTo>
                    <a:pt x="1152" y="2422"/>
                    <a:pt x="1156" y="2419"/>
                    <a:pt x="1160" y="2419"/>
                  </a:cubicBezTo>
                  <a:close/>
                  <a:moveTo>
                    <a:pt x="1352" y="2419"/>
                  </a:moveTo>
                  <a:lnTo>
                    <a:pt x="1464" y="2419"/>
                  </a:lnTo>
                  <a:cubicBezTo>
                    <a:pt x="1469" y="2419"/>
                    <a:pt x="1472" y="2422"/>
                    <a:pt x="1472" y="2427"/>
                  </a:cubicBezTo>
                  <a:cubicBezTo>
                    <a:pt x="1472" y="2431"/>
                    <a:pt x="1469" y="2435"/>
                    <a:pt x="1464" y="2435"/>
                  </a:cubicBezTo>
                  <a:lnTo>
                    <a:pt x="1352" y="2435"/>
                  </a:lnTo>
                  <a:cubicBezTo>
                    <a:pt x="1348" y="2435"/>
                    <a:pt x="1344" y="2431"/>
                    <a:pt x="1344" y="2427"/>
                  </a:cubicBezTo>
                  <a:cubicBezTo>
                    <a:pt x="1344" y="2422"/>
                    <a:pt x="1348" y="2419"/>
                    <a:pt x="1352" y="2419"/>
                  </a:cubicBezTo>
                  <a:close/>
                  <a:moveTo>
                    <a:pt x="1512" y="2402"/>
                  </a:moveTo>
                  <a:lnTo>
                    <a:pt x="1512" y="2290"/>
                  </a:lnTo>
                  <a:cubicBezTo>
                    <a:pt x="1512" y="2286"/>
                    <a:pt x="1516" y="2282"/>
                    <a:pt x="1520" y="2282"/>
                  </a:cubicBezTo>
                  <a:cubicBezTo>
                    <a:pt x="1524" y="2282"/>
                    <a:pt x="1528" y="2286"/>
                    <a:pt x="1528" y="2290"/>
                  </a:cubicBezTo>
                  <a:lnTo>
                    <a:pt x="1528" y="2402"/>
                  </a:lnTo>
                  <a:cubicBezTo>
                    <a:pt x="1528" y="2407"/>
                    <a:pt x="1524" y="2410"/>
                    <a:pt x="1520" y="2410"/>
                  </a:cubicBezTo>
                  <a:cubicBezTo>
                    <a:pt x="1516" y="2410"/>
                    <a:pt x="1512" y="2407"/>
                    <a:pt x="1512" y="2402"/>
                  </a:cubicBezTo>
                  <a:close/>
                  <a:moveTo>
                    <a:pt x="1512" y="2210"/>
                  </a:moveTo>
                  <a:lnTo>
                    <a:pt x="1512" y="2098"/>
                  </a:lnTo>
                  <a:cubicBezTo>
                    <a:pt x="1512" y="2094"/>
                    <a:pt x="1516" y="2090"/>
                    <a:pt x="1520" y="2090"/>
                  </a:cubicBezTo>
                  <a:cubicBezTo>
                    <a:pt x="1524" y="2090"/>
                    <a:pt x="1528" y="2094"/>
                    <a:pt x="1528" y="2098"/>
                  </a:cubicBezTo>
                  <a:lnTo>
                    <a:pt x="1528" y="2210"/>
                  </a:lnTo>
                  <a:cubicBezTo>
                    <a:pt x="1528" y="2215"/>
                    <a:pt x="1524" y="2218"/>
                    <a:pt x="1520" y="2218"/>
                  </a:cubicBezTo>
                  <a:cubicBezTo>
                    <a:pt x="1516" y="2218"/>
                    <a:pt x="1512" y="2215"/>
                    <a:pt x="1512" y="2210"/>
                  </a:cubicBezTo>
                  <a:close/>
                  <a:moveTo>
                    <a:pt x="1512" y="2018"/>
                  </a:moveTo>
                  <a:lnTo>
                    <a:pt x="1512" y="1906"/>
                  </a:lnTo>
                  <a:cubicBezTo>
                    <a:pt x="1512" y="1902"/>
                    <a:pt x="1516" y="1898"/>
                    <a:pt x="1520" y="1898"/>
                  </a:cubicBezTo>
                  <a:cubicBezTo>
                    <a:pt x="1524" y="1898"/>
                    <a:pt x="1528" y="1902"/>
                    <a:pt x="1528" y="1906"/>
                  </a:cubicBezTo>
                  <a:lnTo>
                    <a:pt x="1528" y="2018"/>
                  </a:lnTo>
                  <a:cubicBezTo>
                    <a:pt x="1528" y="2023"/>
                    <a:pt x="1524" y="2026"/>
                    <a:pt x="1520" y="2026"/>
                  </a:cubicBezTo>
                  <a:cubicBezTo>
                    <a:pt x="1516" y="2026"/>
                    <a:pt x="1512" y="2023"/>
                    <a:pt x="1512" y="2018"/>
                  </a:cubicBezTo>
                  <a:close/>
                  <a:moveTo>
                    <a:pt x="1512" y="1826"/>
                  </a:moveTo>
                  <a:lnTo>
                    <a:pt x="1512" y="1714"/>
                  </a:lnTo>
                  <a:cubicBezTo>
                    <a:pt x="1512" y="1710"/>
                    <a:pt x="1516" y="1706"/>
                    <a:pt x="1520" y="1706"/>
                  </a:cubicBezTo>
                  <a:cubicBezTo>
                    <a:pt x="1524" y="1706"/>
                    <a:pt x="1528" y="1710"/>
                    <a:pt x="1528" y="1714"/>
                  </a:cubicBezTo>
                  <a:lnTo>
                    <a:pt x="1528" y="1826"/>
                  </a:lnTo>
                  <a:cubicBezTo>
                    <a:pt x="1528" y="1831"/>
                    <a:pt x="1524" y="1834"/>
                    <a:pt x="1520" y="1834"/>
                  </a:cubicBezTo>
                  <a:cubicBezTo>
                    <a:pt x="1516" y="1834"/>
                    <a:pt x="1512" y="1831"/>
                    <a:pt x="1512" y="1826"/>
                  </a:cubicBezTo>
                  <a:close/>
                  <a:moveTo>
                    <a:pt x="1512" y="1634"/>
                  </a:moveTo>
                  <a:lnTo>
                    <a:pt x="1512" y="1522"/>
                  </a:lnTo>
                  <a:cubicBezTo>
                    <a:pt x="1512" y="1518"/>
                    <a:pt x="1516" y="1514"/>
                    <a:pt x="1520" y="1514"/>
                  </a:cubicBezTo>
                  <a:cubicBezTo>
                    <a:pt x="1524" y="1514"/>
                    <a:pt x="1528" y="1518"/>
                    <a:pt x="1528" y="1522"/>
                  </a:cubicBezTo>
                  <a:lnTo>
                    <a:pt x="1528" y="1634"/>
                  </a:lnTo>
                  <a:cubicBezTo>
                    <a:pt x="1528" y="1639"/>
                    <a:pt x="1524" y="1642"/>
                    <a:pt x="1520" y="1642"/>
                  </a:cubicBezTo>
                  <a:cubicBezTo>
                    <a:pt x="1516" y="1642"/>
                    <a:pt x="1512" y="1639"/>
                    <a:pt x="1512" y="1634"/>
                  </a:cubicBezTo>
                  <a:close/>
                  <a:moveTo>
                    <a:pt x="1512" y="1442"/>
                  </a:moveTo>
                  <a:lnTo>
                    <a:pt x="1512" y="1330"/>
                  </a:lnTo>
                  <a:cubicBezTo>
                    <a:pt x="1512" y="1326"/>
                    <a:pt x="1516" y="1322"/>
                    <a:pt x="1520" y="1322"/>
                  </a:cubicBezTo>
                  <a:cubicBezTo>
                    <a:pt x="1524" y="1322"/>
                    <a:pt x="1528" y="1326"/>
                    <a:pt x="1528" y="1330"/>
                  </a:cubicBezTo>
                  <a:lnTo>
                    <a:pt x="1528" y="1442"/>
                  </a:lnTo>
                  <a:cubicBezTo>
                    <a:pt x="1528" y="1447"/>
                    <a:pt x="1524" y="1450"/>
                    <a:pt x="1520" y="1450"/>
                  </a:cubicBezTo>
                  <a:cubicBezTo>
                    <a:pt x="1516" y="1450"/>
                    <a:pt x="1512" y="1447"/>
                    <a:pt x="1512" y="1442"/>
                  </a:cubicBezTo>
                  <a:close/>
                  <a:moveTo>
                    <a:pt x="1512" y="1250"/>
                  </a:moveTo>
                  <a:lnTo>
                    <a:pt x="1512" y="1138"/>
                  </a:lnTo>
                  <a:cubicBezTo>
                    <a:pt x="1512" y="1134"/>
                    <a:pt x="1516" y="1130"/>
                    <a:pt x="1520" y="1130"/>
                  </a:cubicBezTo>
                  <a:cubicBezTo>
                    <a:pt x="1524" y="1130"/>
                    <a:pt x="1528" y="1134"/>
                    <a:pt x="1528" y="1138"/>
                  </a:cubicBezTo>
                  <a:lnTo>
                    <a:pt x="1528" y="1250"/>
                  </a:lnTo>
                  <a:cubicBezTo>
                    <a:pt x="1528" y="1255"/>
                    <a:pt x="1524" y="1258"/>
                    <a:pt x="1520" y="1258"/>
                  </a:cubicBezTo>
                  <a:cubicBezTo>
                    <a:pt x="1516" y="1258"/>
                    <a:pt x="1512" y="1255"/>
                    <a:pt x="1512" y="1250"/>
                  </a:cubicBezTo>
                  <a:close/>
                  <a:moveTo>
                    <a:pt x="1512" y="1058"/>
                  </a:moveTo>
                  <a:lnTo>
                    <a:pt x="1512" y="946"/>
                  </a:lnTo>
                  <a:cubicBezTo>
                    <a:pt x="1512" y="942"/>
                    <a:pt x="1516" y="938"/>
                    <a:pt x="1520" y="938"/>
                  </a:cubicBezTo>
                  <a:cubicBezTo>
                    <a:pt x="1524" y="938"/>
                    <a:pt x="1528" y="942"/>
                    <a:pt x="1528" y="946"/>
                  </a:cubicBezTo>
                  <a:lnTo>
                    <a:pt x="1528" y="1058"/>
                  </a:lnTo>
                  <a:cubicBezTo>
                    <a:pt x="1528" y="1063"/>
                    <a:pt x="1524" y="1066"/>
                    <a:pt x="1520" y="1066"/>
                  </a:cubicBezTo>
                  <a:cubicBezTo>
                    <a:pt x="1516" y="1066"/>
                    <a:pt x="1512" y="1063"/>
                    <a:pt x="1512" y="1058"/>
                  </a:cubicBezTo>
                  <a:close/>
                  <a:moveTo>
                    <a:pt x="1512" y="866"/>
                  </a:moveTo>
                  <a:lnTo>
                    <a:pt x="1512" y="754"/>
                  </a:lnTo>
                  <a:cubicBezTo>
                    <a:pt x="1512" y="750"/>
                    <a:pt x="1516" y="746"/>
                    <a:pt x="1520" y="746"/>
                  </a:cubicBezTo>
                  <a:cubicBezTo>
                    <a:pt x="1524" y="746"/>
                    <a:pt x="1528" y="750"/>
                    <a:pt x="1528" y="754"/>
                  </a:cubicBezTo>
                  <a:lnTo>
                    <a:pt x="1528" y="866"/>
                  </a:lnTo>
                  <a:cubicBezTo>
                    <a:pt x="1528" y="871"/>
                    <a:pt x="1524" y="874"/>
                    <a:pt x="1520" y="874"/>
                  </a:cubicBezTo>
                  <a:cubicBezTo>
                    <a:pt x="1516" y="874"/>
                    <a:pt x="1512" y="871"/>
                    <a:pt x="1512" y="866"/>
                  </a:cubicBezTo>
                  <a:close/>
                  <a:moveTo>
                    <a:pt x="1512" y="674"/>
                  </a:moveTo>
                  <a:lnTo>
                    <a:pt x="1512" y="562"/>
                  </a:lnTo>
                  <a:cubicBezTo>
                    <a:pt x="1512" y="558"/>
                    <a:pt x="1516" y="554"/>
                    <a:pt x="1520" y="554"/>
                  </a:cubicBezTo>
                  <a:cubicBezTo>
                    <a:pt x="1524" y="554"/>
                    <a:pt x="1528" y="558"/>
                    <a:pt x="1528" y="562"/>
                  </a:cubicBezTo>
                  <a:lnTo>
                    <a:pt x="1528" y="674"/>
                  </a:lnTo>
                  <a:cubicBezTo>
                    <a:pt x="1528" y="679"/>
                    <a:pt x="1524" y="682"/>
                    <a:pt x="1520" y="682"/>
                  </a:cubicBezTo>
                  <a:cubicBezTo>
                    <a:pt x="1516" y="682"/>
                    <a:pt x="1512" y="679"/>
                    <a:pt x="1512" y="674"/>
                  </a:cubicBezTo>
                  <a:close/>
                  <a:moveTo>
                    <a:pt x="1512" y="482"/>
                  </a:moveTo>
                  <a:lnTo>
                    <a:pt x="1512" y="370"/>
                  </a:lnTo>
                  <a:cubicBezTo>
                    <a:pt x="1512" y="366"/>
                    <a:pt x="1516" y="362"/>
                    <a:pt x="1520" y="362"/>
                  </a:cubicBezTo>
                  <a:cubicBezTo>
                    <a:pt x="1524" y="362"/>
                    <a:pt x="1528" y="366"/>
                    <a:pt x="1528" y="370"/>
                  </a:cubicBezTo>
                  <a:lnTo>
                    <a:pt x="1528" y="482"/>
                  </a:lnTo>
                  <a:cubicBezTo>
                    <a:pt x="1528" y="487"/>
                    <a:pt x="1524" y="490"/>
                    <a:pt x="1520" y="490"/>
                  </a:cubicBezTo>
                  <a:cubicBezTo>
                    <a:pt x="1516" y="490"/>
                    <a:pt x="1512" y="487"/>
                    <a:pt x="1512" y="482"/>
                  </a:cubicBezTo>
                  <a:close/>
                  <a:moveTo>
                    <a:pt x="1512" y="290"/>
                  </a:moveTo>
                  <a:lnTo>
                    <a:pt x="1512" y="178"/>
                  </a:lnTo>
                  <a:cubicBezTo>
                    <a:pt x="1512" y="174"/>
                    <a:pt x="1516" y="170"/>
                    <a:pt x="1520" y="170"/>
                  </a:cubicBezTo>
                  <a:cubicBezTo>
                    <a:pt x="1524" y="170"/>
                    <a:pt x="1528" y="174"/>
                    <a:pt x="1528" y="178"/>
                  </a:cubicBezTo>
                  <a:lnTo>
                    <a:pt x="1528" y="290"/>
                  </a:lnTo>
                  <a:cubicBezTo>
                    <a:pt x="1528" y="295"/>
                    <a:pt x="1524" y="298"/>
                    <a:pt x="1520" y="298"/>
                  </a:cubicBezTo>
                  <a:cubicBezTo>
                    <a:pt x="1516" y="298"/>
                    <a:pt x="1512" y="295"/>
                    <a:pt x="1512" y="290"/>
                  </a:cubicBezTo>
                  <a:close/>
                  <a:moveTo>
                    <a:pt x="1512" y="98"/>
                  </a:moveTo>
                  <a:lnTo>
                    <a:pt x="1512" y="8"/>
                  </a:lnTo>
                  <a:lnTo>
                    <a:pt x="1520" y="16"/>
                  </a:lnTo>
                  <a:lnTo>
                    <a:pt x="1499" y="16"/>
                  </a:lnTo>
                  <a:cubicBezTo>
                    <a:pt x="1494" y="16"/>
                    <a:pt x="1491" y="12"/>
                    <a:pt x="1491" y="8"/>
                  </a:cubicBezTo>
                  <a:cubicBezTo>
                    <a:pt x="1491" y="3"/>
                    <a:pt x="1494" y="0"/>
                    <a:pt x="1499" y="0"/>
                  </a:cubicBezTo>
                  <a:lnTo>
                    <a:pt x="1520" y="0"/>
                  </a:lnTo>
                  <a:cubicBezTo>
                    <a:pt x="1524" y="0"/>
                    <a:pt x="1528" y="3"/>
                    <a:pt x="1528" y="8"/>
                  </a:cubicBezTo>
                  <a:lnTo>
                    <a:pt x="1528" y="98"/>
                  </a:lnTo>
                  <a:cubicBezTo>
                    <a:pt x="1528" y="103"/>
                    <a:pt x="1524" y="106"/>
                    <a:pt x="1520" y="106"/>
                  </a:cubicBezTo>
                  <a:cubicBezTo>
                    <a:pt x="1516" y="106"/>
                    <a:pt x="1512" y="103"/>
                    <a:pt x="1512" y="98"/>
                  </a:cubicBezTo>
                  <a:close/>
                  <a:moveTo>
                    <a:pt x="1419" y="16"/>
                  </a:moveTo>
                  <a:lnTo>
                    <a:pt x="1307" y="16"/>
                  </a:lnTo>
                  <a:cubicBezTo>
                    <a:pt x="1302" y="16"/>
                    <a:pt x="1299" y="12"/>
                    <a:pt x="1299" y="8"/>
                  </a:cubicBezTo>
                  <a:cubicBezTo>
                    <a:pt x="1299" y="3"/>
                    <a:pt x="1302" y="0"/>
                    <a:pt x="1307" y="0"/>
                  </a:cubicBezTo>
                  <a:lnTo>
                    <a:pt x="1419" y="0"/>
                  </a:lnTo>
                  <a:cubicBezTo>
                    <a:pt x="1423" y="0"/>
                    <a:pt x="1427" y="3"/>
                    <a:pt x="1427" y="8"/>
                  </a:cubicBezTo>
                  <a:cubicBezTo>
                    <a:pt x="1427" y="12"/>
                    <a:pt x="1423" y="16"/>
                    <a:pt x="1419" y="16"/>
                  </a:cubicBezTo>
                  <a:close/>
                  <a:moveTo>
                    <a:pt x="1227" y="16"/>
                  </a:moveTo>
                  <a:lnTo>
                    <a:pt x="1115" y="16"/>
                  </a:lnTo>
                  <a:cubicBezTo>
                    <a:pt x="1110" y="16"/>
                    <a:pt x="1107" y="12"/>
                    <a:pt x="1107" y="8"/>
                  </a:cubicBezTo>
                  <a:cubicBezTo>
                    <a:pt x="1107" y="3"/>
                    <a:pt x="1110" y="0"/>
                    <a:pt x="1115" y="0"/>
                  </a:cubicBezTo>
                  <a:lnTo>
                    <a:pt x="1227" y="0"/>
                  </a:lnTo>
                  <a:cubicBezTo>
                    <a:pt x="1231" y="0"/>
                    <a:pt x="1235" y="3"/>
                    <a:pt x="1235" y="8"/>
                  </a:cubicBezTo>
                  <a:cubicBezTo>
                    <a:pt x="1235" y="12"/>
                    <a:pt x="1231" y="16"/>
                    <a:pt x="1227" y="16"/>
                  </a:cubicBezTo>
                  <a:close/>
                  <a:moveTo>
                    <a:pt x="1035" y="16"/>
                  </a:moveTo>
                  <a:lnTo>
                    <a:pt x="923" y="16"/>
                  </a:lnTo>
                  <a:cubicBezTo>
                    <a:pt x="918" y="16"/>
                    <a:pt x="915" y="12"/>
                    <a:pt x="915" y="8"/>
                  </a:cubicBezTo>
                  <a:cubicBezTo>
                    <a:pt x="915" y="3"/>
                    <a:pt x="918" y="0"/>
                    <a:pt x="923" y="0"/>
                  </a:cubicBezTo>
                  <a:lnTo>
                    <a:pt x="1035" y="0"/>
                  </a:lnTo>
                  <a:cubicBezTo>
                    <a:pt x="1039" y="0"/>
                    <a:pt x="1043" y="3"/>
                    <a:pt x="1043" y="8"/>
                  </a:cubicBezTo>
                  <a:cubicBezTo>
                    <a:pt x="1043" y="12"/>
                    <a:pt x="1039" y="16"/>
                    <a:pt x="1035" y="16"/>
                  </a:cubicBezTo>
                  <a:close/>
                  <a:moveTo>
                    <a:pt x="843" y="16"/>
                  </a:moveTo>
                  <a:lnTo>
                    <a:pt x="731" y="16"/>
                  </a:lnTo>
                  <a:cubicBezTo>
                    <a:pt x="726" y="16"/>
                    <a:pt x="723" y="12"/>
                    <a:pt x="723" y="8"/>
                  </a:cubicBezTo>
                  <a:cubicBezTo>
                    <a:pt x="723" y="3"/>
                    <a:pt x="726" y="0"/>
                    <a:pt x="731" y="0"/>
                  </a:cubicBezTo>
                  <a:lnTo>
                    <a:pt x="843" y="0"/>
                  </a:lnTo>
                  <a:cubicBezTo>
                    <a:pt x="847" y="0"/>
                    <a:pt x="851" y="3"/>
                    <a:pt x="851" y="8"/>
                  </a:cubicBezTo>
                  <a:cubicBezTo>
                    <a:pt x="851" y="12"/>
                    <a:pt x="847" y="16"/>
                    <a:pt x="843" y="16"/>
                  </a:cubicBezTo>
                  <a:close/>
                  <a:moveTo>
                    <a:pt x="651" y="16"/>
                  </a:moveTo>
                  <a:lnTo>
                    <a:pt x="539" y="16"/>
                  </a:lnTo>
                  <a:cubicBezTo>
                    <a:pt x="534" y="16"/>
                    <a:pt x="531" y="12"/>
                    <a:pt x="531" y="8"/>
                  </a:cubicBezTo>
                  <a:cubicBezTo>
                    <a:pt x="531" y="3"/>
                    <a:pt x="534" y="0"/>
                    <a:pt x="539" y="0"/>
                  </a:cubicBezTo>
                  <a:lnTo>
                    <a:pt x="651" y="0"/>
                  </a:lnTo>
                  <a:cubicBezTo>
                    <a:pt x="655" y="0"/>
                    <a:pt x="659" y="3"/>
                    <a:pt x="659" y="8"/>
                  </a:cubicBezTo>
                  <a:cubicBezTo>
                    <a:pt x="659" y="12"/>
                    <a:pt x="655" y="16"/>
                    <a:pt x="651" y="16"/>
                  </a:cubicBezTo>
                  <a:close/>
                  <a:moveTo>
                    <a:pt x="459" y="16"/>
                  </a:moveTo>
                  <a:lnTo>
                    <a:pt x="347" y="16"/>
                  </a:lnTo>
                  <a:cubicBezTo>
                    <a:pt x="342" y="16"/>
                    <a:pt x="339" y="12"/>
                    <a:pt x="339" y="8"/>
                  </a:cubicBezTo>
                  <a:cubicBezTo>
                    <a:pt x="339" y="3"/>
                    <a:pt x="342" y="0"/>
                    <a:pt x="347" y="0"/>
                  </a:cubicBezTo>
                  <a:lnTo>
                    <a:pt x="459" y="0"/>
                  </a:lnTo>
                  <a:cubicBezTo>
                    <a:pt x="463" y="0"/>
                    <a:pt x="467" y="3"/>
                    <a:pt x="467" y="8"/>
                  </a:cubicBezTo>
                  <a:cubicBezTo>
                    <a:pt x="467" y="12"/>
                    <a:pt x="463" y="16"/>
                    <a:pt x="459" y="16"/>
                  </a:cubicBezTo>
                  <a:close/>
                  <a:moveTo>
                    <a:pt x="267" y="16"/>
                  </a:moveTo>
                  <a:lnTo>
                    <a:pt x="155" y="16"/>
                  </a:lnTo>
                  <a:cubicBezTo>
                    <a:pt x="150" y="16"/>
                    <a:pt x="147" y="12"/>
                    <a:pt x="147" y="8"/>
                  </a:cubicBezTo>
                  <a:cubicBezTo>
                    <a:pt x="147" y="3"/>
                    <a:pt x="150" y="0"/>
                    <a:pt x="155" y="0"/>
                  </a:cubicBezTo>
                  <a:lnTo>
                    <a:pt x="267" y="0"/>
                  </a:lnTo>
                  <a:cubicBezTo>
                    <a:pt x="271" y="0"/>
                    <a:pt x="275" y="3"/>
                    <a:pt x="275" y="8"/>
                  </a:cubicBezTo>
                  <a:cubicBezTo>
                    <a:pt x="275" y="12"/>
                    <a:pt x="271" y="16"/>
                    <a:pt x="267" y="16"/>
                  </a:cubicBezTo>
                  <a:close/>
                  <a:moveTo>
                    <a:pt x="75" y="16"/>
                  </a:moveTo>
                  <a:lnTo>
                    <a:pt x="8" y="16"/>
                  </a:lnTo>
                  <a:lnTo>
                    <a:pt x="16" y="8"/>
                  </a:lnTo>
                  <a:lnTo>
                    <a:pt x="16" y="53"/>
                  </a:lnTo>
                  <a:cubicBezTo>
                    <a:pt x="16" y="58"/>
                    <a:pt x="13" y="61"/>
                    <a:pt x="8" y="61"/>
                  </a:cubicBezTo>
                  <a:cubicBezTo>
                    <a:pt x="4" y="61"/>
                    <a:pt x="0" y="58"/>
                    <a:pt x="0" y="53"/>
                  </a:cubicBezTo>
                  <a:lnTo>
                    <a:pt x="0" y="8"/>
                  </a:lnTo>
                  <a:cubicBezTo>
                    <a:pt x="0" y="3"/>
                    <a:pt x="4" y="0"/>
                    <a:pt x="8" y="0"/>
                  </a:cubicBezTo>
                  <a:lnTo>
                    <a:pt x="75" y="0"/>
                  </a:lnTo>
                  <a:cubicBezTo>
                    <a:pt x="79" y="0"/>
                    <a:pt x="83" y="3"/>
                    <a:pt x="83" y="8"/>
                  </a:cubicBezTo>
                  <a:cubicBezTo>
                    <a:pt x="83" y="12"/>
                    <a:pt x="79" y="16"/>
                    <a:pt x="75" y="16"/>
                  </a:cubicBezTo>
                  <a:close/>
                  <a:moveTo>
                    <a:pt x="16" y="133"/>
                  </a:moveTo>
                  <a:lnTo>
                    <a:pt x="16" y="245"/>
                  </a:lnTo>
                  <a:cubicBezTo>
                    <a:pt x="16" y="250"/>
                    <a:pt x="13" y="253"/>
                    <a:pt x="8" y="253"/>
                  </a:cubicBezTo>
                  <a:cubicBezTo>
                    <a:pt x="4" y="253"/>
                    <a:pt x="0" y="250"/>
                    <a:pt x="0" y="245"/>
                  </a:cubicBezTo>
                  <a:lnTo>
                    <a:pt x="0" y="133"/>
                  </a:lnTo>
                  <a:cubicBezTo>
                    <a:pt x="0" y="129"/>
                    <a:pt x="4" y="125"/>
                    <a:pt x="8" y="125"/>
                  </a:cubicBezTo>
                  <a:cubicBezTo>
                    <a:pt x="13" y="125"/>
                    <a:pt x="16" y="129"/>
                    <a:pt x="16" y="133"/>
                  </a:cubicBezTo>
                  <a:close/>
                  <a:moveTo>
                    <a:pt x="16" y="325"/>
                  </a:moveTo>
                  <a:lnTo>
                    <a:pt x="16" y="437"/>
                  </a:lnTo>
                  <a:cubicBezTo>
                    <a:pt x="16" y="442"/>
                    <a:pt x="13" y="445"/>
                    <a:pt x="8" y="445"/>
                  </a:cubicBezTo>
                  <a:cubicBezTo>
                    <a:pt x="4" y="445"/>
                    <a:pt x="0" y="442"/>
                    <a:pt x="0" y="437"/>
                  </a:cubicBezTo>
                  <a:lnTo>
                    <a:pt x="0" y="325"/>
                  </a:lnTo>
                  <a:cubicBezTo>
                    <a:pt x="0" y="321"/>
                    <a:pt x="4" y="317"/>
                    <a:pt x="8" y="317"/>
                  </a:cubicBezTo>
                  <a:cubicBezTo>
                    <a:pt x="13" y="317"/>
                    <a:pt x="16" y="321"/>
                    <a:pt x="16" y="325"/>
                  </a:cubicBezTo>
                  <a:close/>
                  <a:moveTo>
                    <a:pt x="16" y="517"/>
                  </a:moveTo>
                  <a:lnTo>
                    <a:pt x="16" y="629"/>
                  </a:lnTo>
                  <a:cubicBezTo>
                    <a:pt x="16" y="634"/>
                    <a:pt x="13" y="637"/>
                    <a:pt x="8" y="637"/>
                  </a:cubicBezTo>
                  <a:cubicBezTo>
                    <a:pt x="4" y="637"/>
                    <a:pt x="0" y="634"/>
                    <a:pt x="0" y="629"/>
                  </a:cubicBezTo>
                  <a:lnTo>
                    <a:pt x="0" y="517"/>
                  </a:lnTo>
                  <a:cubicBezTo>
                    <a:pt x="0" y="513"/>
                    <a:pt x="4" y="509"/>
                    <a:pt x="8" y="509"/>
                  </a:cubicBezTo>
                  <a:cubicBezTo>
                    <a:pt x="13" y="509"/>
                    <a:pt x="16" y="513"/>
                    <a:pt x="16" y="517"/>
                  </a:cubicBezTo>
                  <a:close/>
                  <a:moveTo>
                    <a:pt x="16" y="709"/>
                  </a:moveTo>
                  <a:lnTo>
                    <a:pt x="16" y="821"/>
                  </a:lnTo>
                  <a:cubicBezTo>
                    <a:pt x="16" y="826"/>
                    <a:pt x="13" y="829"/>
                    <a:pt x="8" y="829"/>
                  </a:cubicBezTo>
                  <a:cubicBezTo>
                    <a:pt x="4" y="829"/>
                    <a:pt x="0" y="826"/>
                    <a:pt x="0" y="821"/>
                  </a:cubicBezTo>
                  <a:lnTo>
                    <a:pt x="0" y="709"/>
                  </a:lnTo>
                  <a:cubicBezTo>
                    <a:pt x="0" y="705"/>
                    <a:pt x="4" y="701"/>
                    <a:pt x="8" y="701"/>
                  </a:cubicBezTo>
                  <a:cubicBezTo>
                    <a:pt x="13" y="701"/>
                    <a:pt x="16" y="705"/>
                    <a:pt x="16" y="709"/>
                  </a:cubicBezTo>
                  <a:close/>
                  <a:moveTo>
                    <a:pt x="16" y="901"/>
                  </a:moveTo>
                  <a:lnTo>
                    <a:pt x="16" y="1013"/>
                  </a:lnTo>
                  <a:cubicBezTo>
                    <a:pt x="16" y="1018"/>
                    <a:pt x="13" y="1021"/>
                    <a:pt x="8" y="1021"/>
                  </a:cubicBezTo>
                  <a:cubicBezTo>
                    <a:pt x="4" y="1021"/>
                    <a:pt x="0" y="1018"/>
                    <a:pt x="0" y="1013"/>
                  </a:cubicBezTo>
                  <a:lnTo>
                    <a:pt x="0" y="901"/>
                  </a:lnTo>
                  <a:cubicBezTo>
                    <a:pt x="0" y="897"/>
                    <a:pt x="4" y="893"/>
                    <a:pt x="8" y="893"/>
                  </a:cubicBezTo>
                  <a:cubicBezTo>
                    <a:pt x="13" y="893"/>
                    <a:pt x="16" y="897"/>
                    <a:pt x="16" y="901"/>
                  </a:cubicBezTo>
                  <a:close/>
                  <a:moveTo>
                    <a:pt x="16" y="1093"/>
                  </a:moveTo>
                  <a:lnTo>
                    <a:pt x="16" y="1205"/>
                  </a:lnTo>
                  <a:cubicBezTo>
                    <a:pt x="16" y="1210"/>
                    <a:pt x="13" y="1213"/>
                    <a:pt x="8" y="1213"/>
                  </a:cubicBezTo>
                  <a:cubicBezTo>
                    <a:pt x="4" y="1213"/>
                    <a:pt x="0" y="1210"/>
                    <a:pt x="0" y="1205"/>
                  </a:cubicBezTo>
                  <a:lnTo>
                    <a:pt x="0" y="1093"/>
                  </a:lnTo>
                  <a:cubicBezTo>
                    <a:pt x="0" y="1089"/>
                    <a:pt x="4" y="1085"/>
                    <a:pt x="8" y="1085"/>
                  </a:cubicBezTo>
                  <a:cubicBezTo>
                    <a:pt x="13" y="1085"/>
                    <a:pt x="16" y="1089"/>
                    <a:pt x="16" y="1093"/>
                  </a:cubicBezTo>
                  <a:close/>
                  <a:moveTo>
                    <a:pt x="16" y="1285"/>
                  </a:moveTo>
                  <a:lnTo>
                    <a:pt x="16" y="1397"/>
                  </a:lnTo>
                  <a:cubicBezTo>
                    <a:pt x="16" y="1402"/>
                    <a:pt x="13" y="1405"/>
                    <a:pt x="8" y="1405"/>
                  </a:cubicBezTo>
                  <a:cubicBezTo>
                    <a:pt x="4" y="1405"/>
                    <a:pt x="0" y="1402"/>
                    <a:pt x="0" y="1397"/>
                  </a:cubicBezTo>
                  <a:lnTo>
                    <a:pt x="0" y="1285"/>
                  </a:lnTo>
                  <a:cubicBezTo>
                    <a:pt x="0" y="1281"/>
                    <a:pt x="4" y="1277"/>
                    <a:pt x="8" y="1277"/>
                  </a:cubicBezTo>
                  <a:cubicBezTo>
                    <a:pt x="13" y="1277"/>
                    <a:pt x="16" y="1281"/>
                    <a:pt x="16" y="1285"/>
                  </a:cubicBezTo>
                  <a:close/>
                  <a:moveTo>
                    <a:pt x="16" y="1477"/>
                  </a:moveTo>
                  <a:lnTo>
                    <a:pt x="16" y="1589"/>
                  </a:lnTo>
                  <a:cubicBezTo>
                    <a:pt x="16" y="1594"/>
                    <a:pt x="13" y="1597"/>
                    <a:pt x="8" y="1597"/>
                  </a:cubicBezTo>
                  <a:cubicBezTo>
                    <a:pt x="4" y="1597"/>
                    <a:pt x="0" y="1594"/>
                    <a:pt x="0" y="1589"/>
                  </a:cubicBezTo>
                  <a:lnTo>
                    <a:pt x="0" y="1477"/>
                  </a:lnTo>
                  <a:cubicBezTo>
                    <a:pt x="0" y="1473"/>
                    <a:pt x="4" y="1469"/>
                    <a:pt x="8" y="1469"/>
                  </a:cubicBezTo>
                  <a:cubicBezTo>
                    <a:pt x="13" y="1469"/>
                    <a:pt x="16" y="1473"/>
                    <a:pt x="16" y="1477"/>
                  </a:cubicBezTo>
                  <a:close/>
                  <a:moveTo>
                    <a:pt x="16" y="1669"/>
                  </a:moveTo>
                  <a:lnTo>
                    <a:pt x="16" y="1781"/>
                  </a:lnTo>
                  <a:cubicBezTo>
                    <a:pt x="16" y="1786"/>
                    <a:pt x="13" y="1789"/>
                    <a:pt x="8" y="1789"/>
                  </a:cubicBezTo>
                  <a:cubicBezTo>
                    <a:pt x="4" y="1789"/>
                    <a:pt x="0" y="1786"/>
                    <a:pt x="0" y="1781"/>
                  </a:cubicBezTo>
                  <a:lnTo>
                    <a:pt x="0" y="1669"/>
                  </a:lnTo>
                  <a:cubicBezTo>
                    <a:pt x="0" y="1665"/>
                    <a:pt x="4" y="1661"/>
                    <a:pt x="8" y="1661"/>
                  </a:cubicBezTo>
                  <a:cubicBezTo>
                    <a:pt x="13" y="1661"/>
                    <a:pt x="16" y="1665"/>
                    <a:pt x="16" y="1669"/>
                  </a:cubicBezTo>
                  <a:close/>
                  <a:moveTo>
                    <a:pt x="16" y="1861"/>
                  </a:moveTo>
                  <a:lnTo>
                    <a:pt x="16" y="1973"/>
                  </a:lnTo>
                  <a:cubicBezTo>
                    <a:pt x="16" y="1978"/>
                    <a:pt x="13" y="1981"/>
                    <a:pt x="8" y="1981"/>
                  </a:cubicBezTo>
                  <a:cubicBezTo>
                    <a:pt x="4" y="1981"/>
                    <a:pt x="0" y="1978"/>
                    <a:pt x="0" y="1973"/>
                  </a:cubicBezTo>
                  <a:lnTo>
                    <a:pt x="0" y="1861"/>
                  </a:lnTo>
                  <a:cubicBezTo>
                    <a:pt x="0" y="1857"/>
                    <a:pt x="4" y="1853"/>
                    <a:pt x="8" y="1853"/>
                  </a:cubicBezTo>
                  <a:cubicBezTo>
                    <a:pt x="13" y="1853"/>
                    <a:pt x="16" y="1857"/>
                    <a:pt x="16" y="1861"/>
                  </a:cubicBezTo>
                  <a:close/>
                  <a:moveTo>
                    <a:pt x="16" y="2053"/>
                  </a:moveTo>
                  <a:lnTo>
                    <a:pt x="16" y="2165"/>
                  </a:lnTo>
                  <a:cubicBezTo>
                    <a:pt x="16" y="2170"/>
                    <a:pt x="13" y="2173"/>
                    <a:pt x="8" y="2173"/>
                  </a:cubicBezTo>
                  <a:cubicBezTo>
                    <a:pt x="4" y="2173"/>
                    <a:pt x="0" y="2170"/>
                    <a:pt x="0" y="2165"/>
                  </a:cubicBezTo>
                  <a:lnTo>
                    <a:pt x="0" y="2053"/>
                  </a:lnTo>
                  <a:cubicBezTo>
                    <a:pt x="0" y="2049"/>
                    <a:pt x="4" y="2045"/>
                    <a:pt x="8" y="2045"/>
                  </a:cubicBezTo>
                  <a:cubicBezTo>
                    <a:pt x="13" y="2045"/>
                    <a:pt x="16" y="2049"/>
                    <a:pt x="16" y="2053"/>
                  </a:cubicBezTo>
                  <a:close/>
                  <a:moveTo>
                    <a:pt x="16" y="2245"/>
                  </a:moveTo>
                  <a:lnTo>
                    <a:pt x="16" y="2357"/>
                  </a:lnTo>
                  <a:cubicBezTo>
                    <a:pt x="16" y="2362"/>
                    <a:pt x="13" y="2365"/>
                    <a:pt x="8" y="2365"/>
                  </a:cubicBezTo>
                  <a:cubicBezTo>
                    <a:pt x="4" y="2365"/>
                    <a:pt x="0" y="2362"/>
                    <a:pt x="0" y="2357"/>
                  </a:cubicBezTo>
                  <a:lnTo>
                    <a:pt x="0" y="2245"/>
                  </a:lnTo>
                  <a:cubicBezTo>
                    <a:pt x="0" y="2241"/>
                    <a:pt x="4" y="2237"/>
                    <a:pt x="8" y="2237"/>
                  </a:cubicBezTo>
                  <a:cubicBezTo>
                    <a:pt x="13" y="2237"/>
                    <a:pt x="16" y="2241"/>
                    <a:pt x="16" y="2245"/>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8">
              <a:extLst>
                <a:ext uri="{FF2B5EF4-FFF2-40B4-BE49-F238E27FC236}">
                  <a16:creationId xmlns:a16="http://schemas.microsoft.com/office/drawing/2014/main" id="{60A079A7-5811-48C6-938D-1428F0F893FB}"/>
                </a:ext>
              </a:extLst>
            </p:cNvPr>
            <p:cNvSpPr>
              <a:spLocks noChangeArrowheads="1"/>
            </p:cNvSpPr>
            <p:nvPr/>
          </p:nvSpPr>
          <p:spPr bwMode="auto">
            <a:xfrm>
              <a:off x="3502" y="1713"/>
              <a:ext cx="54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Unprovisioned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Freeform 59">
              <a:extLst>
                <a:ext uri="{FF2B5EF4-FFF2-40B4-BE49-F238E27FC236}">
                  <a16:creationId xmlns:a16="http://schemas.microsoft.com/office/drawing/2014/main" id="{349EC260-2B95-4112-BD0C-6A5F3CEF811F}"/>
                </a:ext>
              </a:extLst>
            </p:cNvPr>
            <p:cNvSpPr>
              <a:spLocks noEditPoints="1"/>
            </p:cNvSpPr>
            <p:nvPr/>
          </p:nvSpPr>
          <p:spPr bwMode="auto">
            <a:xfrm>
              <a:off x="3437" y="2203"/>
              <a:ext cx="573" cy="232"/>
            </a:xfrm>
            <a:custGeom>
              <a:avLst/>
              <a:gdLst>
                <a:gd name="T0" fmla="*/ 128 w 1528"/>
                <a:gd name="T1" fmla="*/ 612 h 620"/>
                <a:gd name="T2" fmla="*/ 0 w 1528"/>
                <a:gd name="T3" fmla="*/ 612 h 620"/>
                <a:gd name="T4" fmla="*/ 312 w 1528"/>
                <a:gd name="T5" fmla="*/ 604 h 620"/>
                <a:gd name="T6" fmla="*/ 200 w 1528"/>
                <a:gd name="T7" fmla="*/ 620 h 620"/>
                <a:gd name="T8" fmla="*/ 392 w 1528"/>
                <a:gd name="T9" fmla="*/ 604 h 620"/>
                <a:gd name="T10" fmla="*/ 504 w 1528"/>
                <a:gd name="T11" fmla="*/ 620 h 620"/>
                <a:gd name="T12" fmla="*/ 392 w 1528"/>
                <a:gd name="T13" fmla="*/ 604 h 620"/>
                <a:gd name="T14" fmla="*/ 704 w 1528"/>
                <a:gd name="T15" fmla="*/ 612 h 620"/>
                <a:gd name="T16" fmla="*/ 576 w 1528"/>
                <a:gd name="T17" fmla="*/ 612 h 620"/>
                <a:gd name="T18" fmla="*/ 888 w 1528"/>
                <a:gd name="T19" fmla="*/ 604 h 620"/>
                <a:gd name="T20" fmla="*/ 776 w 1528"/>
                <a:gd name="T21" fmla="*/ 620 h 620"/>
                <a:gd name="T22" fmla="*/ 968 w 1528"/>
                <a:gd name="T23" fmla="*/ 604 h 620"/>
                <a:gd name="T24" fmla="*/ 1080 w 1528"/>
                <a:gd name="T25" fmla="*/ 620 h 620"/>
                <a:gd name="T26" fmla="*/ 968 w 1528"/>
                <a:gd name="T27" fmla="*/ 604 h 620"/>
                <a:gd name="T28" fmla="*/ 1280 w 1528"/>
                <a:gd name="T29" fmla="*/ 612 h 620"/>
                <a:gd name="T30" fmla="*/ 1152 w 1528"/>
                <a:gd name="T31" fmla="*/ 612 h 620"/>
                <a:gd name="T32" fmla="*/ 1464 w 1528"/>
                <a:gd name="T33" fmla="*/ 604 h 620"/>
                <a:gd name="T34" fmla="*/ 1352 w 1528"/>
                <a:gd name="T35" fmla="*/ 620 h 620"/>
                <a:gd name="T36" fmla="*/ 1512 w 1528"/>
                <a:gd name="T37" fmla="*/ 588 h 620"/>
                <a:gd name="T38" fmla="*/ 1528 w 1528"/>
                <a:gd name="T39" fmla="*/ 476 h 620"/>
                <a:gd name="T40" fmla="*/ 1512 w 1528"/>
                <a:gd name="T41" fmla="*/ 588 h 620"/>
                <a:gd name="T42" fmla="*/ 1520 w 1528"/>
                <a:gd name="T43" fmla="*/ 276 h 620"/>
                <a:gd name="T44" fmla="*/ 1520 w 1528"/>
                <a:gd name="T45" fmla="*/ 404 h 620"/>
                <a:gd name="T46" fmla="*/ 1512 w 1528"/>
                <a:gd name="T47" fmla="*/ 92 h 620"/>
                <a:gd name="T48" fmla="*/ 1528 w 1528"/>
                <a:gd name="T49" fmla="*/ 204 h 620"/>
                <a:gd name="T50" fmla="*/ 1512 w 1528"/>
                <a:gd name="T51" fmla="*/ 12 h 620"/>
                <a:gd name="T52" fmla="*/ 1412 w 1528"/>
                <a:gd name="T53" fmla="*/ 16 h 620"/>
                <a:gd name="T54" fmla="*/ 1520 w 1528"/>
                <a:gd name="T55" fmla="*/ 0 h 620"/>
                <a:gd name="T56" fmla="*/ 1520 w 1528"/>
                <a:gd name="T57" fmla="*/ 20 h 620"/>
                <a:gd name="T58" fmla="*/ 1220 w 1528"/>
                <a:gd name="T59" fmla="*/ 16 h 620"/>
                <a:gd name="T60" fmla="*/ 1332 w 1528"/>
                <a:gd name="T61" fmla="*/ 0 h 620"/>
                <a:gd name="T62" fmla="*/ 1140 w 1528"/>
                <a:gd name="T63" fmla="*/ 16 h 620"/>
                <a:gd name="T64" fmla="*/ 1028 w 1528"/>
                <a:gd name="T65" fmla="*/ 0 h 620"/>
                <a:gd name="T66" fmla="*/ 1140 w 1528"/>
                <a:gd name="T67" fmla="*/ 16 h 620"/>
                <a:gd name="T68" fmla="*/ 828 w 1528"/>
                <a:gd name="T69" fmla="*/ 8 h 620"/>
                <a:gd name="T70" fmla="*/ 956 w 1528"/>
                <a:gd name="T71" fmla="*/ 8 h 620"/>
                <a:gd name="T72" fmla="*/ 644 w 1528"/>
                <a:gd name="T73" fmla="*/ 16 h 620"/>
                <a:gd name="T74" fmla="*/ 756 w 1528"/>
                <a:gd name="T75" fmla="*/ 0 h 620"/>
                <a:gd name="T76" fmla="*/ 564 w 1528"/>
                <a:gd name="T77" fmla="*/ 16 h 620"/>
                <a:gd name="T78" fmla="*/ 452 w 1528"/>
                <a:gd name="T79" fmla="*/ 0 h 620"/>
                <a:gd name="T80" fmla="*/ 564 w 1528"/>
                <a:gd name="T81" fmla="*/ 16 h 620"/>
                <a:gd name="T82" fmla="*/ 252 w 1528"/>
                <a:gd name="T83" fmla="*/ 8 h 620"/>
                <a:gd name="T84" fmla="*/ 380 w 1528"/>
                <a:gd name="T85" fmla="*/ 8 h 620"/>
                <a:gd name="T86" fmla="*/ 68 w 1528"/>
                <a:gd name="T87" fmla="*/ 16 h 620"/>
                <a:gd name="T88" fmla="*/ 180 w 1528"/>
                <a:gd name="T89" fmla="*/ 0 h 620"/>
                <a:gd name="T90" fmla="*/ 16 w 1528"/>
                <a:gd name="T91" fmla="*/ 27 h 620"/>
                <a:gd name="T92" fmla="*/ 0 w 1528"/>
                <a:gd name="T93" fmla="*/ 139 h 620"/>
                <a:gd name="T94" fmla="*/ 16 w 1528"/>
                <a:gd name="T95" fmla="*/ 27 h 620"/>
                <a:gd name="T96" fmla="*/ 8 w 1528"/>
                <a:gd name="T97" fmla="*/ 339 h 620"/>
                <a:gd name="T98" fmla="*/ 8 w 1528"/>
                <a:gd name="T99" fmla="*/ 211 h 620"/>
                <a:gd name="T100" fmla="*/ 16 w 1528"/>
                <a:gd name="T101" fmla="*/ 523 h 620"/>
                <a:gd name="T102" fmla="*/ 0 w 1528"/>
                <a:gd name="T103" fmla="*/ 411 h 620"/>
                <a:gd name="T104" fmla="*/ 16 w 1528"/>
                <a:gd name="T105" fmla="*/ 603 h 620"/>
                <a:gd name="T106" fmla="*/ 0 w 1528"/>
                <a:gd name="T107" fmla="*/ 612 h 620"/>
                <a:gd name="T108" fmla="*/ 16 w 1528"/>
                <a:gd name="T109" fmla="*/ 603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8" h="620">
                  <a:moveTo>
                    <a:pt x="8" y="604"/>
                  </a:moveTo>
                  <a:lnTo>
                    <a:pt x="120" y="604"/>
                  </a:lnTo>
                  <a:cubicBezTo>
                    <a:pt x="125" y="604"/>
                    <a:pt x="128" y="608"/>
                    <a:pt x="128" y="612"/>
                  </a:cubicBezTo>
                  <a:cubicBezTo>
                    <a:pt x="128" y="617"/>
                    <a:pt x="125" y="620"/>
                    <a:pt x="120" y="620"/>
                  </a:cubicBezTo>
                  <a:lnTo>
                    <a:pt x="8" y="620"/>
                  </a:lnTo>
                  <a:cubicBezTo>
                    <a:pt x="4" y="620"/>
                    <a:pt x="0" y="617"/>
                    <a:pt x="0" y="612"/>
                  </a:cubicBezTo>
                  <a:cubicBezTo>
                    <a:pt x="0" y="608"/>
                    <a:pt x="4" y="604"/>
                    <a:pt x="8" y="604"/>
                  </a:cubicBezTo>
                  <a:close/>
                  <a:moveTo>
                    <a:pt x="200" y="604"/>
                  </a:moveTo>
                  <a:lnTo>
                    <a:pt x="312" y="604"/>
                  </a:lnTo>
                  <a:cubicBezTo>
                    <a:pt x="317" y="604"/>
                    <a:pt x="320" y="608"/>
                    <a:pt x="320" y="612"/>
                  </a:cubicBezTo>
                  <a:cubicBezTo>
                    <a:pt x="320" y="617"/>
                    <a:pt x="317" y="620"/>
                    <a:pt x="312" y="620"/>
                  </a:cubicBezTo>
                  <a:lnTo>
                    <a:pt x="200" y="620"/>
                  </a:lnTo>
                  <a:cubicBezTo>
                    <a:pt x="196" y="620"/>
                    <a:pt x="192" y="617"/>
                    <a:pt x="192" y="612"/>
                  </a:cubicBezTo>
                  <a:cubicBezTo>
                    <a:pt x="192" y="608"/>
                    <a:pt x="196" y="604"/>
                    <a:pt x="200" y="604"/>
                  </a:cubicBezTo>
                  <a:close/>
                  <a:moveTo>
                    <a:pt x="392" y="604"/>
                  </a:moveTo>
                  <a:lnTo>
                    <a:pt x="504" y="604"/>
                  </a:lnTo>
                  <a:cubicBezTo>
                    <a:pt x="509" y="604"/>
                    <a:pt x="512" y="608"/>
                    <a:pt x="512" y="612"/>
                  </a:cubicBezTo>
                  <a:cubicBezTo>
                    <a:pt x="512" y="617"/>
                    <a:pt x="509" y="620"/>
                    <a:pt x="504" y="620"/>
                  </a:cubicBezTo>
                  <a:lnTo>
                    <a:pt x="392" y="620"/>
                  </a:lnTo>
                  <a:cubicBezTo>
                    <a:pt x="388" y="620"/>
                    <a:pt x="384" y="617"/>
                    <a:pt x="384" y="612"/>
                  </a:cubicBezTo>
                  <a:cubicBezTo>
                    <a:pt x="384" y="608"/>
                    <a:pt x="388" y="604"/>
                    <a:pt x="392" y="604"/>
                  </a:cubicBezTo>
                  <a:close/>
                  <a:moveTo>
                    <a:pt x="584" y="604"/>
                  </a:moveTo>
                  <a:lnTo>
                    <a:pt x="696" y="604"/>
                  </a:lnTo>
                  <a:cubicBezTo>
                    <a:pt x="701" y="604"/>
                    <a:pt x="704" y="608"/>
                    <a:pt x="704" y="612"/>
                  </a:cubicBezTo>
                  <a:cubicBezTo>
                    <a:pt x="704" y="617"/>
                    <a:pt x="701" y="620"/>
                    <a:pt x="696" y="620"/>
                  </a:cubicBezTo>
                  <a:lnTo>
                    <a:pt x="584" y="620"/>
                  </a:lnTo>
                  <a:cubicBezTo>
                    <a:pt x="580" y="620"/>
                    <a:pt x="576" y="617"/>
                    <a:pt x="576" y="612"/>
                  </a:cubicBezTo>
                  <a:cubicBezTo>
                    <a:pt x="576" y="608"/>
                    <a:pt x="580" y="604"/>
                    <a:pt x="584" y="604"/>
                  </a:cubicBezTo>
                  <a:close/>
                  <a:moveTo>
                    <a:pt x="776" y="604"/>
                  </a:moveTo>
                  <a:lnTo>
                    <a:pt x="888" y="604"/>
                  </a:lnTo>
                  <a:cubicBezTo>
                    <a:pt x="893" y="604"/>
                    <a:pt x="896" y="608"/>
                    <a:pt x="896" y="612"/>
                  </a:cubicBezTo>
                  <a:cubicBezTo>
                    <a:pt x="896" y="617"/>
                    <a:pt x="893" y="620"/>
                    <a:pt x="888" y="620"/>
                  </a:cubicBezTo>
                  <a:lnTo>
                    <a:pt x="776" y="620"/>
                  </a:lnTo>
                  <a:cubicBezTo>
                    <a:pt x="772" y="620"/>
                    <a:pt x="768" y="617"/>
                    <a:pt x="768" y="612"/>
                  </a:cubicBezTo>
                  <a:cubicBezTo>
                    <a:pt x="768" y="608"/>
                    <a:pt x="772" y="604"/>
                    <a:pt x="776" y="604"/>
                  </a:cubicBezTo>
                  <a:close/>
                  <a:moveTo>
                    <a:pt x="968" y="604"/>
                  </a:moveTo>
                  <a:lnTo>
                    <a:pt x="1080" y="604"/>
                  </a:lnTo>
                  <a:cubicBezTo>
                    <a:pt x="1085" y="604"/>
                    <a:pt x="1088" y="608"/>
                    <a:pt x="1088" y="612"/>
                  </a:cubicBezTo>
                  <a:cubicBezTo>
                    <a:pt x="1088" y="617"/>
                    <a:pt x="1085" y="620"/>
                    <a:pt x="1080" y="620"/>
                  </a:cubicBezTo>
                  <a:lnTo>
                    <a:pt x="968" y="620"/>
                  </a:lnTo>
                  <a:cubicBezTo>
                    <a:pt x="964" y="620"/>
                    <a:pt x="960" y="617"/>
                    <a:pt x="960" y="612"/>
                  </a:cubicBezTo>
                  <a:cubicBezTo>
                    <a:pt x="960" y="608"/>
                    <a:pt x="964" y="604"/>
                    <a:pt x="968" y="604"/>
                  </a:cubicBezTo>
                  <a:close/>
                  <a:moveTo>
                    <a:pt x="1160" y="604"/>
                  </a:moveTo>
                  <a:lnTo>
                    <a:pt x="1272" y="604"/>
                  </a:lnTo>
                  <a:cubicBezTo>
                    <a:pt x="1277" y="604"/>
                    <a:pt x="1280" y="608"/>
                    <a:pt x="1280" y="612"/>
                  </a:cubicBezTo>
                  <a:cubicBezTo>
                    <a:pt x="1280" y="617"/>
                    <a:pt x="1277" y="620"/>
                    <a:pt x="1272" y="620"/>
                  </a:cubicBezTo>
                  <a:lnTo>
                    <a:pt x="1160" y="620"/>
                  </a:lnTo>
                  <a:cubicBezTo>
                    <a:pt x="1156" y="620"/>
                    <a:pt x="1152" y="617"/>
                    <a:pt x="1152" y="612"/>
                  </a:cubicBezTo>
                  <a:cubicBezTo>
                    <a:pt x="1152" y="608"/>
                    <a:pt x="1156" y="604"/>
                    <a:pt x="1160" y="604"/>
                  </a:cubicBezTo>
                  <a:close/>
                  <a:moveTo>
                    <a:pt x="1352" y="604"/>
                  </a:moveTo>
                  <a:lnTo>
                    <a:pt x="1464" y="604"/>
                  </a:lnTo>
                  <a:cubicBezTo>
                    <a:pt x="1469" y="604"/>
                    <a:pt x="1472" y="608"/>
                    <a:pt x="1472" y="612"/>
                  </a:cubicBezTo>
                  <a:cubicBezTo>
                    <a:pt x="1472" y="617"/>
                    <a:pt x="1469" y="620"/>
                    <a:pt x="1464" y="620"/>
                  </a:cubicBezTo>
                  <a:lnTo>
                    <a:pt x="1352" y="620"/>
                  </a:lnTo>
                  <a:cubicBezTo>
                    <a:pt x="1348" y="620"/>
                    <a:pt x="1344" y="617"/>
                    <a:pt x="1344" y="612"/>
                  </a:cubicBezTo>
                  <a:cubicBezTo>
                    <a:pt x="1344" y="608"/>
                    <a:pt x="1348" y="604"/>
                    <a:pt x="1352" y="604"/>
                  </a:cubicBezTo>
                  <a:close/>
                  <a:moveTo>
                    <a:pt x="1512" y="588"/>
                  </a:moveTo>
                  <a:lnTo>
                    <a:pt x="1512" y="476"/>
                  </a:lnTo>
                  <a:cubicBezTo>
                    <a:pt x="1512" y="472"/>
                    <a:pt x="1516" y="468"/>
                    <a:pt x="1520" y="468"/>
                  </a:cubicBezTo>
                  <a:cubicBezTo>
                    <a:pt x="1524" y="468"/>
                    <a:pt x="1528" y="472"/>
                    <a:pt x="1528" y="476"/>
                  </a:cubicBezTo>
                  <a:lnTo>
                    <a:pt x="1528" y="588"/>
                  </a:lnTo>
                  <a:cubicBezTo>
                    <a:pt x="1528" y="592"/>
                    <a:pt x="1524" y="596"/>
                    <a:pt x="1520" y="596"/>
                  </a:cubicBezTo>
                  <a:cubicBezTo>
                    <a:pt x="1516" y="596"/>
                    <a:pt x="1512" y="592"/>
                    <a:pt x="1512" y="588"/>
                  </a:cubicBezTo>
                  <a:close/>
                  <a:moveTo>
                    <a:pt x="1512" y="396"/>
                  </a:moveTo>
                  <a:lnTo>
                    <a:pt x="1512" y="284"/>
                  </a:lnTo>
                  <a:cubicBezTo>
                    <a:pt x="1512" y="280"/>
                    <a:pt x="1516" y="276"/>
                    <a:pt x="1520" y="276"/>
                  </a:cubicBezTo>
                  <a:cubicBezTo>
                    <a:pt x="1524" y="276"/>
                    <a:pt x="1528" y="280"/>
                    <a:pt x="1528" y="284"/>
                  </a:cubicBezTo>
                  <a:lnTo>
                    <a:pt x="1528" y="396"/>
                  </a:lnTo>
                  <a:cubicBezTo>
                    <a:pt x="1528" y="400"/>
                    <a:pt x="1524" y="404"/>
                    <a:pt x="1520" y="404"/>
                  </a:cubicBezTo>
                  <a:cubicBezTo>
                    <a:pt x="1516" y="404"/>
                    <a:pt x="1512" y="400"/>
                    <a:pt x="1512" y="396"/>
                  </a:cubicBezTo>
                  <a:close/>
                  <a:moveTo>
                    <a:pt x="1512" y="204"/>
                  </a:moveTo>
                  <a:lnTo>
                    <a:pt x="1512" y="92"/>
                  </a:lnTo>
                  <a:cubicBezTo>
                    <a:pt x="1512" y="88"/>
                    <a:pt x="1516" y="84"/>
                    <a:pt x="1520" y="84"/>
                  </a:cubicBezTo>
                  <a:cubicBezTo>
                    <a:pt x="1524" y="84"/>
                    <a:pt x="1528" y="88"/>
                    <a:pt x="1528" y="92"/>
                  </a:cubicBezTo>
                  <a:lnTo>
                    <a:pt x="1528" y="204"/>
                  </a:lnTo>
                  <a:cubicBezTo>
                    <a:pt x="1528" y="208"/>
                    <a:pt x="1524" y="212"/>
                    <a:pt x="1520" y="212"/>
                  </a:cubicBezTo>
                  <a:cubicBezTo>
                    <a:pt x="1516" y="212"/>
                    <a:pt x="1512" y="208"/>
                    <a:pt x="1512" y="204"/>
                  </a:cubicBezTo>
                  <a:close/>
                  <a:moveTo>
                    <a:pt x="1512" y="12"/>
                  </a:moveTo>
                  <a:lnTo>
                    <a:pt x="1512" y="8"/>
                  </a:lnTo>
                  <a:lnTo>
                    <a:pt x="1520" y="16"/>
                  </a:lnTo>
                  <a:lnTo>
                    <a:pt x="1412" y="16"/>
                  </a:lnTo>
                  <a:cubicBezTo>
                    <a:pt x="1408" y="16"/>
                    <a:pt x="1404" y="12"/>
                    <a:pt x="1404" y="8"/>
                  </a:cubicBezTo>
                  <a:cubicBezTo>
                    <a:pt x="1404" y="3"/>
                    <a:pt x="1408" y="0"/>
                    <a:pt x="1412" y="0"/>
                  </a:cubicBezTo>
                  <a:lnTo>
                    <a:pt x="1520" y="0"/>
                  </a:lnTo>
                  <a:cubicBezTo>
                    <a:pt x="1524" y="0"/>
                    <a:pt x="1528" y="3"/>
                    <a:pt x="1528" y="8"/>
                  </a:cubicBezTo>
                  <a:lnTo>
                    <a:pt x="1528" y="12"/>
                  </a:lnTo>
                  <a:cubicBezTo>
                    <a:pt x="1528" y="16"/>
                    <a:pt x="1524" y="20"/>
                    <a:pt x="1520" y="20"/>
                  </a:cubicBezTo>
                  <a:cubicBezTo>
                    <a:pt x="1516" y="20"/>
                    <a:pt x="1512" y="16"/>
                    <a:pt x="1512" y="12"/>
                  </a:cubicBezTo>
                  <a:close/>
                  <a:moveTo>
                    <a:pt x="1332" y="16"/>
                  </a:moveTo>
                  <a:lnTo>
                    <a:pt x="1220" y="16"/>
                  </a:lnTo>
                  <a:cubicBezTo>
                    <a:pt x="1216" y="16"/>
                    <a:pt x="1212" y="12"/>
                    <a:pt x="1212" y="8"/>
                  </a:cubicBezTo>
                  <a:cubicBezTo>
                    <a:pt x="1212" y="3"/>
                    <a:pt x="1216" y="0"/>
                    <a:pt x="1220" y="0"/>
                  </a:cubicBezTo>
                  <a:lnTo>
                    <a:pt x="1332" y="0"/>
                  </a:lnTo>
                  <a:cubicBezTo>
                    <a:pt x="1337" y="0"/>
                    <a:pt x="1340" y="3"/>
                    <a:pt x="1340" y="8"/>
                  </a:cubicBezTo>
                  <a:cubicBezTo>
                    <a:pt x="1340" y="12"/>
                    <a:pt x="1337" y="16"/>
                    <a:pt x="1332" y="16"/>
                  </a:cubicBezTo>
                  <a:close/>
                  <a:moveTo>
                    <a:pt x="1140" y="16"/>
                  </a:moveTo>
                  <a:lnTo>
                    <a:pt x="1028" y="16"/>
                  </a:lnTo>
                  <a:cubicBezTo>
                    <a:pt x="1024" y="16"/>
                    <a:pt x="1020" y="12"/>
                    <a:pt x="1020" y="8"/>
                  </a:cubicBezTo>
                  <a:cubicBezTo>
                    <a:pt x="1020" y="3"/>
                    <a:pt x="1024" y="0"/>
                    <a:pt x="1028" y="0"/>
                  </a:cubicBezTo>
                  <a:lnTo>
                    <a:pt x="1140" y="0"/>
                  </a:lnTo>
                  <a:cubicBezTo>
                    <a:pt x="1145" y="0"/>
                    <a:pt x="1148" y="3"/>
                    <a:pt x="1148" y="8"/>
                  </a:cubicBezTo>
                  <a:cubicBezTo>
                    <a:pt x="1148" y="12"/>
                    <a:pt x="1145" y="16"/>
                    <a:pt x="1140" y="16"/>
                  </a:cubicBezTo>
                  <a:close/>
                  <a:moveTo>
                    <a:pt x="948" y="16"/>
                  </a:moveTo>
                  <a:lnTo>
                    <a:pt x="836" y="16"/>
                  </a:lnTo>
                  <a:cubicBezTo>
                    <a:pt x="832" y="16"/>
                    <a:pt x="828" y="12"/>
                    <a:pt x="828" y="8"/>
                  </a:cubicBezTo>
                  <a:cubicBezTo>
                    <a:pt x="828" y="3"/>
                    <a:pt x="832" y="0"/>
                    <a:pt x="836" y="0"/>
                  </a:cubicBezTo>
                  <a:lnTo>
                    <a:pt x="948" y="0"/>
                  </a:lnTo>
                  <a:cubicBezTo>
                    <a:pt x="953" y="0"/>
                    <a:pt x="956" y="3"/>
                    <a:pt x="956" y="8"/>
                  </a:cubicBezTo>
                  <a:cubicBezTo>
                    <a:pt x="956" y="12"/>
                    <a:pt x="953" y="16"/>
                    <a:pt x="948" y="16"/>
                  </a:cubicBezTo>
                  <a:close/>
                  <a:moveTo>
                    <a:pt x="756" y="16"/>
                  </a:moveTo>
                  <a:lnTo>
                    <a:pt x="644" y="16"/>
                  </a:lnTo>
                  <a:cubicBezTo>
                    <a:pt x="640" y="16"/>
                    <a:pt x="636" y="12"/>
                    <a:pt x="636" y="8"/>
                  </a:cubicBezTo>
                  <a:cubicBezTo>
                    <a:pt x="636" y="3"/>
                    <a:pt x="640" y="0"/>
                    <a:pt x="644" y="0"/>
                  </a:cubicBezTo>
                  <a:lnTo>
                    <a:pt x="756" y="0"/>
                  </a:lnTo>
                  <a:cubicBezTo>
                    <a:pt x="761" y="0"/>
                    <a:pt x="764" y="3"/>
                    <a:pt x="764" y="8"/>
                  </a:cubicBezTo>
                  <a:cubicBezTo>
                    <a:pt x="764" y="12"/>
                    <a:pt x="761" y="16"/>
                    <a:pt x="756" y="16"/>
                  </a:cubicBezTo>
                  <a:close/>
                  <a:moveTo>
                    <a:pt x="564" y="16"/>
                  </a:moveTo>
                  <a:lnTo>
                    <a:pt x="452" y="16"/>
                  </a:lnTo>
                  <a:cubicBezTo>
                    <a:pt x="448" y="16"/>
                    <a:pt x="444" y="12"/>
                    <a:pt x="444" y="8"/>
                  </a:cubicBezTo>
                  <a:cubicBezTo>
                    <a:pt x="444" y="3"/>
                    <a:pt x="448" y="0"/>
                    <a:pt x="452" y="0"/>
                  </a:cubicBezTo>
                  <a:lnTo>
                    <a:pt x="564" y="0"/>
                  </a:lnTo>
                  <a:cubicBezTo>
                    <a:pt x="569" y="0"/>
                    <a:pt x="572" y="3"/>
                    <a:pt x="572" y="8"/>
                  </a:cubicBezTo>
                  <a:cubicBezTo>
                    <a:pt x="572" y="12"/>
                    <a:pt x="569" y="16"/>
                    <a:pt x="564" y="16"/>
                  </a:cubicBezTo>
                  <a:close/>
                  <a:moveTo>
                    <a:pt x="372" y="16"/>
                  </a:moveTo>
                  <a:lnTo>
                    <a:pt x="260" y="16"/>
                  </a:lnTo>
                  <a:cubicBezTo>
                    <a:pt x="256" y="16"/>
                    <a:pt x="252" y="12"/>
                    <a:pt x="252" y="8"/>
                  </a:cubicBezTo>
                  <a:cubicBezTo>
                    <a:pt x="252" y="3"/>
                    <a:pt x="256" y="0"/>
                    <a:pt x="260" y="0"/>
                  </a:cubicBezTo>
                  <a:lnTo>
                    <a:pt x="372" y="0"/>
                  </a:lnTo>
                  <a:cubicBezTo>
                    <a:pt x="377" y="0"/>
                    <a:pt x="380" y="3"/>
                    <a:pt x="380" y="8"/>
                  </a:cubicBezTo>
                  <a:cubicBezTo>
                    <a:pt x="380" y="12"/>
                    <a:pt x="377" y="16"/>
                    <a:pt x="372" y="16"/>
                  </a:cubicBezTo>
                  <a:close/>
                  <a:moveTo>
                    <a:pt x="180" y="16"/>
                  </a:moveTo>
                  <a:lnTo>
                    <a:pt x="68" y="16"/>
                  </a:lnTo>
                  <a:cubicBezTo>
                    <a:pt x="64" y="16"/>
                    <a:pt x="60" y="12"/>
                    <a:pt x="60" y="8"/>
                  </a:cubicBezTo>
                  <a:cubicBezTo>
                    <a:pt x="60" y="3"/>
                    <a:pt x="64" y="0"/>
                    <a:pt x="68" y="0"/>
                  </a:cubicBezTo>
                  <a:lnTo>
                    <a:pt x="180" y="0"/>
                  </a:lnTo>
                  <a:cubicBezTo>
                    <a:pt x="185" y="0"/>
                    <a:pt x="188" y="3"/>
                    <a:pt x="188" y="8"/>
                  </a:cubicBezTo>
                  <a:cubicBezTo>
                    <a:pt x="188" y="12"/>
                    <a:pt x="185" y="16"/>
                    <a:pt x="180" y="16"/>
                  </a:cubicBezTo>
                  <a:close/>
                  <a:moveTo>
                    <a:pt x="16" y="27"/>
                  </a:moveTo>
                  <a:lnTo>
                    <a:pt x="16" y="139"/>
                  </a:lnTo>
                  <a:cubicBezTo>
                    <a:pt x="16" y="144"/>
                    <a:pt x="13" y="147"/>
                    <a:pt x="8" y="147"/>
                  </a:cubicBezTo>
                  <a:cubicBezTo>
                    <a:pt x="4" y="147"/>
                    <a:pt x="0" y="144"/>
                    <a:pt x="0" y="139"/>
                  </a:cubicBezTo>
                  <a:lnTo>
                    <a:pt x="0" y="27"/>
                  </a:lnTo>
                  <a:cubicBezTo>
                    <a:pt x="0" y="23"/>
                    <a:pt x="4" y="19"/>
                    <a:pt x="8" y="19"/>
                  </a:cubicBezTo>
                  <a:cubicBezTo>
                    <a:pt x="13" y="19"/>
                    <a:pt x="16" y="23"/>
                    <a:pt x="16" y="27"/>
                  </a:cubicBezTo>
                  <a:close/>
                  <a:moveTo>
                    <a:pt x="16" y="219"/>
                  </a:moveTo>
                  <a:lnTo>
                    <a:pt x="16" y="331"/>
                  </a:lnTo>
                  <a:cubicBezTo>
                    <a:pt x="16" y="336"/>
                    <a:pt x="13" y="339"/>
                    <a:pt x="8" y="339"/>
                  </a:cubicBezTo>
                  <a:cubicBezTo>
                    <a:pt x="4" y="339"/>
                    <a:pt x="0" y="336"/>
                    <a:pt x="0" y="331"/>
                  </a:cubicBezTo>
                  <a:lnTo>
                    <a:pt x="0" y="219"/>
                  </a:lnTo>
                  <a:cubicBezTo>
                    <a:pt x="0" y="215"/>
                    <a:pt x="4" y="211"/>
                    <a:pt x="8" y="211"/>
                  </a:cubicBezTo>
                  <a:cubicBezTo>
                    <a:pt x="13" y="211"/>
                    <a:pt x="16" y="215"/>
                    <a:pt x="16" y="219"/>
                  </a:cubicBezTo>
                  <a:close/>
                  <a:moveTo>
                    <a:pt x="16" y="411"/>
                  </a:moveTo>
                  <a:lnTo>
                    <a:pt x="16" y="523"/>
                  </a:lnTo>
                  <a:cubicBezTo>
                    <a:pt x="16" y="528"/>
                    <a:pt x="13" y="531"/>
                    <a:pt x="8" y="531"/>
                  </a:cubicBezTo>
                  <a:cubicBezTo>
                    <a:pt x="4" y="531"/>
                    <a:pt x="0" y="528"/>
                    <a:pt x="0" y="523"/>
                  </a:cubicBezTo>
                  <a:lnTo>
                    <a:pt x="0" y="411"/>
                  </a:lnTo>
                  <a:cubicBezTo>
                    <a:pt x="0" y="407"/>
                    <a:pt x="4" y="403"/>
                    <a:pt x="8" y="403"/>
                  </a:cubicBezTo>
                  <a:cubicBezTo>
                    <a:pt x="13" y="403"/>
                    <a:pt x="16" y="407"/>
                    <a:pt x="16" y="411"/>
                  </a:cubicBezTo>
                  <a:close/>
                  <a:moveTo>
                    <a:pt x="16" y="603"/>
                  </a:moveTo>
                  <a:lnTo>
                    <a:pt x="16" y="612"/>
                  </a:lnTo>
                  <a:cubicBezTo>
                    <a:pt x="16" y="617"/>
                    <a:pt x="13" y="620"/>
                    <a:pt x="8" y="620"/>
                  </a:cubicBezTo>
                  <a:cubicBezTo>
                    <a:pt x="4" y="620"/>
                    <a:pt x="0" y="617"/>
                    <a:pt x="0" y="612"/>
                  </a:cubicBezTo>
                  <a:lnTo>
                    <a:pt x="0" y="603"/>
                  </a:lnTo>
                  <a:cubicBezTo>
                    <a:pt x="0" y="599"/>
                    <a:pt x="4" y="595"/>
                    <a:pt x="8" y="595"/>
                  </a:cubicBezTo>
                  <a:cubicBezTo>
                    <a:pt x="13" y="595"/>
                    <a:pt x="16" y="599"/>
                    <a:pt x="16" y="603"/>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0">
              <a:extLst>
                <a:ext uri="{FF2B5EF4-FFF2-40B4-BE49-F238E27FC236}">
                  <a16:creationId xmlns:a16="http://schemas.microsoft.com/office/drawing/2014/main" id="{54BE1147-9BB1-44D8-9AC3-AA8139CE64A1}"/>
                </a:ext>
              </a:extLst>
            </p:cNvPr>
            <p:cNvSpPr>
              <a:spLocks noChangeArrowheads="1"/>
            </p:cNvSpPr>
            <p:nvPr/>
          </p:nvSpPr>
          <p:spPr bwMode="auto">
            <a:xfrm>
              <a:off x="3556" y="2241"/>
              <a:ext cx="43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Waiting for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CB3E9E4A-8D18-46BF-A7E4-FF30A5AC0069}"/>
                </a:ext>
              </a:extLst>
            </p:cNvPr>
            <p:cNvSpPr>
              <a:spLocks noChangeArrowheads="1"/>
            </p:cNvSpPr>
            <p:nvPr/>
          </p:nvSpPr>
          <p:spPr bwMode="auto">
            <a:xfrm>
              <a:off x="3460" y="2319"/>
              <a:ext cx="6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Provisioning Ack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Freeform 62">
              <a:extLst>
                <a:ext uri="{FF2B5EF4-FFF2-40B4-BE49-F238E27FC236}">
                  <a16:creationId xmlns:a16="http://schemas.microsoft.com/office/drawing/2014/main" id="{59E071D9-6184-4011-935C-72977947689C}"/>
                </a:ext>
              </a:extLst>
            </p:cNvPr>
            <p:cNvSpPr>
              <a:spLocks noEditPoints="1"/>
            </p:cNvSpPr>
            <p:nvPr/>
          </p:nvSpPr>
          <p:spPr bwMode="auto">
            <a:xfrm>
              <a:off x="3437" y="2770"/>
              <a:ext cx="573" cy="459"/>
            </a:xfrm>
            <a:custGeom>
              <a:avLst/>
              <a:gdLst>
                <a:gd name="T0" fmla="*/ 120 w 1528"/>
                <a:gd name="T1" fmla="*/ 1226 h 1226"/>
                <a:gd name="T2" fmla="*/ 200 w 1528"/>
                <a:gd name="T3" fmla="*/ 1210 h 1226"/>
                <a:gd name="T4" fmla="*/ 200 w 1528"/>
                <a:gd name="T5" fmla="*/ 1226 h 1226"/>
                <a:gd name="T6" fmla="*/ 504 w 1528"/>
                <a:gd name="T7" fmla="*/ 1210 h 1226"/>
                <a:gd name="T8" fmla="*/ 384 w 1528"/>
                <a:gd name="T9" fmla="*/ 1218 h 1226"/>
                <a:gd name="T10" fmla="*/ 704 w 1528"/>
                <a:gd name="T11" fmla="*/ 1218 h 1226"/>
                <a:gd name="T12" fmla="*/ 584 w 1528"/>
                <a:gd name="T13" fmla="*/ 1210 h 1226"/>
                <a:gd name="T14" fmla="*/ 888 w 1528"/>
                <a:gd name="T15" fmla="*/ 1226 h 1226"/>
                <a:gd name="T16" fmla="*/ 968 w 1528"/>
                <a:gd name="T17" fmla="*/ 1210 h 1226"/>
                <a:gd name="T18" fmla="*/ 968 w 1528"/>
                <a:gd name="T19" fmla="*/ 1226 h 1226"/>
                <a:gd name="T20" fmla="*/ 1272 w 1528"/>
                <a:gd name="T21" fmla="*/ 1210 h 1226"/>
                <a:gd name="T22" fmla="*/ 1152 w 1528"/>
                <a:gd name="T23" fmla="*/ 1218 h 1226"/>
                <a:gd name="T24" fmla="*/ 1472 w 1528"/>
                <a:gd name="T25" fmla="*/ 1218 h 1226"/>
                <a:gd name="T26" fmla="*/ 1352 w 1528"/>
                <a:gd name="T27" fmla="*/ 1210 h 1226"/>
                <a:gd name="T28" fmla="*/ 1528 w 1528"/>
                <a:gd name="T29" fmla="*/ 1082 h 1226"/>
                <a:gd name="T30" fmla="*/ 1512 w 1528"/>
                <a:gd name="T31" fmla="*/ 1002 h 1226"/>
                <a:gd name="T32" fmla="*/ 1528 w 1528"/>
                <a:gd name="T33" fmla="*/ 1002 h 1226"/>
                <a:gd name="T34" fmla="*/ 1512 w 1528"/>
                <a:gd name="T35" fmla="*/ 698 h 1226"/>
                <a:gd name="T36" fmla="*/ 1520 w 1528"/>
                <a:gd name="T37" fmla="*/ 818 h 1226"/>
                <a:gd name="T38" fmla="*/ 1520 w 1528"/>
                <a:gd name="T39" fmla="*/ 498 h 1226"/>
                <a:gd name="T40" fmla="*/ 1512 w 1528"/>
                <a:gd name="T41" fmla="*/ 618 h 1226"/>
                <a:gd name="T42" fmla="*/ 1528 w 1528"/>
                <a:gd name="T43" fmla="*/ 314 h 1226"/>
                <a:gd name="T44" fmla="*/ 1512 w 1528"/>
                <a:gd name="T45" fmla="*/ 234 h 1226"/>
                <a:gd name="T46" fmla="*/ 1528 w 1528"/>
                <a:gd name="T47" fmla="*/ 234 h 1226"/>
                <a:gd name="T48" fmla="*/ 1512 w 1528"/>
                <a:gd name="T49" fmla="*/ 8 h 1226"/>
                <a:gd name="T50" fmla="*/ 1441 w 1528"/>
                <a:gd name="T51" fmla="*/ 0 h 1226"/>
                <a:gd name="T52" fmla="*/ 1520 w 1528"/>
                <a:gd name="T53" fmla="*/ 50 h 1226"/>
                <a:gd name="T54" fmla="*/ 1241 w 1528"/>
                <a:gd name="T55" fmla="*/ 8 h 1226"/>
                <a:gd name="T56" fmla="*/ 1361 w 1528"/>
                <a:gd name="T57" fmla="*/ 16 h 1226"/>
                <a:gd name="T58" fmla="*/ 1057 w 1528"/>
                <a:gd name="T59" fmla="*/ 0 h 1226"/>
                <a:gd name="T60" fmla="*/ 977 w 1528"/>
                <a:gd name="T61" fmla="*/ 16 h 1226"/>
                <a:gd name="T62" fmla="*/ 977 w 1528"/>
                <a:gd name="T63" fmla="*/ 0 h 1226"/>
                <a:gd name="T64" fmla="*/ 673 w 1528"/>
                <a:gd name="T65" fmla="*/ 16 h 1226"/>
                <a:gd name="T66" fmla="*/ 793 w 1528"/>
                <a:gd name="T67" fmla="*/ 8 h 1226"/>
                <a:gd name="T68" fmla="*/ 473 w 1528"/>
                <a:gd name="T69" fmla="*/ 8 h 1226"/>
                <a:gd name="T70" fmla="*/ 593 w 1528"/>
                <a:gd name="T71" fmla="*/ 16 h 1226"/>
                <a:gd name="T72" fmla="*/ 289 w 1528"/>
                <a:gd name="T73" fmla="*/ 0 h 1226"/>
                <a:gd name="T74" fmla="*/ 209 w 1528"/>
                <a:gd name="T75" fmla="*/ 16 h 1226"/>
                <a:gd name="T76" fmla="*/ 209 w 1528"/>
                <a:gd name="T77" fmla="*/ 0 h 1226"/>
                <a:gd name="T78" fmla="*/ 8 w 1528"/>
                <a:gd name="T79" fmla="*/ 16 h 1226"/>
                <a:gd name="T80" fmla="*/ 0 w 1528"/>
                <a:gd name="T81" fmla="*/ 111 h 1226"/>
                <a:gd name="T82" fmla="*/ 25 w 1528"/>
                <a:gd name="T83" fmla="*/ 8 h 1226"/>
                <a:gd name="T84" fmla="*/ 8 w 1528"/>
                <a:gd name="T85" fmla="*/ 311 h 1226"/>
                <a:gd name="T86" fmla="*/ 16 w 1528"/>
                <a:gd name="T87" fmla="*/ 191 h 1226"/>
                <a:gd name="T88" fmla="*/ 0 w 1528"/>
                <a:gd name="T89" fmla="*/ 495 h 1226"/>
                <a:gd name="T90" fmla="*/ 16 w 1528"/>
                <a:gd name="T91" fmla="*/ 575 h 1226"/>
                <a:gd name="T92" fmla="*/ 0 w 1528"/>
                <a:gd name="T93" fmla="*/ 575 h 1226"/>
                <a:gd name="T94" fmla="*/ 16 w 1528"/>
                <a:gd name="T95" fmla="*/ 879 h 1226"/>
                <a:gd name="T96" fmla="*/ 8 w 1528"/>
                <a:gd name="T97" fmla="*/ 759 h 1226"/>
                <a:gd name="T98" fmla="*/ 8 w 1528"/>
                <a:gd name="T99" fmla="*/ 1079 h 1226"/>
                <a:gd name="T100" fmla="*/ 16 w 1528"/>
                <a:gd name="T101" fmla="*/ 959 h 1226"/>
                <a:gd name="T102" fmla="*/ 0 w 1528"/>
                <a:gd name="T103" fmla="*/ 1218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8" h="1226">
                  <a:moveTo>
                    <a:pt x="8" y="1210"/>
                  </a:moveTo>
                  <a:lnTo>
                    <a:pt x="120" y="1210"/>
                  </a:lnTo>
                  <a:cubicBezTo>
                    <a:pt x="125" y="1210"/>
                    <a:pt x="128" y="1213"/>
                    <a:pt x="128" y="1218"/>
                  </a:cubicBezTo>
                  <a:cubicBezTo>
                    <a:pt x="128" y="1222"/>
                    <a:pt x="125" y="1226"/>
                    <a:pt x="120" y="1226"/>
                  </a:cubicBezTo>
                  <a:lnTo>
                    <a:pt x="8" y="1226"/>
                  </a:lnTo>
                  <a:cubicBezTo>
                    <a:pt x="4" y="1226"/>
                    <a:pt x="0" y="1222"/>
                    <a:pt x="0" y="1218"/>
                  </a:cubicBezTo>
                  <a:cubicBezTo>
                    <a:pt x="0" y="1213"/>
                    <a:pt x="4" y="1210"/>
                    <a:pt x="8" y="1210"/>
                  </a:cubicBezTo>
                  <a:close/>
                  <a:moveTo>
                    <a:pt x="200" y="1210"/>
                  </a:moveTo>
                  <a:lnTo>
                    <a:pt x="312" y="1210"/>
                  </a:lnTo>
                  <a:cubicBezTo>
                    <a:pt x="317" y="1210"/>
                    <a:pt x="320" y="1213"/>
                    <a:pt x="320" y="1218"/>
                  </a:cubicBezTo>
                  <a:cubicBezTo>
                    <a:pt x="320" y="1222"/>
                    <a:pt x="317" y="1226"/>
                    <a:pt x="312" y="1226"/>
                  </a:cubicBezTo>
                  <a:lnTo>
                    <a:pt x="200" y="1226"/>
                  </a:lnTo>
                  <a:cubicBezTo>
                    <a:pt x="196" y="1226"/>
                    <a:pt x="192" y="1222"/>
                    <a:pt x="192" y="1218"/>
                  </a:cubicBezTo>
                  <a:cubicBezTo>
                    <a:pt x="192" y="1213"/>
                    <a:pt x="196" y="1210"/>
                    <a:pt x="200" y="1210"/>
                  </a:cubicBezTo>
                  <a:close/>
                  <a:moveTo>
                    <a:pt x="392" y="1210"/>
                  </a:moveTo>
                  <a:lnTo>
                    <a:pt x="504" y="1210"/>
                  </a:lnTo>
                  <a:cubicBezTo>
                    <a:pt x="509" y="1210"/>
                    <a:pt x="512" y="1213"/>
                    <a:pt x="512" y="1218"/>
                  </a:cubicBezTo>
                  <a:cubicBezTo>
                    <a:pt x="512" y="1222"/>
                    <a:pt x="509" y="1226"/>
                    <a:pt x="504" y="1226"/>
                  </a:cubicBezTo>
                  <a:lnTo>
                    <a:pt x="392" y="1226"/>
                  </a:lnTo>
                  <a:cubicBezTo>
                    <a:pt x="388" y="1226"/>
                    <a:pt x="384" y="1222"/>
                    <a:pt x="384" y="1218"/>
                  </a:cubicBezTo>
                  <a:cubicBezTo>
                    <a:pt x="384" y="1213"/>
                    <a:pt x="388" y="1210"/>
                    <a:pt x="392" y="1210"/>
                  </a:cubicBezTo>
                  <a:close/>
                  <a:moveTo>
                    <a:pt x="584" y="1210"/>
                  </a:moveTo>
                  <a:lnTo>
                    <a:pt x="696" y="1210"/>
                  </a:lnTo>
                  <a:cubicBezTo>
                    <a:pt x="701" y="1210"/>
                    <a:pt x="704" y="1213"/>
                    <a:pt x="704" y="1218"/>
                  </a:cubicBezTo>
                  <a:cubicBezTo>
                    <a:pt x="704" y="1222"/>
                    <a:pt x="701" y="1226"/>
                    <a:pt x="696" y="1226"/>
                  </a:cubicBezTo>
                  <a:lnTo>
                    <a:pt x="584" y="1226"/>
                  </a:lnTo>
                  <a:cubicBezTo>
                    <a:pt x="580" y="1226"/>
                    <a:pt x="576" y="1222"/>
                    <a:pt x="576" y="1218"/>
                  </a:cubicBezTo>
                  <a:cubicBezTo>
                    <a:pt x="576" y="1213"/>
                    <a:pt x="580" y="1210"/>
                    <a:pt x="584" y="1210"/>
                  </a:cubicBezTo>
                  <a:close/>
                  <a:moveTo>
                    <a:pt x="776" y="1210"/>
                  </a:moveTo>
                  <a:lnTo>
                    <a:pt x="888" y="1210"/>
                  </a:lnTo>
                  <a:cubicBezTo>
                    <a:pt x="893" y="1210"/>
                    <a:pt x="896" y="1213"/>
                    <a:pt x="896" y="1218"/>
                  </a:cubicBezTo>
                  <a:cubicBezTo>
                    <a:pt x="896" y="1222"/>
                    <a:pt x="893" y="1226"/>
                    <a:pt x="888" y="1226"/>
                  </a:cubicBezTo>
                  <a:lnTo>
                    <a:pt x="776" y="1226"/>
                  </a:lnTo>
                  <a:cubicBezTo>
                    <a:pt x="772" y="1226"/>
                    <a:pt x="768" y="1222"/>
                    <a:pt x="768" y="1218"/>
                  </a:cubicBezTo>
                  <a:cubicBezTo>
                    <a:pt x="768" y="1213"/>
                    <a:pt x="772" y="1210"/>
                    <a:pt x="776" y="1210"/>
                  </a:cubicBezTo>
                  <a:close/>
                  <a:moveTo>
                    <a:pt x="968" y="1210"/>
                  </a:moveTo>
                  <a:lnTo>
                    <a:pt x="1080" y="1210"/>
                  </a:lnTo>
                  <a:cubicBezTo>
                    <a:pt x="1085" y="1210"/>
                    <a:pt x="1088" y="1213"/>
                    <a:pt x="1088" y="1218"/>
                  </a:cubicBezTo>
                  <a:cubicBezTo>
                    <a:pt x="1088" y="1222"/>
                    <a:pt x="1085" y="1226"/>
                    <a:pt x="1080" y="1226"/>
                  </a:cubicBezTo>
                  <a:lnTo>
                    <a:pt x="968" y="1226"/>
                  </a:lnTo>
                  <a:cubicBezTo>
                    <a:pt x="964" y="1226"/>
                    <a:pt x="960" y="1222"/>
                    <a:pt x="960" y="1218"/>
                  </a:cubicBezTo>
                  <a:cubicBezTo>
                    <a:pt x="960" y="1213"/>
                    <a:pt x="964" y="1210"/>
                    <a:pt x="968" y="1210"/>
                  </a:cubicBezTo>
                  <a:close/>
                  <a:moveTo>
                    <a:pt x="1160" y="1210"/>
                  </a:moveTo>
                  <a:lnTo>
                    <a:pt x="1272" y="1210"/>
                  </a:lnTo>
                  <a:cubicBezTo>
                    <a:pt x="1277" y="1210"/>
                    <a:pt x="1280" y="1213"/>
                    <a:pt x="1280" y="1218"/>
                  </a:cubicBezTo>
                  <a:cubicBezTo>
                    <a:pt x="1280" y="1222"/>
                    <a:pt x="1277" y="1226"/>
                    <a:pt x="1272" y="1226"/>
                  </a:cubicBezTo>
                  <a:lnTo>
                    <a:pt x="1160" y="1226"/>
                  </a:lnTo>
                  <a:cubicBezTo>
                    <a:pt x="1156" y="1226"/>
                    <a:pt x="1152" y="1222"/>
                    <a:pt x="1152" y="1218"/>
                  </a:cubicBezTo>
                  <a:cubicBezTo>
                    <a:pt x="1152" y="1213"/>
                    <a:pt x="1156" y="1210"/>
                    <a:pt x="1160" y="1210"/>
                  </a:cubicBezTo>
                  <a:close/>
                  <a:moveTo>
                    <a:pt x="1352" y="1210"/>
                  </a:moveTo>
                  <a:lnTo>
                    <a:pt x="1464" y="1210"/>
                  </a:lnTo>
                  <a:cubicBezTo>
                    <a:pt x="1469" y="1210"/>
                    <a:pt x="1472" y="1213"/>
                    <a:pt x="1472" y="1218"/>
                  </a:cubicBezTo>
                  <a:cubicBezTo>
                    <a:pt x="1472" y="1222"/>
                    <a:pt x="1469" y="1226"/>
                    <a:pt x="1464" y="1226"/>
                  </a:cubicBezTo>
                  <a:lnTo>
                    <a:pt x="1352" y="1226"/>
                  </a:lnTo>
                  <a:cubicBezTo>
                    <a:pt x="1348" y="1226"/>
                    <a:pt x="1344" y="1222"/>
                    <a:pt x="1344" y="1218"/>
                  </a:cubicBezTo>
                  <a:cubicBezTo>
                    <a:pt x="1344" y="1213"/>
                    <a:pt x="1348" y="1210"/>
                    <a:pt x="1352" y="1210"/>
                  </a:cubicBezTo>
                  <a:close/>
                  <a:moveTo>
                    <a:pt x="1512" y="1194"/>
                  </a:moveTo>
                  <a:lnTo>
                    <a:pt x="1512" y="1082"/>
                  </a:lnTo>
                  <a:cubicBezTo>
                    <a:pt x="1512" y="1077"/>
                    <a:pt x="1516" y="1074"/>
                    <a:pt x="1520" y="1074"/>
                  </a:cubicBezTo>
                  <a:cubicBezTo>
                    <a:pt x="1524" y="1074"/>
                    <a:pt x="1528" y="1077"/>
                    <a:pt x="1528" y="1082"/>
                  </a:cubicBezTo>
                  <a:lnTo>
                    <a:pt x="1528" y="1194"/>
                  </a:lnTo>
                  <a:cubicBezTo>
                    <a:pt x="1528" y="1198"/>
                    <a:pt x="1524" y="1202"/>
                    <a:pt x="1520" y="1202"/>
                  </a:cubicBezTo>
                  <a:cubicBezTo>
                    <a:pt x="1516" y="1202"/>
                    <a:pt x="1512" y="1198"/>
                    <a:pt x="1512" y="1194"/>
                  </a:cubicBezTo>
                  <a:close/>
                  <a:moveTo>
                    <a:pt x="1512" y="1002"/>
                  </a:moveTo>
                  <a:lnTo>
                    <a:pt x="1512" y="890"/>
                  </a:lnTo>
                  <a:cubicBezTo>
                    <a:pt x="1512" y="885"/>
                    <a:pt x="1516" y="882"/>
                    <a:pt x="1520" y="882"/>
                  </a:cubicBezTo>
                  <a:cubicBezTo>
                    <a:pt x="1524" y="882"/>
                    <a:pt x="1528" y="885"/>
                    <a:pt x="1528" y="890"/>
                  </a:cubicBezTo>
                  <a:lnTo>
                    <a:pt x="1528" y="1002"/>
                  </a:lnTo>
                  <a:cubicBezTo>
                    <a:pt x="1528" y="1006"/>
                    <a:pt x="1524" y="1010"/>
                    <a:pt x="1520" y="1010"/>
                  </a:cubicBezTo>
                  <a:cubicBezTo>
                    <a:pt x="1516" y="1010"/>
                    <a:pt x="1512" y="1006"/>
                    <a:pt x="1512" y="1002"/>
                  </a:cubicBezTo>
                  <a:close/>
                  <a:moveTo>
                    <a:pt x="1512" y="810"/>
                  </a:moveTo>
                  <a:lnTo>
                    <a:pt x="1512" y="698"/>
                  </a:lnTo>
                  <a:cubicBezTo>
                    <a:pt x="1512" y="693"/>
                    <a:pt x="1516" y="690"/>
                    <a:pt x="1520" y="690"/>
                  </a:cubicBezTo>
                  <a:cubicBezTo>
                    <a:pt x="1524" y="690"/>
                    <a:pt x="1528" y="693"/>
                    <a:pt x="1528" y="698"/>
                  </a:cubicBezTo>
                  <a:lnTo>
                    <a:pt x="1528" y="810"/>
                  </a:lnTo>
                  <a:cubicBezTo>
                    <a:pt x="1528" y="814"/>
                    <a:pt x="1524" y="818"/>
                    <a:pt x="1520" y="818"/>
                  </a:cubicBezTo>
                  <a:cubicBezTo>
                    <a:pt x="1516" y="818"/>
                    <a:pt x="1512" y="814"/>
                    <a:pt x="1512" y="810"/>
                  </a:cubicBezTo>
                  <a:close/>
                  <a:moveTo>
                    <a:pt x="1512" y="618"/>
                  </a:moveTo>
                  <a:lnTo>
                    <a:pt x="1512" y="506"/>
                  </a:lnTo>
                  <a:cubicBezTo>
                    <a:pt x="1512" y="501"/>
                    <a:pt x="1516" y="498"/>
                    <a:pt x="1520" y="498"/>
                  </a:cubicBezTo>
                  <a:cubicBezTo>
                    <a:pt x="1524" y="498"/>
                    <a:pt x="1528" y="501"/>
                    <a:pt x="1528" y="506"/>
                  </a:cubicBezTo>
                  <a:lnTo>
                    <a:pt x="1528" y="618"/>
                  </a:lnTo>
                  <a:cubicBezTo>
                    <a:pt x="1528" y="622"/>
                    <a:pt x="1524" y="626"/>
                    <a:pt x="1520" y="626"/>
                  </a:cubicBezTo>
                  <a:cubicBezTo>
                    <a:pt x="1516" y="626"/>
                    <a:pt x="1512" y="622"/>
                    <a:pt x="1512" y="618"/>
                  </a:cubicBezTo>
                  <a:close/>
                  <a:moveTo>
                    <a:pt x="1512" y="426"/>
                  </a:moveTo>
                  <a:lnTo>
                    <a:pt x="1512" y="314"/>
                  </a:lnTo>
                  <a:cubicBezTo>
                    <a:pt x="1512" y="309"/>
                    <a:pt x="1516" y="306"/>
                    <a:pt x="1520" y="306"/>
                  </a:cubicBezTo>
                  <a:cubicBezTo>
                    <a:pt x="1524" y="306"/>
                    <a:pt x="1528" y="309"/>
                    <a:pt x="1528" y="314"/>
                  </a:cubicBezTo>
                  <a:lnTo>
                    <a:pt x="1528" y="426"/>
                  </a:lnTo>
                  <a:cubicBezTo>
                    <a:pt x="1528" y="430"/>
                    <a:pt x="1524" y="434"/>
                    <a:pt x="1520" y="434"/>
                  </a:cubicBezTo>
                  <a:cubicBezTo>
                    <a:pt x="1516" y="434"/>
                    <a:pt x="1512" y="430"/>
                    <a:pt x="1512" y="426"/>
                  </a:cubicBezTo>
                  <a:close/>
                  <a:moveTo>
                    <a:pt x="1512" y="234"/>
                  </a:moveTo>
                  <a:lnTo>
                    <a:pt x="1512" y="122"/>
                  </a:lnTo>
                  <a:cubicBezTo>
                    <a:pt x="1512" y="117"/>
                    <a:pt x="1516" y="114"/>
                    <a:pt x="1520" y="114"/>
                  </a:cubicBezTo>
                  <a:cubicBezTo>
                    <a:pt x="1524" y="114"/>
                    <a:pt x="1528" y="117"/>
                    <a:pt x="1528" y="122"/>
                  </a:cubicBezTo>
                  <a:lnTo>
                    <a:pt x="1528" y="234"/>
                  </a:lnTo>
                  <a:cubicBezTo>
                    <a:pt x="1528" y="238"/>
                    <a:pt x="1524" y="242"/>
                    <a:pt x="1520" y="242"/>
                  </a:cubicBezTo>
                  <a:cubicBezTo>
                    <a:pt x="1516" y="242"/>
                    <a:pt x="1512" y="238"/>
                    <a:pt x="1512" y="234"/>
                  </a:cubicBezTo>
                  <a:close/>
                  <a:moveTo>
                    <a:pt x="1512" y="42"/>
                  </a:moveTo>
                  <a:lnTo>
                    <a:pt x="1512" y="8"/>
                  </a:lnTo>
                  <a:lnTo>
                    <a:pt x="1520" y="16"/>
                  </a:lnTo>
                  <a:lnTo>
                    <a:pt x="1441" y="16"/>
                  </a:lnTo>
                  <a:cubicBezTo>
                    <a:pt x="1437" y="16"/>
                    <a:pt x="1433" y="13"/>
                    <a:pt x="1433" y="8"/>
                  </a:cubicBezTo>
                  <a:cubicBezTo>
                    <a:pt x="1433" y="4"/>
                    <a:pt x="1437" y="0"/>
                    <a:pt x="1441" y="0"/>
                  </a:cubicBezTo>
                  <a:lnTo>
                    <a:pt x="1520" y="0"/>
                  </a:lnTo>
                  <a:cubicBezTo>
                    <a:pt x="1524" y="0"/>
                    <a:pt x="1528" y="4"/>
                    <a:pt x="1528" y="8"/>
                  </a:cubicBezTo>
                  <a:lnTo>
                    <a:pt x="1528" y="42"/>
                  </a:lnTo>
                  <a:cubicBezTo>
                    <a:pt x="1528" y="46"/>
                    <a:pt x="1524" y="50"/>
                    <a:pt x="1520" y="50"/>
                  </a:cubicBezTo>
                  <a:cubicBezTo>
                    <a:pt x="1516" y="50"/>
                    <a:pt x="1512" y="46"/>
                    <a:pt x="1512" y="42"/>
                  </a:cubicBezTo>
                  <a:close/>
                  <a:moveTo>
                    <a:pt x="1361" y="16"/>
                  </a:moveTo>
                  <a:lnTo>
                    <a:pt x="1249" y="16"/>
                  </a:lnTo>
                  <a:cubicBezTo>
                    <a:pt x="1245" y="16"/>
                    <a:pt x="1241" y="13"/>
                    <a:pt x="1241" y="8"/>
                  </a:cubicBezTo>
                  <a:cubicBezTo>
                    <a:pt x="1241" y="4"/>
                    <a:pt x="1245" y="0"/>
                    <a:pt x="1249" y="0"/>
                  </a:cubicBezTo>
                  <a:lnTo>
                    <a:pt x="1361" y="0"/>
                  </a:lnTo>
                  <a:cubicBezTo>
                    <a:pt x="1366" y="0"/>
                    <a:pt x="1369" y="4"/>
                    <a:pt x="1369" y="8"/>
                  </a:cubicBezTo>
                  <a:cubicBezTo>
                    <a:pt x="1369" y="13"/>
                    <a:pt x="1366" y="16"/>
                    <a:pt x="1361" y="16"/>
                  </a:cubicBezTo>
                  <a:close/>
                  <a:moveTo>
                    <a:pt x="1169" y="16"/>
                  </a:moveTo>
                  <a:lnTo>
                    <a:pt x="1057" y="16"/>
                  </a:lnTo>
                  <a:cubicBezTo>
                    <a:pt x="1053" y="16"/>
                    <a:pt x="1049" y="13"/>
                    <a:pt x="1049" y="8"/>
                  </a:cubicBezTo>
                  <a:cubicBezTo>
                    <a:pt x="1049" y="4"/>
                    <a:pt x="1053" y="0"/>
                    <a:pt x="1057" y="0"/>
                  </a:cubicBezTo>
                  <a:lnTo>
                    <a:pt x="1169" y="0"/>
                  </a:lnTo>
                  <a:cubicBezTo>
                    <a:pt x="1174" y="0"/>
                    <a:pt x="1177" y="4"/>
                    <a:pt x="1177" y="8"/>
                  </a:cubicBezTo>
                  <a:cubicBezTo>
                    <a:pt x="1177" y="13"/>
                    <a:pt x="1174" y="16"/>
                    <a:pt x="1169" y="16"/>
                  </a:cubicBezTo>
                  <a:close/>
                  <a:moveTo>
                    <a:pt x="977" y="16"/>
                  </a:moveTo>
                  <a:lnTo>
                    <a:pt x="865" y="16"/>
                  </a:lnTo>
                  <a:cubicBezTo>
                    <a:pt x="861" y="16"/>
                    <a:pt x="857" y="13"/>
                    <a:pt x="857" y="8"/>
                  </a:cubicBezTo>
                  <a:cubicBezTo>
                    <a:pt x="857" y="4"/>
                    <a:pt x="861" y="0"/>
                    <a:pt x="865" y="0"/>
                  </a:cubicBezTo>
                  <a:lnTo>
                    <a:pt x="977" y="0"/>
                  </a:lnTo>
                  <a:cubicBezTo>
                    <a:pt x="982" y="0"/>
                    <a:pt x="985" y="4"/>
                    <a:pt x="985" y="8"/>
                  </a:cubicBezTo>
                  <a:cubicBezTo>
                    <a:pt x="985" y="13"/>
                    <a:pt x="982" y="16"/>
                    <a:pt x="977" y="16"/>
                  </a:cubicBezTo>
                  <a:close/>
                  <a:moveTo>
                    <a:pt x="785" y="16"/>
                  </a:moveTo>
                  <a:lnTo>
                    <a:pt x="673" y="16"/>
                  </a:lnTo>
                  <a:cubicBezTo>
                    <a:pt x="669" y="16"/>
                    <a:pt x="665" y="13"/>
                    <a:pt x="665" y="8"/>
                  </a:cubicBezTo>
                  <a:cubicBezTo>
                    <a:pt x="665" y="4"/>
                    <a:pt x="669" y="0"/>
                    <a:pt x="673" y="0"/>
                  </a:cubicBezTo>
                  <a:lnTo>
                    <a:pt x="785" y="0"/>
                  </a:lnTo>
                  <a:cubicBezTo>
                    <a:pt x="790" y="0"/>
                    <a:pt x="793" y="4"/>
                    <a:pt x="793" y="8"/>
                  </a:cubicBezTo>
                  <a:cubicBezTo>
                    <a:pt x="793" y="13"/>
                    <a:pt x="790" y="16"/>
                    <a:pt x="785" y="16"/>
                  </a:cubicBezTo>
                  <a:close/>
                  <a:moveTo>
                    <a:pt x="593" y="16"/>
                  </a:moveTo>
                  <a:lnTo>
                    <a:pt x="481" y="16"/>
                  </a:lnTo>
                  <a:cubicBezTo>
                    <a:pt x="477" y="16"/>
                    <a:pt x="473" y="13"/>
                    <a:pt x="473" y="8"/>
                  </a:cubicBezTo>
                  <a:cubicBezTo>
                    <a:pt x="473" y="4"/>
                    <a:pt x="477" y="0"/>
                    <a:pt x="481" y="0"/>
                  </a:cubicBezTo>
                  <a:lnTo>
                    <a:pt x="593" y="0"/>
                  </a:lnTo>
                  <a:cubicBezTo>
                    <a:pt x="598" y="0"/>
                    <a:pt x="601" y="4"/>
                    <a:pt x="601" y="8"/>
                  </a:cubicBezTo>
                  <a:cubicBezTo>
                    <a:pt x="601" y="13"/>
                    <a:pt x="598" y="16"/>
                    <a:pt x="593" y="16"/>
                  </a:cubicBezTo>
                  <a:close/>
                  <a:moveTo>
                    <a:pt x="401" y="16"/>
                  </a:moveTo>
                  <a:lnTo>
                    <a:pt x="289" y="16"/>
                  </a:lnTo>
                  <a:cubicBezTo>
                    <a:pt x="285" y="16"/>
                    <a:pt x="281" y="13"/>
                    <a:pt x="281" y="8"/>
                  </a:cubicBezTo>
                  <a:cubicBezTo>
                    <a:pt x="281" y="4"/>
                    <a:pt x="285" y="0"/>
                    <a:pt x="289" y="0"/>
                  </a:cubicBezTo>
                  <a:lnTo>
                    <a:pt x="401" y="0"/>
                  </a:lnTo>
                  <a:cubicBezTo>
                    <a:pt x="406" y="0"/>
                    <a:pt x="409" y="4"/>
                    <a:pt x="409" y="8"/>
                  </a:cubicBezTo>
                  <a:cubicBezTo>
                    <a:pt x="409" y="13"/>
                    <a:pt x="406" y="16"/>
                    <a:pt x="401" y="16"/>
                  </a:cubicBezTo>
                  <a:close/>
                  <a:moveTo>
                    <a:pt x="209" y="16"/>
                  </a:moveTo>
                  <a:lnTo>
                    <a:pt x="97" y="16"/>
                  </a:lnTo>
                  <a:cubicBezTo>
                    <a:pt x="93" y="16"/>
                    <a:pt x="89" y="13"/>
                    <a:pt x="89" y="8"/>
                  </a:cubicBezTo>
                  <a:cubicBezTo>
                    <a:pt x="89" y="4"/>
                    <a:pt x="93" y="0"/>
                    <a:pt x="97" y="0"/>
                  </a:cubicBezTo>
                  <a:lnTo>
                    <a:pt x="209" y="0"/>
                  </a:lnTo>
                  <a:cubicBezTo>
                    <a:pt x="214" y="0"/>
                    <a:pt x="217" y="4"/>
                    <a:pt x="217" y="8"/>
                  </a:cubicBezTo>
                  <a:cubicBezTo>
                    <a:pt x="217" y="13"/>
                    <a:pt x="214" y="16"/>
                    <a:pt x="209" y="16"/>
                  </a:cubicBezTo>
                  <a:close/>
                  <a:moveTo>
                    <a:pt x="17" y="16"/>
                  </a:moveTo>
                  <a:lnTo>
                    <a:pt x="8" y="16"/>
                  </a:lnTo>
                  <a:lnTo>
                    <a:pt x="16" y="8"/>
                  </a:lnTo>
                  <a:lnTo>
                    <a:pt x="16" y="111"/>
                  </a:lnTo>
                  <a:cubicBezTo>
                    <a:pt x="16" y="116"/>
                    <a:pt x="13" y="119"/>
                    <a:pt x="8" y="119"/>
                  </a:cubicBezTo>
                  <a:cubicBezTo>
                    <a:pt x="4" y="119"/>
                    <a:pt x="0" y="116"/>
                    <a:pt x="0" y="111"/>
                  </a:cubicBezTo>
                  <a:lnTo>
                    <a:pt x="0" y="8"/>
                  </a:lnTo>
                  <a:cubicBezTo>
                    <a:pt x="0" y="4"/>
                    <a:pt x="4" y="0"/>
                    <a:pt x="8" y="0"/>
                  </a:cubicBezTo>
                  <a:lnTo>
                    <a:pt x="17" y="0"/>
                  </a:lnTo>
                  <a:cubicBezTo>
                    <a:pt x="22" y="0"/>
                    <a:pt x="25" y="4"/>
                    <a:pt x="25" y="8"/>
                  </a:cubicBezTo>
                  <a:cubicBezTo>
                    <a:pt x="25" y="13"/>
                    <a:pt x="22" y="16"/>
                    <a:pt x="17" y="16"/>
                  </a:cubicBezTo>
                  <a:close/>
                  <a:moveTo>
                    <a:pt x="16" y="191"/>
                  </a:moveTo>
                  <a:lnTo>
                    <a:pt x="16" y="303"/>
                  </a:lnTo>
                  <a:cubicBezTo>
                    <a:pt x="16" y="308"/>
                    <a:pt x="13" y="311"/>
                    <a:pt x="8" y="311"/>
                  </a:cubicBezTo>
                  <a:cubicBezTo>
                    <a:pt x="4" y="311"/>
                    <a:pt x="0" y="308"/>
                    <a:pt x="0" y="303"/>
                  </a:cubicBezTo>
                  <a:lnTo>
                    <a:pt x="0" y="191"/>
                  </a:lnTo>
                  <a:cubicBezTo>
                    <a:pt x="0" y="187"/>
                    <a:pt x="4" y="183"/>
                    <a:pt x="8" y="183"/>
                  </a:cubicBezTo>
                  <a:cubicBezTo>
                    <a:pt x="13" y="183"/>
                    <a:pt x="16" y="187"/>
                    <a:pt x="16" y="191"/>
                  </a:cubicBezTo>
                  <a:close/>
                  <a:moveTo>
                    <a:pt x="16" y="383"/>
                  </a:moveTo>
                  <a:lnTo>
                    <a:pt x="16" y="495"/>
                  </a:lnTo>
                  <a:cubicBezTo>
                    <a:pt x="16" y="500"/>
                    <a:pt x="13" y="503"/>
                    <a:pt x="8" y="503"/>
                  </a:cubicBezTo>
                  <a:cubicBezTo>
                    <a:pt x="4" y="503"/>
                    <a:pt x="0" y="500"/>
                    <a:pt x="0" y="495"/>
                  </a:cubicBezTo>
                  <a:lnTo>
                    <a:pt x="0" y="383"/>
                  </a:lnTo>
                  <a:cubicBezTo>
                    <a:pt x="0" y="379"/>
                    <a:pt x="4" y="375"/>
                    <a:pt x="8" y="375"/>
                  </a:cubicBezTo>
                  <a:cubicBezTo>
                    <a:pt x="13" y="375"/>
                    <a:pt x="16" y="379"/>
                    <a:pt x="16" y="383"/>
                  </a:cubicBezTo>
                  <a:close/>
                  <a:moveTo>
                    <a:pt x="16" y="575"/>
                  </a:moveTo>
                  <a:lnTo>
                    <a:pt x="16" y="687"/>
                  </a:lnTo>
                  <a:cubicBezTo>
                    <a:pt x="16" y="692"/>
                    <a:pt x="13" y="695"/>
                    <a:pt x="8" y="695"/>
                  </a:cubicBezTo>
                  <a:cubicBezTo>
                    <a:pt x="4" y="695"/>
                    <a:pt x="0" y="692"/>
                    <a:pt x="0" y="687"/>
                  </a:cubicBezTo>
                  <a:lnTo>
                    <a:pt x="0" y="575"/>
                  </a:lnTo>
                  <a:cubicBezTo>
                    <a:pt x="0" y="571"/>
                    <a:pt x="4" y="567"/>
                    <a:pt x="8" y="567"/>
                  </a:cubicBezTo>
                  <a:cubicBezTo>
                    <a:pt x="13" y="567"/>
                    <a:pt x="16" y="571"/>
                    <a:pt x="16" y="575"/>
                  </a:cubicBezTo>
                  <a:close/>
                  <a:moveTo>
                    <a:pt x="16" y="767"/>
                  </a:moveTo>
                  <a:lnTo>
                    <a:pt x="16" y="879"/>
                  </a:lnTo>
                  <a:cubicBezTo>
                    <a:pt x="16" y="884"/>
                    <a:pt x="13" y="887"/>
                    <a:pt x="8" y="887"/>
                  </a:cubicBezTo>
                  <a:cubicBezTo>
                    <a:pt x="4" y="887"/>
                    <a:pt x="0" y="884"/>
                    <a:pt x="0" y="879"/>
                  </a:cubicBezTo>
                  <a:lnTo>
                    <a:pt x="0" y="767"/>
                  </a:lnTo>
                  <a:cubicBezTo>
                    <a:pt x="0" y="763"/>
                    <a:pt x="4" y="759"/>
                    <a:pt x="8" y="759"/>
                  </a:cubicBezTo>
                  <a:cubicBezTo>
                    <a:pt x="13" y="759"/>
                    <a:pt x="16" y="763"/>
                    <a:pt x="16" y="767"/>
                  </a:cubicBezTo>
                  <a:close/>
                  <a:moveTo>
                    <a:pt x="16" y="959"/>
                  </a:moveTo>
                  <a:lnTo>
                    <a:pt x="16" y="1071"/>
                  </a:lnTo>
                  <a:cubicBezTo>
                    <a:pt x="16" y="1076"/>
                    <a:pt x="13" y="1079"/>
                    <a:pt x="8" y="1079"/>
                  </a:cubicBezTo>
                  <a:cubicBezTo>
                    <a:pt x="4" y="1079"/>
                    <a:pt x="0" y="1076"/>
                    <a:pt x="0" y="1071"/>
                  </a:cubicBezTo>
                  <a:lnTo>
                    <a:pt x="0" y="959"/>
                  </a:lnTo>
                  <a:cubicBezTo>
                    <a:pt x="0" y="955"/>
                    <a:pt x="4" y="951"/>
                    <a:pt x="8" y="951"/>
                  </a:cubicBezTo>
                  <a:cubicBezTo>
                    <a:pt x="13" y="951"/>
                    <a:pt x="16" y="955"/>
                    <a:pt x="16" y="959"/>
                  </a:cubicBezTo>
                  <a:close/>
                  <a:moveTo>
                    <a:pt x="16" y="1151"/>
                  </a:moveTo>
                  <a:lnTo>
                    <a:pt x="16" y="1218"/>
                  </a:lnTo>
                  <a:cubicBezTo>
                    <a:pt x="16" y="1222"/>
                    <a:pt x="13" y="1226"/>
                    <a:pt x="8" y="1226"/>
                  </a:cubicBezTo>
                  <a:cubicBezTo>
                    <a:pt x="4" y="1226"/>
                    <a:pt x="0" y="1222"/>
                    <a:pt x="0" y="1218"/>
                  </a:cubicBezTo>
                  <a:lnTo>
                    <a:pt x="0" y="1151"/>
                  </a:lnTo>
                  <a:cubicBezTo>
                    <a:pt x="0" y="1147"/>
                    <a:pt x="4" y="1143"/>
                    <a:pt x="8" y="1143"/>
                  </a:cubicBezTo>
                  <a:cubicBezTo>
                    <a:pt x="13" y="1143"/>
                    <a:pt x="16" y="1147"/>
                    <a:pt x="16" y="1151"/>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3">
              <a:extLst>
                <a:ext uri="{FF2B5EF4-FFF2-40B4-BE49-F238E27FC236}">
                  <a16:creationId xmlns:a16="http://schemas.microsoft.com/office/drawing/2014/main" id="{A77B3241-AB28-4B43-B07B-2617881F5196}"/>
                </a:ext>
              </a:extLst>
            </p:cNvPr>
            <p:cNvSpPr>
              <a:spLocks noChangeArrowheads="1"/>
            </p:cNvSpPr>
            <p:nvPr/>
          </p:nvSpPr>
          <p:spPr bwMode="auto">
            <a:xfrm>
              <a:off x="3532" y="2919"/>
              <a:ext cx="4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4">
              <a:extLst>
                <a:ext uri="{FF2B5EF4-FFF2-40B4-BE49-F238E27FC236}">
                  <a16:creationId xmlns:a16="http://schemas.microsoft.com/office/drawing/2014/main" id="{D9ADE3BC-E605-4DD0-BDB6-5CD957111BC1}"/>
                </a:ext>
              </a:extLst>
            </p:cNvPr>
            <p:cNvSpPr>
              <a:spLocks noChangeArrowheads="1"/>
            </p:cNvSpPr>
            <p:nvPr/>
          </p:nvSpPr>
          <p:spPr bwMode="auto">
            <a:xfrm>
              <a:off x="3592" y="2997"/>
              <a:ext cx="33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Success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Freeform 65">
              <a:extLst>
                <a:ext uri="{FF2B5EF4-FFF2-40B4-BE49-F238E27FC236}">
                  <a16:creationId xmlns:a16="http://schemas.microsoft.com/office/drawing/2014/main" id="{F8941BA8-ECB2-480B-B674-D006A20F392A}"/>
                </a:ext>
              </a:extLst>
            </p:cNvPr>
            <p:cNvSpPr>
              <a:spLocks noEditPoints="1"/>
            </p:cNvSpPr>
            <p:nvPr/>
          </p:nvSpPr>
          <p:spPr bwMode="auto">
            <a:xfrm>
              <a:off x="6725" y="956"/>
              <a:ext cx="573" cy="1253"/>
            </a:xfrm>
            <a:custGeom>
              <a:avLst/>
              <a:gdLst>
                <a:gd name="T0" fmla="*/ 0 w 1527"/>
                <a:gd name="T1" fmla="*/ 3334 h 3342"/>
                <a:gd name="T2" fmla="*/ 200 w 1527"/>
                <a:gd name="T3" fmla="*/ 3342 h 3342"/>
                <a:gd name="T4" fmla="*/ 504 w 1527"/>
                <a:gd name="T5" fmla="*/ 3342 h 3342"/>
                <a:gd name="T6" fmla="*/ 704 w 1527"/>
                <a:gd name="T7" fmla="*/ 3334 h 3342"/>
                <a:gd name="T8" fmla="*/ 888 w 1527"/>
                <a:gd name="T9" fmla="*/ 3326 h 3342"/>
                <a:gd name="T10" fmla="*/ 968 w 1527"/>
                <a:gd name="T11" fmla="*/ 3326 h 3342"/>
                <a:gd name="T12" fmla="*/ 968 w 1527"/>
                <a:gd name="T13" fmla="*/ 3326 h 3342"/>
                <a:gd name="T14" fmla="*/ 1152 w 1527"/>
                <a:gd name="T15" fmla="*/ 3334 h 3342"/>
                <a:gd name="T16" fmla="*/ 1352 w 1527"/>
                <a:gd name="T17" fmla="*/ 3342 h 3342"/>
                <a:gd name="T18" fmla="*/ 1527 w 1527"/>
                <a:gd name="T19" fmla="*/ 3197 h 3342"/>
                <a:gd name="T20" fmla="*/ 1519 w 1527"/>
                <a:gd name="T21" fmla="*/ 2997 h 3342"/>
                <a:gd name="T22" fmla="*/ 1511 w 1527"/>
                <a:gd name="T23" fmla="*/ 2813 h 3342"/>
                <a:gd name="T24" fmla="*/ 1511 w 1527"/>
                <a:gd name="T25" fmla="*/ 2733 h 3342"/>
                <a:gd name="T26" fmla="*/ 1511 w 1527"/>
                <a:gd name="T27" fmla="*/ 2733 h 3342"/>
                <a:gd name="T28" fmla="*/ 1519 w 1527"/>
                <a:gd name="T29" fmla="*/ 2549 h 3342"/>
                <a:gd name="T30" fmla="*/ 1527 w 1527"/>
                <a:gd name="T31" fmla="*/ 2349 h 3342"/>
                <a:gd name="T32" fmla="*/ 1527 w 1527"/>
                <a:gd name="T33" fmla="*/ 2045 h 3342"/>
                <a:gd name="T34" fmla="*/ 1519 w 1527"/>
                <a:gd name="T35" fmla="*/ 1845 h 3342"/>
                <a:gd name="T36" fmla="*/ 1511 w 1527"/>
                <a:gd name="T37" fmla="*/ 1661 h 3342"/>
                <a:gd name="T38" fmla="*/ 1511 w 1527"/>
                <a:gd name="T39" fmla="*/ 1581 h 3342"/>
                <a:gd name="T40" fmla="*/ 1511 w 1527"/>
                <a:gd name="T41" fmla="*/ 1581 h 3342"/>
                <a:gd name="T42" fmla="*/ 1519 w 1527"/>
                <a:gd name="T43" fmla="*/ 1397 h 3342"/>
                <a:gd name="T44" fmla="*/ 1527 w 1527"/>
                <a:gd name="T45" fmla="*/ 1197 h 3342"/>
                <a:gd name="T46" fmla="*/ 1527 w 1527"/>
                <a:gd name="T47" fmla="*/ 893 h 3342"/>
                <a:gd name="T48" fmla="*/ 1519 w 1527"/>
                <a:gd name="T49" fmla="*/ 693 h 3342"/>
                <a:gd name="T50" fmla="*/ 1511 w 1527"/>
                <a:gd name="T51" fmla="*/ 509 h 3342"/>
                <a:gd name="T52" fmla="*/ 1511 w 1527"/>
                <a:gd name="T53" fmla="*/ 429 h 3342"/>
                <a:gd name="T54" fmla="*/ 1511 w 1527"/>
                <a:gd name="T55" fmla="*/ 429 h 3342"/>
                <a:gd name="T56" fmla="*/ 1519 w 1527"/>
                <a:gd name="T57" fmla="*/ 245 h 3342"/>
                <a:gd name="T58" fmla="*/ 1437 w 1527"/>
                <a:gd name="T59" fmla="*/ 8 h 3342"/>
                <a:gd name="T60" fmla="*/ 1511 w 1527"/>
                <a:gd name="T61" fmla="*/ 45 h 3342"/>
                <a:gd name="T62" fmla="*/ 1373 w 1527"/>
                <a:gd name="T63" fmla="*/ 8 h 3342"/>
                <a:gd name="T64" fmla="*/ 1173 w 1527"/>
                <a:gd name="T65" fmla="*/ 0 h 3342"/>
                <a:gd name="T66" fmla="*/ 869 w 1527"/>
                <a:gd name="T67" fmla="*/ 0 h 3342"/>
                <a:gd name="T68" fmla="*/ 669 w 1527"/>
                <a:gd name="T69" fmla="*/ 8 h 3342"/>
                <a:gd name="T70" fmla="*/ 485 w 1527"/>
                <a:gd name="T71" fmla="*/ 16 h 3342"/>
                <a:gd name="T72" fmla="*/ 405 w 1527"/>
                <a:gd name="T73" fmla="*/ 16 h 3342"/>
                <a:gd name="T74" fmla="*/ 405 w 1527"/>
                <a:gd name="T75" fmla="*/ 16 h 3342"/>
                <a:gd name="T76" fmla="*/ 221 w 1527"/>
                <a:gd name="T77" fmla="*/ 8 h 3342"/>
                <a:gd name="T78" fmla="*/ 8 w 1527"/>
                <a:gd name="T79" fmla="*/ 114 h 3342"/>
                <a:gd name="T80" fmla="*/ 21 w 1527"/>
                <a:gd name="T81" fmla="*/ 16 h 3342"/>
                <a:gd name="T82" fmla="*/ 8 w 1527"/>
                <a:gd name="T83" fmla="*/ 178 h 3342"/>
                <a:gd name="T84" fmla="*/ 0 w 1527"/>
                <a:gd name="T85" fmla="*/ 378 h 3342"/>
                <a:gd name="T86" fmla="*/ 0 w 1527"/>
                <a:gd name="T87" fmla="*/ 682 h 3342"/>
                <a:gd name="T88" fmla="*/ 8 w 1527"/>
                <a:gd name="T89" fmla="*/ 882 h 3342"/>
                <a:gd name="T90" fmla="*/ 16 w 1527"/>
                <a:gd name="T91" fmla="*/ 1066 h 3342"/>
                <a:gd name="T92" fmla="*/ 16 w 1527"/>
                <a:gd name="T93" fmla="*/ 1146 h 3342"/>
                <a:gd name="T94" fmla="*/ 16 w 1527"/>
                <a:gd name="T95" fmla="*/ 1146 h 3342"/>
                <a:gd name="T96" fmla="*/ 8 w 1527"/>
                <a:gd name="T97" fmla="*/ 1330 h 3342"/>
                <a:gd name="T98" fmla="*/ 0 w 1527"/>
                <a:gd name="T99" fmla="*/ 1530 h 3342"/>
                <a:gd name="T100" fmla="*/ 0 w 1527"/>
                <a:gd name="T101" fmla="*/ 1834 h 3342"/>
                <a:gd name="T102" fmla="*/ 8 w 1527"/>
                <a:gd name="T103" fmla="*/ 2034 h 3342"/>
                <a:gd name="T104" fmla="*/ 16 w 1527"/>
                <a:gd name="T105" fmla="*/ 2218 h 3342"/>
                <a:gd name="T106" fmla="*/ 16 w 1527"/>
                <a:gd name="T107" fmla="*/ 2298 h 3342"/>
                <a:gd name="T108" fmla="*/ 16 w 1527"/>
                <a:gd name="T109" fmla="*/ 2298 h 3342"/>
                <a:gd name="T110" fmla="*/ 8 w 1527"/>
                <a:gd name="T111" fmla="*/ 2482 h 3342"/>
                <a:gd name="T112" fmla="*/ 0 w 1527"/>
                <a:gd name="T113" fmla="*/ 2682 h 3342"/>
                <a:gd name="T114" fmla="*/ 0 w 1527"/>
                <a:gd name="T115" fmla="*/ 2986 h 3342"/>
                <a:gd name="T116" fmla="*/ 8 w 1527"/>
                <a:gd name="T117" fmla="*/ 3186 h 3342"/>
                <a:gd name="T118" fmla="*/ 16 w 1527"/>
                <a:gd name="T119" fmla="*/ 3334 h 3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7" h="3342">
                  <a:moveTo>
                    <a:pt x="8" y="3326"/>
                  </a:moveTo>
                  <a:lnTo>
                    <a:pt x="120" y="3326"/>
                  </a:lnTo>
                  <a:cubicBezTo>
                    <a:pt x="124" y="3326"/>
                    <a:pt x="128" y="3329"/>
                    <a:pt x="128" y="3334"/>
                  </a:cubicBezTo>
                  <a:cubicBezTo>
                    <a:pt x="128" y="3338"/>
                    <a:pt x="124" y="3342"/>
                    <a:pt x="120" y="3342"/>
                  </a:cubicBezTo>
                  <a:lnTo>
                    <a:pt x="8" y="3342"/>
                  </a:lnTo>
                  <a:cubicBezTo>
                    <a:pt x="3" y="3342"/>
                    <a:pt x="0" y="3338"/>
                    <a:pt x="0" y="3334"/>
                  </a:cubicBezTo>
                  <a:cubicBezTo>
                    <a:pt x="0" y="3329"/>
                    <a:pt x="3" y="3326"/>
                    <a:pt x="8" y="3326"/>
                  </a:cubicBezTo>
                  <a:close/>
                  <a:moveTo>
                    <a:pt x="200" y="3326"/>
                  </a:moveTo>
                  <a:lnTo>
                    <a:pt x="312" y="3326"/>
                  </a:lnTo>
                  <a:cubicBezTo>
                    <a:pt x="316" y="3326"/>
                    <a:pt x="320" y="3329"/>
                    <a:pt x="320" y="3334"/>
                  </a:cubicBezTo>
                  <a:cubicBezTo>
                    <a:pt x="320" y="3338"/>
                    <a:pt x="316" y="3342"/>
                    <a:pt x="312" y="3342"/>
                  </a:cubicBezTo>
                  <a:lnTo>
                    <a:pt x="200" y="3342"/>
                  </a:lnTo>
                  <a:cubicBezTo>
                    <a:pt x="195" y="3342"/>
                    <a:pt x="192" y="3338"/>
                    <a:pt x="192" y="3334"/>
                  </a:cubicBezTo>
                  <a:cubicBezTo>
                    <a:pt x="192" y="3329"/>
                    <a:pt x="195" y="3326"/>
                    <a:pt x="200" y="3326"/>
                  </a:cubicBezTo>
                  <a:close/>
                  <a:moveTo>
                    <a:pt x="392" y="3326"/>
                  </a:moveTo>
                  <a:lnTo>
                    <a:pt x="504" y="3326"/>
                  </a:lnTo>
                  <a:cubicBezTo>
                    <a:pt x="508" y="3326"/>
                    <a:pt x="512" y="3329"/>
                    <a:pt x="512" y="3334"/>
                  </a:cubicBezTo>
                  <a:cubicBezTo>
                    <a:pt x="512" y="3338"/>
                    <a:pt x="508" y="3342"/>
                    <a:pt x="504" y="3342"/>
                  </a:cubicBezTo>
                  <a:lnTo>
                    <a:pt x="392" y="3342"/>
                  </a:lnTo>
                  <a:cubicBezTo>
                    <a:pt x="387" y="3342"/>
                    <a:pt x="384" y="3338"/>
                    <a:pt x="384" y="3334"/>
                  </a:cubicBezTo>
                  <a:cubicBezTo>
                    <a:pt x="384" y="3329"/>
                    <a:pt x="387" y="3326"/>
                    <a:pt x="392" y="3326"/>
                  </a:cubicBezTo>
                  <a:close/>
                  <a:moveTo>
                    <a:pt x="584" y="3326"/>
                  </a:moveTo>
                  <a:lnTo>
                    <a:pt x="696" y="3326"/>
                  </a:lnTo>
                  <a:cubicBezTo>
                    <a:pt x="700" y="3326"/>
                    <a:pt x="704" y="3329"/>
                    <a:pt x="704" y="3334"/>
                  </a:cubicBezTo>
                  <a:cubicBezTo>
                    <a:pt x="704" y="3338"/>
                    <a:pt x="700" y="3342"/>
                    <a:pt x="696" y="3342"/>
                  </a:cubicBezTo>
                  <a:lnTo>
                    <a:pt x="584" y="3342"/>
                  </a:lnTo>
                  <a:cubicBezTo>
                    <a:pt x="579" y="3342"/>
                    <a:pt x="576" y="3338"/>
                    <a:pt x="576" y="3334"/>
                  </a:cubicBezTo>
                  <a:cubicBezTo>
                    <a:pt x="576" y="3329"/>
                    <a:pt x="579" y="3326"/>
                    <a:pt x="584" y="3326"/>
                  </a:cubicBezTo>
                  <a:close/>
                  <a:moveTo>
                    <a:pt x="776" y="3326"/>
                  </a:moveTo>
                  <a:lnTo>
                    <a:pt x="888" y="3326"/>
                  </a:lnTo>
                  <a:cubicBezTo>
                    <a:pt x="892" y="3326"/>
                    <a:pt x="896" y="3329"/>
                    <a:pt x="896" y="3334"/>
                  </a:cubicBezTo>
                  <a:cubicBezTo>
                    <a:pt x="896" y="3338"/>
                    <a:pt x="892" y="3342"/>
                    <a:pt x="888" y="3342"/>
                  </a:cubicBezTo>
                  <a:lnTo>
                    <a:pt x="776" y="3342"/>
                  </a:lnTo>
                  <a:cubicBezTo>
                    <a:pt x="771" y="3342"/>
                    <a:pt x="768" y="3338"/>
                    <a:pt x="768" y="3334"/>
                  </a:cubicBezTo>
                  <a:cubicBezTo>
                    <a:pt x="768" y="3329"/>
                    <a:pt x="771" y="3326"/>
                    <a:pt x="776" y="3326"/>
                  </a:cubicBezTo>
                  <a:close/>
                  <a:moveTo>
                    <a:pt x="968" y="3326"/>
                  </a:moveTo>
                  <a:lnTo>
                    <a:pt x="1080" y="3326"/>
                  </a:lnTo>
                  <a:cubicBezTo>
                    <a:pt x="1084" y="3326"/>
                    <a:pt x="1088" y="3329"/>
                    <a:pt x="1088" y="3334"/>
                  </a:cubicBezTo>
                  <a:cubicBezTo>
                    <a:pt x="1088" y="3338"/>
                    <a:pt x="1084" y="3342"/>
                    <a:pt x="1080" y="3342"/>
                  </a:cubicBezTo>
                  <a:lnTo>
                    <a:pt x="968" y="3342"/>
                  </a:lnTo>
                  <a:cubicBezTo>
                    <a:pt x="963" y="3342"/>
                    <a:pt x="960" y="3338"/>
                    <a:pt x="960" y="3334"/>
                  </a:cubicBezTo>
                  <a:cubicBezTo>
                    <a:pt x="960" y="3329"/>
                    <a:pt x="963" y="3326"/>
                    <a:pt x="968" y="3326"/>
                  </a:cubicBezTo>
                  <a:close/>
                  <a:moveTo>
                    <a:pt x="1160" y="3326"/>
                  </a:moveTo>
                  <a:lnTo>
                    <a:pt x="1272" y="3326"/>
                  </a:lnTo>
                  <a:cubicBezTo>
                    <a:pt x="1276" y="3326"/>
                    <a:pt x="1280" y="3329"/>
                    <a:pt x="1280" y="3334"/>
                  </a:cubicBezTo>
                  <a:cubicBezTo>
                    <a:pt x="1280" y="3338"/>
                    <a:pt x="1276" y="3342"/>
                    <a:pt x="1272" y="3342"/>
                  </a:cubicBezTo>
                  <a:lnTo>
                    <a:pt x="1160" y="3342"/>
                  </a:lnTo>
                  <a:cubicBezTo>
                    <a:pt x="1155" y="3342"/>
                    <a:pt x="1152" y="3338"/>
                    <a:pt x="1152" y="3334"/>
                  </a:cubicBezTo>
                  <a:cubicBezTo>
                    <a:pt x="1152" y="3329"/>
                    <a:pt x="1155" y="3326"/>
                    <a:pt x="1160" y="3326"/>
                  </a:cubicBezTo>
                  <a:close/>
                  <a:moveTo>
                    <a:pt x="1352" y="3326"/>
                  </a:moveTo>
                  <a:lnTo>
                    <a:pt x="1464" y="3326"/>
                  </a:lnTo>
                  <a:cubicBezTo>
                    <a:pt x="1468" y="3326"/>
                    <a:pt x="1472" y="3329"/>
                    <a:pt x="1472" y="3334"/>
                  </a:cubicBezTo>
                  <a:cubicBezTo>
                    <a:pt x="1472" y="3338"/>
                    <a:pt x="1468" y="3342"/>
                    <a:pt x="1464" y="3342"/>
                  </a:cubicBezTo>
                  <a:lnTo>
                    <a:pt x="1352" y="3342"/>
                  </a:lnTo>
                  <a:cubicBezTo>
                    <a:pt x="1347" y="3342"/>
                    <a:pt x="1344" y="3338"/>
                    <a:pt x="1344" y="3334"/>
                  </a:cubicBezTo>
                  <a:cubicBezTo>
                    <a:pt x="1344" y="3329"/>
                    <a:pt x="1347" y="3326"/>
                    <a:pt x="1352" y="3326"/>
                  </a:cubicBezTo>
                  <a:close/>
                  <a:moveTo>
                    <a:pt x="1511" y="3309"/>
                  </a:moveTo>
                  <a:lnTo>
                    <a:pt x="1511" y="3197"/>
                  </a:lnTo>
                  <a:cubicBezTo>
                    <a:pt x="1511" y="3193"/>
                    <a:pt x="1515" y="3189"/>
                    <a:pt x="1519" y="3189"/>
                  </a:cubicBezTo>
                  <a:cubicBezTo>
                    <a:pt x="1524" y="3189"/>
                    <a:pt x="1527" y="3193"/>
                    <a:pt x="1527" y="3197"/>
                  </a:cubicBezTo>
                  <a:lnTo>
                    <a:pt x="1527" y="3309"/>
                  </a:lnTo>
                  <a:cubicBezTo>
                    <a:pt x="1527" y="3314"/>
                    <a:pt x="1524" y="3317"/>
                    <a:pt x="1519" y="3317"/>
                  </a:cubicBezTo>
                  <a:cubicBezTo>
                    <a:pt x="1515" y="3317"/>
                    <a:pt x="1511" y="3314"/>
                    <a:pt x="1511" y="3309"/>
                  </a:cubicBezTo>
                  <a:close/>
                  <a:moveTo>
                    <a:pt x="1511" y="3117"/>
                  </a:moveTo>
                  <a:lnTo>
                    <a:pt x="1511" y="3005"/>
                  </a:lnTo>
                  <a:cubicBezTo>
                    <a:pt x="1511" y="3001"/>
                    <a:pt x="1515" y="2997"/>
                    <a:pt x="1519" y="2997"/>
                  </a:cubicBezTo>
                  <a:cubicBezTo>
                    <a:pt x="1524" y="2997"/>
                    <a:pt x="1527" y="3001"/>
                    <a:pt x="1527" y="3005"/>
                  </a:cubicBezTo>
                  <a:lnTo>
                    <a:pt x="1527" y="3117"/>
                  </a:lnTo>
                  <a:cubicBezTo>
                    <a:pt x="1527" y="3122"/>
                    <a:pt x="1524" y="3125"/>
                    <a:pt x="1519" y="3125"/>
                  </a:cubicBezTo>
                  <a:cubicBezTo>
                    <a:pt x="1515" y="3125"/>
                    <a:pt x="1511" y="3122"/>
                    <a:pt x="1511" y="3117"/>
                  </a:cubicBezTo>
                  <a:close/>
                  <a:moveTo>
                    <a:pt x="1511" y="2925"/>
                  </a:moveTo>
                  <a:lnTo>
                    <a:pt x="1511" y="2813"/>
                  </a:lnTo>
                  <a:cubicBezTo>
                    <a:pt x="1511" y="2809"/>
                    <a:pt x="1515" y="2805"/>
                    <a:pt x="1519" y="2805"/>
                  </a:cubicBezTo>
                  <a:cubicBezTo>
                    <a:pt x="1524" y="2805"/>
                    <a:pt x="1527" y="2809"/>
                    <a:pt x="1527" y="2813"/>
                  </a:cubicBezTo>
                  <a:lnTo>
                    <a:pt x="1527" y="2925"/>
                  </a:lnTo>
                  <a:cubicBezTo>
                    <a:pt x="1527" y="2930"/>
                    <a:pt x="1524" y="2933"/>
                    <a:pt x="1519" y="2933"/>
                  </a:cubicBezTo>
                  <a:cubicBezTo>
                    <a:pt x="1515" y="2933"/>
                    <a:pt x="1511" y="2930"/>
                    <a:pt x="1511" y="2925"/>
                  </a:cubicBezTo>
                  <a:close/>
                  <a:moveTo>
                    <a:pt x="1511" y="2733"/>
                  </a:moveTo>
                  <a:lnTo>
                    <a:pt x="1511" y="2621"/>
                  </a:lnTo>
                  <a:cubicBezTo>
                    <a:pt x="1511" y="2617"/>
                    <a:pt x="1515" y="2613"/>
                    <a:pt x="1519" y="2613"/>
                  </a:cubicBezTo>
                  <a:cubicBezTo>
                    <a:pt x="1524" y="2613"/>
                    <a:pt x="1527" y="2617"/>
                    <a:pt x="1527" y="2621"/>
                  </a:cubicBezTo>
                  <a:lnTo>
                    <a:pt x="1527" y="2733"/>
                  </a:lnTo>
                  <a:cubicBezTo>
                    <a:pt x="1527" y="2738"/>
                    <a:pt x="1524" y="2741"/>
                    <a:pt x="1519" y="2741"/>
                  </a:cubicBezTo>
                  <a:cubicBezTo>
                    <a:pt x="1515" y="2741"/>
                    <a:pt x="1511" y="2738"/>
                    <a:pt x="1511" y="2733"/>
                  </a:cubicBezTo>
                  <a:close/>
                  <a:moveTo>
                    <a:pt x="1511" y="2541"/>
                  </a:moveTo>
                  <a:lnTo>
                    <a:pt x="1511" y="2429"/>
                  </a:lnTo>
                  <a:cubicBezTo>
                    <a:pt x="1511" y="2425"/>
                    <a:pt x="1515" y="2421"/>
                    <a:pt x="1519" y="2421"/>
                  </a:cubicBezTo>
                  <a:cubicBezTo>
                    <a:pt x="1524" y="2421"/>
                    <a:pt x="1527" y="2425"/>
                    <a:pt x="1527" y="2429"/>
                  </a:cubicBezTo>
                  <a:lnTo>
                    <a:pt x="1527" y="2541"/>
                  </a:lnTo>
                  <a:cubicBezTo>
                    <a:pt x="1527" y="2546"/>
                    <a:pt x="1524" y="2549"/>
                    <a:pt x="1519" y="2549"/>
                  </a:cubicBezTo>
                  <a:cubicBezTo>
                    <a:pt x="1515" y="2549"/>
                    <a:pt x="1511" y="2546"/>
                    <a:pt x="1511" y="2541"/>
                  </a:cubicBezTo>
                  <a:close/>
                  <a:moveTo>
                    <a:pt x="1511" y="2349"/>
                  </a:moveTo>
                  <a:lnTo>
                    <a:pt x="1511" y="2237"/>
                  </a:lnTo>
                  <a:cubicBezTo>
                    <a:pt x="1511" y="2233"/>
                    <a:pt x="1515" y="2229"/>
                    <a:pt x="1519" y="2229"/>
                  </a:cubicBezTo>
                  <a:cubicBezTo>
                    <a:pt x="1524" y="2229"/>
                    <a:pt x="1527" y="2233"/>
                    <a:pt x="1527" y="2237"/>
                  </a:cubicBezTo>
                  <a:lnTo>
                    <a:pt x="1527" y="2349"/>
                  </a:lnTo>
                  <a:cubicBezTo>
                    <a:pt x="1527" y="2354"/>
                    <a:pt x="1524" y="2357"/>
                    <a:pt x="1519" y="2357"/>
                  </a:cubicBezTo>
                  <a:cubicBezTo>
                    <a:pt x="1515" y="2357"/>
                    <a:pt x="1511" y="2354"/>
                    <a:pt x="1511" y="2349"/>
                  </a:cubicBezTo>
                  <a:close/>
                  <a:moveTo>
                    <a:pt x="1511" y="2157"/>
                  </a:moveTo>
                  <a:lnTo>
                    <a:pt x="1511" y="2045"/>
                  </a:lnTo>
                  <a:cubicBezTo>
                    <a:pt x="1511" y="2041"/>
                    <a:pt x="1515" y="2037"/>
                    <a:pt x="1519" y="2037"/>
                  </a:cubicBezTo>
                  <a:cubicBezTo>
                    <a:pt x="1524" y="2037"/>
                    <a:pt x="1527" y="2041"/>
                    <a:pt x="1527" y="2045"/>
                  </a:cubicBezTo>
                  <a:lnTo>
                    <a:pt x="1527" y="2157"/>
                  </a:lnTo>
                  <a:cubicBezTo>
                    <a:pt x="1527" y="2162"/>
                    <a:pt x="1524" y="2165"/>
                    <a:pt x="1519" y="2165"/>
                  </a:cubicBezTo>
                  <a:cubicBezTo>
                    <a:pt x="1515" y="2165"/>
                    <a:pt x="1511" y="2162"/>
                    <a:pt x="1511" y="2157"/>
                  </a:cubicBezTo>
                  <a:close/>
                  <a:moveTo>
                    <a:pt x="1511" y="1965"/>
                  </a:moveTo>
                  <a:lnTo>
                    <a:pt x="1511" y="1853"/>
                  </a:lnTo>
                  <a:cubicBezTo>
                    <a:pt x="1511" y="1849"/>
                    <a:pt x="1515" y="1845"/>
                    <a:pt x="1519" y="1845"/>
                  </a:cubicBezTo>
                  <a:cubicBezTo>
                    <a:pt x="1524" y="1845"/>
                    <a:pt x="1527" y="1849"/>
                    <a:pt x="1527" y="1853"/>
                  </a:cubicBezTo>
                  <a:lnTo>
                    <a:pt x="1527" y="1965"/>
                  </a:lnTo>
                  <a:cubicBezTo>
                    <a:pt x="1527" y="1970"/>
                    <a:pt x="1524" y="1973"/>
                    <a:pt x="1519" y="1973"/>
                  </a:cubicBezTo>
                  <a:cubicBezTo>
                    <a:pt x="1515" y="1973"/>
                    <a:pt x="1511" y="1970"/>
                    <a:pt x="1511" y="1965"/>
                  </a:cubicBezTo>
                  <a:close/>
                  <a:moveTo>
                    <a:pt x="1511" y="1773"/>
                  </a:moveTo>
                  <a:lnTo>
                    <a:pt x="1511" y="1661"/>
                  </a:lnTo>
                  <a:cubicBezTo>
                    <a:pt x="1511" y="1657"/>
                    <a:pt x="1515" y="1653"/>
                    <a:pt x="1519" y="1653"/>
                  </a:cubicBezTo>
                  <a:cubicBezTo>
                    <a:pt x="1524" y="1653"/>
                    <a:pt x="1527" y="1657"/>
                    <a:pt x="1527" y="1661"/>
                  </a:cubicBezTo>
                  <a:lnTo>
                    <a:pt x="1527" y="1773"/>
                  </a:lnTo>
                  <a:cubicBezTo>
                    <a:pt x="1527" y="1778"/>
                    <a:pt x="1524" y="1781"/>
                    <a:pt x="1519" y="1781"/>
                  </a:cubicBezTo>
                  <a:cubicBezTo>
                    <a:pt x="1515" y="1781"/>
                    <a:pt x="1511" y="1778"/>
                    <a:pt x="1511" y="1773"/>
                  </a:cubicBezTo>
                  <a:close/>
                  <a:moveTo>
                    <a:pt x="1511" y="1581"/>
                  </a:moveTo>
                  <a:lnTo>
                    <a:pt x="1511" y="1469"/>
                  </a:lnTo>
                  <a:cubicBezTo>
                    <a:pt x="1511" y="1465"/>
                    <a:pt x="1515" y="1461"/>
                    <a:pt x="1519" y="1461"/>
                  </a:cubicBezTo>
                  <a:cubicBezTo>
                    <a:pt x="1524" y="1461"/>
                    <a:pt x="1527" y="1465"/>
                    <a:pt x="1527" y="1469"/>
                  </a:cubicBezTo>
                  <a:lnTo>
                    <a:pt x="1527" y="1581"/>
                  </a:lnTo>
                  <a:cubicBezTo>
                    <a:pt x="1527" y="1586"/>
                    <a:pt x="1524" y="1589"/>
                    <a:pt x="1519" y="1589"/>
                  </a:cubicBezTo>
                  <a:cubicBezTo>
                    <a:pt x="1515" y="1589"/>
                    <a:pt x="1511" y="1586"/>
                    <a:pt x="1511" y="1581"/>
                  </a:cubicBezTo>
                  <a:close/>
                  <a:moveTo>
                    <a:pt x="1511" y="1389"/>
                  </a:moveTo>
                  <a:lnTo>
                    <a:pt x="1511" y="1277"/>
                  </a:lnTo>
                  <a:cubicBezTo>
                    <a:pt x="1511" y="1273"/>
                    <a:pt x="1515" y="1269"/>
                    <a:pt x="1519" y="1269"/>
                  </a:cubicBezTo>
                  <a:cubicBezTo>
                    <a:pt x="1524" y="1269"/>
                    <a:pt x="1527" y="1273"/>
                    <a:pt x="1527" y="1277"/>
                  </a:cubicBezTo>
                  <a:lnTo>
                    <a:pt x="1527" y="1389"/>
                  </a:lnTo>
                  <a:cubicBezTo>
                    <a:pt x="1527" y="1394"/>
                    <a:pt x="1524" y="1397"/>
                    <a:pt x="1519" y="1397"/>
                  </a:cubicBezTo>
                  <a:cubicBezTo>
                    <a:pt x="1515" y="1397"/>
                    <a:pt x="1511" y="1394"/>
                    <a:pt x="1511" y="1389"/>
                  </a:cubicBezTo>
                  <a:close/>
                  <a:moveTo>
                    <a:pt x="1511" y="1197"/>
                  </a:moveTo>
                  <a:lnTo>
                    <a:pt x="1511" y="1085"/>
                  </a:lnTo>
                  <a:cubicBezTo>
                    <a:pt x="1511" y="1081"/>
                    <a:pt x="1515" y="1077"/>
                    <a:pt x="1519" y="1077"/>
                  </a:cubicBezTo>
                  <a:cubicBezTo>
                    <a:pt x="1524" y="1077"/>
                    <a:pt x="1527" y="1081"/>
                    <a:pt x="1527" y="1085"/>
                  </a:cubicBezTo>
                  <a:lnTo>
                    <a:pt x="1527" y="1197"/>
                  </a:lnTo>
                  <a:cubicBezTo>
                    <a:pt x="1527" y="1202"/>
                    <a:pt x="1524" y="1205"/>
                    <a:pt x="1519" y="1205"/>
                  </a:cubicBezTo>
                  <a:cubicBezTo>
                    <a:pt x="1515" y="1205"/>
                    <a:pt x="1511" y="1202"/>
                    <a:pt x="1511" y="1197"/>
                  </a:cubicBezTo>
                  <a:close/>
                  <a:moveTo>
                    <a:pt x="1511" y="1005"/>
                  </a:moveTo>
                  <a:lnTo>
                    <a:pt x="1511" y="893"/>
                  </a:lnTo>
                  <a:cubicBezTo>
                    <a:pt x="1511" y="889"/>
                    <a:pt x="1515" y="885"/>
                    <a:pt x="1519" y="885"/>
                  </a:cubicBezTo>
                  <a:cubicBezTo>
                    <a:pt x="1524" y="885"/>
                    <a:pt x="1527" y="889"/>
                    <a:pt x="1527" y="893"/>
                  </a:cubicBezTo>
                  <a:lnTo>
                    <a:pt x="1527" y="1005"/>
                  </a:lnTo>
                  <a:cubicBezTo>
                    <a:pt x="1527" y="1010"/>
                    <a:pt x="1524" y="1013"/>
                    <a:pt x="1519" y="1013"/>
                  </a:cubicBezTo>
                  <a:cubicBezTo>
                    <a:pt x="1515" y="1013"/>
                    <a:pt x="1511" y="1010"/>
                    <a:pt x="1511" y="1005"/>
                  </a:cubicBezTo>
                  <a:close/>
                  <a:moveTo>
                    <a:pt x="1511" y="813"/>
                  </a:moveTo>
                  <a:lnTo>
                    <a:pt x="1511" y="701"/>
                  </a:lnTo>
                  <a:cubicBezTo>
                    <a:pt x="1511" y="697"/>
                    <a:pt x="1515" y="693"/>
                    <a:pt x="1519" y="693"/>
                  </a:cubicBezTo>
                  <a:cubicBezTo>
                    <a:pt x="1524" y="693"/>
                    <a:pt x="1527" y="697"/>
                    <a:pt x="1527" y="701"/>
                  </a:cubicBezTo>
                  <a:lnTo>
                    <a:pt x="1527" y="813"/>
                  </a:lnTo>
                  <a:cubicBezTo>
                    <a:pt x="1527" y="818"/>
                    <a:pt x="1524" y="821"/>
                    <a:pt x="1519" y="821"/>
                  </a:cubicBezTo>
                  <a:cubicBezTo>
                    <a:pt x="1515" y="821"/>
                    <a:pt x="1511" y="818"/>
                    <a:pt x="1511" y="813"/>
                  </a:cubicBezTo>
                  <a:close/>
                  <a:moveTo>
                    <a:pt x="1511" y="621"/>
                  </a:moveTo>
                  <a:lnTo>
                    <a:pt x="1511" y="509"/>
                  </a:lnTo>
                  <a:cubicBezTo>
                    <a:pt x="1511" y="505"/>
                    <a:pt x="1515" y="501"/>
                    <a:pt x="1519" y="501"/>
                  </a:cubicBezTo>
                  <a:cubicBezTo>
                    <a:pt x="1524" y="501"/>
                    <a:pt x="1527" y="505"/>
                    <a:pt x="1527" y="509"/>
                  </a:cubicBezTo>
                  <a:lnTo>
                    <a:pt x="1527" y="621"/>
                  </a:lnTo>
                  <a:cubicBezTo>
                    <a:pt x="1527" y="626"/>
                    <a:pt x="1524" y="629"/>
                    <a:pt x="1519" y="629"/>
                  </a:cubicBezTo>
                  <a:cubicBezTo>
                    <a:pt x="1515" y="629"/>
                    <a:pt x="1511" y="626"/>
                    <a:pt x="1511" y="621"/>
                  </a:cubicBezTo>
                  <a:close/>
                  <a:moveTo>
                    <a:pt x="1511" y="429"/>
                  </a:moveTo>
                  <a:lnTo>
                    <a:pt x="1511" y="317"/>
                  </a:lnTo>
                  <a:cubicBezTo>
                    <a:pt x="1511" y="313"/>
                    <a:pt x="1515" y="309"/>
                    <a:pt x="1519" y="309"/>
                  </a:cubicBezTo>
                  <a:cubicBezTo>
                    <a:pt x="1524" y="309"/>
                    <a:pt x="1527" y="313"/>
                    <a:pt x="1527" y="317"/>
                  </a:cubicBezTo>
                  <a:lnTo>
                    <a:pt x="1527" y="429"/>
                  </a:lnTo>
                  <a:cubicBezTo>
                    <a:pt x="1527" y="434"/>
                    <a:pt x="1524" y="437"/>
                    <a:pt x="1519" y="437"/>
                  </a:cubicBezTo>
                  <a:cubicBezTo>
                    <a:pt x="1515" y="437"/>
                    <a:pt x="1511" y="434"/>
                    <a:pt x="1511" y="429"/>
                  </a:cubicBezTo>
                  <a:close/>
                  <a:moveTo>
                    <a:pt x="1511" y="237"/>
                  </a:moveTo>
                  <a:lnTo>
                    <a:pt x="1511" y="125"/>
                  </a:lnTo>
                  <a:cubicBezTo>
                    <a:pt x="1511" y="121"/>
                    <a:pt x="1515" y="117"/>
                    <a:pt x="1519" y="117"/>
                  </a:cubicBezTo>
                  <a:cubicBezTo>
                    <a:pt x="1524" y="117"/>
                    <a:pt x="1527" y="121"/>
                    <a:pt x="1527" y="125"/>
                  </a:cubicBezTo>
                  <a:lnTo>
                    <a:pt x="1527" y="237"/>
                  </a:lnTo>
                  <a:cubicBezTo>
                    <a:pt x="1527" y="242"/>
                    <a:pt x="1524" y="245"/>
                    <a:pt x="1519" y="245"/>
                  </a:cubicBezTo>
                  <a:cubicBezTo>
                    <a:pt x="1515" y="245"/>
                    <a:pt x="1511" y="242"/>
                    <a:pt x="1511" y="237"/>
                  </a:cubicBezTo>
                  <a:close/>
                  <a:moveTo>
                    <a:pt x="1511" y="45"/>
                  </a:moveTo>
                  <a:lnTo>
                    <a:pt x="1511" y="8"/>
                  </a:lnTo>
                  <a:lnTo>
                    <a:pt x="1519" y="16"/>
                  </a:lnTo>
                  <a:lnTo>
                    <a:pt x="1445" y="16"/>
                  </a:lnTo>
                  <a:cubicBezTo>
                    <a:pt x="1441" y="16"/>
                    <a:pt x="1437" y="12"/>
                    <a:pt x="1437" y="8"/>
                  </a:cubicBezTo>
                  <a:cubicBezTo>
                    <a:pt x="1437" y="3"/>
                    <a:pt x="1441" y="0"/>
                    <a:pt x="1445" y="0"/>
                  </a:cubicBezTo>
                  <a:lnTo>
                    <a:pt x="1519" y="0"/>
                  </a:lnTo>
                  <a:cubicBezTo>
                    <a:pt x="1524" y="0"/>
                    <a:pt x="1527" y="3"/>
                    <a:pt x="1527" y="8"/>
                  </a:cubicBezTo>
                  <a:lnTo>
                    <a:pt x="1527" y="45"/>
                  </a:lnTo>
                  <a:cubicBezTo>
                    <a:pt x="1527" y="50"/>
                    <a:pt x="1524" y="53"/>
                    <a:pt x="1519" y="53"/>
                  </a:cubicBezTo>
                  <a:cubicBezTo>
                    <a:pt x="1515" y="53"/>
                    <a:pt x="1511" y="50"/>
                    <a:pt x="1511" y="45"/>
                  </a:cubicBezTo>
                  <a:close/>
                  <a:moveTo>
                    <a:pt x="1365" y="16"/>
                  </a:moveTo>
                  <a:lnTo>
                    <a:pt x="1253" y="16"/>
                  </a:lnTo>
                  <a:cubicBezTo>
                    <a:pt x="1249" y="16"/>
                    <a:pt x="1245" y="12"/>
                    <a:pt x="1245" y="8"/>
                  </a:cubicBezTo>
                  <a:cubicBezTo>
                    <a:pt x="1245" y="3"/>
                    <a:pt x="1249" y="0"/>
                    <a:pt x="1253" y="0"/>
                  </a:cubicBezTo>
                  <a:lnTo>
                    <a:pt x="1365" y="0"/>
                  </a:lnTo>
                  <a:cubicBezTo>
                    <a:pt x="1370" y="0"/>
                    <a:pt x="1373" y="3"/>
                    <a:pt x="1373" y="8"/>
                  </a:cubicBezTo>
                  <a:cubicBezTo>
                    <a:pt x="1373" y="12"/>
                    <a:pt x="1370" y="16"/>
                    <a:pt x="1365" y="16"/>
                  </a:cubicBezTo>
                  <a:close/>
                  <a:moveTo>
                    <a:pt x="1173" y="16"/>
                  </a:moveTo>
                  <a:lnTo>
                    <a:pt x="1061" y="16"/>
                  </a:lnTo>
                  <a:cubicBezTo>
                    <a:pt x="1057" y="16"/>
                    <a:pt x="1053" y="12"/>
                    <a:pt x="1053" y="8"/>
                  </a:cubicBezTo>
                  <a:cubicBezTo>
                    <a:pt x="1053" y="3"/>
                    <a:pt x="1057" y="0"/>
                    <a:pt x="1061" y="0"/>
                  </a:cubicBezTo>
                  <a:lnTo>
                    <a:pt x="1173" y="0"/>
                  </a:lnTo>
                  <a:cubicBezTo>
                    <a:pt x="1178" y="0"/>
                    <a:pt x="1181" y="3"/>
                    <a:pt x="1181" y="8"/>
                  </a:cubicBezTo>
                  <a:cubicBezTo>
                    <a:pt x="1181" y="12"/>
                    <a:pt x="1178" y="16"/>
                    <a:pt x="1173" y="16"/>
                  </a:cubicBezTo>
                  <a:close/>
                  <a:moveTo>
                    <a:pt x="981" y="16"/>
                  </a:moveTo>
                  <a:lnTo>
                    <a:pt x="869" y="16"/>
                  </a:lnTo>
                  <a:cubicBezTo>
                    <a:pt x="865" y="16"/>
                    <a:pt x="861" y="12"/>
                    <a:pt x="861" y="8"/>
                  </a:cubicBezTo>
                  <a:cubicBezTo>
                    <a:pt x="861" y="3"/>
                    <a:pt x="865" y="0"/>
                    <a:pt x="869" y="0"/>
                  </a:cubicBezTo>
                  <a:lnTo>
                    <a:pt x="981" y="0"/>
                  </a:lnTo>
                  <a:cubicBezTo>
                    <a:pt x="986" y="0"/>
                    <a:pt x="989" y="3"/>
                    <a:pt x="989" y="8"/>
                  </a:cubicBezTo>
                  <a:cubicBezTo>
                    <a:pt x="989" y="12"/>
                    <a:pt x="986" y="16"/>
                    <a:pt x="981" y="16"/>
                  </a:cubicBezTo>
                  <a:close/>
                  <a:moveTo>
                    <a:pt x="789" y="16"/>
                  </a:moveTo>
                  <a:lnTo>
                    <a:pt x="677" y="16"/>
                  </a:lnTo>
                  <a:cubicBezTo>
                    <a:pt x="673" y="16"/>
                    <a:pt x="669" y="12"/>
                    <a:pt x="669" y="8"/>
                  </a:cubicBezTo>
                  <a:cubicBezTo>
                    <a:pt x="669" y="3"/>
                    <a:pt x="673" y="0"/>
                    <a:pt x="677" y="0"/>
                  </a:cubicBezTo>
                  <a:lnTo>
                    <a:pt x="789" y="0"/>
                  </a:lnTo>
                  <a:cubicBezTo>
                    <a:pt x="794" y="0"/>
                    <a:pt x="797" y="3"/>
                    <a:pt x="797" y="8"/>
                  </a:cubicBezTo>
                  <a:cubicBezTo>
                    <a:pt x="797" y="12"/>
                    <a:pt x="794" y="16"/>
                    <a:pt x="789" y="16"/>
                  </a:cubicBezTo>
                  <a:close/>
                  <a:moveTo>
                    <a:pt x="597" y="16"/>
                  </a:moveTo>
                  <a:lnTo>
                    <a:pt x="485" y="16"/>
                  </a:lnTo>
                  <a:cubicBezTo>
                    <a:pt x="481" y="16"/>
                    <a:pt x="477" y="12"/>
                    <a:pt x="477" y="8"/>
                  </a:cubicBezTo>
                  <a:cubicBezTo>
                    <a:pt x="477" y="3"/>
                    <a:pt x="481" y="0"/>
                    <a:pt x="485" y="0"/>
                  </a:cubicBezTo>
                  <a:lnTo>
                    <a:pt x="597" y="0"/>
                  </a:lnTo>
                  <a:cubicBezTo>
                    <a:pt x="602" y="0"/>
                    <a:pt x="605" y="3"/>
                    <a:pt x="605" y="8"/>
                  </a:cubicBezTo>
                  <a:cubicBezTo>
                    <a:pt x="605" y="12"/>
                    <a:pt x="602" y="16"/>
                    <a:pt x="597" y="16"/>
                  </a:cubicBezTo>
                  <a:close/>
                  <a:moveTo>
                    <a:pt x="405" y="16"/>
                  </a:moveTo>
                  <a:lnTo>
                    <a:pt x="293" y="16"/>
                  </a:lnTo>
                  <a:cubicBezTo>
                    <a:pt x="289" y="16"/>
                    <a:pt x="285" y="12"/>
                    <a:pt x="285" y="8"/>
                  </a:cubicBezTo>
                  <a:cubicBezTo>
                    <a:pt x="285" y="3"/>
                    <a:pt x="289" y="0"/>
                    <a:pt x="293" y="0"/>
                  </a:cubicBezTo>
                  <a:lnTo>
                    <a:pt x="405" y="0"/>
                  </a:lnTo>
                  <a:cubicBezTo>
                    <a:pt x="410" y="0"/>
                    <a:pt x="413" y="3"/>
                    <a:pt x="413" y="8"/>
                  </a:cubicBezTo>
                  <a:cubicBezTo>
                    <a:pt x="413" y="12"/>
                    <a:pt x="410" y="16"/>
                    <a:pt x="405" y="16"/>
                  </a:cubicBezTo>
                  <a:close/>
                  <a:moveTo>
                    <a:pt x="213" y="16"/>
                  </a:moveTo>
                  <a:lnTo>
                    <a:pt x="101" y="16"/>
                  </a:lnTo>
                  <a:cubicBezTo>
                    <a:pt x="97" y="16"/>
                    <a:pt x="93" y="12"/>
                    <a:pt x="93" y="8"/>
                  </a:cubicBezTo>
                  <a:cubicBezTo>
                    <a:pt x="93" y="3"/>
                    <a:pt x="97" y="0"/>
                    <a:pt x="101" y="0"/>
                  </a:cubicBezTo>
                  <a:lnTo>
                    <a:pt x="213" y="0"/>
                  </a:lnTo>
                  <a:cubicBezTo>
                    <a:pt x="218" y="0"/>
                    <a:pt x="221" y="3"/>
                    <a:pt x="221" y="8"/>
                  </a:cubicBezTo>
                  <a:cubicBezTo>
                    <a:pt x="221" y="12"/>
                    <a:pt x="218" y="16"/>
                    <a:pt x="213" y="16"/>
                  </a:cubicBezTo>
                  <a:close/>
                  <a:moveTo>
                    <a:pt x="21" y="16"/>
                  </a:moveTo>
                  <a:lnTo>
                    <a:pt x="8" y="16"/>
                  </a:lnTo>
                  <a:lnTo>
                    <a:pt x="16" y="8"/>
                  </a:lnTo>
                  <a:lnTo>
                    <a:pt x="16" y="106"/>
                  </a:lnTo>
                  <a:cubicBezTo>
                    <a:pt x="16" y="110"/>
                    <a:pt x="12" y="114"/>
                    <a:pt x="8" y="114"/>
                  </a:cubicBezTo>
                  <a:cubicBezTo>
                    <a:pt x="3" y="114"/>
                    <a:pt x="0" y="110"/>
                    <a:pt x="0" y="106"/>
                  </a:cubicBezTo>
                  <a:lnTo>
                    <a:pt x="0" y="8"/>
                  </a:lnTo>
                  <a:cubicBezTo>
                    <a:pt x="0" y="3"/>
                    <a:pt x="3" y="0"/>
                    <a:pt x="8" y="0"/>
                  </a:cubicBezTo>
                  <a:lnTo>
                    <a:pt x="21" y="0"/>
                  </a:lnTo>
                  <a:cubicBezTo>
                    <a:pt x="26" y="0"/>
                    <a:pt x="29" y="3"/>
                    <a:pt x="29" y="8"/>
                  </a:cubicBezTo>
                  <a:cubicBezTo>
                    <a:pt x="29" y="12"/>
                    <a:pt x="26" y="16"/>
                    <a:pt x="21" y="16"/>
                  </a:cubicBezTo>
                  <a:close/>
                  <a:moveTo>
                    <a:pt x="16" y="186"/>
                  </a:moveTo>
                  <a:lnTo>
                    <a:pt x="16" y="298"/>
                  </a:lnTo>
                  <a:cubicBezTo>
                    <a:pt x="16" y="302"/>
                    <a:pt x="12" y="306"/>
                    <a:pt x="8" y="306"/>
                  </a:cubicBezTo>
                  <a:cubicBezTo>
                    <a:pt x="3" y="306"/>
                    <a:pt x="0" y="302"/>
                    <a:pt x="0" y="298"/>
                  </a:cubicBezTo>
                  <a:lnTo>
                    <a:pt x="0" y="186"/>
                  </a:lnTo>
                  <a:cubicBezTo>
                    <a:pt x="0" y="182"/>
                    <a:pt x="3" y="178"/>
                    <a:pt x="8" y="178"/>
                  </a:cubicBezTo>
                  <a:cubicBezTo>
                    <a:pt x="12" y="178"/>
                    <a:pt x="16" y="182"/>
                    <a:pt x="16" y="186"/>
                  </a:cubicBezTo>
                  <a:close/>
                  <a:moveTo>
                    <a:pt x="16" y="378"/>
                  </a:moveTo>
                  <a:lnTo>
                    <a:pt x="16" y="490"/>
                  </a:lnTo>
                  <a:cubicBezTo>
                    <a:pt x="16" y="494"/>
                    <a:pt x="12" y="498"/>
                    <a:pt x="8" y="498"/>
                  </a:cubicBezTo>
                  <a:cubicBezTo>
                    <a:pt x="3" y="498"/>
                    <a:pt x="0" y="494"/>
                    <a:pt x="0" y="490"/>
                  </a:cubicBezTo>
                  <a:lnTo>
                    <a:pt x="0" y="378"/>
                  </a:lnTo>
                  <a:cubicBezTo>
                    <a:pt x="0" y="374"/>
                    <a:pt x="3" y="370"/>
                    <a:pt x="8" y="370"/>
                  </a:cubicBezTo>
                  <a:cubicBezTo>
                    <a:pt x="12" y="370"/>
                    <a:pt x="16" y="374"/>
                    <a:pt x="16" y="378"/>
                  </a:cubicBezTo>
                  <a:close/>
                  <a:moveTo>
                    <a:pt x="16" y="570"/>
                  </a:moveTo>
                  <a:lnTo>
                    <a:pt x="16" y="682"/>
                  </a:lnTo>
                  <a:cubicBezTo>
                    <a:pt x="16" y="686"/>
                    <a:pt x="12" y="690"/>
                    <a:pt x="8" y="690"/>
                  </a:cubicBezTo>
                  <a:cubicBezTo>
                    <a:pt x="3" y="690"/>
                    <a:pt x="0" y="686"/>
                    <a:pt x="0" y="682"/>
                  </a:cubicBezTo>
                  <a:lnTo>
                    <a:pt x="0" y="570"/>
                  </a:lnTo>
                  <a:cubicBezTo>
                    <a:pt x="0" y="566"/>
                    <a:pt x="3" y="562"/>
                    <a:pt x="8" y="562"/>
                  </a:cubicBezTo>
                  <a:cubicBezTo>
                    <a:pt x="12" y="562"/>
                    <a:pt x="16" y="566"/>
                    <a:pt x="16" y="570"/>
                  </a:cubicBezTo>
                  <a:close/>
                  <a:moveTo>
                    <a:pt x="16" y="762"/>
                  </a:moveTo>
                  <a:lnTo>
                    <a:pt x="16" y="874"/>
                  </a:lnTo>
                  <a:cubicBezTo>
                    <a:pt x="16" y="878"/>
                    <a:pt x="12" y="882"/>
                    <a:pt x="8" y="882"/>
                  </a:cubicBezTo>
                  <a:cubicBezTo>
                    <a:pt x="3" y="882"/>
                    <a:pt x="0" y="878"/>
                    <a:pt x="0" y="874"/>
                  </a:cubicBezTo>
                  <a:lnTo>
                    <a:pt x="0" y="762"/>
                  </a:lnTo>
                  <a:cubicBezTo>
                    <a:pt x="0" y="758"/>
                    <a:pt x="3" y="754"/>
                    <a:pt x="8" y="754"/>
                  </a:cubicBezTo>
                  <a:cubicBezTo>
                    <a:pt x="12" y="754"/>
                    <a:pt x="16" y="758"/>
                    <a:pt x="16" y="762"/>
                  </a:cubicBezTo>
                  <a:close/>
                  <a:moveTo>
                    <a:pt x="16" y="954"/>
                  </a:moveTo>
                  <a:lnTo>
                    <a:pt x="16" y="1066"/>
                  </a:lnTo>
                  <a:cubicBezTo>
                    <a:pt x="16" y="1070"/>
                    <a:pt x="12" y="1074"/>
                    <a:pt x="8" y="1074"/>
                  </a:cubicBezTo>
                  <a:cubicBezTo>
                    <a:pt x="3" y="1074"/>
                    <a:pt x="0" y="1070"/>
                    <a:pt x="0" y="1066"/>
                  </a:cubicBezTo>
                  <a:lnTo>
                    <a:pt x="0" y="954"/>
                  </a:lnTo>
                  <a:cubicBezTo>
                    <a:pt x="0" y="950"/>
                    <a:pt x="3" y="946"/>
                    <a:pt x="8" y="946"/>
                  </a:cubicBezTo>
                  <a:cubicBezTo>
                    <a:pt x="12" y="946"/>
                    <a:pt x="16" y="950"/>
                    <a:pt x="16" y="954"/>
                  </a:cubicBezTo>
                  <a:close/>
                  <a:moveTo>
                    <a:pt x="16" y="1146"/>
                  </a:moveTo>
                  <a:lnTo>
                    <a:pt x="16" y="1258"/>
                  </a:lnTo>
                  <a:cubicBezTo>
                    <a:pt x="16" y="1262"/>
                    <a:pt x="12" y="1266"/>
                    <a:pt x="8" y="1266"/>
                  </a:cubicBezTo>
                  <a:cubicBezTo>
                    <a:pt x="3" y="1266"/>
                    <a:pt x="0" y="1262"/>
                    <a:pt x="0" y="1258"/>
                  </a:cubicBezTo>
                  <a:lnTo>
                    <a:pt x="0" y="1146"/>
                  </a:lnTo>
                  <a:cubicBezTo>
                    <a:pt x="0" y="1142"/>
                    <a:pt x="3" y="1138"/>
                    <a:pt x="8" y="1138"/>
                  </a:cubicBezTo>
                  <a:cubicBezTo>
                    <a:pt x="12" y="1138"/>
                    <a:pt x="16" y="1142"/>
                    <a:pt x="16" y="1146"/>
                  </a:cubicBezTo>
                  <a:close/>
                  <a:moveTo>
                    <a:pt x="16" y="1338"/>
                  </a:moveTo>
                  <a:lnTo>
                    <a:pt x="16" y="1450"/>
                  </a:lnTo>
                  <a:cubicBezTo>
                    <a:pt x="16" y="1454"/>
                    <a:pt x="12" y="1458"/>
                    <a:pt x="8" y="1458"/>
                  </a:cubicBezTo>
                  <a:cubicBezTo>
                    <a:pt x="3" y="1458"/>
                    <a:pt x="0" y="1454"/>
                    <a:pt x="0" y="1450"/>
                  </a:cubicBezTo>
                  <a:lnTo>
                    <a:pt x="0" y="1338"/>
                  </a:lnTo>
                  <a:cubicBezTo>
                    <a:pt x="0" y="1334"/>
                    <a:pt x="3" y="1330"/>
                    <a:pt x="8" y="1330"/>
                  </a:cubicBezTo>
                  <a:cubicBezTo>
                    <a:pt x="12" y="1330"/>
                    <a:pt x="16" y="1334"/>
                    <a:pt x="16" y="1338"/>
                  </a:cubicBezTo>
                  <a:close/>
                  <a:moveTo>
                    <a:pt x="16" y="1530"/>
                  </a:moveTo>
                  <a:lnTo>
                    <a:pt x="16" y="1642"/>
                  </a:lnTo>
                  <a:cubicBezTo>
                    <a:pt x="16" y="1646"/>
                    <a:pt x="12" y="1650"/>
                    <a:pt x="8" y="1650"/>
                  </a:cubicBezTo>
                  <a:cubicBezTo>
                    <a:pt x="3" y="1650"/>
                    <a:pt x="0" y="1646"/>
                    <a:pt x="0" y="1642"/>
                  </a:cubicBezTo>
                  <a:lnTo>
                    <a:pt x="0" y="1530"/>
                  </a:lnTo>
                  <a:cubicBezTo>
                    <a:pt x="0" y="1526"/>
                    <a:pt x="3" y="1522"/>
                    <a:pt x="8" y="1522"/>
                  </a:cubicBezTo>
                  <a:cubicBezTo>
                    <a:pt x="12" y="1522"/>
                    <a:pt x="16" y="1526"/>
                    <a:pt x="16" y="1530"/>
                  </a:cubicBezTo>
                  <a:close/>
                  <a:moveTo>
                    <a:pt x="16" y="1722"/>
                  </a:moveTo>
                  <a:lnTo>
                    <a:pt x="16" y="1834"/>
                  </a:lnTo>
                  <a:cubicBezTo>
                    <a:pt x="16" y="1838"/>
                    <a:pt x="12" y="1842"/>
                    <a:pt x="8" y="1842"/>
                  </a:cubicBezTo>
                  <a:cubicBezTo>
                    <a:pt x="3" y="1842"/>
                    <a:pt x="0" y="1838"/>
                    <a:pt x="0" y="1834"/>
                  </a:cubicBezTo>
                  <a:lnTo>
                    <a:pt x="0" y="1722"/>
                  </a:lnTo>
                  <a:cubicBezTo>
                    <a:pt x="0" y="1718"/>
                    <a:pt x="3" y="1714"/>
                    <a:pt x="8" y="1714"/>
                  </a:cubicBezTo>
                  <a:cubicBezTo>
                    <a:pt x="12" y="1714"/>
                    <a:pt x="16" y="1718"/>
                    <a:pt x="16" y="1722"/>
                  </a:cubicBezTo>
                  <a:close/>
                  <a:moveTo>
                    <a:pt x="16" y="1914"/>
                  </a:moveTo>
                  <a:lnTo>
                    <a:pt x="16" y="2026"/>
                  </a:lnTo>
                  <a:cubicBezTo>
                    <a:pt x="16" y="2030"/>
                    <a:pt x="12" y="2034"/>
                    <a:pt x="8" y="2034"/>
                  </a:cubicBezTo>
                  <a:cubicBezTo>
                    <a:pt x="3" y="2034"/>
                    <a:pt x="0" y="2030"/>
                    <a:pt x="0" y="2026"/>
                  </a:cubicBezTo>
                  <a:lnTo>
                    <a:pt x="0" y="1914"/>
                  </a:lnTo>
                  <a:cubicBezTo>
                    <a:pt x="0" y="1910"/>
                    <a:pt x="3" y="1906"/>
                    <a:pt x="8" y="1906"/>
                  </a:cubicBezTo>
                  <a:cubicBezTo>
                    <a:pt x="12" y="1906"/>
                    <a:pt x="16" y="1910"/>
                    <a:pt x="16" y="1914"/>
                  </a:cubicBezTo>
                  <a:close/>
                  <a:moveTo>
                    <a:pt x="16" y="2106"/>
                  </a:moveTo>
                  <a:lnTo>
                    <a:pt x="16" y="2218"/>
                  </a:lnTo>
                  <a:cubicBezTo>
                    <a:pt x="16" y="2222"/>
                    <a:pt x="12" y="2226"/>
                    <a:pt x="8" y="2226"/>
                  </a:cubicBezTo>
                  <a:cubicBezTo>
                    <a:pt x="3" y="2226"/>
                    <a:pt x="0" y="2222"/>
                    <a:pt x="0" y="2218"/>
                  </a:cubicBezTo>
                  <a:lnTo>
                    <a:pt x="0" y="2106"/>
                  </a:lnTo>
                  <a:cubicBezTo>
                    <a:pt x="0" y="2102"/>
                    <a:pt x="3" y="2098"/>
                    <a:pt x="8" y="2098"/>
                  </a:cubicBezTo>
                  <a:cubicBezTo>
                    <a:pt x="12" y="2098"/>
                    <a:pt x="16" y="2102"/>
                    <a:pt x="16" y="2106"/>
                  </a:cubicBezTo>
                  <a:close/>
                  <a:moveTo>
                    <a:pt x="16" y="2298"/>
                  </a:moveTo>
                  <a:lnTo>
                    <a:pt x="16" y="2410"/>
                  </a:lnTo>
                  <a:cubicBezTo>
                    <a:pt x="16" y="2414"/>
                    <a:pt x="12" y="2418"/>
                    <a:pt x="8" y="2418"/>
                  </a:cubicBezTo>
                  <a:cubicBezTo>
                    <a:pt x="3" y="2418"/>
                    <a:pt x="0" y="2414"/>
                    <a:pt x="0" y="2410"/>
                  </a:cubicBezTo>
                  <a:lnTo>
                    <a:pt x="0" y="2298"/>
                  </a:lnTo>
                  <a:cubicBezTo>
                    <a:pt x="0" y="2294"/>
                    <a:pt x="3" y="2290"/>
                    <a:pt x="8" y="2290"/>
                  </a:cubicBezTo>
                  <a:cubicBezTo>
                    <a:pt x="12" y="2290"/>
                    <a:pt x="16" y="2294"/>
                    <a:pt x="16" y="2298"/>
                  </a:cubicBezTo>
                  <a:close/>
                  <a:moveTo>
                    <a:pt x="16" y="2490"/>
                  </a:moveTo>
                  <a:lnTo>
                    <a:pt x="16" y="2602"/>
                  </a:lnTo>
                  <a:cubicBezTo>
                    <a:pt x="16" y="2606"/>
                    <a:pt x="12" y="2610"/>
                    <a:pt x="8" y="2610"/>
                  </a:cubicBezTo>
                  <a:cubicBezTo>
                    <a:pt x="3" y="2610"/>
                    <a:pt x="0" y="2606"/>
                    <a:pt x="0" y="2602"/>
                  </a:cubicBezTo>
                  <a:lnTo>
                    <a:pt x="0" y="2490"/>
                  </a:lnTo>
                  <a:cubicBezTo>
                    <a:pt x="0" y="2486"/>
                    <a:pt x="3" y="2482"/>
                    <a:pt x="8" y="2482"/>
                  </a:cubicBezTo>
                  <a:cubicBezTo>
                    <a:pt x="12" y="2482"/>
                    <a:pt x="16" y="2486"/>
                    <a:pt x="16" y="2490"/>
                  </a:cubicBezTo>
                  <a:close/>
                  <a:moveTo>
                    <a:pt x="16" y="2682"/>
                  </a:moveTo>
                  <a:lnTo>
                    <a:pt x="16" y="2794"/>
                  </a:lnTo>
                  <a:cubicBezTo>
                    <a:pt x="16" y="2798"/>
                    <a:pt x="12" y="2802"/>
                    <a:pt x="8" y="2802"/>
                  </a:cubicBezTo>
                  <a:cubicBezTo>
                    <a:pt x="3" y="2802"/>
                    <a:pt x="0" y="2798"/>
                    <a:pt x="0" y="2794"/>
                  </a:cubicBezTo>
                  <a:lnTo>
                    <a:pt x="0" y="2682"/>
                  </a:lnTo>
                  <a:cubicBezTo>
                    <a:pt x="0" y="2678"/>
                    <a:pt x="3" y="2674"/>
                    <a:pt x="8" y="2674"/>
                  </a:cubicBezTo>
                  <a:cubicBezTo>
                    <a:pt x="12" y="2674"/>
                    <a:pt x="16" y="2678"/>
                    <a:pt x="16" y="2682"/>
                  </a:cubicBezTo>
                  <a:close/>
                  <a:moveTo>
                    <a:pt x="16" y="2874"/>
                  </a:moveTo>
                  <a:lnTo>
                    <a:pt x="16" y="2986"/>
                  </a:lnTo>
                  <a:cubicBezTo>
                    <a:pt x="16" y="2990"/>
                    <a:pt x="12" y="2994"/>
                    <a:pt x="8" y="2994"/>
                  </a:cubicBezTo>
                  <a:cubicBezTo>
                    <a:pt x="3" y="2994"/>
                    <a:pt x="0" y="2990"/>
                    <a:pt x="0" y="2986"/>
                  </a:cubicBezTo>
                  <a:lnTo>
                    <a:pt x="0" y="2874"/>
                  </a:lnTo>
                  <a:cubicBezTo>
                    <a:pt x="0" y="2870"/>
                    <a:pt x="3" y="2866"/>
                    <a:pt x="8" y="2866"/>
                  </a:cubicBezTo>
                  <a:cubicBezTo>
                    <a:pt x="12" y="2866"/>
                    <a:pt x="16" y="2870"/>
                    <a:pt x="16" y="2874"/>
                  </a:cubicBezTo>
                  <a:close/>
                  <a:moveTo>
                    <a:pt x="16" y="3066"/>
                  </a:moveTo>
                  <a:lnTo>
                    <a:pt x="16" y="3178"/>
                  </a:lnTo>
                  <a:cubicBezTo>
                    <a:pt x="16" y="3182"/>
                    <a:pt x="12" y="3186"/>
                    <a:pt x="8" y="3186"/>
                  </a:cubicBezTo>
                  <a:cubicBezTo>
                    <a:pt x="3" y="3186"/>
                    <a:pt x="0" y="3182"/>
                    <a:pt x="0" y="3178"/>
                  </a:cubicBezTo>
                  <a:lnTo>
                    <a:pt x="0" y="3066"/>
                  </a:lnTo>
                  <a:cubicBezTo>
                    <a:pt x="0" y="3062"/>
                    <a:pt x="3" y="3058"/>
                    <a:pt x="8" y="3058"/>
                  </a:cubicBezTo>
                  <a:cubicBezTo>
                    <a:pt x="12" y="3058"/>
                    <a:pt x="16" y="3062"/>
                    <a:pt x="16" y="3066"/>
                  </a:cubicBezTo>
                  <a:close/>
                  <a:moveTo>
                    <a:pt x="16" y="3258"/>
                  </a:moveTo>
                  <a:lnTo>
                    <a:pt x="16" y="3334"/>
                  </a:lnTo>
                  <a:cubicBezTo>
                    <a:pt x="16" y="3338"/>
                    <a:pt x="12" y="3342"/>
                    <a:pt x="8" y="3342"/>
                  </a:cubicBezTo>
                  <a:cubicBezTo>
                    <a:pt x="3" y="3342"/>
                    <a:pt x="0" y="3338"/>
                    <a:pt x="0" y="3334"/>
                  </a:cubicBezTo>
                  <a:lnTo>
                    <a:pt x="0" y="3258"/>
                  </a:lnTo>
                  <a:cubicBezTo>
                    <a:pt x="0" y="3254"/>
                    <a:pt x="3" y="3250"/>
                    <a:pt x="8" y="3250"/>
                  </a:cubicBezTo>
                  <a:cubicBezTo>
                    <a:pt x="12" y="3250"/>
                    <a:pt x="16" y="3254"/>
                    <a:pt x="16" y="3258"/>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6">
              <a:extLst>
                <a:ext uri="{FF2B5EF4-FFF2-40B4-BE49-F238E27FC236}">
                  <a16:creationId xmlns:a16="http://schemas.microsoft.com/office/drawing/2014/main" id="{D9191386-2F82-479C-B6C9-C353BFD87ADA}"/>
                </a:ext>
              </a:extLst>
            </p:cNvPr>
            <p:cNvSpPr>
              <a:spLocks noChangeArrowheads="1"/>
            </p:cNvSpPr>
            <p:nvPr/>
          </p:nvSpPr>
          <p:spPr bwMode="auto">
            <a:xfrm>
              <a:off x="6952" y="1539"/>
              <a:ext cx="17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Null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Freeform 67">
              <a:extLst>
                <a:ext uri="{FF2B5EF4-FFF2-40B4-BE49-F238E27FC236}">
                  <a16:creationId xmlns:a16="http://schemas.microsoft.com/office/drawing/2014/main" id="{720130DD-D4F8-4A18-9797-64CD9F863CAD}"/>
                </a:ext>
              </a:extLst>
            </p:cNvPr>
            <p:cNvSpPr>
              <a:spLocks noEditPoints="1"/>
            </p:cNvSpPr>
            <p:nvPr/>
          </p:nvSpPr>
          <p:spPr bwMode="auto">
            <a:xfrm>
              <a:off x="6725" y="2656"/>
              <a:ext cx="573" cy="347"/>
            </a:xfrm>
            <a:custGeom>
              <a:avLst/>
              <a:gdLst>
                <a:gd name="T0" fmla="*/ 128 w 1527"/>
                <a:gd name="T1" fmla="*/ 915 h 923"/>
                <a:gd name="T2" fmla="*/ 0 w 1527"/>
                <a:gd name="T3" fmla="*/ 915 h 923"/>
                <a:gd name="T4" fmla="*/ 312 w 1527"/>
                <a:gd name="T5" fmla="*/ 907 h 923"/>
                <a:gd name="T6" fmla="*/ 200 w 1527"/>
                <a:gd name="T7" fmla="*/ 923 h 923"/>
                <a:gd name="T8" fmla="*/ 392 w 1527"/>
                <a:gd name="T9" fmla="*/ 907 h 923"/>
                <a:gd name="T10" fmla="*/ 504 w 1527"/>
                <a:gd name="T11" fmla="*/ 923 h 923"/>
                <a:gd name="T12" fmla="*/ 392 w 1527"/>
                <a:gd name="T13" fmla="*/ 907 h 923"/>
                <a:gd name="T14" fmla="*/ 704 w 1527"/>
                <a:gd name="T15" fmla="*/ 915 h 923"/>
                <a:gd name="T16" fmla="*/ 576 w 1527"/>
                <a:gd name="T17" fmla="*/ 915 h 923"/>
                <a:gd name="T18" fmla="*/ 888 w 1527"/>
                <a:gd name="T19" fmla="*/ 907 h 923"/>
                <a:gd name="T20" fmla="*/ 776 w 1527"/>
                <a:gd name="T21" fmla="*/ 923 h 923"/>
                <a:gd name="T22" fmla="*/ 968 w 1527"/>
                <a:gd name="T23" fmla="*/ 907 h 923"/>
                <a:gd name="T24" fmla="*/ 1080 w 1527"/>
                <a:gd name="T25" fmla="*/ 923 h 923"/>
                <a:gd name="T26" fmla="*/ 968 w 1527"/>
                <a:gd name="T27" fmla="*/ 907 h 923"/>
                <a:gd name="T28" fmla="*/ 1280 w 1527"/>
                <a:gd name="T29" fmla="*/ 915 h 923"/>
                <a:gd name="T30" fmla="*/ 1152 w 1527"/>
                <a:gd name="T31" fmla="*/ 915 h 923"/>
                <a:gd name="T32" fmla="*/ 1464 w 1527"/>
                <a:gd name="T33" fmla="*/ 907 h 923"/>
                <a:gd name="T34" fmla="*/ 1352 w 1527"/>
                <a:gd name="T35" fmla="*/ 923 h 923"/>
                <a:gd name="T36" fmla="*/ 1511 w 1527"/>
                <a:gd name="T37" fmla="*/ 891 h 923"/>
                <a:gd name="T38" fmla="*/ 1527 w 1527"/>
                <a:gd name="T39" fmla="*/ 779 h 923"/>
                <a:gd name="T40" fmla="*/ 1511 w 1527"/>
                <a:gd name="T41" fmla="*/ 891 h 923"/>
                <a:gd name="T42" fmla="*/ 1519 w 1527"/>
                <a:gd name="T43" fmla="*/ 579 h 923"/>
                <a:gd name="T44" fmla="*/ 1519 w 1527"/>
                <a:gd name="T45" fmla="*/ 707 h 923"/>
                <a:gd name="T46" fmla="*/ 1511 w 1527"/>
                <a:gd name="T47" fmla="*/ 395 h 923"/>
                <a:gd name="T48" fmla="*/ 1527 w 1527"/>
                <a:gd name="T49" fmla="*/ 507 h 923"/>
                <a:gd name="T50" fmla="*/ 1511 w 1527"/>
                <a:gd name="T51" fmla="*/ 315 h 923"/>
                <a:gd name="T52" fmla="*/ 1527 w 1527"/>
                <a:gd name="T53" fmla="*/ 203 h 923"/>
                <a:gd name="T54" fmla="*/ 1511 w 1527"/>
                <a:gd name="T55" fmla="*/ 315 h 923"/>
                <a:gd name="T56" fmla="*/ 1519 w 1527"/>
                <a:gd name="T57" fmla="*/ 3 h 923"/>
                <a:gd name="T58" fmla="*/ 1519 w 1527"/>
                <a:gd name="T59" fmla="*/ 131 h 923"/>
                <a:gd name="T60" fmla="*/ 1330 w 1527"/>
                <a:gd name="T61" fmla="*/ 16 h 923"/>
                <a:gd name="T62" fmla="*/ 1442 w 1527"/>
                <a:gd name="T63" fmla="*/ 0 h 923"/>
                <a:gd name="T64" fmla="*/ 1250 w 1527"/>
                <a:gd name="T65" fmla="*/ 16 h 923"/>
                <a:gd name="T66" fmla="*/ 1138 w 1527"/>
                <a:gd name="T67" fmla="*/ 0 h 923"/>
                <a:gd name="T68" fmla="*/ 1250 w 1527"/>
                <a:gd name="T69" fmla="*/ 16 h 923"/>
                <a:gd name="T70" fmla="*/ 938 w 1527"/>
                <a:gd name="T71" fmla="*/ 8 h 923"/>
                <a:gd name="T72" fmla="*/ 1066 w 1527"/>
                <a:gd name="T73" fmla="*/ 8 h 923"/>
                <a:gd name="T74" fmla="*/ 754 w 1527"/>
                <a:gd name="T75" fmla="*/ 16 h 923"/>
                <a:gd name="T76" fmla="*/ 866 w 1527"/>
                <a:gd name="T77" fmla="*/ 0 h 923"/>
                <a:gd name="T78" fmla="*/ 674 w 1527"/>
                <a:gd name="T79" fmla="*/ 16 h 923"/>
                <a:gd name="T80" fmla="*/ 562 w 1527"/>
                <a:gd name="T81" fmla="*/ 0 h 923"/>
                <a:gd name="T82" fmla="*/ 674 w 1527"/>
                <a:gd name="T83" fmla="*/ 16 h 923"/>
                <a:gd name="T84" fmla="*/ 362 w 1527"/>
                <a:gd name="T85" fmla="*/ 8 h 923"/>
                <a:gd name="T86" fmla="*/ 490 w 1527"/>
                <a:gd name="T87" fmla="*/ 8 h 923"/>
                <a:gd name="T88" fmla="*/ 178 w 1527"/>
                <a:gd name="T89" fmla="*/ 16 h 923"/>
                <a:gd name="T90" fmla="*/ 290 w 1527"/>
                <a:gd name="T91" fmla="*/ 0 h 923"/>
                <a:gd name="T92" fmla="*/ 98 w 1527"/>
                <a:gd name="T93" fmla="*/ 16 h 923"/>
                <a:gd name="T94" fmla="*/ 16 w 1527"/>
                <a:gd name="T95" fmla="*/ 29 h 923"/>
                <a:gd name="T96" fmla="*/ 0 w 1527"/>
                <a:gd name="T97" fmla="*/ 8 h 923"/>
                <a:gd name="T98" fmla="*/ 106 w 1527"/>
                <a:gd name="T99" fmla="*/ 8 h 923"/>
                <a:gd name="T100" fmla="*/ 16 w 1527"/>
                <a:gd name="T101" fmla="*/ 221 h 923"/>
                <a:gd name="T102" fmla="*/ 0 w 1527"/>
                <a:gd name="T103" fmla="*/ 109 h 923"/>
                <a:gd name="T104" fmla="*/ 16 w 1527"/>
                <a:gd name="T105" fmla="*/ 301 h 923"/>
                <a:gd name="T106" fmla="*/ 0 w 1527"/>
                <a:gd name="T107" fmla="*/ 413 h 923"/>
                <a:gd name="T108" fmla="*/ 16 w 1527"/>
                <a:gd name="T109" fmla="*/ 301 h 923"/>
                <a:gd name="T110" fmla="*/ 8 w 1527"/>
                <a:gd name="T111" fmla="*/ 613 h 923"/>
                <a:gd name="T112" fmla="*/ 8 w 1527"/>
                <a:gd name="T113" fmla="*/ 485 h 923"/>
                <a:gd name="T114" fmla="*/ 16 w 1527"/>
                <a:gd name="T115" fmla="*/ 797 h 923"/>
                <a:gd name="T116" fmla="*/ 0 w 1527"/>
                <a:gd name="T117" fmla="*/ 685 h 923"/>
                <a:gd name="T118" fmla="*/ 16 w 1527"/>
                <a:gd name="T119" fmla="*/ 877 h 923"/>
                <a:gd name="T120" fmla="*/ 0 w 1527"/>
                <a:gd name="T121" fmla="*/ 915 h 923"/>
                <a:gd name="T122" fmla="*/ 16 w 1527"/>
                <a:gd name="T123" fmla="*/ 877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7" h="923">
                  <a:moveTo>
                    <a:pt x="8" y="907"/>
                  </a:moveTo>
                  <a:lnTo>
                    <a:pt x="120" y="907"/>
                  </a:lnTo>
                  <a:cubicBezTo>
                    <a:pt x="124" y="907"/>
                    <a:pt x="128" y="911"/>
                    <a:pt x="128" y="915"/>
                  </a:cubicBezTo>
                  <a:cubicBezTo>
                    <a:pt x="128" y="919"/>
                    <a:pt x="124" y="923"/>
                    <a:pt x="120" y="923"/>
                  </a:cubicBezTo>
                  <a:lnTo>
                    <a:pt x="8" y="923"/>
                  </a:lnTo>
                  <a:cubicBezTo>
                    <a:pt x="3" y="923"/>
                    <a:pt x="0" y="919"/>
                    <a:pt x="0" y="915"/>
                  </a:cubicBezTo>
                  <a:cubicBezTo>
                    <a:pt x="0" y="911"/>
                    <a:pt x="3" y="907"/>
                    <a:pt x="8" y="907"/>
                  </a:cubicBezTo>
                  <a:close/>
                  <a:moveTo>
                    <a:pt x="200" y="907"/>
                  </a:moveTo>
                  <a:lnTo>
                    <a:pt x="312" y="907"/>
                  </a:lnTo>
                  <a:cubicBezTo>
                    <a:pt x="316" y="907"/>
                    <a:pt x="320" y="911"/>
                    <a:pt x="320" y="915"/>
                  </a:cubicBezTo>
                  <a:cubicBezTo>
                    <a:pt x="320" y="919"/>
                    <a:pt x="316" y="923"/>
                    <a:pt x="312" y="923"/>
                  </a:cubicBezTo>
                  <a:lnTo>
                    <a:pt x="200" y="923"/>
                  </a:lnTo>
                  <a:cubicBezTo>
                    <a:pt x="195" y="923"/>
                    <a:pt x="192" y="919"/>
                    <a:pt x="192" y="915"/>
                  </a:cubicBezTo>
                  <a:cubicBezTo>
                    <a:pt x="192" y="911"/>
                    <a:pt x="195" y="907"/>
                    <a:pt x="200" y="907"/>
                  </a:cubicBezTo>
                  <a:close/>
                  <a:moveTo>
                    <a:pt x="392" y="907"/>
                  </a:moveTo>
                  <a:lnTo>
                    <a:pt x="504" y="907"/>
                  </a:lnTo>
                  <a:cubicBezTo>
                    <a:pt x="508" y="907"/>
                    <a:pt x="512" y="911"/>
                    <a:pt x="512" y="915"/>
                  </a:cubicBezTo>
                  <a:cubicBezTo>
                    <a:pt x="512" y="919"/>
                    <a:pt x="508" y="923"/>
                    <a:pt x="504" y="923"/>
                  </a:cubicBezTo>
                  <a:lnTo>
                    <a:pt x="392" y="923"/>
                  </a:lnTo>
                  <a:cubicBezTo>
                    <a:pt x="387" y="923"/>
                    <a:pt x="384" y="919"/>
                    <a:pt x="384" y="915"/>
                  </a:cubicBezTo>
                  <a:cubicBezTo>
                    <a:pt x="384" y="911"/>
                    <a:pt x="387" y="907"/>
                    <a:pt x="392" y="907"/>
                  </a:cubicBezTo>
                  <a:close/>
                  <a:moveTo>
                    <a:pt x="584" y="907"/>
                  </a:moveTo>
                  <a:lnTo>
                    <a:pt x="696" y="907"/>
                  </a:lnTo>
                  <a:cubicBezTo>
                    <a:pt x="700" y="907"/>
                    <a:pt x="704" y="911"/>
                    <a:pt x="704" y="915"/>
                  </a:cubicBezTo>
                  <a:cubicBezTo>
                    <a:pt x="704" y="919"/>
                    <a:pt x="700" y="923"/>
                    <a:pt x="696" y="923"/>
                  </a:cubicBezTo>
                  <a:lnTo>
                    <a:pt x="584" y="923"/>
                  </a:lnTo>
                  <a:cubicBezTo>
                    <a:pt x="579" y="923"/>
                    <a:pt x="576" y="919"/>
                    <a:pt x="576" y="915"/>
                  </a:cubicBezTo>
                  <a:cubicBezTo>
                    <a:pt x="576" y="911"/>
                    <a:pt x="579" y="907"/>
                    <a:pt x="584" y="907"/>
                  </a:cubicBezTo>
                  <a:close/>
                  <a:moveTo>
                    <a:pt x="776" y="907"/>
                  </a:moveTo>
                  <a:lnTo>
                    <a:pt x="888" y="907"/>
                  </a:lnTo>
                  <a:cubicBezTo>
                    <a:pt x="892" y="907"/>
                    <a:pt x="896" y="911"/>
                    <a:pt x="896" y="915"/>
                  </a:cubicBezTo>
                  <a:cubicBezTo>
                    <a:pt x="896" y="919"/>
                    <a:pt x="892" y="923"/>
                    <a:pt x="888" y="923"/>
                  </a:cubicBezTo>
                  <a:lnTo>
                    <a:pt x="776" y="923"/>
                  </a:lnTo>
                  <a:cubicBezTo>
                    <a:pt x="771" y="923"/>
                    <a:pt x="768" y="919"/>
                    <a:pt x="768" y="915"/>
                  </a:cubicBezTo>
                  <a:cubicBezTo>
                    <a:pt x="768" y="911"/>
                    <a:pt x="771" y="907"/>
                    <a:pt x="776" y="907"/>
                  </a:cubicBezTo>
                  <a:close/>
                  <a:moveTo>
                    <a:pt x="968" y="907"/>
                  </a:moveTo>
                  <a:lnTo>
                    <a:pt x="1080" y="907"/>
                  </a:lnTo>
                  <a:cubicBezTo>
                    <a:pt x="1084" y="907"/>
                    <a:pt x="1088" y="911"/>
                    <a:pt x="1088" y="915"/>
                  </a:cubicBezTo>
                  <a:cubicBezTo>
                    <a:pt x="1088" y="919"/>
                    <a:pt x="1084" y="923"/>
                    <a:pt x="1080" y="923"/>
                  </a:cubicBezTo>
                  <a:lnTo>
                    <a:pt x="968" y="923"/>
                  </a:lnTo>
                  <a:cubicBezTo>
                    <a:pt x="963" y="923"/>
                    <a:pt x="960" y="919"/>
                    <a:pt x="960" y="915"/>
                  </a:cubicBezTo>
                  <a:cubicBezTo>
                    <a:pt x="960" y="911"/>
                    <a:pt x="963" y="907"/>
                    <a:pt x="968" y="907"/>
                  </a:cubicBezTo>
                  <a:close/>
                  <a:moveTo>
                    <a:pt x="1160" y="907"/>
                  </a:moveTo>
                  <a:lnTo>
                    <a:pt x="1272" y="907"/>
                  </a:lnTo>
                  <a:cubicBezTo>
                    <a:pt x="1276" y="907"/>
                    <a:pt x="1280" y="911"/>
                    <a:pt x="1280" y="915"/>
                  </a:cubicBezTo>
                  <a:cubicBezTo>
                    <a:pt x="1280" y="919"/>
                    <a:pt x="1276" y="923"/>
                    <a:pt x="1272" y="923"/>
                  </a:cubicBezTo>
                  <a:lnTo>
                    <a:pt x="1160" y="923"/>
                  </a:lnTo>
                  <a:cubicBezTo>
                    <a:pt x="1155" y="923"/>
                    <a:pt x="1152" y="919"/>
                    <a:pt x="1152" y="915"/>
                  </a:cubicBezTo>
                  <a:cubicBezTo>
                    <a:pt x="1152" y="911"/>
                    <a:pt x="1155" y="907"/>
                    <a:pt x="1160" y="907"/>
                  </a:cubicBezTo>
                  <a:close/>
                  <a:moveTo>
                    <a:pt x="1352" y="907"/>
                  </a:moveTo>
                  <a:lnTo>
                    <a:pt x="1464" y="907"/>
                  </a:lnTo>
                  <a:cubicBezTo>
                    <a:pt x="1468" y="907"/>
                    <a:pt x="1472" y="911"/>
                    <a:pt x="1472" y="915"/>
                  </a:cubicBezTo>
                  <a:cubicBezTo>
                    <a:pt x="1472" y="919"/>
                    <a:pt x="1468" y="923"/>
                    <a:pt x="1464" y="923"/>
                  </a:cubicBezTo>
                  <a:lnTo>
                    <a:pt x="1352" y="923"/>
                  </a:lnTo>
                  <a:cubicBezTo>
                    <a:pt x="1347" y="923"/>
                    <a:pt x="1344" y="919"/>
                    <a:pt x="1344" y="915"/>
                  </a:cubicBezTo>
                  <a:cubicBezTo>
                    <a:pt x="1344" y="911"/>
                    <a:pt x="1347" y="907"/>
                    <a:pt x="1352" y="907"/>
                  </a:cubicBezTo>
                  <a:close/>
                  <a:moveTo>
                    <a:pt x="1511" y="891"/>
                  </a:moveTo>
                  <a:lnTo>
                    <a:pt x="1511" y="779"/>
                  </a:lnTo>
                  <a:cubicBezTo>
                    <a:pt x="1511" y="774"/>
                    <a:pt x="1515" y="771"/>
                    <a:pt x="1519" y="771"/>
                  </a:cubicBezTo>
                  <a:cubicBezTo>
                    <a:pt x="1524" y="771"/>
                    <a:pt x="1527" y="774"/>
                    <a:pt x="1527" y="779"/>
                  </a:cubicBezTo>
                  <a:lnTo>
                    <a:pt x="1527" y="891"/>
                  </a:lnTo>
                  <a:cubicBezTo>
                    <a:pt x="1527" y="895"/>
                    <a:pt x="1524" y="899"/>
                    <a:pt x="1519" y="899"/>
                  </a:cubicBezTo>
                  <a:cubicBezTo>
                    <a:pt x="1515" y="899"/>
                    <a:pt x="1511" y="895"/>
                    <a:pt x="1511" y="891"/>
                  </a:cubicBezTo>
                  <a:close/>
                  <a:moveTo>
                    <a:pt x="1511" y="699"/>
                  </a:moveTo>
                  <a:lnTo>
                    <a:pt x="1511" y="587"/>
                  </a:lnTo>
                  <a:cubicBezTo>
                    <a:pt x="1511" y="582"/>
                    <a:pt x="1515" y="579"/>
                    <a:pt x="1519" y="579"/>
                  </a:cubicBezTo>
                  <a:cubicBezTo>
                    <a:pt x="1524" y="579"/>
                    <a:pt x="1527" y="582"/>
                    <a:pt x="1527" y="587"/>
                  </a:cubicBezTo>
                  <a:lnTo>
                    <a:pt x="1527" y="699"/>
                  </a:lnTo>
                  <a:cubicBezTo>
                    <a:pt x="1527" y="703"/>
                    <a:pt x="1524" y="707"/>
                    <a:pt x="1519" y="707"/>
                  </a:cubicBezTo>
                  <a:cubicBezTo>
                    <a:pt x="1515" y="707"/>
                    <a:pt x="1511" y="703"/>
                    <a:pt x="1511" y="699"/>
                  </a:cubicBezTo>
                  <a:close/>
                  <a:moveTo>
                    <a:pt x="1511" y="507"/>
                  </a:moveTo>
                  <a:lnTo>
                    <a:pt x="1511" y="395"/>
                  </a:lnTo>
                  <a:cubicBezTo>
                    <a:pt x="1511" y="390"/>
                    <a:pt x="1515" y="387"/>
                    <a:pt x="1519" y="387"/>
                  </a:cubicBezTo>
                  <a:cubicBezTo>
                    <a:pt x="1524" y="387"/>
                    <a:pt x="1527" y="390"/>
                    <a:pt x="1527" y="395"/>
                  </a:cubicBezTo>
                  <a:lnTo>
                    <a:pt x="1527" y="507"/>
                  </a:lnTo>
                  <a:cubicBezTo>
                    <a:pt x="1527" y="511"/>
                    <a:pt x="1524" y="515"/>
                    <a:pt x="1519" y="515"/>
                  </a:cubicBezTo>
                  <a:cubicBezTo>
                    <a:pt x="1515" y="515"/>
                    <a:pt x="1511" y="511"/>
                    <a:pt x="1511" y="507"/>
                  </a:cubicBezTo>
                  <a:close/>
                  <a:moveTo>
                    <a:pt x="1511" y="315"/>
                  </a:moveTo>
                  <a:lnTo>
                    <a:pt x="1511" y="203"/>
                  </a:lnTo>
                  <a:cubicBezTo>
                    <a:pt x="1511" y="198"/>
                    <a:pt x="1515" y="195"/>
                    <a:pt x="1519" y="195"/>
                  </a:cubicBezTo>
                  <a:cubicBezTo>
                    <a:pt x="1524" y="195"/>
                    <a:pt x="1527" y="198"/>
                    <a:pt x="1527" y="203"/>
                  </a:cubicBezTo>
                  <a:lnTo>
                    <a:pt x="1527" y="315"/>
                  </a:lnTo>
                  <a:cubicBezTo>
                    <a:pt x="1527" y="319"/>
                    <a:pt x="1524" y="323"/>
                    <a:pt x="1519" y="323"/>
                  </a:cubicBezTo>
                  <a:cubicBezTo>
                    <a:pt x="1515" y="323"/>
                    <a:pt x="1511" y="319"/>
                    <a:pt x="1511" y="315"/>
                  </a:cubicBezTo>
                  <a:close/>
                  <a:moveTo>
                    <a:pt x="1511" y="123"/>
                  </a:moveTo>
                  <a:lnTo>
                    <a:pt x="1511" y="11"/>
                  </a:lnTo>
                  <a:cubicBezTo>
                    <a:pt x="1511" y="6"/>
                    <a:pt x="1515" y="3"/>
                    <a:pt x="1519" y="3"/>
                  </a:cubicBezTo>
                  <a:cubicBezTo>
                    <a:pt x="1524" y="3"/>
                    <a:pt x="1527" y="6"/>
                    <a:pt x="1527" y="11"/>
                  </a:cubicBezTo>
                  <a:lnTo>
                    <a:pt x="1527" y="123"/>
                  </a:lnTo>
                  <a:cubicBezTo>
                    <a:pt x="1527" y="127"/>
                    <a:pt x="1524" y="131"/>
                    <a:pt x="1519" y="131"/>
                  </a:cubicBezTo>
                  <a:cubicBezTo>
                    <a:pt x="1515" y="131"/>
                    <a:pt x="1511" y="127"/>
                    <a:pt x="1511" y="123"/>
                  </a:cubicBezTo>
                  <a:close/>
                  <a:moveTo>
                    <a:pt x="1442" y="16"/>
                  </a:moveTo>
                  <a:lnTo>
                    <a:pt x="1330" y="16"/>
                  </a:lnTo>
                  <a:cubicBezTo>
                    <a:pt x="1326" y="16"/>
                    <a:pt x="1322" y="12"/>
                    <a:pt x="1322" y="8"/>
                  </a:cubicBezTo>
                  <a:cubicBezTo>
                    <a:pt x="1322" y="4"/>
                    <a:pt x="1326" y="0"/>
                    <a:pt x="1330" y="0"/>
                  </a:cubicBezTo>
                  <a:lnTo>
                    <a:pt x="1442" y="0"/>
                  </a:lnTo>
                  <a:cubicBezTo>
                    <a:pt x="1447" y="0"/>
                    <a:pt x="1450" y="4"/>
                    <a:pt x="1450" y="8"/>
                  </a:cubicBezTo>
                  <a:cubicBezTo>
                    <a:pt x="1450" y="12"/>
                    <a:pt x="1447" y="16"/>
                    <a:pt x="1442" y="16"/>
                  </a:cubicBezTo>
                  <a:close/>
                  <a:moveTo>
                    <a:pt x="1250" y="16"/>
                  </a:moveTo>
                  <a:lnTo>
                    <a:pt x="1138" y="16"/>
                  </a:lnTo>
                  <a:cubicBezTo>
                    <a:pt x="1134" y="16"/>
                    <a:pt x="1130" y="12"/>
                    <a:pt x="1130" y="8"/>
                  </a:cubicBezTo>
                  <a:cubicBezTo>
                    <a:pt x="1130" y="4"/>
                    <a:pt x="1134" y="0"/>
                    <a:pt x="1138" y="0"/>
                  </a:cubicBezTo>
                  <a:lnTo>
                    <a:pt x="1250" y="0"/>
                  </a:lnTo>
                  <a:cubicBezTo>
                    <a:pt x="1255" y="0"/>
                    <a:pt x="1258" y="4"/>
                    <a:pt x="1258" y="8"/>
                  </a:cubicBezTo>
                  <a:cubicBezTo>
                    <a:pt x="1258" y="12"/>
                    <a:pt x="1255" y="16"/>
                    <a:pt x="1250" y="16"/>
                  </a:cubicBezTo>
                  <a:close/>
                  <a:moveTo>
                    <a:pt x="1058" y="16"/>
                  </a:moveTo>
                  <a:lnTo>
                    <a:pt x="946" y="16"/>
                  </a:lnTo>
                  <a:cubicBezTo>
                    <a:pt x="942" y="16"/>
                    <a:pt x="938" y="12"/>
                    <a:pt x="938" y="8"/>
                  </a:cubicBezTo>
                  <a:cubicBezTo>
                    <a:pt x="938" y="4"/>
                    <a:pt x="942" y="0"/>
                    <a:pt x="946" y="0"/>
                  </a:cubicBezTo>
                  <a:lnTo>
                    <a:pt x="1058" y="0"/>
                  </a:lnTo>
                  <a:cubicBezTo>
                    <a:pt x="1063" y="0"/>
                    <a:pt x="1066" y="4"/>
                    <a:pt x="1066" y="8"/>
                  </a:cubicBezTo>
                  <a:cubicBezTo>
                    <a:pt x="1066" y="12"/>
                    <a:pt x="1063" y="16"/>
                    <a:pt x="1058" y="16"/>
                  </a:cubicBezTo>
                  <a:close/>
                  <a:moveTo>
                    <a:pt x="866" y="16"/>
                  </a:moveTo>
                  <a:lnTo>
                    <a:pt x="754" y="16"/>
                  </a:lnTo>
                  <a:cubicBezTo>
                    <a:pt x="750" y="16"/>
                    <a:pt x="746" y="12"/>
                    <a:pt x="746" y="8"/>
                  </a:cubicBezTo>
                  <a:cubicBezTo>
                    <a:pt x="746" y="4"/>
                    <a:pt x="750" y="0"/>
                    <a:pt x="754" y="0"/>
                  </a:cubicBezTo>
                  <a:lnTo>
                    <a:pt x="866" y="0"/>
                  </a:lnTo>
                  <a:cubicBezTo>
                    <a:pt x="871" y="0"/>
                    <a:pt x="874" y="4"/>
                    <a:pt x="874" y="8"/>
                  </a:cubicBezTo>
                  <a:cubicBezTo>
                    <a:pt x="874" y="12"/>
                    <a:pt x="871" y="16"/>
                    <a:pt x="866" y="16"/>
                  </a:cubicBezTo>
                  <a:close/>
                  <a:moveTo>
                    <a:pt x="674" y="16"/>
                  </a:moveTo>
                  <a:lnTo>
                    <a:pt x="562" y="16"/>
                  </a:lnTo>
                  <a:cubicBezTo>
                    <a:pt x="558" y="16"/>
                    <a:pt x="554" y="12"/>
                    <a:pt x="554" y="8"/>
                  </a:cubicBezTo>
                  <a:cubicBezTo>
                    <a:pt x="554" y="4"/>
                    <a:pt x="558" y="0"/>
                    <a:pt x="562" y="0"/>
                  </a:cubicBezTo>
                  <a:lnTo>
                    <a:pt x="674" y="0"/>
                  </a:lnTo>
                  <a:cubicBezTo>
                    <a:pt x="679" y="0"/>
                    <a:pt x="682" y="4"/>
                    <a:pt x="682" y="8"/>
                  </a:cubicBezTo>
                  <a:cubicBezTo>
                    <a:pt x="682" y="12"/>
                    <a:pt x="679" y="16"/>
                    <a:pt x="674" y="16"/>
                  </a:cubicBezTo>
                  <a:close/>
                  <a:moveTo>
                    <a:pt x="482" y="16"/>
                  </a:moveTo>
                  <a:lnTo>
                    <a:pt x="370" y="16"/>
                  </a:lnTo>
                  <a:cubicBezTo>
                    <a:pt x="366" y="16"/>
                    <a:pt x="362" y="12"/>
                    <a:pt x="362" y="8"/>
                  </a:cubicBezTo>
                  <a:cubicBezTo>
                    <a:pt x="362" y="4"/>
                    <a:pt x="366" y="0"/>
                    <a:pt x="370" y="0"/>
                  </a:cubicBezTo>
                  <a:lnTo>
                    <a:pt x="482" y="0"/>
                  </a:lnTo>
                  <a:cubicBezTo>
                    <a:pt x="487" y="0"/>
                    <a:pt x="490" y="4"/>
                    <a:pt x="490" y="8"/>
                  </a:cubicBezTo>
                  <a:cubicBezTo>
                    <a:pt x="490" y="12"/>
                    <a:pt x="487" y="16"/>
                    <a:pt x="482" y="16"/>
                  </a:cubicBezTo>
                  <a:close/>
                  <a:moveTo>
                    <a:pt x="290" y="16"/>
                  </a:moveTo>
                  <a:lnTo>
                    <a:pt x="178" y="16"/>
                  </a:lnTo>
                  <a:cubicBezTo>
                    <a:pt x="174" y="16"/>
                    <a:pt x="170" y="12"/>
                    <a:pt x="170" y="8"/>
                  </a:cubicBezTo>
                  <a:cubicBezTo>
                    <a:pt x="170" y="4"/>
                    <a:pt x="174" y="0"/>
                    <a:pt x="178" y="0"/>
                  </a:cubicBezTo>
                  <a:lnTo>
                    <a:pt x="290" y="0"/>
                  </a:lnTo>
                  <a:cubicBezTo>
                    <a:pt x="295" y="0"/>
                    <a:pt x="298" y="4"/>
                    <a:pt x="298" y="8"/>
                  </a:cubicBezTo>
                  <a:cubicBezTo>
                    <a:pt x="298" y="12"/>
                    <a:pt x="295" y="16"/>
                    <a:pt x="290" y="16"/>
                  </a:cubicBezTo>
                  <a:close/>
                  <a:moveTo>
                    <a:pt x="98" y="16"/>
                  </a:moveTo>
                  <a:lnTo>
                    <a:pt x="8" y="16"/>
                  </a:lnTo>
                  <a:lnTo>
                    <a:pt x="16" y="8"/>
                  </a:lnTo>
                  <a:lnTo>
                    <a:pt x="16" y="29"/>
                  </a:lnTo>
                  <a:cubicBezTo>
                    <a:pt x="16" y="34"/>
                    <a:pt x="12" y="37"/>
                    <a:pt x="8" y="37"/>
                  </a:cubicBezTo>
                  <a:cubicBezTo>
                    <a:pt x="3" y="37"/>
                    <a:pt x="0" y="34"/>
                    <a:pt x="0" y="29"/>
                  </a:cubicBezTo>
                  <a:lnTo>
                    <a:pt x="0" y="8"/>
                  </a:lnTo>
                  <a:cubicBezTo>
                    <a:pt x="0" y="4"/>
                    <a:pt x="3" y="0"/>
                    <a:pt x="8" y="0"/>
                  </a:cubicBezTo>
                  <a:lnTo>
                    <a:pt x="98" y="0"/>
                  </a:lnTo>
                  <a:cubicBezTo>
                    <a:pt x="103" y="0"/>
                    <a:pt x="106" y="4"/>
                    <a:pt x="106" y="8"/>
                  </a:cubicBezTo>
                  <a:cubicBezTo>
                    <a:pt x="106" y="12"/>
                    <a:pt x="103" y="16"/>
                    <a:pt x="98" y="16"/>
                  </a:cubicBezTo>
                  <a:close/>
                  <a:moveTo>
                    <a:pt x="16" y="109"/>
                  </a:moveTo>
                  <a:lnTo>
                    <a:pt x="16" y="221"/>
                  </a:lnTo>
                  <a:cubicBezTo>
                    <a:pt x="16" y="226"/>
                    <a:pt x="12" y="229"/>
                    <a:pt x="8" y="229"/>
                  </a:cubicBezTo>
                  <a:cubicBezTo>
                    <a:pt x="3" y="229"/>
                    <a:pt x="0" y="226"/>
                    <a:pt x="0" y="221"/>
                  </a:cubicBezTo>
                  <a:lnTo>
                    <a:pt x="0" y="109"/>
                  </a:lnTo>
                  <a:cubicBezTo>
                    <a:pt x="0" y="105"/>
                    <a:pt x="3" y="101"/>
                    <a:pt x="8" y="101"/>
                  </a:cubicBezTo>
                  <a:cubicBezTo>
                    <a:pt x="12" y="101"/>
                    <a:pt x="16" y="105"/>
                    <a:pt x="16" y="109"/>
                  </a:cubicBezTo>
                  <a:close/>
                  <a:moveTo>
                    <a:pt x="16" y="301"/>
                  </a:moveTo>
                  <a:lnTo>
                    <a:pt x="16" y="413"/>
                  </a:lnTo>
                  <a:cubicBezTo>
                    <a:pt x="16" y="418"/>
                    <a:pt x="12" y="421"/>
                    <a:pt x="8" y="421"/>
                  </a:cubicBezTo>
                  <a:cubicBezTo>
                    <a:pt x="3" y="421"/>
                    <a:pt x="0" y="418"/>
                    <a:pt x="0" y="413"/>
                  </a:cubicBezTo>
                  <a:lnTo>
                    <a:pt x="0" y="301"/>
                  </a:lnTo>
                  <a:cubicBezTo>
                    <a:pt x="0" y="297"/>
                    <a:pt x="3" y="293"/>
                    <a:pt x="8" y="293"/>
                  </a:cubicBezTo>
                  <a:cubicBezTo>
                    <a:pt x="12" y="293"/>
                    <a:pt x="16" y="297"/>
                    <a:pt x="16" y="301"/>
                  </a:cubicBezTo>
                  <a:close/>
                  <a:moveTo>
                    <a:pt x="16" y="493"/>
                  </a:moveTo>
                  <a:lnTo>
                    <a:pt x="16" y="605"/>
                  </a:lnTo>
                  <a:cubicBezTo>
                    <a:pt x="16" y="610"/>
                    <a:pt x="12" y="613"/>
                    <a:pt x="8" y="613"/>
                  </a:cubicBezTo>
                  <a:cubicBezTo>
                    <a:pt x="3" y="613"/>
                    <a:pt x="0" y="610"/>
                    <a:pt x="0" y="605"/>
                  </a:cubicBezTo>
                  <a:lnTo>
                    <a:pt x="0" y="493"/>
                  </a:lnTo>
                  <a:cubicBezTo>
                    <a:pt x="0" y="489"/>
                    <a:pt x="3" y="485"/>
                    <a:pt x="8" y="485"/>
                  </a:cubicBezTo>
                  <a:cubicBezTo>
                    <a:pt x="12" y="485"/>
                    <a:pt x="16" y="489"/>
                    <a:pt x="16" y="493"/>
                  </a:cubicBezTo>
                  <a:close/>
                  <a:moveTo>
                    <a:pt x="16" y="685"/>
                  </a:moveTo>
                  <a:lnTo>
                    <a:pt x="16" y="797"/>
                  </a:lnTo>
                  <a:cubicBezTo>
                    <a:pt x="16" y="802"/>
                    <a:pt x="12" y="805"/>
                    <a:pt x="8" y="805"/>
                  </a:cubicBezTo>
                  <a:cubicBezTo>
                    <a:pt x="3" y="805"/>
                    <a:pt x="0" y="802"/>
                    <a:pt x="0" y="797"/>
                  </a:cubicBezTo>
                  <a:lnTo>
                    <a:pt x="0" y="685"/>
                  </a:lnTo>
                  <a:cubicBezTo>
                    <a:pt x="0" y="681"/>
                    <a:pt x="3" y="677"/>
                    <a:pt x="8" y="677"/>
                  </a:cubicBezTo>
                  <a:cubicBezTo>
                    <a:pt x="12" y="677"/>
                    <a:pt x="16" y="681"/>
                    <a:pt x="16" y="685"/>
                  </a:cubicBezTo>
                  <a:close/>
                  <a:moveTo>
                    <a:pt x="16" y="877"/>
                  </a:moveTo>
                  <a:lnTo>
                    <a:pt x="16" y="915"/>
                  </a:lnTo>
                  <a:cubicBezTo>
                    <a:pt x="16" y="919"/>
                    <a:pt x="12" y="923"/>
                    <a:pt x="8" y="923"/>
                  </a:cubicBezTo>
                  <a:cubicBezTo>
                    <a:pt x="3" y="923"/>
                    <a:pt x="0" y="919"/>
                    <a:pt x="0" y="915"/>
                  </a:cubicBezTo>
                  <a:lnTo>
                    <a:pt x="0" y="877"/>
                  </a:lnTo>
                  <a:cubicBezTo>
                    <a:pt x="0" y="873"/>
                    <a:pt x="3" y="869"/>
                    <a:pt x="8" y="869"/>
                  </a:cubicBezTo>
                  <a:cubicBezTo>
                    <a:pt x="12" y="869"/>
                    <a:pt x="16" y="873"/>
                    <a:pt x="16" y="877"/>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8">
              <a:extLst>
                <a:ext uri="{FF2B5EF4-FFF2-40B4-BE49-F238E27FC236}">
                  <a16:creationId xmlns:a16="http://schemas.microsoft.com/office/drawing/2014/main" id="{AEFAA97B-F8B1-43B8-9400-8C2F89F99E91}"/>
                </a:ext>
              </a:extLst>
            </p:cNvPr>
            <p:cNvSpPr>
              <a:spLocks noChangeArrowheads="1"/>
            </p:cNvSpPr>
            <p:nvPr/>
          </p:nvSpPr>
          <p:spPr bwMode="auto">
            <a:xfrm>
              <a:off x="6772" y="2787"/>
              <a:ext cx="57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Assigning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Freeform 69">
              <a:extLst>
                <a:ext uri="{FF2B5EF4-FFF2-40B4-BE49-F238E27FC236}">
                  <a16:creationId xmlns:a16="http://schemas.microsoft.com/office/drawing/2014/main" id="{56E1BEA0-C8FA-4D50-BCB5-8C786F1D5A42}"/>
                </a:ext>
              </a:extLst>
            </p:cNvPr>
            <p:cNvSpPr>
              <a:spLocks noEditPoints="1"/>
            </p:cNvSpPr>
            <p:nvPr/>
          </p:nvSpPr>
          <p:spPr bwMode="auto">
            <a:xfrm>
              <a:off x="4754" y="2429"/>
              <a:ext cx="1270" cy="8"/>
            </a:xfrm>
            <a:custGeom>
              <a:avLst/>
              <a:gdLst>
                <a:gd name="T0" fmla="*/ 160 w 3385"/>
                <a:gd name="T1" fmla="*/ 0 h 21"/>
                <a:gd name="T2" fmla="*/ 160 w 3385"/>
                <a:gd name="T3" fmla="*/ 21 h 21"/>
                <a:gd name="T4" fmla="*/ 0 w 3385"/>
                <a:gd name="T5" fmla="*/ 10 h 21"/>
                <a:gd name="T6" fmla="*/ 266 w 3385"/>
                <a:gd name="T7" fmla="*/ 0 h 21"/>
                <a:gd name="T8" fmla="*/ 426 w 3385"/>
                <a:gd name="T9" fmla="*/ 10 h 21"/>
                <a:gd name="T10" fmla="*/ 266 w 3385"/>
                <a:gd name="T11" fmla="*/ 21 h 21"/>
                <a:gd name="T12" fmla="*/ 266 w 3385"/>
                <a:gd name="T13" fmla="*/ 0 h 21"/>
                <a:gd name="T14" fmla="*/ 672 w 3385"/>
                <a:gd name="T15" fmla="*/ 0 h 21"/>
                <a:gd name="T16" fmla="*/ 672 w 3385"/>
                <a:gd name="T17" fmla="*/ 21 h 21"/>
                <a:gd name="T18" fmla="*/ 512 w 3385"/>
                <a:gd name="T19" fmla="*/ 10 h 21"/>
                <a:gd name="T20" fmla="*/ 778 w 3385"/>
                <a:gd name="T21" fmla="*/ 0 h 21"/>
                <a:gd name="T22" fmla="*/ 938 w 3385"/>
                <a:gd name="T23" fmla="*/ 10 h 21"/>
                <a:gd name="T24" fmla="*/ 778 w 3385"/>
                <a:gd name="T25" fmla="*/ 21 h 21"/>
                <a:gd name="T26" fmla="*/ 778 w 3385"/>
                <a:gd name="T27" fmla="*/ 0 h 21"/>
                <a:gd name="T28" fmla="*/ 1184 w 3385"/>
                <a:gd name="T29" fmla="*/ 0 h 21"/>
                <a:gd name="T30" fmla="*/ 1184 w 3385"/>
                <a:gd name="T31" fmla="*/ 21 h 21"/>
                <a:gd name="T32" fmla="*/ 1024 w 3385"/>
                <a:gd name="T33" fmla="*/ 10 h 21"/>
                <a:gd name="T34" fmla="*/ 1290 w 3385"/>
                <a:gd name="T35" fmla="*/ 0 h 21"/>
                <a:gd name="T36" fmla="*/ 1450 w 3385"/>
                <a:gd name="T37" fmla="*/ 10 h 21"/>
                <a:gd name="T38" fmla="*/ 1290 w 3385"/>
                <a:gd name="T39" fmla="*/ 21 h 21"/>
                <a:gd name="T40" fmla="*/ 1290 w 3385"/>
                <a:gd name="T41" fmla="*/ 0 h 21"/>
                <a:gd name="T42" fmla="*/ 1696 w 3385"/>
                <a:gd name="T43" fmla="*/ 0 h 21"/>
                <a:gd name="T44" fmla="*/ 1696 w 3385"/>
                <a:gd name="T45" fmla="*/ 21 h 21"/>
                <a:gd name="T46" fmla="*/ 1536 w 3385"/>
                <a:gd name="T47" fmla="*/ 10 h 21"/>
                <a:gd name="T48" fmla="*/ 1802 w 3385"/>
                <a:gd name="T49" fmla="*/ 0 h 21"/>
                <a:gd name="T50" fmla="*/ 1962 w 3385"/>
                <a:gd name="T51" fmla="*/ 10 h 21"/>
                <a:gd name="T52" fmla="*/ 1802 w 3385"/>
                <a:gd name="T53" fmla="*/ 21 h 21"/>
                <a:gd name="T54" fmla="*/ 1802 w 3385"/>
                <a:gd name="T55" fmla="*/ 0 h 21"/>
                <a:gd name="T56" fmla="*/ 2208 w 3385"/>
                <a:gd name="T57" fmla="*/ 0 h 21"/>
                <a:gd name="T58" fmla="*/ 2208 w 3385"/>
                <a:gd name="T59" fmla="*/ 21 h 21"/>
                <a:gd name="T60" fmla="*/ 2048 w 3385"/>
                <a:gd name="T61" fmla="*/ 10 h 21"/>
                <a:gd name="T62" fmla="*/ 2314 w 3385"/>
                <a:gd name="T63" fmla="*/ 0 h 21"/>
                <a:gd name="T64" fmla="*/ 2474 w 3385"/>
                <a:gd name="T65" fmla="*/ 10 h 21"/>
                <a:gd name="T66" fmla="*/ 2314 w 3385"/>
                <a:gd name="T67" fmla="*/ 21 h 21"/>
                <a:gd name="T68" fmla="*/ 2314 w 3385"/>
                <a:gd name="T69" fmla="*/ 0 h 21"/>
                <a:gd name="T70" fmla="*/ 2720 w 3385"/>
                <a:gd name="T71" fmla="*/ 0 h 21"/>
                <a:gd name="T72" fmla="*/ 2720 w 3385"/>
                <a:gd name="T73" fmla="*/ 21 h 21"/>
                <a:gd name="T74" fmla="*/ 2560 w 3385"/>
                <a:gd name="T75" fmla="*/ 10 h 21"/>
                <a:gd name="T76" fmla="*/ 2826 w 3385"/>
                <a:gd name="T77" fmla="*/ 0 h 21"/>
                <a:gd name="T78" fmla="*/ 2986 w 3385"/>
                <a:gd name="T79" fmla="*/ 10 h 21"/>
                <a:gd name="T80" fmla="*/ 2826 w 3385"/>
                <a:gd name="T81" fmla="*/ 21 h 21"/>
                <a:gd name="T82" fmla="*/ 2826 w 3385"/>
                <a:gd name="T83" fmla="*/ 0 h 21"/>
                <a:gd name="T84" fmla="*/ 3232 w 3385"/>
                <a:gd name="T85" fmla="*/ 0 h 21"/>
                <a:gd name="T86" fmla="*/ 3232 w 3385"/>
                <a:gd name="T87" fmla="*/ 21 h 21"/>
                <a:gd name="T88" fmla="*/ 3072 w 3385"/>
                <a:gd name="T89" fmla="*/ 10 h 21"/>
                <a:gd name="T90" fmla="*/ 3338 w 3385"/>
                <a:gd name="T91" fmla="*/ 0 h 21"/>
                <a:gd name="T92" fmla="*/ 3385 w 3385"/>
                <a:gd name="T93" fmla="*/ 10 h 21"/>
                <a:gd name="T94" fmla="*/ 3338 w 3385"/>
                <a:gd name="T95" fmla="*/ 21 h 21"/>
                <a:gd name="T96" fmla="*/ 3338 w 3385"/>
                <a:gd name="T9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5" h="21">
                  <a:moveTo>
                    <a:pt x="10" y="0"/>
                  </a:moveTo>
                  <a:lnTo>
                    <a:pt x="160" y="0"/>
                  </a:lnTo>
                  <a:cubicBezTo>
                    <a:pt x="166" y="0"/>
                    <a:pt x="170" y="4"/>
                    <a:pt x="170" y="10"/>
                  </a:cubicBezTo>
                  <a:cubicBezTo>
                    <a:pt x="170" y="16"/>
                    <a:pt x="166" y="21"/>
                    <a:pt x="160" y="21"/>
                  </a:cubicBezTo>
                  <a:lnTo>
                    <a:pt x="10" y="21"/>
                  </a:lnTo>
                  <a:cubicBezTo>
                    <a:pt x="5" y="21"/>
                    <a:pt x="0" y="16"/>
                    <a:pt x="0" y="10"/>
                  </a:cubicBezTo>
                  <a:cubicBezTo>
                    <a:pt x="0" y="4"/>
                    <a:pt x="5" y="0"/>
                    <a:pt x="10" y="0"/>
                  </a:cubicBezTo>
                  <a:close/>
                  <a:moveTo>
                    <a:pt x="266" y="0"/>
                  </a:moveTo>
                  <a:lnTo>
                    <a:pt x="416" y="0"/>
                  </a:lnTo>
                  <a:cubicBezTo>
                    <a:pt x="422" y="0"/>
                    <a:pt x="426" y="4"/>
                    <a:pt x="426" y="10"/>
                  </a:cubicBezTo>
                  <a:cubicBezTo>
                    <a:pt x="426" y="16"/>
                    <a:pt x="422" y="21"/>
                    <a:pt x="416" y="21"/>
                  </a:cubicBezTo>
                  <a:lnTo>
                    <a:pt x="266" y="21"/>
                  </a:lnTo>
                  <a:cubicBezTo>
                    <a:pt x="261" y="21"/>
                    <a:pt x="256" y="16"/>
                    <a:pt x="256" y="10"/>
                  </a:cubicBezTo>
                  <a:cubicBezTo>
                    <a:pt x="256" y="4"/>
                    <a:pt x="261" y="0"/>
                    <a:pt x="266" y="0"/>
                  </a:cubicBezTo>
                  <a:close/>
                  <a:moveTo>
                    <a:pt x="522" y="0"/>
                  </a:moveTo>
                  <a:lnTo>
                    <a:pt x="672" y="0"/>
                  </a:lnTo>
                  <a:cubicBezTo>
                    <a:pt x="678" y="0"/>
                    <a:pt x="682" y="4"/>
                    <a:pt x="682" y="10"/>
                  </a:cubicBezTo>
                  <a:cubicBezTo>
                    <a:pt x="682" y="16"/>
                    <a:pt x="678" y="21"/>
                    <a:pt x="672" y="21"/>
                  </a:cubicBezTo>
                  <a:lnTo>
                    <a:pt x="522" y="21"/>
                  </a:lnTo>
                  <a:cubicBezTo>
                    <a:pt x="517" y="21"/>
                    <a:pt x="512" y="16"/>
                    <a:pt x="512" y="10"/>
                  </a:cubicBezTo>
                  <a:cubicBezTo>
                    <a:pt x="512" y="4"/>
                    <a:pt x="517" y="0"/>
                    <a:pt x="522" y="0"/>
                  </a:cubicBezTo>
                  <a:close/>
                  <a:moveTo>
                    <a:pt x="778" y="0"/>
                  </a:moveTo>
                  <a:lnTo>
                    <a:pt x="928" y="0"/>
                  </a:lnTo>
                  <a:cubicBezTo>
                    <a:pt x="934" y="0"/>
                    <a:pt x="938" y="4"/>
                    <a:pt x="938" y="10"/>
                  </a:cubicBezTo>
                  <a:cubicBezTo>
                    <a:pt x="938" y="16"/>
                    <a:pt x="934" y="21"/>
                    <a:pt x="928" y="21"/>
                  </a:cubicBezTo>
                  <a:lnTo>
                    <a:pt x="778" y="21"/>
                  </a:lnTo>
                  <a:cubicBezTo>
                    <a:pt x="773" y="21"/>
                    <a:pt x="768" y="16"/>
                    <a:pt x="768" y="10"/>
                  </a:cubicBezTo>
                  <a:cubicBezTo>
                    <a:pt x="768" y="4"/>
                    <a:pt x="773" y="0"/>
                    <a:pt x="778" y="0"/>
                  </a:cubicBezTo>
                  <a:close/>
                  <a:moveTo>
                    <a:pt x="1034" y="0"/>
                  </a:moveTo>
                  <a:lnTo>
                    <a:pt x="1184" y="0"/>
                  </a:lnTo>
                  <a:cubicBezTo>
                    <a:pt x="1190" y="0"/>
                    <a:pt x="1194" y="4"/>
                    <a:pt x="1194" y="10"/>
                  </a:cubicBezTo>
                  <a:cubicBezTo>
                    <a:pt x="1194" y="16"/>
                    <a:pt x="1190" y="21"/>
                    <a:pt x="1184" y="21"/>
                  </a:cubicBezTo>
                  <a:lnTo>
                    <a:pt x="1034" y="21"/>
                  </a:lnTo>
                  <a:cubicBezTo>
                    <a:pt x="1029" y="21"/>
                    <a:pt x="1024" y="16"/>
                    <a:pt x="1024" y="10"/>
                  </a:cubicBezTo>
                  <a:cubicBezTo>
                    <a:pt x="1024" y="4"/>
                    <a:pt x="1029" y="0"/>
                    <a:pt x="1034" y="0"/>
                  </a:cubicBezTo>
                  <a:close/>
                  <a:moveTo>
                    <a:pt x="1290" y="0"/>
                  </a:moveTo>
                  <a:lnTo>
                    <a:pt x="1440" y="0"/>
                  </a:lnTo>
                  <a:cubicBezTo>
                    <a:pt x="1446" y="0"/>
                    <a:pt x="1450" y="4"/>
                    <a:pt x="1450" y="10"/>
                  </a:cubicBezTo>
                  <a:cubicBezTo>
                    <a:pt x="1450" y="16"/>
                    <a:pt x="1446" y="21"/>
                    <a:pt x="1440" y="21"/>
                  </a:cubicBezTo>
                  <a:lnTo>
                    <a:pt x="1290" y="21"/>
                  </a:lnTo>
                  <a:cubicBezTo>
                    <a:pt x="1285" y="21"/>
                    <a:pt x="1280" y="16"/>
                    <a:pt x="1280" y="10"/>
                  </a:cubicBezTo>
                  <a:cubicBezTo>
                    <a:pt x="1280" y="4"/>
                    <a:pt x="1285" y="0"/>
                    <a:pt x="1290" y="0"/>
                  </a:cubicBezTo>
                  <a:close/>
                  <a:moveTo>
                    <a:pt x="1546" y="0"/>
                  </a:moveTo>
                  <a:lnTo>
                    <a:pt x="1696" y="0"/>
                  </a:lnTo>
                  <a:cubicBezTo>
                    <a:pt x="1702" y="0"/>
                    <a:pt x="1706" y="4"/>
                    <a:pt x="1706" y="10"/>
                  </a:cubicBezTo>
                  <a:cubicBezTo>
                    <a:pt x="1706" y="16"/>
                    <a:pt x="1702" y="21"/>
                    <a:pt x="1696" y="21"/>
                  </a:cubicBezTo>
                  <a:lnTo>
                    <a:pt x="1546" y="21"/>
                  </a:lnTo>
                  <a:cubicBezTo>
                    <a:pt x="1541" y="21"/>
                    <a:pt x="1536" y="16"/>
                    <a:pt x="1536" y="10"/>
                  </a:cubicBezTo>
                  <a:cubicBezTo>
                    <a:pt x="1536" y="4"/>
                    <a:pt x="1541" y="0"/>
                    <a:pt x="1546" y="0"/>
                  </a:cubicBezTo>
                  <a:close/>
                  <a:moveTo>
                    <a:pt x="1802" y="0"/>
                  </a:moveTo>
                  <a:lnTo>
                    <a:pt x="1952" y="0"/>
                  </a:lnTo>
                  <a:cubicBezTo>
                    <a:pt x="1958" y="0"/>
                    <a:pt x="1962" y="4"/>
                    <a:pt x="1962" y="10"/>
                  </a:cubicBezTo>
                  <a:cubicBezTo>
                    <a:pt x="1962" y="16"/>
                    <a:pt x="1958" y="21"/>
                    <a:pt x="1952" y="21"/>
                  </a:cubicBezTo>
                  <a:lnTo>
                    <a:pt x="1802" y="21"/>
                  </a:lnTo>
                  <a:cubicBezTo>
                    <a:pt x="1797" y="21"/>
                    <a:pt x="1792" y="16"/>
                    <a:pt x="1792" y="10"/>
                  </a:cubicBezTo>
                  <a:cubicBezTo>
                    <a:pt x="1792" y="4"/>
                    <a:pt x="1797" y="0"/>
                    <a:pt x="1802" y="0"/>
                  </a:cubicBezTo>
                  <a:close/>
                  <a:moveTo>
                    <a:pt x="2058" y="0"/>
                  </a:moveTo>
                  <a:lnTo>
                    <a:pt x="2208" y="0"/>
                  </a:lnTo>
                  <a:cubicBezTo>
                    <a:pt x="2214" y="0"/>
                    <a:pt x="2218" y="4"/>
                    <a:pt x="2218" y="10"/>
                  </a:cubicBezTo>
                  <a:cubicBezTo>
                    <a:pt x="2218" y="16"/>
                    <a:pt x="2214" y="21"/>
                    <a:pt x="2208" y="21"/>
                  </a:cubicBezTo>
                  <a:lnTo>
                    <a:pt x="2058" y="21"/>
                  </a:lnTo>
                  <a:cubicBezTo>
                    <a:pt x="2053" y="21"/>
                    <a:pt x="2048" y="16"/>
                    <a:pt x="2048" y="10"/>
                  </a:cubicBezTo>
                  <a:cubicBezTo>
                    <a:pt x="2048" y="4"/>
                    <a:pt x="2053" y="0"/>
                    <a:pt x="2058" y="0"/>
                  </a:cubicBezTo>
                  <a:close/>
                  <a:moveTo>
                    <a:pt x="2314" y="0"/>
                  </a:moveTo>
                  <a:lnTo>
                    <a:pt x="2464" y="0"/>
                  </a:lnTo>
                  <a:cubicBezTo>
                    <a:pt x="2470" y="0"/>
                    <a:pt x="2474" y="4"/>
                    <a:pt x="2474" y="10"/>
                  </a:cubicBezTo>
                  <a:cubicBezTo>
                    <a:pt x="2474" y="16"/>
                    <a:pt x="2470" y="21"/>
                    <a:pt x="2464" y="21"/>
                  </a:cubicBezTo>
                  <a:lnTo>
                    <a:pt x="2314" y="21"/>
                  </a:lnTo>
                  <a:cubicBezTo>
                    <a:pt x="2309" y="21"/>
                    <a:pt x="2304" y="16"/>
                    <a:pt x="2304" y="10"/>
                  </a:cubicBezTo>
                  <a:cubicBezTo>
                    <a:pt x="2304" y="4"/>
                    <a:pt x="2309" y="0"/>
                    <a:pt x="2314" y="0"/>
                  </a:cubicBezTo>
                  <a:close/>
                  <a:moveTo>
                    <a:pt x="2570" y="0"/>
                  </a:moveTo>
                  <a:lnTo>
                    <a:pt x="2720" y="0"/>
                  </a:lnTo>
                  <a:cubicBezTo>
                    <a:pt x="2726" y="0"/>
                    <a:pt x="2730" y="4"/>
                    <a:pt x="2730" y="10"/>
                  </a:cubicBezTo>
                  <a:cubicBezTo>
                    <a:pt x="2730" y="16"/>
                    <a:pt x="2726" y="21"/>
                    <a:pt x="2720" y="21"/>
                  </a:cubicBezTo>
                  <a:lnTo>
                    <a:pt x="2570" y="21"/>
                  </a:lnTo>
                  <a:cubicBezTo>
                    <a:pt x="2565" y="21"/>
                    <a:pt x="2560" y="16"/>
                    <a:pt x="2560" y="10"/>
                  </a:cubicBezTo>
                  <a:cubicBezTo>
                    <a:pt x="2560" y="4"/>
                    <a:pt x="2565" y="0"/>
                    <a:pt x="2570" y="0"/>
                  </a:cubicBezTo>
                  <a:close/>
                  <a:moveTo>
                    <a:pt x="2826" y="0"/>
                  </a:moveTo>
                  <a:lnTo>
                    <a:pt x="2976" y="0"/>
                  </a:lnTo>
                  <a:cubicBezTo>
                    <a:pt x="2982" y="0"/>
                    <a:pt x="2986" y="4"/>
                    <a:pt x="2986" y="10"/>
                  </a:cubicBezTo>
                  <a:cubicBezTo>
                    <a:pt x="2986" y="16"/>
                    <a:pt x="2982" y="21"/>
                    <a:pt x="2976" y="21"/>
                  </a:cubicBezTo>
                  <a:lnTo>
                    <a:pt x="2826" y="21"/>
                  </a:lnTo>
                  <a:cubicBezTo>
                    <a:pt x="2821" y="21"/>
                    <a:pt x="2816" y="16"/>
                    <a:pt x="2816" y="10"/>
                  </a:cubicBezTo>
                  <a:cubicBezTo>
                    <a:pt x="2816" y="4"/>
                    <a:pt x="2821" y="0"/>
                    <a:pt x="2826" y="0"/>
                  </a:cubicBezTo>
                  <a:close/>
                  <a:moveTo>
                    <a:pt x="3082" y="0"/>
                  </a:moveTo>
                  <a:lnTo>
                    <a:pt x="3232" y="0"/>
                  </a:lnTo>
                  <a:cubicBezTo>
                    <a:pt x="3238" y="0"/>
                    <a:pt x="3242" y="4"/>
                    <a:pt x="3242" y="10"/>
                  </a:cubicBezTo>
                  <a:cubicBezTo>
                    <a:pt x="3242" y="16"/>
                    <a:pt x="3238" y="21"/>
                    <a:pt x="3232" y="21"/>
                  </a:cubicBezTo>
                  <a:lnTo>
                    <a:pt x="3082" y="21"/>
                  </a:lnTo>
                  <a:cubicBezTo>
                    <a:pt x="3077" y="21"/>
                    <a:pt x="3072" y="16"/>
                    <a:pt x="3072" y="10"/>
                  </a:cubicBezTo>
                  <a:cubicBezTo>
                    <a:pt x="3072" y="4"/>
                    <a:pt x="3077" y="0"/>
                    <a:pt x="3082" y="0"/>
                  </a:cubicBezTo>
                  <a:close/>
                  <a:moveTo>
                    <a:pt x="3338" y="0"/>
                  </a:moveTo>
                  <a:lnTo>
                    <a:pt x="3374" y="0"/>
                  </a:lnTo>
                  <a:cubicBezTo>
                    <a:pt x="3380" y="0"/>
                    <a:pt x="3385" y="4"/>
                    <a:pt x="3385" y="10"/>
                  </a:cubicBezTo>
                  <a:cubicBezTo>
                    <a:pt x="3385" y="16"/>
                    <a:pt x="3380" y="21"/>
                    <a:pt x="3374" y="21"/>
                  </a:cubicBezTo>
                  <a:lnTo>
                    <a:pt x="3338" y="21"/>
                  </a:lnTo>
                  <a:cubicBezTo>
                    <a:pt x="3333" y="21"/>
                    <a:pt x="3328" y="16"/>
                    <a:pt x="3328" y="10"/>
                  </a:cubicBezTo>
                  <a:cubicBezTo>
                    <a:pt x="3328" y="4"/>
                    <a:pt x="3333" y="0"/>
                    <a:pt x="3338" y="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0">
              <a:extLst>
                <a:ext uri="{FF2B5EF4-FFF2-40B4-BE49-F238E27FC236}">
                  <a16:creationId xmlns:a16="http://schemas.microsoft.com/office/drawing/2014/main" id="{C84D115D-E30B-4158-BA23-192479B81C1A}"/>
                </a:ext>
              </a:extLst>
            </p:cNvPr>
            <p:cNvSpPr>
              <a:spLocks/>
            </p:cNvSpPr>
            <p:nvPr/>
          </p:nvSpPr>
          <p:spPr bwMode="auto">
            <a:xfrm>
              <a:off x="4716" y="2404"/>
              <a:ext cx="56" cy="57"/>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1">
              <a:extLst>
                <a:ext uri="{FF2B5EF4-FFF2-40B4-BE49-F238E27FC236}">
                  <a16:creationId xmlns:a16="http://schemas.microsoft.com/office/drawing/2014/main" id="{99B963F8-4AD2-4546-B329-53FF8C06E17E}"/>
                </a:ext>
              </a:extLst>
            </p:cNvPr>
            <p:cNvSpPr>
              <a:spLocks noChangeArrowheads="1"/>
            </p:cNvSpPr>
            <p:nvPr/>
          </p:nvSpPr>
          <p:spPr bwMode="auto">
            <a:xfrm>
              <a:off x="5106" y="2394"/>
              <a:ext cx="523"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2">
              <a:extLst>
                <a:ext uri="{FF2B5EF4-FFF2-40B4-BE49-F238E27FC236}">
                  <a16:creationId xmlns:a16="http://schemas.microsoft.com/office/drawing/2014/main" id="{E64D6C74-4A32-4F4C-9FD9-81B6CC812D86}"/>
                </a:ext>
              </a:extLst>
            </p:cNvPr>
            <p:cNvSpPr>
              <a:spLocks noChangeArrowheads="1"/>
            </p:cNvSpPr>
            <p:nvPr/>
          </p:nvSpPr>
          <p:spPr bwMode="auto">
            <a:xfrm>
              <a:off x="5104" y="2391"/>
              <a:ext cx="61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Freeform 73">
              <a:extLst>
                <a:ext uri="{FF2B5EF4-FFF2-40B4-BE49-F238E27FC236}">
                  <a16:creationId xmlns:a16="http://schemas.microsoft.com/office/drawing/2014/main" id="{90DAD53D-D6B7-46E9-BB6B-6032DF1CFF41}"/>
                </a:ext>
              </a:extLst>
            </p:cNvPr>
            <p:cNvSpPr>
              <a:spLocks noEditPoints="1"/>
            </p:cNvSpPr>
            <p:nvPr/>
          </p:nvSpPr>
          <p:spPr bwMode="auto">
            <a:xfrm>
              <a:off x="3437" y="2429"/>
              <a:ext cx="573" cy="347"/>
            </a:xfrm>
            <a:custGeom>
              <a:avLst/>
              <a:gdLst>
                <a:gd name="T0" fmla="*/ 128 w 1528"/>
                <a:gd name="T1" fmla="*/ 915 h 923"/>
                <a:gd name="T2" fmla="*/ 0 w 1528"/>
                <a:gd name="T3" fmla="*/ 915 h 923"/>
                <a:gd name="T4" fmla="*/ 312 w 1528"/>
                <a:gd name="T5" fmla="*/ 907 h 923"/>
                <a:gd name="T6" fmla="*/ 200 w 1528"/>
                <a:gd name="T7" fmla="*/ 923 h 923"/>
                <a:gd name="T8" fmla="*/ 392 w 1528"/>
                <a:gd name="T9" fmla="*/ 907 h 923"/>
                <a:gd name="T10" fmla="*/ 504 w 1528"/>
                <a:gd name="T11" fmla="*/ 923 h 923"/>
                <a:gd name="T12" fmla="*/ 392 w 1528"/>
                <a:gd name="T13" fmla="*/ 907 h 923"/>
                <a:gd name="T14" fmla="*/ 704 w 1528"/>
                <a:gd name="T15" fmla="*/ 915 h 923"/>
                <a:gd name="T16" fmla="*/ 576 w 1528"/>
                <a:gd name="T17" fmla="*/ 915 h 923"/>
                <a:gd name="T18" fmla="*/ 888 w 1528"/>
                <a:gd name="T19" fmla="*/ 907 h 923"/>
                <a:gd name="T20" fmla="*/ 776 w 1528"/>
                <a:gd name="T21" fmla="*/ 923 h 923"/>
                <a:gd name="T22" fmla="*/ 968 w 1528"/>
                <a:gd name="T23" fmla="*/ 907 h 923"/>
                <a:gd name="T24" fmla="*/ 1080 w 1528"/>
                <a:gd name="T25" fmla="*/ 923 h 923"/>
                <a:gd name="T26" fmla="*/ 968 w 1528"/>
                <a:gd name="T27" fmla="*/ 907 h 923"/>
                <a:gd name="T28" fmla="*/ 1280 w 1528"/>
                <a:gd name="T29" fmla="*/ 915 h 923"/>
                <a:gd name="T30" fmla="*/ 1152 w 1528"/>
                <a:gd name="T31" fmla="*/ 915 h 923"/>
                <a:gd name="T32" fmla="*/ 1464 w 1528"/>
                <a:gd name="T33" fmla="*/ 907 h 923"/>
                <a:gd name="T34" fmla="*/ 1352 w 1528"/>
                <a:gd name="T35" fmla="*/ 923 h 923"/>
                <a:gd name="T36" fmla="*/ 1512 w 1528"/>
                <a:gd name="T37" fmla="*/ 891 h 923"/>
                <a:gd name="T38" fmla="*/ 1528 w 1528"/>
                <a:gd name="T39" fmla="*/ 779 h 923"/>
                <a:gd name="T40" fmla="*/ 1512 w 1528"/>
                <a:gd name="T41" fmla="*/ 891 h 923"/>
                <a:gd name="T42" fmla="*/ 1520 w 1528"/>
                <a:gd name="T43" fmla="*/ 579 h 923"/>
                <a:gd name="T44" fmla="*/ 1520 w 1528"/>
                <a:gd name="T45" fmla="*/ 707 h 923"/>
                <a:gd name="T46" fmla="*/ 1512 w 1528"/>
                <a:gd name="T47" fmla="*/ 395 h 923"/>
                <a:gd name="T48" fmla="*/ 1528 w 1528"/>
                <a:gd name="T49" fmla="*/ 507 h 923"/>
                <a:gd name="T50" fmla="*/ 1512 w 1528"/>
                <a:gd name="T51" fmla="*/ 315 h 923"/>
                <a:gd name="T52" fmla="*/ 1528 w 1528"/>
                <a:gd name="T53" fmla="*/ 203 h 923"/>
                <a:gd name="T54" fmla="*/ 1512 w 1528"/>
                <a:gd name="T55" fmla="*/ 315 h 923"/>
                <a:gd name="T56" fmla="*/ 1520 w 1528"/>
                <a:gd name="T57" fmla="*/ 3 h 923"/>
                <a:gd name="T58" fmla="*/ 1520 w 1528"/>
                <a:gd name="T59" fmla="*/ 131 h 923"/>
                <a:gd name="T60" fmla="*/ 1331 w 1528"/>
                <a:gd name="T61" fmla="*/ 16 h 923"/>
                <a:gd name="T62" fmla="*/ 1443 w 1528"/>
                <a:gd name="T63" fmla="*/ 0 h 923"/>
                <a:gd name="T64" fmla="*/ 1251 w 1528"/>
                <a:gd name="T65" fmla="*/ 16 h 923"/>
                <a:gd name="T66" fmla="*/ 1139 w 1528"/>
                <a:gd name="T67" fmla="*/ 0 h 923"/>
                <a:gd name="T68" fmla="*/ 1251 w 1528"/>
                <a:gd name="T69" fmla="*/ 16 h 923"/>
                <a:gd name="T70" fmla="*/ 939 w 1528"/>
                <a:gd name="T71" fmla="*/ 8 h 923"/>
                <a:gd name="T72" fmla="*/ 1067 w 1528"/>
                <a:gd name="T73" fmla="*/ 8 h 923"/>
                <a:gd name="T74" fmla="*/ 755 w 1528"/>
                <a:gd name="T75" fmla="*/ 16 h 923"/>
                <a:gd name="T76" fmla="*/ 867 w 1528"/>
                <a:gd name="T77" fmla="*/ 0 h 923"/>
                <a:gd name="T78" fmla="*/ 675 w 1528"/>
                <a:gd name="T79" fmla="*/ 16 h 923"/>
                <a:gd name="T80" fmla="*/ 563 w 1528"/>
                <a:gd name="T81" fmla="*/ 0 h 923"/>
                <a:gd name="T82" fmla="*/ 675 w 1528"/>
                <a:gd name="T83" fmla="*/ 16 h 923"/>
                <a:gd name="T84" fmla="*/ 363 w 1528"/>
                <a:gd name="T85" fmla="*/ 8 h 923"/>
                <a:gd name="T86" fmla="*/ 491 w 1528"/>
                <a:gd name="T87" fmla="*/ 8 h 923"/>
                <a:gd name="T88" fmla="*/ 179 w 1528"/>
                <a:gd name="T89" fmla="*/ 16 h 923"/>
                <a:gd name="T90" fmla="*/ 291 w 1528"/>
                <a:gd name="T91" fmla="*/ 0 h 923"/>
                <a:gd name="T92" fmla="*/ 99 w 1528"/>
                <a:gd name="T93" fmla="*/ 16 h 923"/>
                <a:gd name="T94" fmla="*/ 16 w 1528"/>
                <a:gd name="T95" fmla="*/ 30 h 923"/>
                <a:gd name="T96" fmla="*/ 0 w 1528"/>
                <a:gd name="T97" fmla="*/ 8 h 923"/>
                <a:gd name="T98" fmla="*/ 107 w 1528"/>
                <a:gd name="T99" fmla="*/ 8 h 923"/>
                <a:gd name="T100" fmla="*/ 16 w 1528"/>
                <a:gd name="T101" fmla="*/ 222 h 923"/>
                <a:gd name="T102" fmla="*/ 0 w 1528"/>
                <a:gd name="T103" fmla="*/ 110 h 923"/>
                <a:gd name="T104" fmla="*/ 16 w 1528"/>
                <a:gd name="T105" fmla="*/ 302 h 923"/>
                <a:gd name="T106" fmla="*/ 0 w 1528"/>
                <a:gd name="T107" fmla="*/ 414 h 923"/>
                <a:gd name="T108" fmla="*/ 16 w 1528"/>
                <a:gd name="T109" fmla="*/ 302 h 923"/>
                <a:gd name="T110" fmla="*/ 8 w 1528"/>
                <a:gd name="T111" fmla="*/ 614 h 923"/>
                <a:gd name="T112" fmla="*/ 8 w 1528"/>
                <a:gd name="T113" fmla="*/ 486 h 923"/>
                <a:gd name="T114" fmla="*/ 16 w 1528"/>
                <a:gd name="T115" fmla="*/ 798 h 923"/>
                <a:gd name="T116" fmla="*/ 0 w 1528"/>
                <a:gd name="T117" fmla="*/ 686 h 923"/>
                <a:gd name="T118" fmla="*/ 16 w 1528"/>
                <a:gd name="T119" fmla="*/ 878 h 923"/>
                <a:gd name="T120" fmla="*/ 0 w 1528"/>
                <a:gd name="T121" fmla="*/ 915 h 923"/>
                <a:gd name="T122" fmla="*/ 16 w 1528"/>
                <a:gd name="T123" fmla="*/ 878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8" h="923">
                  <a:moveTo>
                    <a:pt x="8" y="907"/>
                  </a:moveTo>
                  <a:lnTo>
                    <a:pt x="120" y="907"/>
                  </a:lnTo>
                  <a:cubicBezTo>
                    <a:pt x="125" y="907"/>
                    <a:pt x="128" y="911"/>
                    <a:pt x="128" y="915"/>
                  </a:cubicBezTo>
                  <a:cubicBezTo>
                    <a:pt x="128" y="920"/>
                    <a:pt x="125" y="923"/>
                    <a:pt x="120" y="923"/>
                  </a:cubicBezTo>
                  <a:lnTo>
                    <a:pt x="8" y="923"/>
                  </a:lnTo>
                  <a:cubicBezTo>
                    <a:pt x="4" y="923"/>
                    <a:pt x="0" y="920"/>
                    <a:pt x="0" y="915"/>
                  </a:cubicBezTo>
                  <a:cubicBezTo>
                    <a:pt x="0" y="911"/>
                    <a:pt x="4" y="907"/>
                    <a:pt x="8" y="907"/>
                  </a:cubicBezTo>
                  <a:close/>
                  <a:moveTo>
                    <a:pt x="200" y="907"/>
                  </a:moveTo>
                  <a:lnTo>
                    <a:pt x="312" y="907"/>
                  </a:lnTo>
                  <a:cubicBezTo>
                    <a:pt x="317" y="907"/>
                    <a:pt x="320" y="911"/>
                    <a:pt x="320" y="915"/>
                  </a:cubicBezTo>
                  <a:cubicBezTo>
                    <a:pt x="320" y="920"/>
                    <a:pt x="317" y="923"/>
                    <a:pt x="312" y="923"/>
                  </a:cubicBezTo>
                  <a:lnTo>
                    <a:pt x="200" y="923"/>
                  </a:lnTo>
                  <a:cubicBezTo>
                    <a:pt x="196" y="923"/>
                    <a:pt x="192" y="920"/>
                    <a:pt x="192" y="915"/>
                  </a:cubicBezTo>
                  <a:cubicBezTo>
                    <a:pt x="192" y="911"/>
                    <a:pt x="196" y="907"/>
                    <a:pt x="200" y="907"/>
                  </a:cubicBezTo>
                  <a:close/>
                  <a:moveTo>
                    <a:pt x="392" y="907"/>
                  </a:moveTo>
                  <a:lnTo>
                    <a:pt x="504" y="907"/>
                  </a:lnTo>
                  <a:cubicBezTo>
                    <a:pt x="509" y="907"/>
                    <a:pt x="512" y="911"/>
                    <a:pt x="512" y="915"/>
                  </a:cubicBezTo>
                  <a:cubicBezTo>
                    <a:pt x="512" y="920"/>
                    <a:pt x="509" y="923"/>
                    <a:pt x="504" y="923"/>
                  </a:cubicBezTo>
                  <a:lnTo>
                    <a:pt x="392" y="923"/>
                  </a:lnTo>
                  <a:cubicBezTo>
                    <a:pt x="388" y="923"/>
                    <a:pt x="384" y="920"/>
                    <a:pt x="384" y="915"/>
                  </a:cubicBezTo>
                  <a:cubicBezTo>
                    <a:pt x="384" y="911"/>
                    <a:pt x="388" y="907"/>
                    <a:pt x="392" y="907"/>
                  </a:cubicBezTo>
                  <a:close/>
                  <a:moveTo>
                    <a:pt x="584" y="907"/>
                  </a:moveTo>
                  <a:lnTo>
                    <a:pt x="696" y="907"/>
                  </a:lnTo>
                  <a:cubicBezTo>
                    <a:pt x="701" y="907"/>
                    <a:pt x="704" y="911"/>
                    <a:pt x="704" y="915"/>
                  </a:cubicBezTo>
                  <a:cubicBezTo>
                    <a:pt x="704" y="920"/>
                    <a:pt x="701" y="923"/>
                    <a:pt x="696" y="923"/>
                  </a:cubicBezTo>
                  <a:lnTo>
                    <a:pt x="584" y="923"/>
                  </a:lnTo>
                  <a:cubicBezTo>
                    <a:pt x="580" y="923"/>
                    <a:pt x="576" y="920"/>
                    <a:pt x="576" y="915"/>
                  </a:cubicBezTo>
                  <a:cubicBezTo>
                    <a:pt x="576" y="911"/>
                    <a:pt x="580" y="907"/>
                    <a:pt x="584" y="907"/>
                  </a:cubicBezTo>
                  <a:close/>
                  <a:moveTo>
                    <a:pt x="776" y="907"/>
                  </a:moveTo>
                  <a:lnTo>
                    <a:pt x="888" y="907"/>
                  </a:lnTo>
                  <a:cubicBezTo>
                    <a:pt x="893" y="907"/>
                    <a:pt x="896" y="911"/>
                    <a:pt x="896" y="915"/>
                  </a:cubicBezTo>
                  <a:cubicBezTo>
                    <a:pt x="896" y="920"/>
                    <a:pt x="893" y="923"/>
                    <a:pt x="888" y="923"/>
                  </a:cubicBezTo>
                  <a:lnTo>
                    <a:pt x="776" y="923"/>
                  </a:lnTo>
                  <a:cubicBezTo>
                    <a:pt x="772" y="923"/>
                    <a:pt x="768" y="920"/>
                    <a:pt x="768" y="915"/>
                  </a:cubicBezTo>
                  <a:cubicBezTo>
                    <a:pt x="768" y="911"/>
                    <a:pt x="772" y="907"/>
                    <a:pt x="776" y="907"/>
                  </a:cubicBezTo>
                  <a:close/>
                  <a:moveTo>
                    <a:pt x="968" y="907"/>
                  </a:moveTo>
                  <a:lnTo>
                    <a:pt x="1080" y="907"/>
                  </a:lnTo>
                  <a:cubicBezTo>
                    <a:pt x="1085" y="907"/>
                    <a:pt x="1088" y="911"/>
                    <a:pt x="1088" y="915"/>
                  </a:cubicBezTo>
                  <a:cubicBezTo>
                    <a:pt x="1088" y="920"/>
                    <a:pt x="1085" y="923"/>
                    <a:pt x="1080" y="923"/>
                  </a:cubicBezTo>
                  <a:lnTo>
                    <a:pt x="968" y="923"/>
                  </a:lnTo>
                  <a:cubicBezTo>
                    <a:pt x="964" y="923"/>
                    <a:pt x="960" y="920"/>
                    <a:pt x="960" y="915"/>
                  </a:cubicBezTo>
                  <a:cubicBezTo>
                    <a:pt x="960" y="911"/>
                    <a:pt x="964" y="907"/>
                    <a:pt x="968" y="907"/>
                  </a:cubicBezTo>
                  <a:close/>
                  <a:moveTo>
                    <a:pt x="1160" y="907"/>
                  </a:moveTo>
                  <a:lnTo>
                    <a:pt x="1272" y="907"/>
                  </a:lnTo>
                  <a:cubicBezTo>
                    <a:pt x="1277" y="907"/>
                    <a:pt x="1280" y="911"/>
                    <a:pt x="1280" y="915"/>
                  </a:cubicBezTo>
                  <a:cubicBezTo>
                    <a:pt x="1280" y="920"/>
                    <a:pt x="1277" y="923"/>
                    <a:pt x="1272" y="923"/>
                  </a:cubicBezTo>
                  <a:lnTo>
                    <a:pt x="1160" y="923"/>
                  </a:lnTo>
                  <a:cubicBezTo>
                    <a:pt x="1156" y="923"/>
                    <a:pt x="1152" y="920"/>
                    <a:pt x="1152" y="915"/>
                  </a:cubicBezTo>
                  <a:cubicBezTo>
                    <a:pt x="1152" y="911"/>
                    <a:pt x="1156" y="907"/>
                    <a:pt x="1160" y="907"/>
                  </a:cubicBezTo>
                  <a:close/>
                  <a:moveTo>
                    <a:pt x="1352" y="907"/>
                  </a:moveTo>
                  <a:lnTo>
                    <a:pt x="1464" y="907"/>
                  </a:lnTo>
                  <a:cubicBezTo>
                    <a:pt x="1469" y="907"/>
                    <a:pt x="1472" y="911"/>
                    <a:pt x="1472" y="915"/>
                  </a:cubicBezTo>
                  <a:cubicBezTo>
                    <a:pt x="1472" y="920"/>
                    <a:pt x="1469" y="923"/>
                    <a:pt x="1464" y="923"/>
                  </a:cubicBezTo>
                  <a:lnTo>
                    <a:pt x="1352" y="923"/>
                  </a:lnTo>
                  <a:cubicBezTo>
                    <a:pt x="1348" y="923"/>
                    <a:pt x="1344" y="920"/>
                    <a:pt x="1344" y="915"/>
                  </a:cubicBezTo>
                  <a:cubicBezTo>
                    <a:pt x="1344" y="911"/>
                    <a:pt x="1348" y="907"/>
                    <a:pt x="1352" y="907"/>
                  </a:cubicBezTo>
                  <a:close/>
                  <a:moveTo>
                    <a:pt x="1512" y="891"/>
                  </a:moveTo>
                  <a:lnTo>
                    <a:pt x="1512" y="779"/>
                  </a:lnTo>
                  <a:cubicBezTo>
                    <a:pt x="1512" y="775"/>
                    <a:pt x="1516" y="771"/>
                    <a:pt x="1520" y="771"/>
                  </a:cubicBezTo>
                  <a:cubicBezTo>
                    <a:pt x="1524" y="771"/>
                    <a:pt x="1528" y="775"/>
                    <a:pt x="1528" y="779"/>
                  </a:cubicBezTo>
                  <a:lnTo>
                    <a:pt x="1528" y="891"/>
                  </a:lnTo>
                  <a:cubicBezTo>
                    <a:pt x="1528" y="896"/>
                    <a:pt x="1524" y="899"/>
                    <a:pt x="1520" y="899"/>
                  </a:cubicBezTo>
                  <a:cubicBezTo>
                    <a:pt x="1516" y="899"/>
                    <a:pt x="1512" y="896"/>
                    <a:pt x="1512" y="891"/>
                  </a:cubicBezTo>
                  <a:close/>
                  <a:moveTo>
                    <a:pt x="1512" y="699"/>
                  </a:moveTo>
                  <a:lnTo>
                    <a:pt x="1512" y="587"/>
                  </a:lnTo>
                  <a:cubicBezTo>
                    <a:pt x="1512" y="583"/>
                    <a:pt x="1516" y="579"/>
                    <a:pt x="1520" y="579"/>
                  </a:cubicBezTo>
                  <a:cubicBezTo>
                    <a:pt x="1524" y="579"/>
                    <a:pt x="1528" y="583"/>
                    <a:pt x="1528" y="587"/>
                  </a:cubicBezTo>
                  <a:lnTo>
                    <a:pt x="1528" y="699"/>
                  </a:lnTo>
                  <a:cubicBezTo>
                    <a:pt x="1528" y="704"/>
                    <a:pt x="1524" y="707"/>
                    <a:pt x="1520" y="707"/>
                  </a:cubicBezTo>
                  <a:cubicBezTo>
                    <a:pt x="1516" y="707"/>
                    <a:pt x="1512" y="704"/>
                    <a:pt x="1512" y="699"/>
                  </a:cubicBezTo>
                  <a:close/>
                  <a:moveTo>
                    <a:pt x="1512" y="507"/>
                  </a:moveTo>
                  <a:lnTo>
                    <a:pt x="1512" y="395"/>
                  </a:lnTo>
                  <a:cubicBezTo>
                    <a:pt x="1512" y="391"/>
                    <a:pt x="1516" y="387"/>
                    <a:pt x="1520" y="387"/>
                  </a:cubicBezTo>
                  <a:cubicBezTo>
                    <a:pt x="1524" y="387"/>
                    <a:pt x="1528" y="391"/>
                    <a:pt x="1528" y="395"/>
                  </a:cubicBezTo>
                  <a:lnTo>
                    <a:pt x="1528" y="507"/>
                  </a:lnTo>
                  <a:cubicBezTo>
                    <a:pt x="1528" y="512"/>
                    <a:pt x="1524" y="515"/>
                    <a:pt x="1520" y="515"/>
                  </a:cubicBezTo>
                  <a:cubicBezTo>
                    <a:pt x="1516" y="515"/>
                    <a:pt x="1512" y="512"/>
                    <a:pt x="1512" y="507"/>
                  </a:cubicBezTo>
                  <a:close/>
                  <a:moveTo>
                    <a:pt x="1512" y="315"/>
                  </a:moveTo>
                  <a:lnTo>
                    <a:pt x="1512" y="203"/>
                  </a:lnTo>
                  <a:cubicBezTo>
                    <a:pt x="1512" y="199"/>
                    <a:pt x="1516" y="195"/>
                    <a:pt x="1520" y="195"/>
                  </a:cubicBezTo>
                  <a:cubicBezTo>
                    <a:pt x="1524" y="195"/>
                    <a:pt x="1528" y="199"/>
                    <a:pt x="1528" y="203"/>
                  </a:cubicBezTo>
                  <a:lnTo>
                    <a:pt x="1528" y="315"/>
                  </a:lnTo>
                  <a:cubicBezTo>
                    <a:pt x="1528" y="320"/>
                    <a:pt x="1524" y="323"/>
                    <a:pt x="1520" y="323"/>
                  </a:cubicBezTo>
                  <a:cubicBezTo>
                    <a:pt x="1516" y="323"/>
                    <a:pt x="1512" y="320"/>
                    <a:pt x="1512" y="315"/>
                  </a:cubicBezTo>
                  <a:close/>
                  <a:moveTo>
                    <a:pt x="1512" y="123"/>
                  </a:moveTo>
                  <a:lnTo>
                    <a:pt x="1512" y="11"/>
                  </a:lnTo>
                  <a:cubicBezTo>
                    <a:pt x="1512" y="7"/>
                    <a:pt x="1516" y="3"/>
                    <a:pt x="1520" y="3"/>
                  </a:cubicBezTo>
                  <a:cubicBezTo>
                    <a:pt x="1524" y="3"/>
                    <a:pt x="1528" y="7"/>
                    <a:pt x="1528" y="11"/>
                  </a:cubicBezTo>
                  <a:lnTo>
                    <a:pt x="1528" y="123"/>
                  </a:lnTo>
                  <a:cubicBezTo>
                    <a:pt x="1528" y="128"/>
                    <a:pt x="1524" y="131"/>
                    <a:pt x="1520" y="131"/>
                  </a:cubicBezTo>
                  <a:cubicBezTo>
                    <a:pt x="1516" y="131"/>
                    <a:pt x="1512" y="128"/>
                    <a:pt x="1512" y="123"/>
                  </a:cubicBezTo>
                  <a:close/>
                  <a:moveTo>
                    <a:pt x="1443" y="16"/>
                  </a:moveTo>
                  <a:lnTo>
                    <a:pt x="1331" y="16"/>
                  </a:lnTo>
                  <a:cubicBezTo>
                    <a:pt x="1326" y="16"/>
                    <a:pt x="1323" y="13"/>
                    <a:pt x="1323" y="8"/>
                  </a:cubicBezTo>
                  <a:cubicBezTo>
                    <a:pt x="1323" y="4"/>
                    <a:pt x="1326" y="0"/>
                    <a:pt x="1331" y="0"/>
                  </a:cubicBezTo>
                  <a:lnTo>
                    <a:pt x="1443" y="0"/>
                  </a:lnTo>
                  <a:cubicBezTo>
                    <a:pt x="1447" y="0"/>
                    <a:pt x="1451" y="4"/>
                    <a:pt x="1451" y="8"/>
                  </a:cubicBezTo>
                  <a:cubicBezTo>
                    <a:pt x="1451" y="13"/>
                    <a:pt x="1447" y="16"/>
                    <a:pt x="1443" y="16"/>
                  </a:cubicBezTo>
                  <a:close/>
                  <a:moveTo>
                    <a:pt x="1251" y="16"/>
                  </a:moveTo>
                  <a:lnTo>
                    <a:pt x="1139" y="16"/>
                  </a:lnTo>
                  <a:cubicBezTo>
                    <a:pt x="1134" y="16"/>
                    <a:pt x="1131" y="13"/>
                    <a:pt x="1131" y="8"/>
                  </a:cubicBezTo>
                  <a:cubicBezTo>
                    <a:pt x="1131" y="4"/>
                    <a:pt x="1134" y="0"/>
                    <a:pt x="1139" y="0"/>
                  </a:cubicBezTo>
                  <a:lnTo>
                    <a:pt x="1251" y="0"/>
                  </a:lnTo>
                  <a:cubicBezTo>
                    <a:pt x="1255" y="0"/>
                    <a:pt x="1259" y="4"/>
                    <a:pt x="1259" y="8"/>
                  </a:cubicBezTo>
                  <a:cubicBezTo>
                    <a:pt x="1259" y="13"/>
                    <a:pt x="1255" y="16"/>
                    <a:pt x="1251" y="16"/>
                  </a:cubicBezTo>
                  <a:close/>
                  <a:moveTo>
                    <a:pt x="1059" y="16"/>
                  </a:moveTo>
                  <a:lnTo>
                    <a:pt x="947" y="16"/>
                  </a:lnTo>
                  <a:cubicBezTo>
                    <a:pt x="942" y="16"/>
                    <a:pt x="939" y="13"/>
                    <a:pt x="939" y="8"/>
                  </a:cubicBezTo>
                  <a:cubicBezTo>
                    <a:pt x="939" y="4"/>
                    <a:pt x="942" y="0"/>
                    <a:pt x="947" y="0"/>
                  </a:cubicBezTo>
                  <a:lnTo>
                    <a:pt x="1059" y="0"/>
                  </a:lnTo>
                  <a:cubicBezTo>
                    <a:pt x="1063" y="0"/>
                    <a:pt x="1067" y="4"/>
                    <a:pt x="1067" y="8"/>
                  </a:cubicBezTo>
                  <a:cubicBezTo>
                    <a:pt x="1067" y="13"/>
                    <a:pt x="1063" y="16"/>
                    <a:pt x="1059" y="16"/>
                  </a:cubicBezTo>
                  <a:close/>
                  <a:moveTo>
                    <a:pt x="867" y="16"/>
                  </a:moveTo>
                  <a:lnTo>
                    <a:pt x="755" y="16"/>
                  </a:lnTo>
                  <a:cubicBezTo>
                    <a:pt x="750" y="16"/>
                    <a:pt x="747" y="13"/>
                    <a:pt x="747" y="8"/>
                  </a:cubicBezTo>
                  <a:cubicBezTo>
                    <a:pt x="747" y="4"/>
                    <a:pt x="750" y="0"/>
                    <a:pt x="755" y="0"/>
                  </a:cubicBezTo>
                  <a:lnTo>
                    <a:pt x="867" y="0"/>
                  </a:lnTo>
                  <a:cubicBezTo>
                    <a:pt x="871" y="0"/>
                    <a:pt x="875" y="4"/>
                    <a:pt x="875" y="8"/>
                  </a:cubicBezTo>
                  <a:cubicBezTo>
                    <a:pt x="875" y="13"/>
                    <a:pt x="871" y="16"/>
                    <a:pt x="867" y="16"/>
                  </a:cubicBezTo>
                  <a:close/>
                  <a:moveTo>
                    <a:pt x="675" y="16"/>
                  </a:moveTo>
                  <a:lnTo>
                    <a:pt x="563" y="16"/>
                  </a:lnTo>
                  <a:cubicBezTo>
                    <a:pt x="558" y="16"/>
                    <a:pt x="555" y="13"/>
                    <a:pt x="555" y="8"/>
                  </a:cubicBezTo>
                  <a:cubicBezTo>
                    <a:pt x="555" y="4"/>
                    <a:pt x="558" y="0"/>
                    <a:pt x="563" y="0"/>
                  </a:cubicBezTo>
                  <a:lnTo>
                    <a:pt x="675" y="0"/>
                  </a:lnTo>
                  <a:cubicBezTo>
                    <a:pt x="679" y="0"/>
                    <a:pt x="683" y="4"/>
                    <a:pt x="683" y="8"/>
                  </a:cubicBezTo>
                  <a:cubicBezTo>
                    <a:pt x="683" y="13"/>
                    <a:pt x="679" y="16"/>
                    <a:pt x="675" y="16"/>
                  </a:cubicBezTo>
                  <a:close/>
                  <a:moveTo>
                    <a:pt x="483" y="16"/>
                  </a:moveTo>
                  <a:lnTo>
                    <a:pt x="371" y="16"/>
                  </a:lnTo>
                  <a:cubicBezTo>
                    <a:pt x="366" y="16"/>
                    <a:pt x="363" y="13"/>
                    <a:pt x="363" y="8"/>
                  </a:cubicBezTo>
                  <a:cubicBezTo>
                    <a:pt x="363" y="4"/>
                    <a:pt x="366" y="0"/>
                    <a:pt x="371" y="0"/>
                  </a:cubicBezTo>
                  <a:lnTo>
                    <a:pt x="483" y="0"/>
                  </a:lnTo>
                  <a:cubicBezTo>
                    <a:pt x="487" y="0"/>
                    <a:pt x="491" y="4"/>
                    <a:pt x="491" y="8"/>
                  </a:cubicBezTo>
                  <a:cubicBezTo>
                    <a:pt x="491" y="13"/>
                    <a:pt x="487" y="16"/>
                    <a:pt x="483" y="16"/>
                  </a:cubicBezTo>
                  <a:close/>
                  <a:moveTo>
                    <a:pt x="291" y="16"/>
                  </a:moveTo>
                  <a:lnTo>
                    <a:pt x="179" y="16"/>
                  </a:lnTo>
                  <a:cubicBezTo>
                    <a:pt x="174" y="16"/>
                    <a:pt x="171" y="13"/>
                    <a:pt x="171" y="8"/>
                  </a:cubicBezTo>
                  <a:cubicBezTo>
                    <a:pt x="171" y="4"/>
                    <a:pt x="174" y="0"/>
                    <a:pt x="179" y="0"/>
                  </a:cubicBezTo>
                  <a:lnTo>
                    <a:pt x="291" y="0"/>
                  </a:lnTo>
                  <a:cubicBezTo>
                    <a:pt x="295" y="0"/>
                    <a:pt x="299" y="4"/>
                    <a:pt x="299" y="8"/>
                  </a:cubicBezTo>
                  <a:cubicBezTo>
                    <a:pt x="299" y="13"/>
                    <a:pt x="295" y="16"/>
                    <a:pt x="291" y="16"/>
                  </a:cubicBezTo>
                  <a:close/>
                  <a:moveTo>
                    <a:pt x="99" y="16"/>
                  </a:moveTo>
                  <a:lnTo>
                    <a:pt x="8" y="16"/>
                  </a:lnTo>
                  <a:lnTo>
                    <a:pt x="16" y="8"/>
                  </a:lnTo>
                  <a:lnTo>
                    <a:pt x="16" y="30"/>
                  </a:lnTo>
                  <a:cubicBezTo>
                    <a:pt x="16" y="34"/>
                    <a:pt x="13" y="38"/>
                    <a:pt x="8" y="38"/>
                  </a:cubicBezTo>
                  <a:cubicBezTo>
                    <a:pt x="4" y="38"/>
                    <a:pt x="0" y="34"/>
                    <a:pt x="0" y="30"/>
                  </a:cubicBezTo>
                  <a:lnTo>
                    <a:pt x="0" y="8"/>
                  </a:lnTo>
                  <a:cubicBezTo>
                    <a:pt x="0" y="4"/>
                    <a:pt x="4" y="0"/>
                    <a:pt x="8" y="0"/>
                  </a:cubicBezTo>
                  <a:lnTo>
                    <a:pt x="99" y="0"/>
                  </a:lnTo>
                  <a:cubicBezTo>
                    <a:pt x="103" y="0"/>
                    <a:pt x="107" y="4"/>
                    <a:pt x="107" y="8"/>
                  </a:cubicBezTo>
                  <a:cubicBezTo>
                    <a:pt x="107" y="13"/>
                    <a:pt x="103" y="16"/>
                    <a:pt x="99" y="16"/>
                  </a:cubicBezTo>
                  <a:close/>
                  <a:moveTo>
                    <a:pt x="16" y="110"/>
                  </a:moveTo>
                  <a:lnTo>
                    <a:pt x="16" y="222"/>
                  </a:lnTo>
                  <a:cubicBezTo>
                    <a:pt x="16" y="226"/>
                    <a:pt x="13" y="230"/>
                    <a:pt x="8" y="230"/>
                  </a:cubicBezTo>
                  <a:cubicBezTo>
                    <a:pt x="4" y="230"/>
                    <a:pt x="0" y="226"/>
                    <a:pt x="0" y="222"/>
                  </a:cubicBezTo>
                  <a:lnTo>
                    <a:pt x="0" y="110"/>
                  </a:lnTo>
                  <a:cubicBezTo>
                    <a:pt x="0" y="105"/>
                    <a:pt x="4" y="102"/>
                    <a:pt x="8" y="102"/>
                  </a:cubicBezTo>
                  <a:cubicBezTo>
                    <a:pt x="13" y="102"/>
                    <a:pt x="16" y="105"/>
                    <a:pt x="16" y="110"/>
                  </a:cubicBezTo>
                  <a:close/>
                  <a:moveTo>
                    <a:pt x="16" y="302"/>
                  </a:moveTo>
                  <a:lnTo>
                    <a:pt x="16" y="414"/>
                  </a:lnTo>
                  <a:cubicBezTo>
                    <a:pt x="16" y="418"/>
                    <a:pt x="13" y="422"/>
                    <a:pt x="8" y="422"/>
                  </a:cubicBezTo>
                  <a:cubicBezTo>
                    <a:pt x="4" y="422"/>
                    <a:pt x="0" y="418"/>
                    <a:pt x="0" y="414"/>
                  </a:cubicBezTo>
                  <a:lnTo>
                    <a:pt x="0" y="302"/>
                  </a:lnTo>
                  <a:cubicBezTo>
                    <a:pt x="0" y="297"/>
                    <a:pt x="4" y="294"/>
                    <a:pt x="8" y="294"/>
                  </a:cubicBezTo>
                  <a:cubicBezTo>
                    <a:pt x="13" y="294"/>
                    <a:pt x="16" y="297"/>
                    <a:pt x="16" y="302"/>
                  </a:cubicBezTo>
                  <a:close/>
                  <a:moveTo>
                    <a:pt x="16" y="494"/>
                  </a:moveTo>
                  <a:lnTo>
                    <a:pt x="16" y="606"/>
                  </a:lnTo>
                  <a:cubicBezTo>
                    <a:pt x="16" y="610"/>
                    <a:pt x="13" y="614"/>
                    <a:pt x="8" y="614"/>
                  </a:cubicBezTo>
                  <a:cubicBezTo>
                    <a:pt x="4" y="614"/>
                    <a:pt x="0" y="610"/>
                    <a:pt x="0" y="606"/>
                  </a:cubicBezTo>
                  <a:lnTo>
                    <a:pt x="0" y="494"/>
                  </a:lnTo>
                  <a:cubicBezTo>
                    <a:pt x="0" y="489"/>
                    <a:pt x="4" y="486"/>
                    <a:pt x="8" y="486"/>
                  </a:cubicBezTo>
                  <a:cubicBezTo>
                    <a:pt x="13" y="486"/>
                    <a:pt x="16" y="489"/>
                    <a:pt x="16" y="494"/>
                  </a:cubicBezTo>
                  <a:close/>
                  <a:moveTo>
                    <a:pt x="16" y="686"/>
                  </a:moveTo>
                  <a:lnTo>
                    <a:pt x="16" y="798"/>
                  </a:lnTo>
                  <a:cubicBezTo>
                    <a:pt x="16" y="802"/>
                    <a:pt x="13" y="806"/>
                    <a:pt x="8" y="806"/>
                  </a:cubicBezTo>
                  <a:cubicBezTo>
                    <a:pt x="4" y="806"/>
                    <a:pt x="0" y="802"/>
                    <a:pt x="0" y="798"/>
                  </a:cubicBezTo>
                  <a:lnTo>
                    <a:pt x="0" y="686"/>
                  </a:lnTo>
                  <a:cubicBezTo>
                    <a:pt x="0" y="681"/>
                    <a:pt x="4" y="678"/>
                    <a:pt x="8" y="678"/>
                  </a:cubicBezTo>
                  <a:cubicBezTo>
                    <a:pt x="13" y="678"/>
                    <a:pt x="16" y="681"/>
                    <a:pt x="16" y="686"/>
                  </a:cubicBezTo>
                  <a:close/>
                  <a:moveTo>
                    <a:pt x="16" y="878"/>
                  </a:moveTo>
                  <a:lnTo>
                    <a:pt x="16" y="915"/>
                  </a:lnTo>
                  <a:cubicBezTo>
                    <a:pt x="16" y="920"/>
                    <a:pt x="13" y="923"/>
                    <a:pt x="8" y="923"/>
                  </a:cubicBezTo>
                  <a:cubicBezTo>
                    <a:pt x="4" y="923"/>
                    <a:pt x="0" y="920"/>
                    <a:pt x="0" y="915"/>
                  </a:cubicBezTo>
                  <a:lnTo>
                    <a:pt x="0" y="878"/>
                  </a:lnTo>
                  <a:cubicBezTo>
                    <a:pt x="0" y="873"/>
                    <a:pt x="4" y="870"/>
                    <a:pt x="8" y="870"/>
                  </a:cubicBezTo>
                  <a:cubicBezTo>
                    <a:pt x="13" y="870"/>
                    <a:pt x="16" y="873"/>
                    <a:pt x="16" y="878"/>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4">
              <a:extLst>
                <a:ext uri="{FF2B5EF4-FFF2-40B4-BE49-F238E27FC236}">
                  <a16:creationId xmlns:a16="http://schemas.microsoft.com/office/drawing/2014/main" id="{9D4AC69A-706B-4DEC-8903-0E07B0192B38}"/>
                </a:ext>
              </a:extLst>
            </p:cNvPr>
            <p:cNvSpPr>
              <a:spLocks noChangeArrowheads="1"/>
            </p:cNvSpPr>
            <p:nvPr/>
          </p:nvSpPr>
          <p:spPr bwMode="auto">
            <a:xfrm>
              <a:off x="3472" y="2559"/>
              <a:ext cx="61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Waiting for UUID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Freeform 75">
              <a:extLst>
                <a:ext uri="{FF2B5EF4-FFF2-40B4-BE49-F238E27FC236}">
                  <a16:creationId xmlns:a16="http://schemas.microsoft.com/office/drawing/2014/main" id="{DEFB4CDC-9B34-4D5F-8179-D1F141B5FA0E}"/>
                </a:ext>
              </a:extLst>
            </p:cNvPr>
            <p:cNvSpPr>
              <a:spLocks noEditPoints="1"/>
            </p:cNvSpPr>
            <p:nvPr/>
          </p:nvSpPr>
          <p:spPr bwMode="auto">
            <a:xfrm>
              <a:off x="6725" y="2203"/>
              <a:ext cx="573" cy="459"/>
            </a:xfrm>
            <a:custGeom>
              <a:avLst/>
              <a:gdLst>
                <a:gd name="T0" fmla="*/ 120 w 1527"/>
                <a:gd name="T1" fmla="*/ 1225 h 1225"/>
                <a:gd name="T2" fmla="*/ 200 w 1527"/>
                <a:gd name="T3" fmla="*/ 1209 h 1225"/>
                <a:gd name="T4" fmla="*/ 200 w 1527"/>
                <a:gd name="T5" fmla="*/ 1225 h 1225"/>
                <a:gd name="T6" fmla="*/ 504 w 1527"/>
                <a:gd name="T7" fmla="*/ 1209 h 1225"/>
                <a:gd name="T8" fmla="*/ 384 w 1527"/>
                <a:gd name="T9" fmla="*/ 1217 h 1225"/>
                <a:gd name="T10" fmla="*/ 704 w 1527"/>
                <a:gd name="T11" fmla="*/ 1217 h 1225"/>
                <a:gd name="T12" fmla="*/ 584 w 1527"/>
                <a:gd name="T13" fmla="*/ 1209 h 1225"/>
                <a:gd name="T14" fmla="*/ 888 w 1527"/>
                <a:gd name="T15" fmla="*/ 1225 h 1225"/>
                <a:gd name="T16" fmla="*/ 968 w 1527"/>
                <a:gd name="T17" fmla="*/ 1209 h 1225"/>
                <a:gd name="T18" fmla="*/ 968 w 1527"/>
                <a:gd name="T19" fmla="*/ 1225 h 1225"/>
                <a:gd name="T20" fmla="*/ 1272 w 1527"/>
                <a:gd name="T21" fmla="*/ 1209 h 1225"/>
                <a:gd name="T22" fmla="*/ 1152 w 1527"/>
                <a:gd name="T23" fmla="*/ 1217 h 1225"/>
                <a:gd name="T24" fmla="*/ 1472 w 1527"/>
                <a:gd name="T25" fmla="*/ 1217 h 1225"/>
                <a:gd name="T26" fmla="*/ 1352 w 1527"/>
                <a:gd name="T27" fmla="*/ 1209 h 1225"/>
                <a:gd name="T28" fmla="*/ 1527 w 1527"/>
                <a:gd name="T29" fmla="*/ 1081 h 1225"/>
                <a:gd name="T30" fmla="*/ 1511 w 1527"/>
                <a:gd name="T31" fmla="*/ 1001 h 1225"/>
                <a:gd name="T32" fmla="*/ 1527 w 1527"/>
                <a:gd name="T33" fmla="*/ 1001 h 1225"/>
                <a:gd name="T34" fmla="*/ 1511 w 1527"/>
                <a:gd name="T35" fmla="*/ 697 h 1225"/>
                <a:gd name="T36" fmla="*/ 1519 w 1527"/>
                <a:gd name="T37" fmla="*/ 817 h 1225"/>
                <a:gd name="T38" fmla="*/ 1519 w 1527"/>
                <a:gd name="T39" fmla="*/ 497 h 1225"/>
                <a:gd name="T40" fmla="*/ 1511 w 1527"/>
                <a:gd name="T41" fmla="*/ 617 h 1225"/>
                <a:gd name="T42" fmla="*/ 1527 w 1527"/>
                <a:gd name="T43" fmla="*/ 313 h 1225"/>
                <a:gd name="T44" fmla="*/ 1511 w 1527"/>
                <a:gd name="T45" fmla="*/ 233 h 1225"/>
                <a:gd name="T46" fmla="*/ 1527 w 1527"/>
                <a:gd name="T47" fmla="*/ 233 h 1225"/>
                <a:gd name="T48" fmla="*/ 1511 w 1527"/>
                <a:gd name="T49" fmla="*/ 8 h 1225"/>
                <a:gd name="T50" fmla="*/ 1441 w 1527"/>
                <a:gd name="T51" fmla="*/ 0 h 1225"/>
                <a:gd name="T52" fmla="*/ 1519 w 1527"/>
                <a:gd name="T53" fmla="*/ 49 h 1225"/>
                <a:gd name="T54" fmla="*/ 1241 w 1527"/>
                <a:gd name="T55" fmla="*/ 8 h 1225"/>
                <a:gd name="T56" fmla="*/ 1361 w 1527"/>
                <a:gd name="T57" fmla="*/ 16 h 1225"/>
                <a:gd name="T58" fmla="*/ 1057 w 1527"/>
                <a:gd name="T59" fmla="*/ 0 h 1225"/>
                <a:gd name="T60" fmla="*/ 977 w 1527"/>
                <a:gd name="T61" fmla="*/ 16 h 1225"/>
                <a:gd name="T62" fmla="*/ 977 w 1527"/>
                <a:gd name="T63" fmla="*/ 0 h 1225"/>
                <a:gd name="T64" fmla="*/ 673 w 1527"/>
                <a:gd name="T65" fmla="*/ 16 h 1225"/>
                <a:gd name="T66" fmla="*/ 793 w 1527"/>
                <a:gd name="T67" fmla="*/ 8 h 1225"/>
                <a:gd name="T68" fmla="*/ 473 w 1527"/>
                <a:gd name="T69" fmla="*/ 8 h 1225"/>
                <a:gd name="T70" fmla="*/ 593 w 1527"/>
                <a:gd name="T71" fmla="*/ 16 h 1225"/>
                <a:gd name="T72" fmla="*/ 289 w 1527"/>
                <a:gd name="T73" fmla="*/ 0 h 1225"/>
                <a:gd name="T74" fmla="*/ 209 w 1527"/>
                <a:gd name="T75" fmla="*/ 16 h 1225"/>
                <a:gd name="T76" fmla="*/ 209 w 1527"/>
                <a:gd name="T77" fmla="*/ 0 h 1225"/>
                <a:gd name="T78" fmla="*/ 8 w 1527"/>
                <a:gd name="T79" fmla="*/ 16 h 1225"/>
                <a:gd name="T80" fmla="*/ 0 w 1527"/>
                <a:gd name="T81" fmla="*/ 110 h 1225"/>
                <a:gd name="T82" fmla="*/ 25 w 1527"/>
                <a:gd name="T83" fmla="*/ 8 h 1225"/>
                <a:gd name="T84" fmla="*/ 8 w 1527"/>
                <a:gd name="T85" fmla="*/ 310 h 1225"/>
                <a:gd name="T86" fmla="*/ 16 w 1527"/>
                <a:gd name="T87" fmla="*/ 190 h 1225"/>
                <a:gd name="T88" fmla="*/ 0 w 1527"/>
                <a:gd name="T89" fmla="*/ 494 h 1225"/>
                <a:gd name="T90" fmla="*/ 16 w 1527"/>
                <a:gd name="T91" fmla="*/ 574 h 1225"/>
                <a:gd name="T92" fmla="*/ 0 w 1527"/>
                <a:gd name="T93" fmla="*/ 574 h 1225"/>
                <a:gd name="T94" fmla="*/ 16 w 1527"/>
                <a:gd name="T95" fmla="*/ 878 h 1225"/>
                <a:gd name="T96" fmla="*/ 8 w 1527"/>
                <a:gd name="T97" fmla="*/ 758 h 1225"/>
                <a:gd name="T98" fmla="*/ 8 w 1527"/>
                <a:gd name="T99" fmla="*/ 1078 h 1225"/>
                <a:gd name="T100" fmla="*/ 16 w 1527"/>
                <a:gd name="T101" fmla="*/ 958 h 1225"/>
                <a:gd name="T102" fmla="*/ 0 w 1527"/>
                <a:gd name="T103" fmla="*/ 1217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7" h="1225">
                  <a:moveTo>
                    <a:pt x="8" y="1209"/>
                  </a:moveTo>
                  <a:lnTo>
                    <a:pt x="120" y="1209"/>
                  </a:lnTo>
                  <a:cubicBezTo>
                    <a:pt x="124" y="1209"/>
                    <a:pt x="128" y="1213"/>
                    <a:pt x="128" y="1217"/>
                  </a:cubicBezTo>
                  <a:cubicBezTo>
                    <a:pt x="128" y="1221"/>
                    <a:pt x="124" y="1225"/>
                    <a:pt x="120" y="1225"/>
                  </a:cubicBezTo>
                  <a:lnTo>
                    <a:pt x="8" y="1225"/>
                  </a:lnTo>
                  <a:cubicBezTo>
                    <a:pt x="3" y="1225"/>
                    <a:pt x="0" y="1221"/>
                    <a:pt x="0" y="1217"/>
                  </a:cubicBezTo>
                  <a:cubicBezTo>
                    <a:pt x="0" y="1213"/>
                    <a:pt x="3" y="1209"/>
                    <a:pt x="8" y="1209"/>
                  </a:cubicBezTo>
                  <a:close/>
                  <a:moveTo>
                    <a:pt x="200" y="1209"/>
                  </a:moveTo>
                  <a:lnTo>
                    <a:pt x="312" y="1209"/>
                  </a:lnTo>
                  <a:cubicBezTo>
                    <a:pt x="316" y="1209"/>
                    <a:pt x="320" y="1213"/>
                    <a:pt x="320" y="1217"/>
                  </a:cubicBezTo>
                  <a:cubicBezTo>
                    <a:pt x="320" y="1221"/>
                    <a:pt x="316" y="1225"/>
                    <a:pt x="312" y="1225"/>
                  </a:cubicBezTo>
                  <a:lnTo>
                    <a:pt x="200" y="1225"/>
                  </a:lnTo>
                  <a:cubicBezTo>
                    <a:pt x="195" y="1225"/>
                    <a:pt x="192" y="1221"/>
                    <a:pt x="192" y="1217"/>
                  </a:cubicBezTo>
                  <a:cubicBezTo>
                    <a:pt x="192" y="1213"/>
                    <a:pt x="195" y="1209"/>
                    <a:pt x="200" y="1209"/>
                  </a:cubicBezTo>
                  <a:close/>
                  <a:moveTo>
                    <a:pt x="392" y="1209"/>
                  </a:moveTo>
                  <a:lnTo>
                    <a:pt x="504" y="1209"/>
                  </a:lnTo>
                  <a:cubicBezTo>
                    <a:pt x="508" y="1209"/>
                    <a:pt x="512" y="1213"/>
                    <a:pt x="512" y="1217"/>
                  </a:cubicBezTo>
                  <a:cubicBezTo>
                    <a:pt x="512" y="1221"/>
                    <a:pt x="508" y="1225"/>
                    <a:pt x="504" y="1225"/>
                  </a:cubicBezTo>
                  <a:lnTo>
                    <a:pt x="392" y="1225"/>
                  </a:lnTo>
                  <a:cubicBezTo>
                    <a:pt x="387" y="1225"/>
                    <a:pt x="384" y="1221"/>
                    <a:pt x="384" y="1217"/>
                  </a:cubicBezTo>
                  <a:cubicBezTo>
                    <a:pt x="384" y="1213"/>
                    <a:pt x="387" y="1209"/>
                    <a:pt x="392" y="1209"/>
                  </a:cubicBezTo>
                  <a:close/>
                  <a:moveTo>
                    <a:pt x="584" y="1209"/>
                  </a:moveTo>
                  <a:lnTo>
                    <a:pt x="696" y="1209"/>
                  </a:lnTo>
                  <a:cubicBezTo>
                    <a:pt x="700" y="1209"/>
                    <a:pt x="704" y="1213"/>
                    <a:pt x="704" y="1217"/>
                  </a:cubicBezTo>
                  <a:cubicBezTo>
                    <a:pt x="704" y="1221"/>
                    <a:pt x="700" y="1225"/>
                    <a:pt x="696" y="1225"/>
                  </a:cubicBezTo>
                  <a:lnTo>
                    <a:pt x="584" y="1225"/>
                  </a:lnTo>
                  <a:cubicBezTo>
                    <a:pt x="579" y="1225"/>
                    <a:pt x="576" y="1221"/>
                    <a:pt x="576" y="1217"/>
                  </a:cubicBezTo>
                  <a:cubicBezTo>
                    <a:pt x="576" y="1213"/>
                    <a:pt x="579" y="1209"/>
                    <a:pt x="584" y="1209"/>
                  </a:cubicBezTo>
                  <a:close/>
                  <a:moveTo>
                    <a:pt x="776" y="1209"/>
                  </a:moveTo>
                  <a:lnTo>
                    <a:pt x="888" y="1209"/>
                  </a:lnTo>
                  <a:cubicBezTo>
                    <a:pt x="892" y="1209"/>
                    <a:pt x="896" y="1213"/>
                    <a:pt x="896" y="1217"/>
                  </a:cubicBezTo>
                  <a:cubicBezTo>
                    <a:pt x="896" y="1221"/>
                    <a:pt x="892" y="1225"/>
                    <a:pt x="888" y="1225"/>
                  </a:cubicBezTo>
                  <a:lnTo>
                    <a:pt x="776" y="1225"/>
                  </a:lnTo>
                  <a:cubicBezTo>
                    <a:pt x="771" y="1225"/>
                    <a:pt x="768" y="1221"/>
                    <a:pt x="768" y="1217"/>
                  </a:cubicBezTo>
                  <a:cubicBezTo>
                    <a:pt x="768" y="1213"/>
                    <a:pt x="771" y="1209"/>
                    <a:pt x="776" y="1209"/>
                  </a:cubicBezTo>
                  <a:close/>
                  <a:moveTo>
                    <a:pt x="968" y="1209"/>
                  </a:moveTo>
                  <a:lnTo>
                    <a:pt x="1080" y="1209"/>
                  </a:lnTo>
                  <a:cubicBezTo>
                    <a:pt x="1084" y="1209"/>
                    <a:pt x="1088" y="1213"/>
                    <a:pt x="1088" y="1217"/>
                  </a:cubicBezTo>
                  <a:cubicBezTo>
                    <a:pt x="1088" y="1221"/>
                    <a:pt x="1084" y="1225"/>
                    <a:pt x="1080" y="1225"/>
                  </a:cubicBezTo>
                  <a:lnTo>
                    <a:pt x="968" y="1225"/>
                  </a:lnTo>
                  <a:cubicBezTo>
                    <a:pt x="963" y="1225"/>
                    <a:pt x="960" y="1221"/>
                    <a:pt x="960" y="1217"/>
                  </a:cubicBezTo>
                  <a:cubicBezTo>
                    <a:pt x="960" y="1213"/>
                    <a:pt x="963" y="1209"/>
                    <a:pt x="968" y="1209"/>
                  </a:cubicBezTo>
                  <a:close/>
                  <a:moveTo>
                    <a:pt x="1160" y="1209"/>
                  </a:moveTo>
                  <a:lnTo>
                    <a:pt x="1272" y="1209"/>
                  </a:lnTo>
                  <a:cubicBezTo>
                    <a:pt x="1276" y="1209"/>
                    <a:pt x="1280" y="1213"/>
                    <a:pt x="1280" y="1217"/>
                  </a:cubicBezTo>
                  <a:cubicBezTo>
                    <a:pt x="1280" y="1221"/>
                    <a:pt x="1276" y="1225"/>
                    <a:pt x="1272" y="1225"/>
                  </a:cubicBezTo>
                  <a:lnTo>
                    <a:pt x="1160" y="1225"/>
                  </a:lnTo>
                  <a:cubicBezTo>
                    <a:pt x="1155" y="1225"/>
                    <a:pt x="1152" y="1221"/>
                    <a:pt x="1152" y="1217"/>
                  </a:cubicBezTo>
                  <a:cubicBezTo>
                    <a:pt x="1152" y="1213"/>
                    <a:pt x="1155" y="1209"/>
                    <a:pt x="1160" y="1209"/>
                  </a:cubicBezTo>
                  <a:close/>
                  <a:moveTo>
                    <a:pt x="1352" y="1209"/>
                  </a:moveTo>
                  <a:lnTo>
                    <a:pt x="1464" y="1209"/>
                  </a:lnTo>
                  <a:cubicBezTo>
                    <a:pt x="1468" y="1209"/>
                    <a:pt x="1472" y="1213"/>
                    <a:pt x="1472" y="1217"/>
                  </a:cubicBezTo>
                  <a:cubicBezTo>
                    <a:pt x="1472" y="1221"/>
                    <a:pt x="1468" y="1225"/>
                    <a:pt x="1464" y="1225"/>
                  </a:cubicBezTo>
                  <a:lnTo>
                    <a:pt x="1352" y="1225"/>
                  </a:lnTo>
                  <a:cubicBezTo>
                    <a:pt x="1347" y="1225"/>
                    <a:pt x="1344" y="1221"/>
                    <a:pt x="1344" y="1217"/>
                  </a:cubicBezTo>
                  <a:cubicBezTo>
                    <a:pt x="1344" y="1213"/>
                    <a:pt x="1347" y="1209"/>
                    <a:pt x="1352" y="1209"/>
                  </a:cubicBezTo>
                  <a:close/>
                  <a:moveTo>
                    <a:pt x="1511" y="1193"/>
                  </a:moveTo>
                  <a:lnTo>
                    <a:pt x="1511" y="1081"/>
                  </a:lnTo>
                  <a:cubicBezTo>
                    <a:pt x="1511" y="1076"/>
                    <a:pt x="1515" y="1073"/>
                    <a:pt x="1519" y="1073"/>
                  </a:cubicBezTo>
                  <a:cubicBezTo>
                    <a:pt x="1524" y="1073"/>
                    <a:pt x="1527" y="1076"/>
                    <a:pt x="1527" y="1081"/>
                  </a:cubicBezTo>
                  <a:lnTo>
                    <a:pt x="1527" y="1193"/>
                  </a:lnTo>
                  <a:cubicBezTo>
                    <a:pt x="1527" y="1197"/>
                    <a:pt x="1524" y="1201"/>
                    <a:pt x="1519" y="1201"/>
                  </a:cubicBezTo>
                  <a:cubicBezTo>
                    <a:pt x="1515" y="1201"/>
                    <a:pt x="1511" y="1197"/>
                    <a:pt x="1511" y="1193"/>
                  </a:cubicBezTo>
                  <a:close/>
                  <a:moveTo>
                    <a:pt x="1511" y="1001"/>
                  </a:moveTo>
                  <a:lnTo>
                    <a:pt x="1511" y="889"/>
                  </a:lnTo>
                  <a:cubicBezTo>
                    <a:pt x="1511" y="884"/>
                    <a:pt x="1515" y="881"/>
                    <a:pt x="1519" y="881"/>
                  </a:cubicBezTo>
                  <a:cubicBezTo>
                    <a:pt x="1524" y="881"/>
                    <a:pt x="1527" y="884"/>
                    <a:pt x="1527" y="889"/>
                  </a:cubicBezTo>
                  <a:lnTo>
                    <a:pt x="1527" y="1001"/>
                  </a:lnTo>
                  <a:cubicBezTo>
                    <a:pt x="1527" y="1005"/>
                    <a:pt x="1524" y="1009"/>
                    <a:pt x="1519" y="1009"/>
                  </a:cubicBezTo>
                  <a:cubicBezTo>
                    <a:pt x="1515" y="1009"/>
                    <a:pt x="1511" y="1005"/>
                    <a:pt x="1511" y="1001"/>
                  </a:cubicBezTo>
                  <a:close/>
                  <a:moveTo>
                    <a:pt x="1511" y="809"/>
                  </a:moveTo>
                  <a:lnTo>
                    <a:pt x="1511" y="697"/>
                  </a:lnTo>
                  <a:cubicBezTo>
                    <a:pt x="1511" y="692"/>
                    <a:pt x="1515" y="689"/>
                    <a:pt x="1519" y="689"/>
                  </a:cubicBezTo>
                  <a:cubicBezTo>
                    <a:pt x="1524" y="689"/>
                    <a:pt x="1527" y="692"/>
                    <a:pt x="1527" y="697"/>
                  </a:cubicBezTo>
                  <a:lnTo>
                    <a:pt x="1527" y="809"/>
                  </a:lnTo>
                  <a:cubicBezTo>
                    <a:pt x="1527" y="813"/>
                    <a:pt x="1524" y="817"/>
                    <a:pt x="1519" y="817"/>
                  </a:cubicBezTo>
                  <a:cubicBezTo>
                    <a:pt x="1515" y="817"/>
                    <a:pt x="1511" y="813"/>
                    <a:pt x="1511" y="809"/>
                  </a:cubicBezTo>
                  <a:close/>
                  <a:moveTo>
                    <a:pt x="1511" y="617"/>
                  </a:moveTo>
                  <a:lnTo>
                    <a:pt x="1511" y="505"/>
                  </a:lnTo>
                  <a:cubicBezTo>
                    <a:pt x="1511" y="500"/>
                    <a:pt x="1515" y="497"/>
                    <a:pt x="1519" y="497"/>
                  </a:cubicBezTo>
                  <a:cubicBezTo>
                    <a:pt x="1524" y="497"/>
                    <a:pt x="1527" y="500"/>
                    <a:pt x="1527" y="505"/>
                  </a:cubicBezTo>
                  <a:lnTo>
                    <a:pt x="1527" y="617"/>
                  </a:lnTo>
                  <a:cubicBezTo>
                    <a:pt x="1527" y="621"/>
                    <a:pt x="1524" y="625"/>
                    <a:pt x="1519" y="625"/>
                  </a:cubicBezTo>
                  <a:cubicBezTo>
                    <a:pt x="1515" y="625"/>
                    <a:pt x="1511" y="621"/>
                    <a:pt x="1511" y="617"/>
                  </a:cubicBezTo>
                  <a:close/>
                  <a:moveTo>
                    <a:pt x="1511" y="425"/>
                  </a:moveTo>
                  <a:lnTo>
                    <a:pt x="1511" y="313"/>
                  </a:lnTo>
                  <a:cubicBezTo>
                    <a:pt x="1511" y="308"/>
                    <a:pt x="1515" y="305"/>
                    <a:pt x="1519" y="305"/>
                  </a:cubicBezTo>
                  <a:cubicBezTo>
                    <a:pt x="1524" y="305"/>
                    <a:pt x="1527" y="308"/>
                    <a:pt x="1527" y="313"/>
                  </a:cubicBezTo>
                  <a:lnTo>
                    <a:pt x="1527" y="425"/>
                  </a:lnTo>
                  <a:cubicBezTo>
                    <a:pt x="1527" y="429"/>
                    <a:pt x="1524" y="433"/>
                    <a:pt x="1519" y="433"/>
                  </a:cubicBezTo>
                  <a:cubicBezTo>
                    <a:pt x="1515" y="433"/>
                    <a:pt x="1511" y="429"/>
                    <a:pt x="1511" y="425"/>
                  </a:cubicBezTo>
                  <a:close/>
                  <a:moveTo>
                    <a:pt x="1511" y="233"/>
                  </a:moveTo>
                  <a:lnTo>
                    <a:pt x="1511" y="121"/>
                  </a:lnTo>
                  <a:cubicBezTo>
                    <a:pt x="1511" y="116"/>
                    <a:pt x="1515" y="113"/>
                    <a:pt x="1519" y="113"/>
                  </a:cubicBezTo>
                  <a:cubicBezTo>
                    <a:pt x="1524" y="113"/>
                    <a:pt x="1527" y="116"/>
                    <a:pt x="1527" y="121"/>
                  </a:cubicBezTo>
                  <a:lnTo>
                    <a:pt x="1527" y="233"/>
                  </a:lnTo>
                  <a:cubicBezTo>
                    <a:pt x="1527" y="237"/>
                    <a:pt x="1524" y="241"/>
                    <a:pt x="1519" y="241"/>
                  </a:cubicBezTo>
                  <a:cubicBezTo>
                    <a:pt x="1515" y="241"/>
                    <a:pt x="1511" y="237"/>
                    <a:pt x="1511" y="233"/>
                  </a:cubicBezTo>
                  <a:close/>
                  <a:moveTo>
                    <a:pt x="1511" y="41"/>
                  </a:moveTo>
                  <a:lnTo>
                    <a:pt x="1511" y="8"/>
                  </a:lnTo>
                  <a:lnTo>
                    <a:pt x="1519" y="16"/>
                  </a:lnTo>
                  <a:lnTo>
                    <a:pt x="1441" y="16"/>
                  </a:lnTo>
                  <a:cubicBezTo>
                    <a:pt x="1436" y="16"/>
                    <a:pt x="1433" y="12"/>
                    <a:pt x="1433" y="8"/>
                  </a:cubicBezTo>
                  <a:cubicBezTo>
                    <a:pt x="1433" y="3"/>
                    <a:pt x="1436" y="0"/>
                    <a:pt x="1441" y="0"/>
                  </a:cubicBezTo>
                  <a:lnTo>
                    <a:pt x="1519" y="0"/>
                  </a:lnTo>
                  <a:cubicBezTo>
                    <a:pt x="1524" y="0"/>
                    <a:pt x="1527" y="3"/>
                    <a:pt x="1527" y="8"/>
                  </a:cubicBezTo>
                  <a:lnTo>
                    <a:pt x="1527" y="41"/>
                  </a:lnTo>
                  <a:cubicBezTo>
                    <a:pt x="1527" y="45"/>
                    <a:pt x="1524" y="49"/>
                    <a:pt x="1519" y="49"/>
                  </a:cubicBezTo>
                  <a:cubicBezTo>
                    <a:pt x="1515" y="49"/>
                    <a:pt x="1511" y="45"/>
                    <a:pt x="1511" y="41"/>
                  </a:cubicBezTo>
                  <a:close/>
                  <a:moveTo>
                    <a:pt x="1361" y="16"/>
                  </a:moveTo>
                  <a:lnTo>
                    <a:pt x="1249" y="16"/>
                  </a:lnTo>
                  <a:cubicBezTo>
                    <a:pt x="1244" y="16"/>
                    <a:pt x="1241" y="12"/>
                    <a:pt x="1241" y="8"/>
                  </a:cubicBezTo>
                  <a:cubicBezTo>
                    <a:pt x="1241" y="3"/>
                    <a:pt x="1244" y="0"/>
                    <a:pt x="1249" y="0"/>
                  </a:cubicBezTo>
                  <a:lnTo>
                    <a:pt x="1361" y="0"/>
                  </a:lnTo>
                  <a:cubicBezTo>
                    <a:pt x="1365" y="0"/>
                    <a:pt x="1369" y="3"/>
                    <a:pt x="1369" y="8"/>
                  </a:cubicBezTo>
                  <a:cubicBezTo>
                    <a:pt x="1369" y="12"/>
                    <a:pt x="1365" y="16"/>
                    <a:pt x="1361" y="16"/>
                  </a:cubicBezTo>
                  <a:close/>
                  <a:moveTo>
                    <a:pt x="1169" y="16"/>
                  </a:moveTo>
                  <a:lnTo>
                    <a:pt x="1057" y="16"/>
                  </a:lnTo>
                  <a:cubicBezTo>
                    <a:pt x="1052" y="16"/>
                    <a:pt x="1049" y="12"/>
                    <a:pt x="1049" y="8"/>
                  </a:cubicBezTo>
                  <a:cubicBezTo>
                    <a:pt x="1049" y="3"/>
                    <a:pt x="1052" y="0"/>
                    <a:pt x="1057" y="0"/>
                  </a:cubicBezTo>
                  <a:lnTo>
                    <a:pt x="1169" y="0"/>
                  </a:lnTo>
                  <a:cubicBezTo>
                    <a:pt x="1173" y="0"/>
                    <a:pt x="1177" y="3"/>
                    <a:pt x="1177" y="8"/>
                  </a:cubicBezTo>
                  <a:cubicBezTo>
                    <a:pt x="1177" y="12"/>
                    <a:pt x="1173" y="16"/>
                    <a:pt x="1169" y="16"/>
                  </a:cubicBezTo>
                  <a:close/>
                  <a:moveTo>
                    <a:pt x="977" y="16"/>
                  </a:moveTo>
                  <a:lnTo>
                    <a:pt x="865" y="16"/>
                  </a:lnTo>
                  <a:cubicBezTo>
                    <a:pt x="860" y="16"/>
                    <a:pt x="857" y="12"/>
                    <a:pt x="857" y="8"/>
                  </a:cubicBezTo>
                  <a:cubicBezTo>
                    <a:pt x="857" y="3"/>
                    <a:pt x="860" y="0"/>
                    <a:pt x="865" y="0"/>
                  </a:cubicBezTo>
                  <a:lnTo>
                    <a:pt x="977" y="0"/>
                  </a:lnTo>
                  <a:cubicBezTo>
                    <a:pt x="981" y="0"/>
                    <a:pt x="985" y="3"/>
                    <a:pt x="985" y="8"/>
                  </a:cubicBezTo>
                  <a:cubicBezTo>
                    <a:pt x="985" y="12"/>
                    <a:pt x="981" y="16"/>
                    <a:pt x="977" y="16"/>
                  </a:cubicBezTo>
                  <a:close/>
                  <a:moveTo>
                    <a:pt x="785" y="16"/>
                  </a:moveTo>
                  <a:lnTo>
                    <a:pt x="673" y="16"/>
                  </a:lnTo>
                  <a:cubicBezTo>
                    <a:pt x="668" y="16"/>
                    <a:pt x="665" y="12"/>
                    <a:pt x="665" y="8"/>
                  </a:cubicBezTo>
                  <a:cubicBezTo>
                    <a:pt x="665" y="3"/>
                    <a:pt x="668" y="0"/>
                    <a:pt x="673" y="0"/>
                  </a:cubicBezTo>
                  <a:lnTo>
                    <a:pt x="785" y="0"/>
                  </a:lnTo>
                  <a:cubicBezTo>
                    <a:pt x="789" y="0"/>
                    <a:pt x="793" y="3"/>
                    <a:pt x="793" y="8"/>
                  </a:cubicBezTo>
                  <a:cubicBezTo>
                    <a:pt x="793" y="12"/>
                    <a:pt x="789" y="16"/>
                    <a:pt x="785" y="16"/>
                  </a:cubicBezTo>
                  <a:close/>
                  <a:moveTo>
                    <a:pt x="593" y="16"/>
                  </a:moveTo>
                  <a:lnTo>
                    <a:pt x="481" y="16"/>
                  </a:lnTo>
                  <a:cubicBezTo>
                    <a:pt x="476" y="16"/>
                    <a:pt x="473" y="12"/>
                    <a:pt x="473" y="8"/>
                  </a:cubicBezTo>
                  <a:cubicBezTo>
                    <a:pt x="473" y="3"/>
                    <a:pt x="476" y="0"/>
                    <a:pt x="481" y="0"/>
                  </a:cubicBezTo>
                  <a:lnTo>
                    <a:pt x="593" y="0"/>
                  </a:lnTo>
                  <a:cubicBezTo>
                    <a:pt x="597" y="0"/>
                    <a:pt x="601" y="3"/>
                    <a:pt x="601" y="8"/>
                  </a:cubicBezTo>
                  <a:cubicBezTo>
                    <a:pt x="601" y="12"/>
                    <a:pt x="597" y="16"/>
                    <a:pt x="593" y="16"/>
                  </a:cubicBezTo>
                  <a:close/>
                  <a:moveTo>
                    <a:pt x="401" y="16"/>
                  </a:moveTo>
                  <a:lnTo>
                    <a:pt x="289" y="16"/>
                  </a:lnTo>
                  <a:cubicBezTo>
                    <a:pt x="284" y="16"/>
                    <a:pt x="281" y="12"/>
                    <a:pt x="281" y="8"/>
                  </a:cubicBezTo>
                  <a:cubicBezTo>
                    <a:pt x="281" y="3"/>
                    <a:pt x="284" y="0"/>
                    <a:pt x="289" y="0"/>
                  </a:cubicBezTo>
                  <a:lnTo>
                    <a:pt x="401" y="0"/>
                  </a:lnTo>
                  <a:cubicBezTo>
                    <a:pt x="405" y="0"/>
                    <a:pt x="409" y="3"/>
                    <a:pt x="409" y="8"/>
                  </a:cubicBezTo>
                  <a:cubicBezTo>
                    <a:pt x="409" y="12"/>
                    <a:pt x="405" y="16"/>
                    <a:pt x="401" y="16"/>
                  </a:cubicBezTo>
                  <a:close/>
                  <a:moveTo>
                    <a:pt x="209" y="16"/>
                  </a:moveTo>
                  <a:lnTo>
                    <a:pt x="97" y="16"/>
                  </a:lnTo>
                  <a:cubicBezTo>
                    <a:pt x="92" y="16"/>
                    <a:pt x="89" y="12"/>
                    <a:pt x="89" y="8"/>
                  </a:cubicBezTo>
                  <a:cubicBezTo>
                    <a:pt x="89" y="3"/>
                    <a:pt x="92" y="0"/>
                    <a:pt x="97" y="0"/>
                  </a:cubicBezTo>
                  <a:lnTo>
                    <a:pt x="209" y="0"/>
                  </a:lnTo>
                  <a:cubicBezTo>
                    <a:pt x="213" y="0"/>
                    <a:pt x="217" y="3"/>
                    <a:pt x="217" y="8"/>
                  </a:cubicBezTo>
                  <a:cubicBezTo>
                    <a:pt x="217" y="12"/>
                    <a:pt x="213" y="16"/>
                    <a:pt x="209" y="16"/>
                  </a:cubicBezTo>
                  <a:close/>
                  <a:moveTo>
                    <a:pt x="17" y="16"/>
                  </a:moveTo>
                  <a:lnTo>
                    <a:pt x="8" y="16"/>
                  </a:lnTo>
                  <a:lnTo>
                    <a:pt x="16" y="8"/>
                  </a:lnTo>
                  <a:lnTo>
                    <a:pt x="16" y="110"/>
                  </a:lnTo>
                  <a:cubicBezTo>
                    <a:pt x="16" y="115"/>
                    <a:pt x="12" y="118"/>
                    <a:pt x="8" y="118"/>
                  </a:cubicBezTo>
                  <a:cubicBezTo>
                    <a:pt x="3" y="118"/>
                    <a:pt x="0" y="115"/>
                    <a:pt x="0" y="110"/>
                  </a:cubicBezTo>
                  <a:lnTo>
                    <a:pt x="0" y="8"/>
                  </a:lnTo>
                  <a:cubicBezTo>
                    <a:pt x="0" y="3"/>
                    <a:pt x="3" y="0"/>
                    <a:pt x="8" y="0"/>
                  </a:cubicBezTo>
                  <a:lnTo>
                    <a:pt x="17" y="0"/>
                  </a:lnTo>
                  <a:cubicBezTo>
                    <a:pt x="21" y="0"/>
                    <a:pt x="25" y="3"/>
                    <a:pt x="25" y="8"/>
                  </a:cubicBezTo>
                  <a:cubicBezTo>
                    <a:pt x="25" y="12"/>
                    <a:pt x="21" y="16"/>
                    <a:pt x="17" y="16"/>
                  </a:cubicBezTo>
                  <a:close/>
                  <a:moveTo>
                    <a:pt x="16" y="190"/>
                  </a:moveTo>
                  <a:lnTo>
                    <a:pt x="16" y="302"/>
                  </a:lnTo>
                  <a:cubicBezTo>
                    <a:pt x="16" y="307"/>
                    <a:pt x="12" y="310"/>
                    <a:pt x="8" y="310"/>
                  </a:cubicBezTo>
                  <a:cubicBezTo>
                    <a:pt x="3" y="310"/>
                    <a:pt x="0" y="307"/>
                    <a:pt x="0" y="302"/>
                  </a:cubicBezTo>
                  <a:lnTo>
                    <a:pt x="0" y="190"/>
                  </a:lnTo>
                  <a:cubicBezTo>
                    <a:pt x="0" y="186"/>
                    <a:pt x="3" y="182"/>
                    <a:pt x="8" y="182"/>
                  </a:cubicBezTo>
                  <a:cubicBezTo>
                    <a:pt x="12" y="182"/>
                    <a:pt x="16" y="186"/>
                    <a:pt x="16" y="190"/>
                  </a:cubicBezTo>
                  <a:close/>
                  <a:moveTo>
                    <a:pt x="16" y="382"/>
                  </a:moveTo>
                  <a:lnTo>
                    <a:pt x="16" y="494"/>
                  </a:lnTo>
                  <a:cubicBezTo>
                    <a:pt x="16" y="499"/>
                    <a:pt x="12" y="502"/>
                    <a:pt x="8" y="502"/>
                  </a:cubicBezTo>
                  <a:cubicBezTo>
                    <a:pt x="3" y="502"/>
                    <a:pt x="0" y="499"/>
                    <a:pt x="0" y="494"/>
                  </a:cubicBezTo>
                  <a:lnTo>
                    <a:pt x="0" y="382"/>
                  </a:lnTo>
                  <a:cubicBezTo>
                    <a:pt x="0" y="378"/>
                    <a:pt x="3" y="374"/>
                    <a:pt x="8" y="374"/>
                  </a:cubicBezTo>
                  <a:cubicBezTo>
                    <a:pt x="12" y="374"/>
                    <a:pt x="16" y="378"/>
                    <a:pt x="16" y="382"/>
                  </a:cubicBezTo>
                  <a:close/>
                  <a:moveTo>
                    <a:pt x="16" y="574"/>
                  </a:moveTo>
                  <a:lnTo>
                    <a:pt x="16" y="686"/>
                  </a:lnTo>
                  <a:cubicBezTo>
                    <a:pt x="16" y="691"/>
                    <a:pt x="12" y="694"/>
                    <a:pt x="8" y="694"/>
                  </a:cubicBezTo>
                  <a:cubicBezTo>
                    <a:pt x="3" y="694"/>
                    <a:pt x="0" y="691"/>
                    <a:pt x="0" y="686"/>
                  </a:cubicBezTo>
                  <a:lnTo>
                    <a:pt x="0" y="574"/>
                  </a:lnTo>
                  <a:cubicBezTo>
                    <a:pt x="0" y="570"/>
                    <a:pt x="3" y="566"/>
                    <a:pt x="8" y="566"/>
                  </a:cubicBezTo>
                  <a:cubicBezTo>
                    <a:pt x="12" y="566"/>
                    <a:pt x="16" y="570"/>
                    <a:pt x="16" y="574"/>
                  </a:cubicBezTo>
                  <a:close/>
                  <a:moveTo>
                    <a:pt x="16" y="766"/>
                  </a:moveTo>
                  <a:lnTo>
                    <a:pt x="16" y="878"/>
                  </a:lnTo>
                  <a:cubicBezTo>
                    <a:pt x="16" y="883"/>
                    <a:pt x="12" y="886"/>
                    <a:pt x="8" y="886"/>
                  </a:cubicBezTo>
                  <a:cubicBezTo>
                    <a:pt x="3" y="886"/>
                    <a:pt x="0" y="883"/>
                    <a:pt x="0" y="878"/>
                  </a:cubicBezTo>
                  <a:lnTo>
                    <a:pt x="0" y="766"/>
                  </a:lnTo>
                  <a:cubicBezTo>
                    <a:pt x="0" y="762"/>
                    <a:pt x="3" y="758"/>
                    <a:pt x="8" y="758"/>
                  </a:cubicBezTo>
                  <a:cubicBezTo>
                    <a:pt x="12" y="758"/>
                    <a:pt x="16" y="762"/>
                    <a:pt x="16" y="766"/>
                  </a:cubicBezTo>
                  <a:close/>
                  <a:moveTo>
                    <a:pt x="16" y="958"/>
                  </a:moveTo>
                  <a:lnTo>
                    <a:pt x="16" y="1070"/>
                  </a:lnTo>
                  <a:cubicBezTo>
                    <a:pt x="16" y="1075"/>
                    <a:pt x="12" y="1078"/>
                    <a:pt x="8" y="1078"/>
                  </a:cubicBezTo>
                  <a:cubicBezTo>
                    <a:pt x="3" y="1078"/>
                    <a:pt x="0" y="1075"/>
                    <a:pt x="0" y="1070"/>
                  </a:cubicBezTo>
                  <a:lnTo>
                    <a:pt x="0" y="958"/>
                  </a:lnTo>
                  <a:cubicBezTo>
                    <a:pt x="0" y="954"/>
                    <a:pt x="3" y="950"/>
                    <a:pt x="8" y="950"/>
                  </a:cubicBezTo>
                  <a:cubicBezTo>
                    <a:pt x="12" y="950"/>
                    <a:pt x="16" y="954"/>
                    <a:pt x="16" y="958"/>
                  </a:cubicBezTo>
                  <a:close/>
                  <a:moveTo>
                    <a:pt x="16" y="1150"/>
                  </a:moveTo>
                  <a:lnTo>
                    <a:pt x="16" y="1217"/>
                  </a:lnTo>
                  <a:cubicBezTo>
                    <a:pt x="16" y="1221"/>
                    <a:pt x="12" y="1225"/>
                    <a:pt x="8" y="1225"/>
                  </a:cubicBezTo>
                  <a:cubicBezTo>
                    <a:pt x="3" y="1225"/>
                    <a:pt x="0" y="1221"/>
                    <a:pt x="0" y="1217"/>
                  </a:cubicBezTo>
                  <a:lnTo>
                    <a:pt x="0" y="1150"/>
                  </a:lnTo>
                  <a:cubicBezTo>
                    <a:pt x="0" y="1146"/>
                    <a:pt x="3" y="1142"/>
                    <a:pt x="8" y="1142"/>
                  </a:cubicBezTo>
                  <a:cubicBezTo>
                    <a:pt x="12" y="1142"/>
                    <a:pt x="16" y="1146"/>
                    <a:pt x="16" y="115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6">
              <a:extLst>
                <a:ext uri="{FF2B5EF4-FFF2-40B4-BE49-F238E27FC236}">
                  <a16:creationId xmlns:a16="http://schemas.microsoft.com/office/drawing/2014/main" id="{F739544E-E7CA-4D9C-A1FE-2A90DF93CDB3}"/>
                </a:ext>
              </a:extLst>
            </p:cNvPr>
            <p:cNvSpPr>
              <a:spLocks noChangeArrowheads="1"/>
            </p:cNvSpPr>
            <p:nvPr/>
          </p:nvSpPr>
          <p:spPr bwMode="auto">
            <a:xfrm>
              <a:off x="6820" y="2355"/>
              <a:ext cx="49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Provisioning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7">
              <a:extLst>
                <a:ext uri="{FF2B5EF4-FFF2-40B4-BE49-F238E27FC236}">
                  <a16:creationId xmlns:a16="http://schemas.microsoft.com/office/drawing/2014/main" id="{456F8C1A-1D74-44B4-980F-A156463F7737}"/>
                </a:ext>
              </a:extLst>
            </p:cNvPr>
            <p:cNvSpPr>
              <a:spLocks noChangeArrowheads="1"/>
            </p:cNvSpPr>
            <p:nvPr/>
          </p:nvSpPr>
          <p:spPr bwMode="auto">
            <a:xfrm>
              <a:off x="6904" y="2427"/>
              <a:ext cx="28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Started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Freeform 78">
              <a:extLst>
                <a:ext uri="{FF2B5EF4-FFF2-40B4-BE49-F238E27FC236}">
                  <a16:creationId xmlns:a16="http://schemas.microsoft.com/office/drawing/2014/main" id="{3B713384-81E8-4614-A625-970304E0FE73}"/>
                </a:ext>
              </a:extLst>
            </p:cNvPr>
            <p:cNvSpPr>
              <a:spLocks/>
            </p:cNvSpPr>
            <p:nvPr/>
          </p:nvSpPr>
          <p:spPr bwMode="auto">
            <a:xfrm>
              <a:off x="4464" y="2773"/>
              <a:ext cx="195" cy="227"/>
            </a:xfrm>
            <a:custGeom>
              <a:avLst/>
              <a:gdLst>
                <a:gd name="T0" fmla="*/ 195 w 195"/>
                <a:gd name="T1" fmla="*/ 0 h 227"/>
                <a:gd name="T2" fmla="*/ 0 w 195"/>
                <a:gd name="T3" fmla="*/ 0 h 227"/>
                <a:gd name="T4" fmla="*/ 0 w 195"/>
                <a:gd name="T5" fmla="*/ 227 h 227"/>
                <a:gd name="T6" fmla="*/ 152 w 195"/>
                <a:gd name="T7" fmla="*/ 227 h 227"/>
              </a:gdLst>
              <a:ahLst/>
              <a:cxnLst>
                <a:cxn ang="0">
                  <a:pos x="T0" y="T1"/>
                </a:cxn>
                <a:cxn ang="0">
                  <a:pos x="T2" y="T3"/>
                </a:cxn>
                <a:cxn ang="0">
                  <a:pos x="T4" y="T5"/>
                </a:cxn>
                <a:cxn ang="0">
                  <a:pos x="T6" y="T7"/>
                </a:cxn>
              </a:cxnLst>
              <a:rect l="0" t="0" r="r" b="b"/>
              <a:pathLst>
                <a:path w="195" h="227">
                  <a:moveTo>
                    <a:pt x="195" y="0"/>
                  </a:moveTo>
                  <a:lnTo>
                    <a:pt x="0" y="0"/>
                  </a:lnTo>
                  <a:lnTo>
                    <a:pt x="0" y="227"/>
                  </a:lnTo>
                  <a:lnTo>
                    <a:pt x="15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C4EC80BD-CF75-4C5C-9097-3D95E1A61F55}"/>
                </a:ext>
              </a:extLst>
            </p:cNvPr>
            <p:cNvSpPr>
              <a:spLocks/>
            </p:cNvSpPr>
            <p:nvPr/>
          </p:nvSpPr>
          <p:spPr bwMode="auto">
            <a:xfrm>
              <a:off x="4603" y="2971"/>
              <a:ext cx="56" cy="57"/>
            </a:xfrm>
            <a:custGeom>
              <a:avLst/>
              <a:gdLst>
                <a:gd name="T0" fmla="*/ 151 w 151"/>
                <a:gd name="T1" fmla="*/ 75 h 150"/>
                <a:gd name="T2" fmla="*/ 0 w 151"/>
                <a:gd name="T3" fmla="*/ 150 h 150"/>
                <a:gd name="T4" fmla="*/ 0 w 151"/>
                <a:gd name="T5" fmla="*/ 0 h 150"/>
                <a:gd name="T6" fmla="*/ 0 w 151"/>
                <a:gd name="T7" fmla="*/ 0 h 150"/>
                <a:gd name="T8" fmla="*/ 151 w 151"/>
                <a:gd name="T9" fmla="*/ 75 h 150"/>
              </a:gdLst>
              <a:ahLst/>
              <a:cxnLst>
                <a:cxn ang="0">
                  <a:pos x="T0" y="T1"/>
                </a:cxn>
                <a:cxn ang="0">
                  <a:pos x="T2" y="T3"/>
                </a:cxn>
                <a:cxn ang="0">
                  <a:pos x="T4" y="T5"/>
                </a:cxn>
                <a:cxn ang="0">
                  <a:pos x="T6" y="T7"/>
                </a:cxn>
                <a:cxn ang="0">
                  <a:pos x="T8" y="T9"/>
                </a:cxn>
              </a:cxnLst>
              <a:rect l="0" t="0" r="r" b="b"/>
              <a:pathLst>
                <a:path w="151" h="150">
                  <a:moveTo>
                    <a:pt x="151" y="75"/>
                  </a:moveTo>
                  <a:lnTo>
                    <a:pt x="0" y="150"/>
                  </a:lnTo>
                  <a:cubicBezTo>
                    <a:pt x="24" y="103"/>
                    <a:pt x="24" y="47"/>
                    <a:pt x="0" y="0"/>
                  </a:cubicBezTo>
                  <a:lnTo>
                    <a:pt x="0" y="0"/>
                  </a:lnTo>
                  <a:lnTo>
                    <a:pt x="151"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0">
              <a:extLst>
                <a:ext uri="{FF2B5EF4-FFF2-40B4-BE49-F238E27FC236}">
                  <a16:creationId xmlns:a16="http://schemas.microsoft.com/office/drawing/2014/main" id="{71B0DF7B-EB68-4D51-8980-AE7EB04D70BB}"/>
                </a:ext>
              </a:extLst>
            </p:cNvPr>
            <p:cNvSpPr>
              <a:spLocks noChangeArrowheads="1"/>
            </p:cNvSpPr>
            <p:nvPr/>
          </p:nvSpPr>
          <p:spPr bwMode="auto">
            <a:xfrm>
              <a:off x="4066" y="2847"/>
              <a:ext cx="46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Stored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Freeform 81">
              <a:extLst>
                <a:ext uri="{FF2B5EF4-FFF2-40B4-BE49-F238E27FC236}">
                  <a16:creationId xmlns:a16="http://schemas.microsoft.com/office/drawing/2014/main" id="{E68A5C41-3861-415A-A1C8-561D8E90D0C0}"/>
                </a:ext>
              </a:extLst>
            </p:cNvPr>
            <p:cNvSpPr>
              <a:spLocks noEditPoints="1"/>
            </p:cNvSpPr>
            <p:nvPr/>
          </p:nvSpPr>
          <p:spPr bwMode="auto">
            <a:xfrm>
              <a:off x="4712" y="2995"/>
              <a:ext cx="1269" cy="9"/>
            </a:xfrm>
            <a:custGeom>
              <a:avLst/>
              <a:gdLst>
                <a:gd name="T0" fmla="*/ 160 w 3385"/>
                <a:gd name="T1" fmla="*/ 0 h 22"/>
                <a:gd name="T2" fmla="*/ 160 w 3385"/>
                <a:gd name="T3" fmla="*/ 22 h 22"/>
                <a:gd name="T4" fmla="*/ 0 w 3385"/>
                <a:gd name="T5" fmla="*/ 11 h 22"/>
                <a:gd name="T6" fmla="*/ 267 w 3385"/>
                <a:gd name="T7" fmla="*/ 0 h 22"/>
                <a:gd name="T8" fmla="*/ 427 w 3385"/>
                <a:gd name="T9" fmla="*/ 11 h 22"/>
                <a:gd name="T10" fmla="*/ 267 w 3385"/>
                <a:gd name="T11" fmla="*/ 22 h 22"/>
                <a:gd name="T12" fmla="*/ 267 w 3385"/>
                <a:gd name="T13" fmla="*/ 0 h 22"/>
                <a:gd name="T14" fmla="*/ 672 w 3385"/>
                <a:gd name="T15" fmla="*/ 0 h 22"/>
                <a:gd name="T16" fmla="*/ 672 w 3385"/>
                <a:gd name="T17" fmla="*/ 22 h 22"/>
                <a:gd name="T18" fmla="*/ 512 w 3385"/>
                <a:gd name="T19" fmla="*/ 11 h 22"/>
                <a:gd name="T20" fmla="*/ 779 w 3385"/>
                <a:gd name="T21" fmla="*/ 0 h 22"/>
                <a:gd name="T22" fmla="*/ 939 w 3385"/>
                <a:gd name="T23" fmla="*/ 11 h 22"/>
                <a:gd name="T24" fmla="*/ 779 w 3385"/>
                <a:gd name="T25" fmla="*/ 22 h 22"/>
                <a:gd name="T26" fmla="*/ 779 w 3385"/>
                <a:gd name="T27" fmla="*/ 0 h 22"/>
                <a:gd name="T28" fmla="*/ 1184 w 3385"/>
                <a:gd name="T29" fmla="*/ 0 h 22"/>
                <a:gd name="T30" fmla="*/ 1184 w 3385"/>
                <a:gd name="T31" fmla="*/ 22 h 22"/>
                <a:gd name="T32" fmla="*/ 1024 w 3385"/>
                <a:gd name="T33" fmla="*/ 11 h 22"/>
                <a:gd name="T34" fmla="*/ 1291 w 3385"/>
                <a:gd name="T35" fmla="*/ 0 h 22"/>
                <a:gd name="T36" fmla="*/ 1451 w 3385"/>
                <a:gd name="T37" fmla="*/ 11 h 22"/>
                <a:gd name="T38" fmla="*/ 1291 w 3385"/>
                <a:gd name="T39" fmla="*/ 22 h 22"/>
                <a:gd name="T40" fmla="*/ 1291 w 3385"/>
                <a:gd name="T41" fmla="*/ 0 h 22"/>
                <a:gd name="T42" fmla="*/ 1696 w 3385"/>
                <a:gd name="T43" fmla="*/ 0 h 22"/>
                <a:gd name="T44" fmla="*/ 1696 w 3385"/>
                <a:gd name="T45" fmla="*/ 22 h 22"/>
                <a:gd name="T46" fmla="*/ 1536 w 3385"/>
                <a:gd name="T47" fmla="*/ 11 h 22"/>
                <a:gd name="T48" fmla="*/ 1803 w 3385"/>
                <a:gd name="T49" fmla="*/ 0 h 22"/>
                <a:gd name="T50" fmla="*/ 1963 w 3385"/>
                <a:gd name="T51" fmla="*/ 11 h 22"/>
                <a:gd name="T52" fmla="*/ 1803 w 3385"/>
                <a:gd name="T53" fmla="*/ 22 h 22"/>
                <a:gd name="T54" fmla="*/ 1803 w 3385"/>
                <a:gd name="T55" fmla="*/ 0 h 22"/>
                <a:gd name="T56" fmla="*/ 2208 w 3385"/>
                <a:gd name="T57" fmla="*/ 0 h 22"/>
                <a:gd name="T58" fmla="*/ 2208 w 3385"/>
                <a:gd name="T59" fmla="*/ 22 h 22"/>
                <a:gd name="T60" fmla="*/ 2048 w 3385"/>
                <a:gd name="T61" fmla="*/ 11 h 22"/>
                <a:gd name="T62" fmla="*/ 2315 w 3385"/>
                <a:gd name="T63" fmla="*/ 0 h 22"/>
                <a:gd name="T64" fmla="*/ 2475 w 3385"/>
                <a:gd name="T65" fmla="*/ 11 h 22"/>
                <a:gd name="T66" fmla="*/ 2315 w 3385"/>
                <a:gd name="T67" fmla="*/ 22 h 22"/>
                <a:gd name="T68" fmla="*/ 2315 w 3385"/>
                <a:gd name="T69" fmla="*/ 0 h 22"/>
                <a:gd name="T70" fmla="*/ 2720 w 3385"/>
                <a:gd name="T71" fmla="*/ 0 h 22"/>
                <a:gd name="T72" fmla="*/ 2720 w 3385"/>
                <a:gd name="T73" fmla="*/ 22 h 22"/>
                <a:gd name="T74" fmla="*/ 2560 w 3385"/>
                <a:gd name="T75" fmla="*/ 11 h 22"/>
                <a:gd name="T76" fmla="*/ 2827 w 3385"/>
                <a:gd name="T77" fmla="*/ 0 h 22"/>
                <a:gd name="T78" fmla="*/ 2987 w 3385"/>
                <a:gd name="T79" fmla="*/ 11 h 22"/>
                <a:gd name="T80" fmla="*/ 2827 w 3385"/>
                <a:gd name="T81" fmla="*/ 22 h 22"/>
                <a:gd name="T82" fmla="*/ 2827 w 3385"/>
                <a:gd name="T83" fmla="*/ 0 h 22"/>
                <a:gd name="T84" fmla="*/ 3232 w 3385"/>
                <a:gd name="T85" fmla="*/ 0 h 22"/>
                <a:gd name="T86" fmla="*/ 3232 w 3385"/>
                <a:gd name="T87" fmla="*/ 22 h 22"/>
                <a:gd name="T88" fmla="*/ 3072 w 3385"/>
                <a:gd name="T89" fmla="*/ 11 h 22"/>
                <a:gd name="T90" fmla="*/ 3339 w 3385"/>
                <a:gd name="T91" fmla="*/ 0 h 22"/>
                <a:gd name="T92" fmla="*/ 3385 w 3385"/>
                <a:gd name="T93" fmla="*/ 11 h 22"/>
                <a:gd name="T94" fmla="*/ 3339 w 3385"/>
                <a:gd name="T95" fmla="*/ 22 h 22"/>
                <a:gd name="T96" fmla="*/ 3339 w 3385"/>
                <a:gd name="T9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5" h="22">
                  <a:moveTo>
                    <a:pt x="11" y="0"/>
                  </a:moveTo>
                  <a:lnTo>
                    <a:pt x="160" y="0"/>
                  </a:lnTo>
                  <a:cubicBezTo>
                    <a:pt x="166" y="0"/>
                    <a:pt x="171" y="5"/>
                    <a:pt x="171" y="11"/>
                  </a:cubicBezTo>
                  <a:cubicBezTo>
                    <a:pt x="171" y="17"/>
                    <a:pt x="166" y="22"/>
                    <a:pt x="160" y="22"/>
                  </a:cubicBezTo>
                  <a:lnTo>
                    <a:pt x="11" y="22"/>
                  </a:lnTo>
                  <a:cubicBezTo>
                    <a:pt x="5" y="22"/>
                    <a:pt x="0" y="17"/>
                    <a:pt x="0" y="11"/>
                  </a:cubicBezTo>
                  <a:cubicBezTo>
                    <a:pt x="0" y="5"/>
                    <a:pt x="5" y="0"/>
                    <a:pt x="11" y="0"/>
                  </a:cubicBezTo>
                  <a:close/>
                  <a:moveTo>
                    <a:pt x="267" y="0"/>
                  </a:moveTo>
                  <a:lnTo>
                    <a:pt x="416" y="0"/>
                  </a:lnTo>
                  <a:cubicBezTo>
                    <a:pt x="422" y="0"/>
                    <a:pt x="427" y="5"/>
                    <a:pt x="427" y="11"/>
                  </a:cubicBezTo>
                  <a:cubicBezTo>
                    <a:pt x="427" y="17"/>
                    <a:pt x="422" y="22"/>
                    <a:pt x="416" y="22"/>
                  </a:cubicBezTo>
                  <a:lnTo>
                    <a:pt x="267" y="22"/>
                  </a:lnTo>
                  <a:cubicBezTo>
                    <a:pt x="261" y="22"/>
                    <a:pt x="256" y="17"/>
                    <a:pt x="256" y="11"/>
                  </a:cubicBezTo>
                  <a:cubicBezTo>
                    <a:pt x="256" y="5"/>
                    <a:pt x="261" y="0"/>
                    <a:pt x="267" y="0"/>
                  </a:cubicBezTo>
                  <a:close/>
                  <a:moveTo>
                    <a:pt x="523" y="0"/>
                  </a:moveTo>
                  <a:lnTo>
                    <a:pt x="672" y="0"/>
                  </a:lnTo>
                  <a:cubicBezTo>
                    <a:pt x="678" y="0"/>
                    <a:pt x="683" y="5"/>
                    <a:pt x="683" y="11"/>
                  </a:cubicBezTo>
                  <a:cubicBezTo>
                    <a:pt x="683" y="17"/>
                    <a:pt x="678" y="22"/>
                    <a:pt x="672" y="22"/>
                  </a:cubicBezTo>
                  <a:lnTo>
                    <a:pt x="523" y="22"/>
                  </a:lnTo>
                  <a:cubicBezTo>
                    <a:pt x="517" y="22"/>
                    <a:pt x="512" y="17"/>
                    <a:pt x="512" y="11"/>
                  </a:cubicBezTo>
                  <a:cubicBezTo>
                    <a:pt x="512" y="5"/>
                    <a:pt x="517" y="0"/>
                    <a:pt x="523" y="0"/>
                  </a:cubicBezTo>
                  <a:close/>
                  <a:moveTo>
                    <a:pt x="779" y="0"/>
                  </a:moveTo>
                  <a:lnTo>
                    <a:pt x="928" y="0"/>
                  </a:lnTo>
                  <a:cubicBezTo>
                    <a:pt x="934" y="0"/>
                    <a:pt x="939" y="5"/>
                    <a:pt x="939" y="11"/>
                  </a:cubicBezTo>
                  <a:cubicBezTo>
                    <a:pt x="939" y="17"/>
                    <a:pt x="934" y="22"/>
                    <a:pt x="928" y="22"/>
                  </a:cubicBezTo>
                  <a:lnTo>
                    <a:pt x="779" y="22"/>
                  </a:lnTo>
                  <a:cubicBezTo>
                    <a:pt x="773" y="22"/>
                    <a:pt x="768" y="17"/>
                    <a:pt x="768" y="11"/>
                  </a:cubicBezTo>
                  <a:cubicBezTo>
                    <a:pt x="768" y="5"/>
                    <a:pt x="773" y="0"/>
                    <a:pt x="779" y="0"/>
                  </a:cubicBezTo>
                  <a:close/>
                  <a:moveTo>
                    <a:pt x="1035" y="0"/>
                  </a:moveTo>
                  <a:lnTo>
                    <a:pt x="1184" y="0"/>
                  </a:lnTo>
                  <a:cubicBezTo>
                    <a:pt x="1190" y="0"/>
                    <a:pt x="1195" y="5"/>
                    <a:pt x="1195" y="11"/>
                  </a:cubicBezTo>
                  <a:cubicBezTo>
                    <a:pt x="1195" y="17"/>
                    <a:pt x="1190" y="22"/>
                    <a:pt x="1184" y="22"/>
                  </a:cubicBezTo>
                  <a:lnTo>
                    <a:pt x="1035" y="22"/>
                  </a:lnTo>
                  <a:cubicBezTo>
                    <a:pt x="1029" y="22"/>
                    <a:pt x="1024" y="17"/>
                    <a:pt x="1024" y="11"/>
                  </a:cubicBezTo>
                  <a:cubicBezTo>
                    <a:pt x="1024" y="5"/>
                    <a:pt x="1029" y="0"/>
                    <a:pt x="1035" y="0"/>
                  </a:cubicBezTo>
                  <a:close/>
                  <a:moveTo>
                    <a:pt x="1291" y="0"/>
                  </a:moveTo>
                  <a:lnTo>
                    <a:pt x="1440" y="0"/>
                  </a:lnTo>
                  <a:cubicBezTo>
                    <a:pt x="1446" y="0"/>
                    <a:pt x="1451" y="5"/>
                    <a:pt x="1451" y="11"/>
                  </a:cubicBezTo>
                  <a:cubicBezTo>
                    <a:pt x="1451" y="17"/>
                    <a:pt x="1446" y="22"/>
                    <a:pt x="1440" y="22"/>
                  </a:cubicBezTo>
                  <a:lnTo>
                    <a:pt x="1291" y="22"/>
                  </a:lnTo>
                  <a:cubicBezTo>
                    <a:pt x="1285" y="22"/>
                    <a:pt x="1280" y="17"/>
                    <a:pt x="1280" y="11"/>
                  </a:cubicBezTo>
                  <a:cubicBezTo>
                    <a:pt x="1280" y="5"/>
                    <a:pt x="1285" y="0"/>
                    <a:pt x="1291" y="0"/>
                  </a:cubicBezTo>
                  <a:close/>
                  <a:moveTo>
                    <a:pt x="1547" y="0"/>
                  </a:moveTo>
                  <a:lnTo>
                    <a:pt x="1696" y="0"/>
                  </a:lnTo>
                  <a:cubicBezTo>
                    <a:pt x="1702" y="0"/>
                    <a:pt x="1707" y="5"/>
                    <a:pt x="1707" y="11"/>
                  </a:cubicBezTo>
                  <a:cubicBezTo>
                    <a:pt x="1707" y="17"/>
                    <a:pt x="1702" y="22"/>
                    <a:pt x="1696" y="22"/>
                  </a:cubicBezTo>
                  <a:lnTo>
                    <a:pt x="1547" y="22"/>
                  </a:lnTo>
                  <a:cubicBezTo>
                    <a:pt x="1541" y="22"/>
                    <a:pt x="1536" y="17"/>
                    <a:pt x="1536" y="11"/>
                  </a:cubicBezTo>
                  <a:cubicBezTo>
                    <a:pt x="1536" y="5"/>
                    <a:pt x="1541" y="0"/>
                    <a:pt x="1547" y="0"/>
                  </a:cubicBezTo>
                  <a:close/>
                  <a:moveTo>
                    <a:pt x="1803" y="0"/>
                  </a:moveTo>
                  <a:lnTo>
                    <a:pt x="1952" y="0"/>
                  </a:lnTo>
                  <a:cubicBezTo>
                    <a:pt x="1958" y="0"/>
                    <a:pt x="1963" y="5"/>
                    <a:pt x="1963" y="11"/>
                  </a:cubicBezTo>
                  <a:cubicBezTo>
                    <a:pt x="1963" y="17"/>
                    <a:pt x="1958" y="22"/>
                    <a:pt x="1952" y="22"/>
                  </a:cubicBezTo>
                  <a:lnTo>
                    <a:pt x="1803" y="22"/>
                  </a:lnTo>
                  <a:cubicBezTo>
                    <a:pt x="1797" y="22"/>
                    <a:pt x="1792" y="17"/>
                    <a:pt x="1792" y="11"/>
                  </a:cubicBezTo>
                  <a:cubicBezTo>
                    <a:pt x="1792" y="5"/>
                    <a:pt x="1797" y="0"/>
                    <a:pt x="1803" y="0"/>
                  </a:cubicBezTo>
                  <a:close/>
                  <a:moveTo>
                    <a:pt x="2059" y="0"/>
                  </a:moveTo>
                  <a:lnTo>
                    <a:pt x="2208" y="0"/>
                  </a:lnTo>
                  <a:cubicBezTo>
                    <a:pt x="2214" y="0"/>
                    <a:pt x="2219" y="5"/>
                    <a:pt x="2219" y="11"/>
                  </a:cubicBezTo>
                  <a:cubicBezTo>
                    <a:pt x="2219" y="17"/>
                    <a:pt x="2214" y="22"/>
                    <a:pt x="2208" y="22"/>
                  </a:cubicBezTo>
                  <a:lnTo>
                    <a:pt x="2059" y="22"/>
                  </a:lnTo>
                  <a:cubicBezTo>
                    <a:pt x="2053" y="22"/>
                    <a:pt x="2048" y="17"/>
                    <a:pt x="2048" y="11"/>
                  </a:cubicBezTo>
                  <a:cubicBezTo>
                    <a:pt x="2048" y="5"/>
                    <a:pt x="2053" y="0"/>
                    <a:pt x="2059" y="0"/>
                  </a:cubicBezTo>
                  <a:close/>
                  <a:moveTo>
                    <a:pt x="2315" y="0"/>
                  </a:moveTo>
                  <a:lnTo>
                    <a:pt x="2464" y="0"/>
                  </a:lnTo>
                  <a:cubicBezTo>
                    <a:pt x="2470" y="0"/>
                    <a:pt x="2475" y="5"/>
                    <a:pt x="2475" y="11"/>
                  </a:cubicBezTo>
                  <a:cubicBezTo>
                    <a:pt x="2475" y="17"/>
                    <a:pt x="2470" y="22"/>
                    <a:pt x="2464" y="22"/>
                  </a:cubicBezTo>
                  <a:lnTo>
                    <a:pt x="2315" y="22"/>
                  </a:lnTo>
                  <a:cubicBezTo>
                    <a:pt x="2309" y="22"/>
                    <a:pt x="2304" y="17"/>
                    <a:pt x="2304" y="11"/>
                  </a:cubicBezTo>
                  <a:cubicBezTo>
                    <a:pt x="2304" y="5"/>
                    <a:pt x="2309" y="0"/>
                    <a:pt x="2315" y="0"/>
                  </a:cubicBezTo>
                  <a:close/>
                  <a:moveTo>
                    <a:pt x="2571" y="0"/>
                  </a:moveTo>
                  <a:lnTo>
                    <a:pt x="2720" y="0"/>
                  </a:lnTo>
                  <a:cubicBezTo>
                    <a:pt x="2726" y="0"/>
                    <a:pt x="2731" y="5"/>
                    <a:pt x="2731" y="11"/>
                  </a:cubicBezTo>
                  <a:cubicBezTo>
                    <a:pt x="2731" y="17"/>
                    <a:pt x="2726" y="22"/>
                    <a:pt x="2720" y="22"/>
                  </a:cubicBezTo>
                  <a:lnTo>
                    <a:pt x="2571" y="22"/>
                  </a:lnTo>
                  <a:cubicBezTo>
                    <a:pt x="2565" y="22"/>
                    <a:pt x="2560" y="17"/>
                    <a:pt x="2560" y="11"/>
                  </a:cubicBezTo>
                  <a:cubicBezTo>
                    <a:pt x="2560" y="5"/>
                    <a:pt x="2565" y="0"/>
                    <a:pt x="2571" y="0"/>
                  </a:cubicBezTo>
                  <a:close/>
                  <a:moveTo>
                    <a:pt x="2827" y="0"/>
                  </a:moveTo>
                  <a:lnTo>
                    <a:pt x="2976" y="0"/>
                  </a:lnTo>
                  <a:cubicBezTo>
                    <a:pt x="2982" y="0"/>
                    <a:pt x="2987" y="5"/>
                    <a:pt x="2987" y="11"/>
                  </a:cubicBezTo>
                  <a:cubicBezTo>
                    <a:pt x="2987" y="17"/>
                    <a:pt x="2982" y="22"/>
                    <a:pt x="2976" y="22"/>
                  </a:cubicBezTo>
                  <a:lnTo>
                    <a:pt x="2827" y="22"/>
                  </a:lnTo>
                  <a:cubicBezTo>
                    <a:pt x="2821" y="22"/>
                    <a:pt x="2816" y="17"/>
                    <a:pt x="2816" y="11"/>
                  </a:cubicBezTo>
                  <a:cubicBezTo>
                    <a:pt x="2816" y="5"/>
                    <a:pt x="2821" y="0"/>
                    <a:pt x="2827" y="0"/>
                  </a:cubicBezTo>
                  <a:close/>
                  <a:moveTo>
                    <a:pt x="3083" y="0"/>
                  </a:moveTo>
                  <a:lnTo>
                    <a:pt x="3232" y="0"/>
                  </a:lnTo>
                  <a:cubicBezTo>
                    <a:pt x="3238" y="0"/>
                    <a:pt x="3243" y="5"/>
                    <a:pt x="3243" y="11"/>
                  </a:cubicBezTo>
                  <a:cubicBezTo>
                    <a:pt x="3243" y="17"/>
                    <a:pt x="3238" y="22"/>
                    <a:pt x="3232" y="22"/>
                  </a:cubicBezTo>
                  <a:lnTo>
                    <a:pt x="3083" y="22"/>
                  </a:lnTo>
                  <a:cubicBezTo>
                    <a:pt x="3077" y="22"/>
                    <a:pt x="3072" y="17"/>
                    <a:pt x="3072" y="11"/>
                  </a:cubicBezTo>
                  <a:cubicBezTo>
                    <a:pt x="3072" y="5"/>
                    <a:pt x="3077" y="0"/>
                    <a:pt x="3083" y="0"/>
                  </a:cubicBezTo>
                  <a:close/>
                  <a:moveTo>
                    <a:pt x="3339" y="0"/>
                  </a:moveTo>
                  <a:lnTo>
                    <a:pt x="3374" y="0"/>
                  </a:lnTo>
                  <a:cubicBezTo>
                    <a:pt x="3380" y="0"/>
                    <a:pt x="3385" y="5"/>
                    <a:pt x="3385" y="11"/>
                  </a:cubicBezTo>
                  <a:cubicBezTo>
                    <a:pt x="3385" y="17"/>
                    <a:pt x="3380" y="22"/>
                    <a:pt x="3374" y="22"/>
                  </a:cubicBezTo>
                  <a:lnTo>
                    <a:pt x="3339" y="22"/>
                  </a:lnTo>
                  <a:cubicBezTo>
                    <a:pt x="3333" y="22"/>
                    <a:pt x="3328" y="17"/>
                    <a:pt x="3328" y="11"/>
                  </a:cubicBezTo>
                  <a:cubicBezTo>
                    <a:pt x="3328" y="5"/>
                    <a:pt x="3333" y="0"/>
                    <a:pt x="3339" y="0"/>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EBECF8D5-E4DD-44BA-B5EC-4CD7B3780AB3}"/>
                </a:ext>
              </a:extLst>
            </p:cNvPr>
            <p:cNvSpPr>
              <a:spLocks/>
            </p:cNvSpPr>
            <p:nvPr/>
          </p:nvSpPr>
          <p:spPr bwMode="auto">
            <a:xfrm>
              <a:off x="5963" y="2971"/>
              <a:ext cx="57" cy="57"/>
            </a:xfrm>
            <a:custGeom>
              <a:avLst/>
              <a:gdLst>
                <a:gd name="T0" fmla="*/ 150 w 150"/>
                <a:gd name="T1" fmla="*/ 75 h 150"/>
                <a:gd name="T2" fmla="*/ 0 w 150"/>
                <a:gd name="T3" fmla="*/ 150 h 150"/>
                <a:gd name="T4" fmla="*/ 0 w 150"/>
                <a:gd name="T5" fmla="*/ 0 h 150"/>
                <a:gd name="T6" fmla="*/ 150 w 150"/>
                <a:gd name="T7" fmla="*/ 75 h 150"/>
              </a:gdLst>
              <a:ahLst/>
              <a:cxnLst>
                <a:cxn ang="0">
                  <a:pos x="T0" y="T1"/>
                </a:cxn>
                <a:cxn ang="0">
                  <a:pos x="T2" y="T3"/>
                </a:cxn>
                <a:cxn ang="0">
                  <a:pos x="T4" y="T5"/>
                </a:cxn>
                <a:cxn ang="0">
                  <a:pos x="T6" y="T7"/>
                </a:cxn>
              </a:cxnLst>
              <a:rect l="0" t="0" r="r" b="b"/>
              <a:pathLst>
                <a:path w="150" h="150">
                  <a:moveTo>
                    <a:pt x="150" y="75"/>
                  </a:moveTo>
                  <a:lnTo>
                    <a:pt x="0" y="150"/>
                  </a:lnTo>
                  <a:cubicBezTo>
                    <a:pt x="23" y="103"/>
                    <a:pt x="23" y="47"/>
                    <a:pt x="0" y="0"/>
                  </a:cubicBezTo>
                  <a:lnTo>
                    <a:pt x="150" y="7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3">
              <a:extLst>
                <a:ext uri="{FF2B5EF4-FFF2-40B4-BE49-F238E27FC236}">
                  <a16:creationId xmlns:a16="http://schemas.microsoft.com/office/drawing/2014/main" id="{4C552625-1211-403B-945F-0DE1EDA90293}"/>
                </a:ext>
              </a:extLst>
            </p:cNvPr>
            <p:cNvSpPr>
              <a:spLocks noChangeArrowheads="1"/>
            </p:cNvSpPr>
            <p:nvPr/>
          </p:nvSpPr>
          <p:spPr bwMode="auto">
            <a:xfrm>
              <a:off x="5222" y="2961"/>
              <a:ext cx="29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a:extLst>
                <a:ext uri="{FF2B5EF4-FFF2-40B4-BE49-F238E27FC236}">
                  <a16:creationId xmlns:a16="http://schemas.microsoft.com/office/drawing/2014/main" id="{AC44C644-B50D-4C45-8CA9-CA4C8C2A01E0}"/>
                </a:ext>
              </a:extLst>
            </p:cNvPr>
            <p:cNvSpPr>
              <a:spLocks noChangeArrowheads="1"/>
            </p:cNvSpPr>
            <p:nvPr/>
          </p:nvSpPr>
          <p:spPr bwMode="auto">
            <a:xfrm>
              <a:off x="5224" y="2961"/>
              <a:ext cx="3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UUID Ack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Freeform 85">
              <a:extLst>
                <a:ext uri="{FF2B5EF4-FFF2-40B4-BE49-F238E27FC236}">
                  <a16:creationId xmlns:a16="http://schemas.microsoft.com/office/drawing/2014/main" id="{D24B4E0C-D9A3-4B36-BD31-3B8B28386961}"/>
                </a:ext>
              </a:extLst>
            </p:cNvPr>
            <p:cNvSpPr>
              <a:spLocks noEditPoints="1"/>
            </p:cNvSpPr>
            <p:nvPr/>
          </p:nvSpPr>
          <p:spPr bwMode="auto">
            <a:xfrm>
              <a:off x="6725" y="2997"/>
              <a:ext cx="573" cy="232"/>
            </a:xfrm>
            <a:custGeom>
              <a:avLst/>
              <a:gdLst>
                <a:gd name="T0" fmla="*/ 128 w 1527"/>
                <a:gd name="T1" fmla="*/ 613 h 621"/>
                <a:gd name="T2" fmla="*/ 0 w 1527"/>
                <a:gd name="T3" fmla="*/ 613 h 621"/>
                <a:gd name="T4" fmla="*/ 312 w 1527"/>
                <a:gd name="T5" fmla="*/ 605 h 621"/>
                <a:gd name="T6" fmla="*/ 200 w 1527"/>
                <a:gd name="T7" fmla="*/ 621 h 621"/>
                <a:gd name="T8" fmla="*/ 392 w 1527"/>
                <a:gd name="T9" fmla="*/ 605 h 621"/>
                <a:gd name="T10" fmla="*/ 504 w 1527"/>
                <a:gd name="T11" fmla="*/ 621 h 621"/>
                <a:gd name="T12" fmla="*/ 392 w 1527"/>
                <a:gd name="T13" fmla="*/ 605 h 621"/>
                <a:gd name="T14" fmla="*/ 704 w 1527"/>
                <a:gd name="T15" fmla="*/ 613 h 621"/>
                <a:gd name="T16" fmla="*/ 576 w 1527"/>
                <a:gd name="T17" fmla="*/ 613 h 621"/>
                <a:gd name="T18" fmla="*/ 888 w 1527"/>
                <a:gd name="T19" fmla="*/ 605 h 621"/>
                <a:gd name="T20" fmla="*/ 776 w 1527"/>
                <a:gd name="T21" fmla="*/ 621 h 621"/>
                <a:gd name="T22" fmla="*/ 968 w 1527"/>
                <a:gd name="T23" fmla="*/ 605 h 621"/>
                <a:gd name="T24" fmla="*/ 1080 w 1527"/>
                <a:gd name="T25" fmla="*/ 621 h 621"/>
                <a:gd name="T26" fmla="*/ 968 w 1527"/>
                <a:gd name="T27" fmla="*/ 605 h 621"/>
                <a:gd name="T28" fmla="*/ 1280 w 1527"/>
                <a:gd name="T29" fmla="*/ 613 h 621"/>
                <a:gd name="T30" fmla="*/ 1152 w 1527"/>
                <a:gd name="T31" fmla="*/ 613 h 621"/>
                <a:gd name="T32" fmla="*/ 1464 w 1527"/>
                <a:gd name="T33" fmla="*/ 605 h 621"/>
                <a:gd name="T34" fmla="*/ 1352 w 1527"/>
                <a:gd name="T35" fmla="*/ 621 h 621"/>
                <a:gd name="T36" fmla="*/ 1511 w 1527"/>
                <a:gd name="T37" fmla="*/ 589 h 621"/>
                <a:gd name="T38" fmla="*/ 1527 w 1527"/>
                <a:gd name="T39" fmla="*/ 477 h 621"/>
                <a:gd name="T40" fmla="*/ 1511 w 1527"/>
                <a:gd name="T41" fmla="*/ 589 h 621"/>
                <a:gd name="T42" fmla="*/ 1519 w 1527"/>
                <a:gd name="T43" fmla="*/ 277 h 621"/>
                <a:gd name="T44" fmla="*/ 1519 w 1527"/>
                <a:gd name="T45" fmla="*/ 405 h 621"/>
                <a:gd name="T46" fmla="*/ 1511 w 1527"/>
                <a:gd name="T47" fmla="*/ 93 h 621"/>
                <a:gd name="T48" fmla="*/ 1527 w 1527"/>
                <a:gd name="T49" fmla="*/ 205 h 621"/>
                <a:gd name="T50" fmla="*/ 1511 w 1527"/>
                <a:gd name="T51" fmla="*/ 13 h 621"/>
                <a:gd name="T52" fmla="*/ 1412 w 1527"/>
                <a:gd name="T53" fmla="*/ 16 h 621"/>
                <a:gd name="T54" fmla="*/ 1519 w 1527"/>
                <a:gd name="T55" fmla="*/ 0 h 621"/>
                <a:gd name="T56" fmla="*/ 1519 w 1527"/>
                <a:gd name="T57" fmla="*/ 21 h 621"/>
                <a:gd name="T58" fmla="*/ 1220 w 1527"/>
                <a:gd name="T59" fmla="*/ 16 h 621"/>
                <a:gd name="T60" fmla="*/ 1332 w 1527"/>
                <a:gd name="T61" fmla="*/ 0 h 621"/>
                <a:gd name="T62" fmla="*/ 1140 w 1527"/>
                <a:gd name="T63" fmla="*/ 16 h 621"/>
                <a:gd name="T64" fmla="*/ 1028 w 1527"/>
                <a:gd name="T65" fmla="*/ 0 h 621"/>
                <a:gd name="T66" fmla="*/ 1140 w 1527"/>
                <a:gd name="T67" fmla="*/ 16 h 621"/>
                <a:gd name="T68" fmla="*/ 828 w 1527"/>
                <a:gd name="T69" fmla="*/ 8 h 621"/>
                <a:gd name="T70" fmla="*/ 956 w 1527"/>
                <a:gd name="T71" fmla="*/ 8 h 621"/>
                <a:gd name="T72" fmla="*/ 644 w 1527"/>
                <a:gd name="T73" fmla="*/ 16 h 621"/>
                <a:gd name="T74" fmla="*/ 756 w 1527"/>
                <a:gd name="T75" fmla="*/ 0 h 621"/>
                <a:gd name="T76" fmla="*/ 564 w 1527"/>
                <a:gd name="T77" fmla="*/ 16 h 621"/>
                <a:gd name="T78" fmla="*/ 452 w 1527"/>
                <a:gd name="T79" fmla="*/ 0 h 621"/>
                <a:gd name="T80" fmla="*/ 564 w 1527"/>
                <a:gd name="T81" fmla="*/ 16 h 621"/>
                <a:gd name="T82" fmla="*/ 252 w 1527"/>
                <a:gd name="T83" fmla="*/ 8 h 621"/>
                <a:gd name="T84" fmla="*/ 380 w 1527"/>
                <a:gd name="T85" fmla="*/ 8 h 621"/>
                <a:gd name="T86" fmla="*/ 68 w 1527"/>
                <a:gd name="T87" fmla="*/ 16 h 621"/>
                <a:gd name="T88" fmla="*/ 180 w 1527"/>
                <a:gd name="T89" fmla="*/ 0 h 621"/>
                <a:gd name="T90" fmla="*/ 16 w 1527"/>
                <a:gd name="T91" fmla="*/ 28 h 621"/>
                <a:gd name="T92" fmla="*/ 0 w 1527"/>
                <a:gd name="T93" fmla="*/ 140 h 621"/>
                <a:gd name="T94" fmla="*/ 16 w 1527"/>
                <a:gd name="T95" fmla="*/ 28 h 621"/>
                <a:gd name="T96" fmla="*/ 8 w 1527"/>
                <a:gd name="T97" fmla="*/ 340 h 621"/>
                <a:gd name="T98" fmla="*/ 8 w 1527"/>
                <a:gd name="T99" fmla="*/ 212 h 621"/>
                <a:gd name="T100" fmla="*/ 16 w 1527"/>
                <a:gd name="T101" fmla="*/ 524 h 621"/>
                <a:gd name="T102" fmla="*/ 0 w 1527"/>
                <a:gd name="T103" fmla="*/ 412 h 621"/>
                <a:gd name="T104" fmla="*/ 16 w 1527"/>
                <a:gd name="T105" fmla="*/ 604 h 621"/>
                <a:gd name="T106" fmla="*/ 0 w 1527"/>
                <a:gd name="T107" fmla="*/ 613 h 621"/>
                <a:gd name="T108" fmla="*/ 16 w 1527"/>
                <a:gd name="T109" fmla="*/ 60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7" h="621">
                  <a:moveTo>
                    <a:pt x="8" y="605"/>
                  </a:moveTo>
                  <a:lnTo>
                    <a:pt x="120" y="605"/>
                  </a:lnTo>
                  <a:cubicBezTo>
                    <a:pt x="124" y="605"/>
                    <a:pt x="128" y="608"/>
                    <a:pt x="128" y="613"/>
                  </a:cubicBezTo>
                  <a:cubicBezTo>
                    <a:pt x="128" y="617"/>
                    <a:pt x="124" y="621"/>
                    <a:pt x="120" y="621"/>
                  </a:cubicBezTo>
                  <a:lnTo>
                    <a:pt x="8" y="621"/>
                  </a:lnTo>
                  <a:cubicBezTo>
                    <a:pt x="3" y="621"/>
                    <a:pt x="0" y="617"/>
                    <a:pt x="0" y="613"/>
                  </a:cubicBezTo>
                  <a:cubicBezTo>
                    <a:pt x="0" y="608"/>
                    <a:pt x="3" y="605"/>
                    <a:pt x="8" y="605"/>
                  </a:cubicBezTo>
                  <a:close/>
                  <a:moveTo>
                    <a:pt x="200" y="605"/>
                  </a:moveTo>
                  <a:lnTo>
                    <a:pt x="312" y="605"/>
                  </a:lnTo>
                  <a:cubicBezTo>
                    <a:pt x="316" y="605"/>
                    <a:pt x="320" y="608"/>
                    <a:pt x="320" y="613"/>
                  </a:cubicBezTo>
                  <a:cubicBezTo>
                    <a:pt x="320" y="617"/>
                    <a:pt x="316" y="621"/>
                    <a:pt x="312" y="621"/>
                  </a:cubicBezTo>
                  <a:lnTo>
                    <a:pt x="200" y="621"/>
                  </a:lnTo>
                  <a:cubicBezTo>
                    <a:pt x="195" y="621"/>
                    <a:pt x="192" y="617"/>
                    <a:pt x="192" y="613"/>
                  </a:cubicBezTo>
                  <a:cubicBezTo>
                    <a:pt x="192" y="608"/>
                    <a:pt x="195" y="605"/>
                    <a:pt x="200" y="605"/>
                  </a:cubicBezTo>
                  <a:close/>
                  <a:moveTo>
                    <a:pt x="392" y="605"/>
                  </a:moveTo>
                  <a:lnTo>
                    <a:pt x="504" y="605"/>
                  </a:lnTo>
                  <a:cubicBezTo>
                    <a:pt x="508" y="605"/>
                    <a:pt x="512" y="608"/>
                    <a:pt x="512" y="613"/>
                  </a:cubicBezTo>
                  <a:cubicBezTo>
                    <a:pt x="512" y="617"/>
                    <a:pt x="508" y="621"/>
                    <a:pt x="504" y="621"/>
                  </a:cubicBezTo>
                  <a:lnTo>
                    <a:pt x="392" y="621"/>
                  </a:lnTo>
                  <a:cubicBezTo>
                    <a:pt x="387" y="621"/>
                    <a:pt x="384" y="617"/>
                    <a:pt x="384" y="613"/>
                  </a:cubicBezTo>
                  <a:cubicBezTo>
                    <a:pt x="384" y="608"/>
                    <a:pt x="387" y="605"/>
                    <a:pt x="392" y="605"/>
                  </a:cubicBezTo>
                  <a:close/>
                  <a:moveTo>
                    <a:pt x="584" y="605"/>
                  </a:moveTo>
                  <a:lnTo>
                    <a:pt x="696" y="605"/>
                  </a:lnTo>
                  <a:cubicBezTo>
                    <a:pt x="700" y="605"/>
                    <a:pt x="704" y="608"/>
                    <a:pt x="704" y="613"/>
                  </a:cubicBezTo>
                  <a:cubicBezTo>
                    <a:pt x="704" y="617"/>
                    <a:pt x="700" y="621"/>
                    <a:pt x="696" y="621"/>
                  </a:cubicBezTo>
                  <a:lnTo>
                    <a:pt x="584" y="621"/>
                  </a:lnTo>
                  <a:cubicBezTo>
                    <a:pt x="579" y="621"/>
                    <a:pt x="576" y="617"/>
                    <a:pt x="576" y="613"/>
                  </a:cubicBezTo>
                  <a:cubicBezTo>
                    <a:pt x="576" y="608"/>
                    <a:pt x="579" y="605"/>
                    <a:pt x="584" y="605"/>
                  </a:cubicBezTo>
                  <a:close/>
                  <a:moveTo>
                    <a:pt x="776" y="605"/>
                  </a:moveTo>
                  <a:lnTo>
                    <a:pt x="888" y="605"/>
                  </a:lnTo>
                  <a:cubicBezTo>
                    <a:pt x="892" y="605"/>
                    <a:pt x="896" y="608"/>
                    <a:pt x="896" y="613"/>
                  </a:cubicBezTo>
                  <a:cubicBezTo>
                    <a:pt x="896" y="617"/>
                    <a:pt x="892" y="621"/>
                    <a:pt x="888" y="621"/>
                  </a:cubicBezTo>
                  <a:lnTo>
                    <a:pt x="776" y="621"/>
                  </a:lnTo>
                  <a:cubicBezTo>
                    <a:pt x="771" y="621"/>
                    <a:pt x="768" y="617"/>
                    <a:pt x="768" y="613"/>
                  </a:cubicBezTo>
                  <a:cubicBezTo>
                    <a:pt x="768" y="608"/>
                    <a:pt x="771" y="605"/>
                    <a:pt x="776" y="605"/>
                  </a:cubicBezTo>
                  <a:close/>
                  <a:moveTo>
                    <a:pt x="968" y="605"/>
                  </a:moveTo>
                  <a:lnTo>
                    <a:pt x="1080" y="605"/>
                  </a:lnTo>
                  <a:cubicBezTo>
                    <a:pt x="1084" y="605"/>
                    <a:pt x="1088" y="608"/>
                    <a:pt x="1088" y="613"/>
                  </a:cubicBezTo>
                  <a:cubicBezTo>
                    <a:pt x="1088" y="617"/>
                    <a:pt x="1084" y="621"/>
                    <a:pt x="1080" y="621"/>
                  </a:cubicBezTo>
                  <a:lnTo>
                    <a:pt x="968" y="621"/>
                  </a:lnTo>
                  <a:cubicBezTo>
                    <a:pt x="963" y="621"/>
                    <a:pt x="960" y="617"/>
                    <a:pt x="960" y="613"/>
                  </a:cubicBezTo>
                  <a:cubicBezTo>
                    <a:pt x="960" y="608"/>
                    <a:pt x="963" y="605"/>
                    <a:pt x="968" y="605"/>
                  </a:cubicBezTo>
                  <a:close/>
                  <a:moveTo>
                    <a:pt x="1160" y="605"/>
                  </a:moveTo>
                  <a:lnTo>
                    <a:pt x="1272" y="605"/>
                  </a:lnTo>
                  <a:cubicBezTo>
                    <a:pt x="1276" y="605"/>
                    <a:pt x="1280" y="608"/>
                    <a:pt x="1280" y="613"/>
                  </a:cubicBezTo>
                  <a:cubicBezTo>
                    <a:pt x="1280" y="617"/>
                    <a:pt x="1276" y="621"/>
                    <a:pt x="1272" y="621"/>
                  </a:cubicBezTo>
                  <a:lnTo>
                    <a:pt x="1160" y="621"/>
                  </a:lnTo>
                  <a:cubicBezTo>
                    <a:pt x="1155" y="621"/>
                    <a:pt x="1152" y="617"/>
                    <a:pt x="1152" y="613"/>
                  </a:cubicBezTo>
                  <a:cubicBezTo>
                    <a:pt x="1152" y="608"/>
                    <a:pt x="1155" y="605"/>
                    <a:pt x="1160" y="605"/>
                  </a:cubicBezTo>
                  <a:close/>
                  <a:moveTo>
                    <a:pt x="1352" y="605"/>
                  </a:moveTo>
                  <a:lnTo>
                    <a:pt x="1464" y="605"/>
                  </a:lnTo>
                  <a:cubicBezTo>
                    <a:pt x="1468" y="605"/>
                    <a:pt x="1472" y="608"/>
                    <a:pt x="1472" y="613"/>
                  </a:cubicBezTo>
                  <a:cubicBezTo>
                    <a:pt x="1472" y="617"/>
                    <a:pt x="1468" y="621"/>
                    <a:pt x="1464" y="621"/>
                  </a:cubicBezTo>
                  <a:lnTo>
                    <a:pt x="1352" y="621"/>
                  </a:lnTo>
                  <a:cubicBezTo>
                    <a:pt x="1347" y="621"/>
                    <a:pt x="1344" y="617"/>
                    <a:pt x="1344" y="613"/>
                  </a:cubicBezTo>
                  <a:cubicBezTo>
                    <a:pt x="1344" y="608"/>
                    <a:pt x="1347" y="605"/>
                    <a:pt x="1352" y="605"/>
                  </a:cubicBezTo>
                  <a:close/>
                  <a:moveTo>
                    <a:pt x="1511" y="589"/>
                  </a:moveTo>
                  <a:lnTo>
                    <a:pt x="1511" y="477"/>
                  </a:lnTo>
                  <a:cubicBezTo>
                    <a:pt x="1511" y="472"/>
                    <a:pt x="1515" y="469"/>
                    <a:pt x="1519" y="469"/>
                  </a:cubicBezTo>
                  <a:cubicBezTo>
                    <a:pt x="1524" y="469"/>
                    <a:pt x="1527" y="472"/>
                    <a:pt x="1527" y="477"/>
                  </a:cubicBezTo>
                  <a:lnTo>
                    <a:pt x="1527" y="589"/>
                  </a:lnTo>
                  <a:cubicBezTo>
                    <a:pt x="1527" y="593"/>
                    <a:pt x="1524" y="597"/>
                    <a:pt x="1519" y="597"/>
                  </a:cubicBezTo>
                  <a:cubicBezTo>
                    <a:pt x="1515" y="597"/>
                    <a:pt x="1511" y="593"/>
                    <a:pt x="1511" y="589"/>
                  </a:cubicBezTo>
                  <a:close/>
                  <a:moveTo>
                    <a:pt x="1511" y="397"/>
                  </a:moveTo>
                  <a:lnTo>
                    <a:pt x="1511" y="285"/>
                  </a:lnTo>
                  <a:cubicBezTo>
                    <a:pt x="1511" y="280"/>
                    <a:pt x="1515" y="277"/>
                    <a:pt x="1519" y="277"/>
                  </a:cubicBezTo>
                  <a:cubicBezTo>
                    <a:pt x="1524" y="277"/>
                    <a:pt x="1527" y="280"/>
                    <a:pt x="1527" y="285"/>
                  </a:cubicBezTo>
                  <a:lnTo>
                    <a:pt x="1527" y="397"/>
                  </a:lnTo>
                  <a:cubicBezTo>
                    <a:pt x="1527" y="401"/>
                    <a:pt x="1524" y="405"/>
                    <a:pt x="1519" y="405"/>
                  </a:cubicBezTo>
                  <a:cubicBezTo>
                    <a:pt x="1515" y="405"/>
                    <a:pt x="1511" y="401"/>
                    <a:pt x="1511" y="397"/>
                  </a:cubicBezTo>
                  <a:close/>
                  <a:moveTo>
                    <a:pt x="1511" y="205"/>
                  </a:moveTo>
                  <a:lnTo>
                    <a:pt x="1511" y="93"/>
                  </a:lnTo>
                  <a:cubicBezTo>
                    <a:pt x="1511" y="88"/>
                    <a:pt x="1515" y="85"/>
                    <a:pt x="1519" y="85"/>
                  </a:cubicBezTo>
                  <a:cubicBezTo>
                    <a:pt x="1524" y="85"/>
                    <a:pt x="1527" y="88"/>
                    <a:pt x="1527" y="93"/>
                  </a:cubicBezTo>
                  <a:lnTo>
                    <a:pt x="1527" y="205"/>
                  </a:lnTo>
                  <a:cubicBezTo>
                    <a:pt x="1527" y="209"/>
                    <a:pt x="1524" y="213"/>
                    <a:pt x="1519" y="213"/>
                  </a:cubicBezTo>
                  <a:cubicBezTo>
                    <a:pt x="1515" y="213"/>
                    <a:pt x="1511" y="209"/>
                    <a:pt x="1511" y="205"/>
                  </a:cubicBezTo>
                  <a:close/>
                  <a:moveTo>
                    <a:pt x="1511" y="13"/>
                  </a:moveTo>
                  <a:lnTo>
                    <a:pt x="1511" y="8"/>
                  </a:lnTo>
                  <a:lnTo>
                    <a:pt x="1519" y="16"/>
                  </a:lnTo>
                  <a:lnTo>
                    <a:pt x="1412" y="16"/>
                  </a:lnTo>
                  <a:cubicBezTo>
                    <a:pt x="1408" y="16"/>
                    <a:pt x="1404" y="12"/>
                    <a:pt x="1404" y="8"/>
                  </a:cubicBezTo>
                  <a:cubicBezTo>
                    <a:pt x="1404" y="4"/>
                    <a:pt x="1408" y="0"/>
                    <a:pt x="1412" y="0"/>
                  </a:cubicBezTo>
                  <a:lnTo>
                    <a:pt x="1519" y="0"/>
                  </a:lnTo>
                  <a:cubicBezTo>
                    <a:pt x="1524" y="0"/>
                    <a:pt x="1527" y="4"/>
                    <a:pt x="1527" y="8"/>
                  </a:cubicBezTo>
                  <a:lnTo>
                    <a:pt x="1527" y="13"/>
                  </a:lnTo>
                  <a:cubicBezTo>
                    <a:pt x="1527" y="17"/>
                    <a:pt x="1524" y="21"/>
                    <a:pt x="1519" y="21"/>
                  </a:cubicBezTo>
                  <a:cubicBezTo>
                    <a:pt x="1515" y="21"/>
                    <a:pt x="1511" y="17"/>
                    <a:pt x="1511" y="13"/>
                  </a:cubicBezTo>
                  <a:close/>
                  <a:moveTo>
                    <a:pt x="1332" y="16"/>
                  </a:moveTo>
                  <a:lnTo>
                    <a:pt x="1220" y="16"/>
                  </a:lnTo>
                  <a:cubicBezTo>
                    <a:pt x="1216" y="16"/>
                    <a:pt x="1212" y="12"/>
                    <a:pt x="1212" y="8"/>
                  </a:cubicBezTo>
                  <a:cubicBezTo>
                    <a:pt x="1212" y="4"/>
                    <a:pt x="1216" y="0"/>
                    <a:pt x="1220" y="0"/>
                  </a:cubicBezTo>
                  <a:lnTo>
                    <a:pt x="1332" y="0"/>
                  </a:lnTo>
                  <a:cubicBezTo>
                    <a:pt x="1336" y="0"/>
                    <a:pt x="1340" y="4"/>
                    <a:pt x="1340" y="8"/>
                  </a:cubicBezTo>
                  <a:cubicBezTo>
                    <a:pt x="1340" y="12"/>
                    <a:pt x="1336" y="16"/>
                    <a:pt x="1332" y="16"/>
                  </a:cubicBezTo>
                  <a:close/>
                  <a:moveTo>
                    <a:pt x="1140" y="16"/>
                  </a:moveTo>
                  <a:lnTo>
                    <a:pt x="1028" y="16"/>
                  </a:lnTo>
                  <a:cubicBezTo>
                    <a:pt x="1024" y="16"/>
                    <a:pt x="1020" y="12"/>
                    <a:pt x="1020" y="8"/>
                  </a:cubicBezTo>
                  <a:cubicBezTo>
                    <a:pt x="1020" y="4"/>
                    <a:pt x="1024" y="0"/>
                    <a:pt x="1028" y="0"/>
                  </a:cubicBezTo>
                  <a:lnTo>
                    <a:pt x="1140" y="0"/>
                  </a:lnTo>
                  <a:cubicBezTo>
                    <a:pt x="1144" y="0"/>
                    <a:pt x="1148" y="4"/>
                    <a:pt x="1148" y="8"/>
                  </a:cubicBezTo>
                  <a:cubicBezTo>
                    <a:pt x="1148" y="12"/>
                    <a:pt x="1144" y="16"/>
                    <a:pt x="1140" y="16"/>
                  </a:cubicBezTo>
                  <a:close/>
                  <a:moveTo>
                    <a:pt x="948" y="16"/>
                  </a:moveTo>
                  <a:lnTo>
                    <a:pt x="836" y="16"/>
                  </a:lnTo>
                  <a:cubicBezTo>
                    <a:pt x="832" y="16"/>
                    <a:pt x="828" y="12"/>
                    <a:pt x="828" y="8"/>
                  </a:cubicBezTo>
                  <a:cubicBezTo>
                    <a:pt x="828" y="4"/>
                    <a:pt x="832" y="0"/>
                    <a:pt x="836" y="0"/>
                  </a:cubicBezTo>
                  <a:lnTo>
                    <a:pt x="948" y="0"/>
                  </a:lnTo>
                  <a:cubicBezTo>
                    <a:pt x="952" y="0"/>
                    <a:pt x="956" y="4"/>
                    <a:pt x="956" y="8"/>
                  </a:cubicBezTo>
                  <a:cubicBezTo>
                    <a:pt x="956" y="12"/>
                    <a:pt x="952" y="16"/>
                    <a:pt x="948" y="16"/>
                  </a:cubicBezTo>
                  <a:close/>
                  <a:moveTo>
                    <a:pt x="756" y="16"/>
                  </a:moveTo>
                  <a:lnTo>
                    <a:pt x="644" y="16"/>
                  </a:lnTo>
                  <a:cubicBezTo>
                    <a:pt x="640" y="16"/>
                    <a:pt x="636" y="12"/>
                    <a:pt x="636" y="8"/>
                  </a:cubicBezTo>
                  <a:cubicBezTo>
                    <a:pt x="636" y="4"/>
                    <a:pt x="640" y="0"/>
                    <a:pt x="644" y="0"/>
                  </a:cubicBezTo>
                  <a:lnTo>
                    <a:pt x="756" y="0"/>
                  </a:lnTo>
                  <a:cubicBezTo>
                    <a:pt x="760" y="0"/>
                    <a:pt x="764" y="4"/>
                    <a:pt x="764" y="8"/>
                  </a:cubicBezTo>
                  <a:cubicBezTo>
                    <a:pt x="764" y="12"/>
                    <a:pt x="760" y="16"/>
                    <a:pt x="756" y="16"/>
                  </a:cubicBezTo>
                  <a:close/>
                  <a:moveTo>
                    <a:pt x="564" y="16"/>
                  </a:moveTo>
                  <a:lnTo>
                    <a:pt x="452" y="16"/>
                  </a:lnTo>
                  <a:cubicBezTo>
                    <a:pt x="448" y="16"/>
                    <a:pt x="444" y="12"/>
                    <a:pt x="444" y="8"/>
                  </a:cubicBezTo>
                  <a:cubicBezTo>
                    <a:pt x="444" y="4"/>
                    <a:pt x="448" y="0"/>
                    <a:pt x="452" y="0"/>
                  </a:cubicBezTo>
                  <a:lnTo>
                    <a:pt x="564" y="0"/>
                  </a:lnTo>
                  <a:cubicBezTo>
                    <a:pt x="568" y="0"/>
                    <a:pt x="572" y="4"/>
                    <a:pt x="572" y="8"/>
                  </a:cubicBezTo>
                  <a:cubicBezTo>
                    <a:pt x="572" y="12"/>
                    <a:pt x="568" y="16"/>
                    <a:pt x="564" y="16"/>
                  </a:cubicBezTo>
                  <a:close/>
                  <a:moveTo>
                    <a:pt x="372" y="16"/>
                  </a:moveTo>
                  <a:lnTo>
                    <a:pt x="260" y="16"/>
                  </a:lnTo>
                  <a:cubicBezTo>
                    <a:pt x="256" y="16"/>
                    <a:pt x="252" y="12"/>
                    <a:pt x="252" y="8"/>
                  </a:cubicBezTo>
                  <a:cubicBezTo>
                    <a:pt x="252" y="4"/>
                    <a:pt x="256" y="0"/>
                    <a:pt x="260" y="0"/>
                  </a:cubicBezTo>
                  <a:lnTo>
                    <a:pt x="372" y="0"/>
                  </a:lnTo>
                  <a:cubicBezTo>
                    <a:pt x="376" y="0"/>
                    <a:pt x="380" y="4"/>
                    <a:pt x="380" y="8"/>
                  </a:cubicBezTo>
                  <a:cubicBezTo>
                    <a:pt x="380" y="12"/>
                    <a:pt x="376" y="16"/>
                    <a:pt x="372" y="16"/>
                  </a:cubicBezTo>
                  <a:close/>
                  <a:moveTo>
                    <a:pt x="180" y="16"/>
                  </a:moveTo>
                  <a:lnTo>
                    <a:pt x="68" y="16"/>
                  </a:lnTo>
                  <a:cubicBezTo>
                    <a:pt x="64" y="16"/>
                    <a:pt x="60" y="12"/>
                    <a:pt x="60" y="8"/>
                  </a:cubicBezTo>
                  <a:cubicBezTo>
                    <a:pt x="60" y="4"/>
                    <a:pt x="64" y="0"/>
                    <a:pt x="68" y="0"/>
                  </a:cubicBezTo>
                  <a:lnTo>
                    <a:pt x="180" y="0"/>
                  </a:lnTo>
                  <a:cubicBezTo>
                    <a:pt x="184" y="0"/>
                    <a:pt x="188" y="4"/>
                    <a:pt x="188" y="8"/>
                  </a:cubicBezTo>
                  <a:cubicBezTo>
                    <a:pt x="188" y="12"/>
                    <a:pt x="184" y="16"/>
                    <a:pt x="180" y="16"/>
                  </a:cubicBezTo>
                  <a:close/>
                  <a:moveTo>
                    <a:pt x="16" y="28"/>
                  </a:moveTo>
                  <a:lnTo>
                    <a:pt x="16" y="140"/>
                  </a:lnTo>
                  <a:cubicBezTo>
                    <a:pt x="16" y="144"/>
                    <a:pt x="12" y="148"/>
                    <a:pt x="8" y="148"/>
                  </a:cubicBezTo>
                  <a:cubicBezTo>
                    <a:pt x="3" y="148"/>
                    <a:pt x="0" y="144"/>
                    <a:pt x="0" y="140"/>
                  </a:cubicBezTo>
                  <a:lnTo>
                    <a:pt x="0" y="28"/>
                  </a:lnTo>
                  <a:cubicBezTo>
                    <a:pt x="0" y="23"/>
                    <a:pt x="3" y="20"/>
                    <a:pt x="8" y="20"/>
                  </a:cubicBezTo>
                  <a:cubicBezTo>
                    <a:pt x="12" y="20"/>
                    <a:pt x="16" y="23"/>
                    <a:pt x="16" y="28"/>
                  </a:cubicBezTo>
                  <a:close/>
                  <a:moveTo>
                    <a:pt x="16" y="220"/>
                  </a:moveTo>
                  <a:lnTo>
                    <a:pt x="16" y="332"/>
                  </a:lnTo>
                  <a:cubicBezTo>
                    <a:pt x="16" y="336"/>
                    <a:pt x="12" y="340"/>
                    <a:pt x="8" y="340"/>
                  </a:cubicBezTo>
                  <a:cubicBezTo>
                    <a:pt x="3" y="340"/>
                    <a:pt x="0" y="336"/>
                    <a:pt x="0" y="332"/>
                  </a:cubicBezTo>
                  <a:lnTo>
                    <a:pt x="0" y="220"/>
                  </a:lnTo>
                  <a:cubicBezTo>
                    <a:pt x="0" y="215"/>
                    <a:pt x="3" y="212"/>
                    <a:pt x="8" y="212"/>
                  </a:cubicBezTo>
                  <a:cubicBezTo>
                    <a:pt x="12" y="212"/>
                    <a:pt x="16" y="215"/>
                    <a:pt x="16" y="220"/>
                  </a:cubicBezTo>
                  <a:close/>
                  <a:moveTo>
                    <a:pt x="16" y="412"/>
                  </a:moveTo>
                  <a:lnTo>
                    <a:pt x="16" y="524"/>
                  </a:lnTo>
                  <a:cubicBezTo>
                    <a:pt x="16" y="528"/>
                    <a:pt x="12" y="532"/>
                    <a:pt x="8" y="532"/>
                  </a:cubicBezTo>
                  <a:cubicBezTo>
                    <a:pt x="3" y="532"/>
                    <a:pt x="0" y="528"/>
                    <a:pt x="0" y="524"/>
                  </a:cubicBezTo>
                  <a:lnTo>
                    <a:pt x="0" y="412"/>
                  </a:lnTo>
                  <a:cubicBezTo>
                    <a:pt x="0" y="407"/>
                    <a:pt x="3" y="404"/>
                    <a:pt x="8" y="404"/>
                  </a:cubicBezTo>
                  <a:cubicBezTo>
                    <a:pt x="12" y="404"/>
                    <a:pt x="16" y="407"/>
                    <a:pt x="16" y="412"/>
                  </a:cubicBezTo>
                  <a:close/>
                  <a:moveTo>
                    <a:pt x="16" y="604"/>
                  </a:moveTo>
                  <a:lnTo>
                    <a:pt x="16" y="613"/>
                  </a:lnTo>
                  <a:cubicBezTo>
                    <a:pt x="16" y="617"/>
                    <a:pt x="12" y="621"/>
                    <a:pt x="8" y="621"/>
                  </a:cubicBezTo>
                  <a:cubicBezTo>
                    <a:pt x="3" y="621"/>
                    <a:pt x="0" y="617"/>
                    <a:pt x="0" y="613"/>
                  </a:cubicBezTo>
                  <a:lnTo>
                    <a:pt x="0" y="604"/>
                  </a:lnTo>
                  <a:cubicBezTo>
                    <a:pt x="0" y="599"/>
                    <a:pt x="3" y="596"/>
                    <a:pt x="8" y="596"/>
                  </a:cubicBezTo>
                  <a:cubicBezTo>
                    <a:pt x="12" y="596"/>
                    <a:pt x="16" y="599"/>
                    <a:pt x="16" y="604"/>
                  </a:cubicBezTo>
                  <a:close/>
                </a:path>
              </a:pathLst>
            </a:custGeom>
            <a:solidFill>
              <a:srgbClr val="000000"/>
            </a:solidFill>
            <a:ln w="952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6">
              <a:extLst>
                <a:ext uri="{FF2B5EF4-FFF2-40B4-BE49-F238E27FC236}">
                  <a16:creationId xmlns:a16="http://schemas.microsoft.com/office/drawing/2014/main" id="{74E0E2DF-F607-4D32-9D7A-F5C9079B51B3}"/>
                </a:ext>
              </a:extLst>
            </p:cNvPr>
            <p:cNvSpPr>
              <a:spLocks noChangeArrowheads="1"/>
            </p:cNvSpPr>
            <p:nvPr/>
          </p:nvSpPr>
          <p:spPr bwMode="auto">
            <a:xfrm>
              <a:off x="6766" y="3033"/>
              <a:ext cx="43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Update UUID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87">
              <a:extLst>
                <a:ext uri="{FF2B5EF4-FFF2-40B4-BE49-F238E27FC236}">
                  <a16:creationId xmlns:a16="http://schemas.microsoft.com/office/drawing/2014/main" id="{29BF9BE7-DC33-46A2-9BF4-FD6A50DA9AB4}"/>
                </a:ext>
              </a:extLst>
            </p:cNvPr>
            <p:cNvSpPr>
              <a:spLocks noChangeArrowheads="1"/>
            </p:cNvSpPr>
            <p:nvPr/>
          </p:nvSpPr>
          <p:spPr bwMode="auto">
            <a:xfrm>
              <a:off x="7120" y="3033"/>
              <a:ext cx="7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8">
              <a:extLst>
                <a:ext uri="{FF2B5EF4-FFF2-40B4-BE49-F238E27FC236}">
                  <a16:creationId xmlns:a16="http://schemas.microsoft.com/office/drawing/2014/main" id="{FEFEECA7-7AF8-4441-9CEA-88EE2050249A}"/>
                </a:ext>
              </a:extLst>
            </p:cNvPr>
            <p:cNvSpPr>
              <a:spLocks noChangeArrowheads="1"/>
            </p:cNvSpPr>
            <p:nvPr/>
          </p:nvSpPr>
          <p:spPr bwMode="auto">
            <a:xfrm>
              <a:off x="7150" y="3033"/>
              <a:ext cx="16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Veh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9">
              <a:extLst>
                <a:ext uri="{FF2B5EF4-FFF2-40B4-BE49-F238E27FC236}">
                  <a16:creationId xmlns:a16="http://schemas.microsoft.com/office/drawing/2014/main" id="{5958A539-184C-459E-AFB8-83E00F0769D6}"/>
                </a:ext>
              </a:extLst>
            </p:cNvPr>
            <p:cNvSpPr>
              <a:spLocks noChangeArrowheads="1"/>
            </p:cNvSpPr>
            <p:nvPr/>
          </p:nvSpPr>
          <p:spPr bwMode="auto">
            <a:xfrm>
              <a:off x="6922" y="3111"/>
              <a:ext cx="23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Calibri" panose="020F0502020204030204" pitchFamily="34" charset="0"/>
                </a:rPr>
                <a:t>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90">
              <a:extLst>
                <a:ext uri="{FF2B5EF4-FFF2-40B4-BE49-F238E27FC236}">
                  <a16:creationId xmlns:a16="http://schemas.microsoft.com/office/drawing/2014/main" id="{C48C53D3-9C3C-45C4-9347-D0FC4303743B}"/>
                </a:ext>
              </a:extLst>
            </p:cNvPr>
            <p:cNvSpPr>
              <a:spLocks noChangeArrowheads="1"/>
            </p:cNvSpPr>
            <p:nvPr/>
          </p:nvSpPr>
          <p:spPr bwMode="auto">
            <a:xfrm>
              <a:off x="4606" y="555"/>
              <a:ext cx="156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rPr>
                <a:t>DuerOS Provisioning Happy Path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Freeform 91">
              <a:extLst>
                <a:ext uri="{FF2B5EF4-FFF2-40B4-BE49-F238E27FC236}">
                  <a16:creationId xmlns:a16="http://schemas.microsoft.com/office/drawing/2014/main" id="{AFBE4766-9D22-45CC-B7FD-9D9BD8AA3E53}"/>
                </a:ext>
              </a:extLst>
            </p:cNvPr>
            <p:cNvSpPr>
              <a:spLocks/>
            </p:cNvSpPr>
            <p:nvPr/>
          </p:nvSpPr>
          <p:spPr bwMode="auto">
            <a:xfrm>
              <a:off x="6076" y="2206"/>
              <a:ext cx="199" cy="226"/>
            </a:xfrm>
            <a:custGeom>
              <a:avLst/>
              <a:gdLst>
                <a:gd name="T0" fmla="*/ 0 w 199"/>
                <a:gd name="T1" fmla="*/ 0 h 226"/>
                <a:gd name="T2" fmla="*/ 199 w 199"/>
                <a:gd name="T3" fmla="*/ 0 h 226"/>
                <a:gd name="T4" fmla="*/ 199 w 199"/>
                <a:gd name="T5" fmla="*/ 226 h 226"/>
                <a:gd name="T6" fmla="*/ 43 w 199"/>
                <a:gd name="T7" fmla="*/ 226 h 226"/>
              </a:gdLst>
              <a:ahLst/>
              <a:cxnLst>
                <a:cxn ang="0">
                  <a:pos x="T0" y="T1"/>
                </a:cxn>
                <a:cxn ang="0">
                  <a:pos x="T2" y="T3"/>
                </a:cxn>
                <a:cxn ang="0">
                  <a:pos x="T4" y="T5"/>
                </a:cxn>
                <a:cxn ang="0">
                  <a:pos x="T6" y="T7"/>
                </a:cxn>
              </a:cxnLst>
              <a:rect l="0" t="0" r="r" b="b"/>
              <a:pathLst>
                <a:path w="199" h="226">
                  <a:moveTo>
                    <a:pt x="0" y="0"/>
                  </a:moveTo>
                  <a:lnTo>
                    <a:pt x="199" y="0"/>
                  </a:lnTo>
                  <a:lnTo>
                    <a:pt x="199" y="226"/>
                  </a:lnTo>
                  <a:lnTo>
                    <a:pt x="43" y="226"/>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7B715A57-030B-4B0C-B12E-1069A4DA7ACE}"/>
                </a:ext>
              </a:extLst>
            </p:cNvPr>
            <p:cNvSpPr>
              <a:spLocks/>
            </p:cNvSpPr>
            <p:nvPr/>
          </p:nvSpPr>
          <p:spPr bwMode="auto">
            <a:xfrm>
              <a:off x="6076" y="2404"/>
              <a:ext cx="57" cy="57"/>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7" y="47"/>
                    <a:pt x="127"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3">
              <a:extLst>
                <a:ext uri="{FF2B5EF4-FFF2-40B4-BE49-F238E27FC236}">
                  <a16:creationId xmlns:a16="http://schemas.microsoft.com/office/drawing/2014/main" id="{C3F4BD7F-E866-4607-987C-1DB3A6F7CB25}"/>
                </a:ext>
              </a:extLst>
            </p:cNvPr>
            <p:cNvSpPr>
              <a:spLocks noChangeArrowheads="1"/>
            </p:cNvSpPr>
            <p:nvPr/>
          </p:nvSpPr>
          <p:spPr bwMode="auto">
            <a:xfrm>
              <a:off x="6292" y="2199"/>
              <a:ext cx="27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Check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94">
              <a:extLst>
                <a:ext uri="{FF2B5EF4-FFF2-40B4-BE49-F238E27FC236}">
                  <a16:creationId xmlns:a16="http://schemas.microsoft.com/office/drawing/2014/main" id="{7CC9759C-C663-41A1-B308-48FE7560C922}"/>
                </a:ext>
              </a:extLst>
            </p:cNvPr>
            <p:cNvSpPr>
              <a:spLocks noChangeArrowheads="1"/>
            </p:cNvSpPr>
            <p:nvPr/>
          </p:nvSpPr>
          <p:spPr bwMode="auto">
            <a:xfrm>
              <a:off x="6292" y="2277"/>
              <a:ext cx="3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MetaData</a:t>
              </a:r>
              <a:r>
                <a:rPr kumimoji="0" lang="en-US" altLang="en-US" sz="800" b="1"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1" name="Rectangle 95">
              <a:extLst>
                <a:ext uri="{FF2B5EF4-FFF2-40B4-BE49-F238E27FC236}">
                  <a16:creationId xmlns:a16="http://schemas.microsoft.com/office/drawing/2014/main" id="{77A83D19-F902-449E-B628-D39CBD7AFA0E}"/>
                </a:ext>
              </a:extLst>
            </p:cNvPr>
            <p:cNvSpPr>
              <a:spLocks noChangeArrowheads="1"/>
            </p:cNvSpPr>
            <p:nvPr/>
          </p:nvSpPr>
          <p:spPr bwMode="auto">
            <a:xfrm>
              <a:off x="6292" y="2355"/>
              <a:ext cx="28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Validity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Freeform 96">
              <a:extLst>
                <a:ext uri="{FF2B5EF4-FFF2-40B4-BE49-F238E27FC236}">
                  <a16:creationId xmlns:a16="http://schemas.microsoft.com/office/drawing/2014/main" id="{80BB95DA-6ACD-4DD6-83B8-996E6469DD29}"/>
                </a:ext>
              </a:extLst>
            </p:cNvPr>
            <p:cNvSpPr>
              <a:spLocks/>
            </p:cNvSpPr>
            <p:nvPr/>
          </p:nvSpPr>
          <p:spPr bwMode="auto">
            <a:xfrm>
              <a:off x="4716" y="1412"/>
              <a:ext cx="198" cy="227"/>
            </a:xfrm>
            <a:custGeom>
              <a:avLst/>
              <a:gdLst>
                <a:gd name="T0" fmla="*/ 0 w 198"/>
                <a:gd name="T1" fmla="*/ 0 h 227"/>
                <a:gd name="T2" fmla="*/ 198 w 198"/>
                <a:gd name="T3" fmla="*/ 0 h 227"/>
                <a:gd name="T4" fmla="*/ 198 w 198"/>
                <a:gd name="T5" fmla="*/ 227 h 227"/>
                <a:gd name="T6" fmla="*/ 42 w 198"/>
                <a:gd name="T7" fmla="*/ 227 h 227"/>
              </a:gdLst>
              <a:ahLst/>
              <a:cxnLst>
                <a:cxn ang="0">
                  <a:pos x="T0" y="T1"/>
                </a:cxn>
                <a:cxn ang="0">
                  <a:pos x="T2" y="T3"/>
                </a:cxn>
                <a:cxn ang="0">
                  <a:pos x="T4" y="T5"/>
                </a:cxn>
                <a:cxn ang="0">
                  <a:pos x="T6" y="T7"/>
                </a:cxn>
              </a:cxnLst>
              <a:rect l="0" t="0" r="r" b="b"/>
              <a:pathLst>
                <a:path w="198" h="227">
                  <a:moveTo>
                    <a:pt x="0" y="0"/>
                  </a:moveTo>
                  <a:lnTo>
                    <a:pt x="198" y="0"/>
                  </a:lnTo>
                  <a:lnTo>
                    <a:pt x="198" y="227"/>
                  </a:lnTo>
                  <a:lnTo>
                    <a:pt x="42" y="227"/>
                  </a:lnTo>
                </a:path>
              </a:pathLst>
            </a:custGeom>
            <a:noFill/>
            <a:ln w="12700" cap="rnd">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902E41DF-52B9-40C8-9C21-1A4EA6C56AF1}"/>
                </a:ext>
              </a:extLst>
            </p:cNvPr>
            <p:cNvSpPr>
              <a:spLocks/>
            </p:cNvSpPr>
            <p:nvPr/>
          </p:nvSpPr>
          <p:spPr bwMode="auto">
            <a:xfrm>
              <a:off x="4716" y="1611"/>
              <a:ext cx="56" cy="56"/>
            </a:xfrm>
            <a:custGeom>
              <a:avLst/>
              <a:gdLst>
                <a:gd name="T0" fmla="*/ 0 w 150"/>
                <a:gd name="T1" fmla="*/ 75 h 150"/>
                <a:gd name="T2" fmla="*/ 150 w 150"/>
                <a:gd name="T3" fmla="*/ 0 h 150"/>
                <a:gd name="T4" fmla="*/ 150 w 150"/>
                <a:gd name="T5" fmla="*/ 150 h 150"/>
                <a:gd name="T6" fmla="*/ 0 w 150"/>
                <a:gd name="T7" fmla="*/ 75 h 150"/>
              </a:gdLst>
              <a:ahLst/>
              <a:cxnLst>
                <a:cxn ang="0">
                  <a:pos x="T0" y="T1"/>
                </a:cxn>
                <a:cxn ang="0">
                  <a:pos x="T2" y="T3"/>
                </a:cxn>
                <a:cxn ang="0">
                  <a:pos x="T4" y="T5"/>
                </a:cxn>
                <a:cxn ang="0">
                  <a:pos x="T6" y="T7"/>
                </a:cxn>
              </a:cxnLst>
              <a:rect l="0" t="0" r="r" b="b"/>
              <a:pathLst>
                <a:path w="150" h="150">
                  <a:moveTo>
                    <a:pt x="0" y="75"/>
                  </a:moveTo>
                  <a:lnTo>
                    <a:pt x="150" y="0"/>
                  </a:lnTo>
                  <a:cubicBezTo>
                    <a:pt x="126" y="47"/>
                    <a:pt x="126" y="103"/>
                    <a:pt x="150" y="150"/>
                  </a:cubicBezTo>
                  <a:lnTo>
                    <a:pt x="0" y="75"/>
                  </a:lnTo>
                  <a:close/>
                </a:path>
              </a:pathLst>
            </a:cu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8">
              <a:extLst>
                <a:ext uri="{FF2B5EF4-FFF2-40B4-BE49-F238E27FC236}">
                  <a16:creationId xmlns:a16="http://schemas.microsoft.com/office/drawing/2014/main" id="{A4536F17-9220-4BE9-A160-F1071D1EDEB5}"/>
                </a:ext>
              </a:extLst>
            </p:cNvPr>
            <p:cNvSpPr>
              <a:spLocks noChangeArrowheads="1"/>
            </p:cNvSpPr>
            <p:nvPr/>
          </p:nvSpPr>
          <p:spPr bwMode="auto">
            <a:xfrm>
              <a:off x="4930" y="1443"/>
              <a:ext cx="48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800" b="1" dirty="0">
                  <a:solidFill>
                    <a:srgbClr val="FF0000"/>
                  </a:solidFill>
                </a:rPr>
                <a:t>WIR connection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5" name="Rectangle 99">
              <a:extLst>
                <a:ext uri="{FF2B5EF4-FFF2-40B4-BE49-F238E27FC236}">
                  <a16:creationId xmlns:a16="http://schemas.microsoft.com/office/drawing/2014/main" id="{69F312CF-F54B-436E-9C05-EC6A92F4B785}"/>
                </a:ext>
              </a:extLst>
            </p:cNvPr>
            <p:cNvSpPr>
              <a:spLocks noChangeArrowheads="1"/>
            </p:cNvSpPr>
            <p:nvPr/>
          </p:nvSpPr>
          <p:spPr bwMode="auto">
            <a:xfrm>
              <a:off x="4930" y="1521"/>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100">
              <a:extLst>
                <a:ext uri="{FF2B5EF4-FFF2-40B4-BE49-F238E27FC236}">
                  <a16:creationId xmlns:a16="http://schemas.microsoft.com/office/drawing/2014/main" id="{5FFF91BD-ECAC-4D9B-B57B-A5FA7431B7A3}"/>
                </a:ext>
              </a:extLst>
            </p:cNvPr>
            <p:cNvSpPr>
              <a:spLocks noChangeArrowheads="1"/>
            </p:cNvSpPr>
            <p:nvPr/>
          </p:nvSpPr>
          <p:spPr bwMode="auto">
            <a:xfrm>
              <a:off x="4954" y="1521"/>
              <a:ext cx="102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err="1">
                  <a:ln>
                    <a:noFill/>
                  </a:ln>
                  <a:solidFill>
                    <a:srgbClr val="000000"/>
                  </a:solidFill>
                  <a:effectLst/>
                  <a:latin typeface="Arial" panose="020B0604020202020204" pitchFamily="34" charset="0"/>
                </a:rPr>
                <a:t>DuerOS</a:t>
              </a:r>
              <a:r>
                <a:rPr kumimoji="0" lang="en-US" altLang="en-US" sz="800" b="1" i="0" u="none" strike="noStrike" cap="none" normalizeH="0" baseline="0" dirty="0">
                  <a:ln>
                    <a:noFill/>
                  </a:ln>
                  <a:solidFill>
                    <a:srgbClr val="000000"/>
                  </a:solidFill>
                  <a:effectLst/>
                  <a:latin typeface="Arial" panose="020B0604020202020204" pitchFamily="34" charset="0"/>
                </a:rPr>
                <a:t> connects with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7" name="Rectangle 101">
              <a:extLst>
                <a:ext uri="{FF2B5EF4-FFF2-40B4-BE49-F238E27FC236}">
                  <a16:creationId xmlns:a16="http://schemas.microsoft.com/office/drawing/2014/main" id="{948EAE9F-FF8E-40D4-A0AF-9148AAA67441}"/>
                </a:ext>
              </a:extLst>
            </p:cNvPr>
            <p:cNvSpPr>
              <a:spLocks noChangeArrowheads="1"/>
            </p:cNvSpPr>
            <p:nvPr/>
          </p:nvSpPr>
          <p:spPr bwMode="auto">
            <a:xfrm>
              <a:off x="5824" y="1521"/>
              <a:ext cx="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 name="Rectangle 102">
              <a:extLst>
                <a:ext uri="{FF2B5EF4-FFF2-40B4-BE49-F238E27FC236}">
                  <a16:creationId xmlns:a16="http://schemas.microsoft.com/office/drawing/2014/main" id="{CB61F693-3B8A-438D-982F-6F3381ED6C5F}"/>
                </a:ext>
              </a:extLst>
            </p:cNvPr>
            <p:cNvSpPr>
              <a:spLocks noChangeArrowheads="1"/>
            </p:cNvSpPr>
            <p:nvPr/>
          </p:nvSpPr>
          <p:spPr bwMode="auto">
            <a:xfrm>
              <a:off x="3454" y="3297"/>
              <a:ext cx="19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Note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103">
              <a:extLst>
                <a:ext uri="{FF2B5EF4-FFF2-40B4-BE49-F238E27FC236}">
                  <a16:creationId xmlns:a16="http://schemas.microsoft.com/office/drawing/2014/main" id="{954322F7-F509-441A-85C1-921D215885B7}"/>
                </a:ext>
              </a:extLst>
            </p:cNvPr>
            <p:cNvSpPr>
              <a:spLocks noChangeArrowheads="1"/>
            </p:cNvSpPr>
            <p:nvPr/>
          </p:nvSpPr>
          <p:spPr bwMode="auto">
            <a:xfrm>
              <a:off x="3598" y="3297"/>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104">
              <a:extLst>
                <a:ext uri="{FF2B5EF4-FFF2-40B4-BE49-F238E27FC236}">
                  <a16:creationId xmlns:a16="http://schemas.microsoft.com/office/drawing/2014/main" id="{4642B938-B90B-4C07-B8B5-BAE7849384C2}"/>
                </a:ext>
              </a:extLst>
            </p:cNvPr>
            <p:cNvSpPr>
              <a:spLocks noChangeArrowheads="1"/>
            </p:cNvSpPr>
            <p:nvPr/>
          </p:nvSpPr>
          <p:spPr bwMode="auto">
            <a:xfrm>
              <a:off x="3640" y="3297"/>
              <a:ext cx="242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AUH follows Ford  Power Mode Management in any of Provision State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105">
              <a:extLst>
                <a:ext uri="{FF2B5EF4-FFF2-40B4-BE49-F238E27FC236}">
                  <a16:creationId xmlns:a16="http://schemas.microsoft.com/office/drawing/2014/main" id="{0674B076-7F37-458A-A141-CB475FEEEE5C}"/>
                </a:ext>
              </a:extLst>
            </p:cNvPr>
            <p:cNvSpPr>
              <a:spLocks noChangeArrowheads="1"/>
            </p:cNvSpPr>
            <p:nvPr/>
          </p:nvSpPr>
          <p:spPr bwMode="auto">
            <a:xfrm>
              <a:off x="5758" y="3297"/>
              <a:ext cx="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22677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dirty="0" smtClean="0"/>
              <a:t>Assumption on current AHU</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14" name="Rectangle 21"/>
          <p:cNvSpPr/>
          <p:nvPr/>
        </p:nvSpPr>
        <p:spPr bwMode="auto">
          <a:xfrm>
            <a:off x="7893698" y="1122326"/>
            <a:ext cx="3694921" cy="4721486"/>
          </a:xfrm>
          <a:prstGeom prst="rect">
            <a:avLst/>
          </a:prstGeom>
          <a:solidFill>
            <a:schemeClr val="bg1"/>
          </a:solidFill>
          <a:ln w="15875" algn="ctr">
            <a:noFill/>
            <a:round/>
            <a:headEnd/>
            <a:tailEnd/>
          </a:ln>
        </p:spPr>
        <p:txBody>
          <a:bodyPr wrap="square" lIns="0" tIns="0" rIns="45720" bIns="0" rtlCol="0" anchor="t" anchorCtr="0">
            <a:noAutofit/>
          </a:bodyPr>
          <a:lstStyle/>
          <a:p>
            <a:pPr marL="117475"/>
            <a:r>
              <a:rPr lang="en-US" sz="2200" b="1" u="sng" dirty="0" smtClean="0">
                <a:latin typeface="Arial" pitchFamily="34" charset="0"/>
                <a:cs typeface="Arial" pitchFamily="34" charset="0"/>
              </a:rPr>
              <a:t>Feature Description: </a:t>
            </a:r>
            <a:endParaRPr lang="en-US" sz="2200" b="1" u="sng" dirty="0" smtClean="0">
              <a:solidFill>
                <a:srgbClr val="000000"/>
              </a:solidFill>
              <a:latin typeface="Arial" pitchFamily="34" charset="0"/>
              <a:cs typeface="Arial" pitchFamily="34" charset="0"/>
            </a:endParaRPr>
          </a:p>
          <a:p>
            <a:pPr marL="403225" indent="-285750">
              <a:buFontTx/>
              <a:buChar char="-"/>
            </a:pPr>
            <a:r>
              <a:rPr lang="en-US" sz="2200" dirty="0" smtClean="0">
                <a:solidFill>
                  <a:schemeClr val="bg1">
                    <a:lumMod val="50000"/>
                  </a:schemeClr>
                </a:solidFill>
                <a:latin typeface="Arial" pitchFamily="34" charset="0"/>
                <a:cs typeface="Arial" pitchFamily="34" charset="0"/>
              </a:rPr>
              <a:t>This is the work package assumption for current AHU product</a:t>
            </a:r>
          </a:p>
          <a:p>
            <a:pPr marL="403225" indent="-285750">
              <a:buFontTx/>
              <a:buChar char="-"/>
            </a:pPr>
            <a:r>
              <a:rPr lang="en-US" sz="2200" dirty="0" smtClean="0">
                <a:solidFill>
                  <a:schemeClr val="bg1">
                    <a:lumMod val="50000"/>
                  </a:schemeClr>
                </a:solidFill>
                <a:latin typeface="Arial" pitchFamily="34" charset="0"/>
                <a:cs typeface="Arial" pitchFamily="34" charset="0"/>
              </a:rPr>
              <a:t>There is a dedicated application to control every detailed procedure for provisioning </a:t>
            </a:r>
          </a:p>
          <a:p>
            <a:pPr marL="403225" indent="-285750">
              <a:buFontTx/>
              <a:buChar char="-"/>
            </a:pPr>
            <a:r>
              <a:rPr lang="en-US" sz="2200" dirty="0" smtClean="0">
                <a:solidFill>
                  <a:schemeClr val="bg1">
                    <a:lumMod val="50000"/>
                  </a:schemeClr>
                </a:solidFill>
                <a:latin typeface="Arial" pitchFamily="34" charset="0"/>
                <a:cs typeface="Arial" pitchFamily="34" charset="0"/>
              </a:rPr>
              <a:t>All the components are from </a:t>
            </a:r>
            <a:r>
              <a:rPr lang="en-US" sz="2200" dirty="0" err="1" smtClean="0">
                <a:solidFill>
                  <a:schemeClr val="bg1">
                    <a:lumMod val="50000"/>
                  </a:schemeClr>
                </a:solidFill>
                <a:latin typeface="Arial" pitchFamily="34" charset="0"/>
                <a:cs typeface="Arial" pitchFamily="34" charset="0"/>
              </a:rPr>
              <a:t>baidu</a:t>
            </a:r>
            <a:r>
              <a:rPr lang="en-US" sz="2200" dirty="0" smtClean="0">
                <a:solidFill>
                  <a:schemeClr val="bg1">
                    <a:lumMod val="50000"/>
                  </a:schemeClr>
                </a:solidFill>
                <a:latin typeface="Arial" pitchFamily="34" charset="0"/>
                <a:cs typeface="Arial" pitchFamily="34" charset="0"/>
              </a:rPr>
              <a:t> </a:t>
            </a:r>
          </a:p>
          <a:p>
            <a:pPr marL="117475"/>
            <a:endParaRPr lang="en-US" sz="2200" b="1" u="sng" dirty="0">
              <a:solidFill>
                <a:srgbClr val="000000"/>
              </a:solidFill>
              <a:latin typeface="Arial" pitchFamily="34" charset="0"/>
              <a:cs typeface="Arial" pitchFamily="34" charset="0"/>
            </a:endParaRPr>
          </a:p>
        </p:txBody>
      </p:sp>
      <p:pic>
        <p:nvPicPr>
          <p:cNvPr id="4" name="图片 3"/>
          <p:cNvPicPr>
            <a:picLocks noChangeAspect="1"/>
          </p:cNvPicPr>
          <p:nvPr/>
        </p:nvPicPr>
        <p:blipFill>
          <a:blip r:embed="rId3"/>
          <a:stretch>
            <a:fillRect/>
          </a:stretch>
        </p:blipFill>
        <p:spPr>
          <a:xfrm>
            <a:off x="381462" y="1122325"/>
            <a:ext cx="9205911" cy="4721485"/>
          </a:xfrm>
          <a:prstGeom prst="rect">
            <a:avLst/>
          </a:prstGeom>
        </p:spPr>
      </p:pic>
    </p:spTree>
    <p:extLst>
      <p:ext uri="{BB962C8B-B14F-4D97-AF65-F5344CB8AC3E}">
        <p14:creationId xmlns:p14="http://schemas.microsoft.com/office/powerpoint/2010/main" val="203114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dirty="0" smtClean="0"/>
              <a:t>Analysis for SYNC 4</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14" name="Rectangle 21"/>
          <p:cNvSpPr/>
          <p:nvPr/>
        </p:nvSpPr>
        <p:spPr bwMode="auto">
          <a:xfrm>
            <a:off x="7893698" y="1122326"/>
            <a:ext cx="3694921" cy="4721486"/>
          </a:xfrm>
          <a:prstGeom prst="rect">
            <a:avLst/>
          </a:prstGeom>
          <a:solidFill>
            <a:schemeClr val="bg1"/>
          </a:solidFill>
          <a:ln w="15875" algn="ctr">
            <a:noFill/>
            <a:round/>
            <a:headEnd/>
            <a:tailEnd/>
          </a:ln>
        </p:spPr>
        <p:txBody>
          <a:bodyPr wrap="square" lIns="0" tIns="0" rIns="45720" bIns="0" rtlCol="0" anchor="t" anchorCtr="0">
            <a:noAutofit/>
          </a:bodyPr>
          <a:lstStyle/>
          <a:p>
            <a:pPr marL="117475"/>
            <a:r>
              <a:rPr lang="en-US" sz="2200" b="1" u="sng" dirty="0" smtClean="0">
                <a:latin typeface="Arial" pitchFamily="34" charset="0"/>
                <a:cs typeface="Arial" pitchFamily="34" charset="0"/>
              </a:rPr>
              <a:t>Feature Description: </a:t>
            </a:r>
            <a:endParaRPr lang="en-US" sz="2200" b="1" u="sng" dirty="0" smtClean="0">
              <a:solidFill>
                <a:srgbClr val="000000"/>
              </a:solidFill>
              <a:latin typeface="Arial" pitchFamily="34" charset="0"/>
              <a:cs typeface="Arial" pitchFamily="34" charset="0"/>
            </a:endParaRPr>
          </a:p>
          <a:p>
            <a:pPr marL="403225" indent="-285750">
              <a:buFontTx/>
              <a:buChar char="-"/>
            </a:pPr>
            <a:r>
              <a:rPr lang="en-US" sz="2200" dirty="0" smtClean="0">
                <a:solidFill>
                  <a:schemeClr val="bg1">
                    <a:lumMod val="50000"/>
                  </a:schemeClr>
                </a:solidFill>
                <a:latin typeface="Arial" pitchFamily="34" charset="0"/>
                <a:cs typeface="Arial" pitchFamily="34" charset="0"/>
              </a:rPr>
              <a:t>This is the work package analysis for the ongoing SYNC 4</a:t>
            </a:r>
          </a:p>
          <a:p>
            <a:pPr marL="403225" indent="-285750">
              <a:buFontTx/>
              <a:buChar char="-"/>
            </a:pPr>
            <a:r>
              <a:rPr lang="en-US" sz="2200" dirty="0" smtClean="0">
                <a:solidFill>
                  <a:schemeClr val="bg1">
                    <a:lumMod val="50000"/>
                  </a:schemeClr>
                </a:solidFill>
                <a:latin typeface="Arial" pitchFamily="34" charset="0"/>
                <a:cs typeface="Arial" pitchFamily="34" charset="0"/>
              </a:rPr>
              <a:t>Giving the condition that re-use existing system / assets as much as possible  </a:t>
            </a:r>
          </a:p>
          <a:p>
            <a:pPr marL="117475"/>
            <a:endParaRPr lang="en-US" sz="2200" b="1" u="sng" dirty="0">
              <a:solidFill>
                <a:srgbClr val="000000"/>
              </a:solidFill>
              <a:latin typeface="Arial" pitchFamily="34" charset="0"/>
              <a:cs typeface="Arial" pitchFamily="34" charset="0"/>
            </a:endParaRPr>
          </a:p>
        </p:txBody>
      </p:sp>
      <p:pic>
        <p:nvPicPr>
          <p:cNvPr id="3" name="图片 2"/>
          <p:cNvPicPr>
            <a:picLocks noChangeAspect="1"/>
          </p:cNvPicPr>
          <p:nvPr/>
        </p:nvPicPr>
        <p:blipFill>
          <a:blip r:embed="rId3"/>
          <a:stretch>
            <a:fillRect/>
          </a:stretch>
        </p:blipFill>
        <p:spPr>
          <a:xfrm>
            <a:off x="381462" y="1122322"/>
            <a:ext cx="9205916" cy="4721488"/>
          </a:xfrm>
          <a:prstGeom prst="rect">
            <a:avLst/>
          </a:prstGeom>
        </p:spPr>
      </p:pic>
    </p:spTree>
    <p:extLst>
      <p:ext uri="{BB962C8B-B14F-4D97-AF65-F5344CB8AC3E}">
        <p14:creationId xmlns:p14="http://schemas.microsoft.com/office/powerpoint/2010/main" val="828224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dirty="0" smtClean="0"/>
              <a:t>Analysis for SYNC 4 (</a:t>
            </a:r>
            <a:r>
              <a:rPr lang="en-US" sz="3600" dirty="0" err="1" smtClean="0"/>
              <a:t>cntd</a:t>
            </a:r>
            <a:r>
              <a:rPr lang="en-US" sz="3600" dirty="0" smtClean="0"/>
              <a:t>.)</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14" name="Rectangle 21"/>
          <p:cNvSpPr/>
          <p:nvPr/>
        </p:nvSpPr>
        <p:spPr bwMode="auto">
          <a:xfrm>
            <a:off x="381462" y="1122323"/>
            <a:ext cx="6075322" cy="4721486"/>
          </a:xfrm>
          <a:prstGeom prst="rect">
            <a:avLst/>
          </a:prstGeom>
          <a:solidFill>
            <a:schemeClr val="bg1"/>
          </a:solidFill>
          <a:ln w="15875" algn="ctr">
            <a:noFill/>
            <a:round/>
            <a:headEnd/>
            <a:tailEnd/>
          </a:ln>
        </p:spPr>
        <p:txBody>
          <a:bodyPr wrap="square" lIns="0" tIns="0" rIns="45720" bIns="0" rtlCol="0" anchor="t" anchorCtr="0">
            <a:noAutofit/>
          </a:bodyPr>
          <a:lstStyle/>
          <a:p>
            <a:pPr marL="117475"/>
            <a:r>
              <a:rPr lang="en-US" sz="2200" b="1" u="sng" dirty="0" smtClean="0">
                <a:latin typeface="Arial" pitchFamily="34" charset="0"/>
                <a:cs typeface="Arial" pitchFamily="34" charset="0"/>
              </a:rPr>
              <a:t>Feature Description: </a:t>
            </a:r>
            <a:endParaRPr lang="en-US" sz="2200" b="1" u="sng" dirty="0" smtClean="0">
              <a:solidFill>
                <a:srgbClr val="000000"/>
              </a:solidFill>
              <a:latin typeface="Arial" pitchFamily="34" charset="0"/>
              <a:cs typeface="Arial" pitchFamily="34" charset="0"/>
            </a:endParaRPr>
          </a:p>
          <a:p>
            <a:pPr marL="403225" indent="-285750">
              <a:buFontTx/>
              <a:buChar char="-"/>
            </a:pPr>
            <a:r>
              <a:rPr lang="en-US" sz="2200" dirty="0">
                <a:solidFill>
                  <a:schemeClr val="bg1">
                    <a:lumMod val="50000"/>
                  </a:schemeClr>
                </a:solidFill>
                <a:latin typeface="Arial" pitchFamily="34" charset="0"/>
                <a:cs typeface="Arial" pitchFamily="34" charset="0"/>
              </a:rPr>
              <a:t>I</a:t>
            </a:r>
            <a:r>
              <a:rPr lang="en-US" sz="2200" dirty="0" smtClean="0">
                <a:solidFill>
                  <a:schemeClr val="bg1">
                    <a:lumMod val="50000"/>
                  </a:schemeClr>
                </a:solidFill>
                <a:latin typeface="Arial" pitchFamily="34" charset="0"/>
                <a:cs typeface="Arial" pitchFamily="34" charset="0"/>
              </a:rPr>
              <a:t>t’s estimated that </a:t>
            </a:r>
            <a:r>
              <a:rPr lang="en-US" sz="2200" dirty="0" err="1" smtClean="0">
                <a:solidFill>
                  <a:schemeClr val="bg1">
                    <a:lumMod val="50000"/>
                  </a:schemeClr>
                </a:solidFill>
                <a:latin typeface="Arial" pitchFamily="34" charset="0"/>
                <a:cs typeface="Arial" pitchFamily="34" charset="0"/>
              </a:rPr>
              <a:t>badu</a:t>
            </a:r>
            <a:r>
              <a:rPr lang="en-US" sz="2200" dirty="0" smtClean="0">
                <a:solidFill>
                  <a:schemeClr val="bg1">
                    <a:lumMod val="50000"/>
                  </a:schemeClr>
                </a:solidFill>
                <a:latin typeface="Arial" pitchFamily="34" charset="0"/>
                <a:cs typeface="Arial" pitchFamily="34" charset="0"/>
              </a:rPr>
              <a:t> </a:t>
            </a:r>
            <a:r>
              <a:rPr lang="en-US" sz="2200" dirty="0" err="1" smtClean="0">
                <a:solidFill>
                  <a:schemeClr val="bg1">
                    <a:lumMod val="50000"/>
                  </a:schemeClr>
                </a:solidFill>
                <a:latin typeface="Arial" pitchFamily="34" charset="0"/>
                <a:cs typeface="Arial" pitchFamily="34" charset="0"/>
              </a:rPr>
              <a:t>provioning</a:t>
            </a:r>
            <a:r>
              <a:rPr lang="en-US" sz="2200" dirty="0" smtClean="0">
                <a:solidFill>
                  <a:schemeClr val="bg1">
                    <a:lumMod val="50000"/>
                  </a:schemeClr>
                </a:solidFill>
                <a:latin typeface="Arial" pitchFamily="34" charset="0"/>
                <a:cs typeface="Arial" pitchFamily="34" charset="0"/>
              </a:rPr>
              <a:t> app will be kept. </a:t>
            </a:r>
          </a:p>
          <a:p>
            <a:pPr marL="403225" indent="-285750">
              <a:buFontTx/>
              <a:buChar char="-"/>
            </a:pPr>
            <a:r>
              <a:rPr lang="en-US" sz="2200" dirty="0" smtClean="0">
                <a:solidFill>
                  <a:schemeClr val="bg1">
                    <a:lumMod val="50000"/>
                  </a:schemeClr>
                </a:solidFill>
                <a:latin typeface="Arial" pitchFamily="34" charset="0"/>
                <a:cs typeface="Arial" pitchFamily="34" charset="0"/>
              </a:rPr>
              <a:t>Therefore the interaction between AHU and </a:t>
            </a:r>
            <a:r>
              <a:rPr lang="en-US" sz="2200" dirty="0" err="1" smtClean="0">
                <a:solidFill>
                  <a:schemeClr val="bg1">
                    <a:lumMod val="50000"/>
                  </a:schemeClr>
                </a:solidFill>
                <a:latin typeface="Arial" pitchFamily="34" charset="0"/>
                <a:cs typeface="Arial" pitchFamily="34" charset="0"/>
              </a:rPr>
              <a:t>baidu</a:t>
            </a:r>
            <a:r>
              <a:rPr lang="en-US" sz="2200" dirty="0" smtClean="0">
                <a:solidFill>
                  <a:schemeClr val="bg1">
                    <a:lumMod val="50000"/>
                  </a:schemeClr>
                </a:solidFill>
                <a:latin typeface="Arial" pitchFamily="34" charset="0"/>
                <a:cs typeface="Arial" pitchFamily="34" charset="0"/>
              </a:rPr>
              <a:t> </a:t>
            </a:r>
            <a:r>
              <a:rPr lang="en-US" sz="2200" dirty="0" err="1" smtClean="0">
                <a:solidFill>
                  <a:schemeClr val="bg1">
                    <a:lumMod val="50000"/>
                  </a:schemeClr>
                </a:solidFill>
                <a:latin typeface="Arial" pitchFamily="34" charset="0"/>
                <a:cs typeface="Arial" pitchFamily="34" charset="0"/>
              </a:rPr>
              <a:t>clode</a:t>
            </a:r>
            <a:r>
              <a:rPr lang="en-US" sz="2200" dirty="0">
                <a:solidFill>
                  <a:schemeClr val="bg1">
                    <a:lumMod val="50000"/>
                  </a:schemeClr>
                </a:solidFill>
                <a:latin typeface="Arial" pitchFamily="34" charset="0"/>
                <a:cs typeface="Arial" pitchFamily="34" charset="0"/>
              </a:rPr>
              <a:t> </a:t>
            </a:r>
            <a:r>
              <a:rPr lang="en-US" sz="2200" dirty="0" smtClean="0">
                <a:solidFill>
                  <a:schemeClr val="bg1">
                    <a:lumMod val="50000"/>
                  </a:schemeClr>
                </a:solidFill>
                <a:latin typeface="Arial" pitchFamily="34" charset="0"/>
                <a:cs typeface="Arial" pitchFamily="34" charset="0"/>
              </a:rPr>
              <a:t>is considered to be ready or almost ready with few adaption to DSV framework and service</a:t>
            </a:r>
          </a:p>
          <a:p>
            <a:pPr marL="403225" indent="-285750">
              <a:buFontTx/>
              <a:buChar char="-"/>
            </a:pPr>
            <a:r>
              <a:rPr lang="en-US" sz="2200" dirty="0" smtClean="0">
                <a:solidFill>
                  <a:schemeClr val="bg1">
                    <a:lumMod val="50000"/>
                  </a:schemeClr>
                </a:solidFill>
                <a:latin typeface="Arial" pitchFamily="34" charset="0"/>
                <a:cs typeface="Arial" pitchFamily="34" charset="0"/>
              </a:rPr>
              <a:t>In this case, DSV responsibility for provisioning is just providing necessary meta data requested </a:t>
            </a:r>
          </a:p>
          <a:p>
            <a:pPr marL="117475"/>
            <a:endParaRPr lang="en-US" sz="2200" b="1" u="sng" dirty="0">
              <a:solidFill>
                <a:srgbClr val="000000"/>
              </a:solidFill>
              <a:latin typeface="Arial" pitchFamily="34" charset="0"/>
              <a:cs typeface="Arial" pitchFamily="34" charset="0"/>
            </a:endParaRPr>
          </a:p>
        </p:txBody>
      </p:sp>
      <p:pic>
        <p:nvPicPr>
          <p:cNvPr id="3" name="图片 2"/>
          <p:cNvPicPr>
            <a:picLocks noChangeAspect="1"/>
          </p:cNvPicPr>
          <p:nvPr/>
        </p:nvPicPr>
        <p:blipFill>
          <a:blip r:embed="rId3"/>
          <a:stretch>
            <a:fillRect/>
          </a:stretch>
        </p:blipFill>
        <p:spPr>
          <a:xfrm>
            <a:off x="7159149" y="3806892"/>
            <a:ext cx="4480963" cy="2298176"/>
          </a:xfrm>
          <a:prstGeom prst="rect">
            <a:avLst/>
          </a:prstGeom>
        </p:spPr>
      </p:pic>
    </p:spTree>
    <p:extLst>
      <p:ext uri="{BB962C8B-B14F-4D97-AF65-F5344CB8AC3E}">
        <p14:creationId xmlns:p14="http://schemas.microsoft.com/office/powerpoint/2010/main" val="267883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dirty="0" smtClean="0"/>
              <a:t>Meta data</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14" name="Rectangle 21"/>
          <p:cNvSpPr/>
          <p:nvPr/>
        </p:nvSpPr>
        <p:spPr bwMode="auto">
          <a:xfrm>
            <a:off x="6116678" y="917576"/>
            <a:ext cx="6075322" cy="4721486"/>
          </a:xfrm>
          <a:prstGeom prst="rect">
            <a:avLst/>
          </a:prstGeom>
          <a:solidFill>
            <a:schemeClr val="bg1"/>
          </a:solidFill>
          <a:ln w="15875" algn="ctr">
            <a:noFill/>
            <a:round/>
            <a:headEnd/>
            <a:tailEnd/>
          </a:ln>
        </p:spPr>
        <p:txBody>
          <a:bodyPr wrap="square" lIns="0" tIns="0" rIns="45720" bIns="0" rtlCol="0" anchor="t" anchorCtr="0">
            <a:noAutofit/>
          </a:bodyPr>
          <a:lstStyle/>
          <a:p>
            <a:pPr marL="117475"/>
            <a:r>
              <a:rPr lang="en-US" sz="2200" b="1" u="sng" dirty="0" smtClean="0">
                <a:latin typeface="Arial" pitchFamily="34" charset="0"/>
                <a:cs typeface="Arial" pitchFamily="34" charset="0"/>
              </a:rPr>
              <a:t>Feature Description: </a:t>
            </a:r>
            <a:endParaRPr lang="en-US" sz="2200" b="1" u="sng" dirty="0" smtClean="0">
              <a:solidFill>
                <a:srgbClr val="000000"/>
              </a:solidFill>
              <a:latin typeface="Arial" pitchFamily="34" charset="0"/>
              <a:cs typeface="Arial" pitchFamily="34" charset="0"/>
            </a:endParaRPr>
          </a:p>
          <a:p>
            <a:pPr marL="403225" indent="-285750">
              <a:buFontTx/>
              <a:buChar char="-"/>
            </a:pPr>
            <a:r>
              <a:rPr lang="en-US" sz="2200" dirty="0" smtClean="0">
                <a:solidFill>
                  <a:schemeClr val="bg1">
                    <a:lumMod val="50000"/>
                  </a:schemeClr>
                </a:solidFill>
                <a:latin typeface="Arial" pitchFamily="34" charset="0"/>
                <a:cs typeface="Arial" pitchFamily="34" charset="0"/>
              </a:rPr>
              <a:t>Meta data required by </a:t>
            </a:r>
            <a:r>
              <a:rPr lang="en-US" sz="2200" dirty="0" err="1" smtClean="0">
                <a:solidFill>
                  <a:schemeClr val="bg1">
                    <a:lumMod val="50000"/>
                  </a:schemeClr>
                </a:solidFill>
                <a:latin typeface="Arial" pitchFamily="34" charset="0"/>
                <a:cs typeface="Arial" pitchFamily="34" charset="0"/>
              </a:rPr>
              <a:t>baidu</a:t>
            </a:r>
            <a:r>
              <a:rPr lang="en-US" sz="2200" dirty="0" smtClean="0">
                <a:solidFill>
                  <a:schemeClr val="bg1">
                    <a:lumMod val="50000"/>
                  </a:schemeClr>
                </a:solidFill>
                <a:latin typeface="Arial" pitchFamily="34" charset="0"/>
                <a:cs typeface="Arial" pitchFamily="34" charset="0"/>
              </a:rPr>
              <a:t> provision app (actually from </a:t>
            </a:r>
            <a:r>
              <a:rPr lang="en-US" sz="2200" dirty="0" err="1" smtClean="0">
                <a:solidFill>
                  <a:schemeClr val="bg1">
                    <a:lumMod val="50000"/>
                  </a:schemeClr>
                </a:solidFill>
                <a:latin typeface="Arial" pitchFamily="34" charset="0"/>
                <a:cs typeface="Arial" pitchFamily="34" charset="0"/>
              </a:rPr>
              <a:t>badu</a:t>
            </a:r>
            <a:r>
              <a:rPr lang="en-US" sz="2200" dirty="0" smtClean="0">
                <a:solidFill>
                  <a:schemeClr val="bg1">
                    <a:lumMod val="50000"/>
                  </a:schemeClr>
                </a:solidFill>
                <a:latin typeface="Arial" pitchFamily="34" charset="0"/>
                <a:cs typeface="Arial" pitchFamily="34" charset="0"/>
              </a:rPr>
              <a:t> cloud) is similar with the data set for peripheral provisioning ( ford cloud)</a:t>
            </a:r>
          </a:p>
          <a:p>
            <a:pPr marL="403225" indent="-285750">
              <a:buFontTx/>
              <a:buChar char="-"/>
            </a:pPr>
            <a:r>
              <a:rPr lang="en-US" sz="2200" dirty="0" smtClean="0">
                <a:solidFill>
                  <a:schemeClr val="bg1">
                    <a:lumMod val="50000"/>
                  </a:schemeClr>
                </a:solidFill>
                <a:latin typeface="Arial" pitchFamily="34" charset="0"/>
                <a:cs typeface="Arial" pitchFamily="34" charset="0"/>
              </a:rPr>
              <a:t>These are the meta data (which is </a:t>
            </a:r>
            <a:r>
              <a:rPr lang="en-US" sz="2200" dirty="0">
                <a:solidFill>
                  <a:schemeClr val="bg1">
                    <a:lumMod val="50000"/>
                  </a:schemeClr>
                </a:solidFill>
                <a:latin typeface="Arial" pitchFamily="34" charset="0"/>
                <a:cs typeface="Arial" pitchFamily="34" charset="0"/>
              </a:rPr>
              <a:t>called </a:t>
            </a:r>
            <a:r>
              <a:rPr lang="en-US" sz="2200" dirty="0" err="1">
                <a:solidFill>
                  <a:schemeClr val="bg1">
                    <a:lumMod val="50000"/>
                  </a:schemeClr>
                </a:solidFill>
                <a:latin typeface="Arial" pitchFamily="34" charset="0"/>
                <a:cs typeface="Arial" pitchFamily="34" charset="0"/>
              </a:rPr>
              <a:t>ProvOnBoardClient</a:t>
            </a:r>
            <a:r>
              <a:rPr lang="en-US" sz="2200" dirty="0">
                <a:solidFill>
                  <a:schemeClr val="bg1">
                    <a:lumMod val="50000"/>
                  </a:schemeClr>
                </a:solidFill>
                <a:latin typeface="Arial" pitchFamily="34" charset="0"/>
                <a:cs typeface="Arial" pitchFamily="34" charset="0"/>
              </a:rPr>
              <a:t> 3 </a:t>
            </a:r>
            <a:r>
              <a:rPr lang="en-US" sz="2200" dirty="0" smtClean="0">
                <a:solidFill>
                  <a:schemeClr val="bg1">
                    <a:lumMod val="50000"/>
                  </a:schemeClr>
                </a:solidFill>
                <a:latin typeface="Arial" pitchFamily="34" charset="0"/>
                <a:cs typeface="Arial" pitchFamily="34" charset="0"/>
              </a:rPr>
              <a:t>(SYNC)</a:t>
            </a:r>
          </a:p>
          <a:p>
            <a:pPr marL="403225" indent="-285750">
              <a:buFontTx/>
              <a:buChar char="-"/>
            </a:pPr>
            <a:r>
              <a:rPr lang="en-US" sz="2200" dirty="0" smtClean="0">
                <a:solidFill>
                  <a:schemeClr val="bg1">
                    <a:lumMod val="50000"/>
                  </a:schemeClr>
                </a:solidFill>
                <a:latin typeface="Arial" pitchFamily="34" charset="0"/>
                <a:cs typeface="Arial" pitchFamily="34" charset="0"/>
              </a:rPr>
              <a:t>Ethernet channel is adopted  in CVPP</a:t>
            </a:r>
          </a:p>
          <a:p>
            <a:pPr marL="117475"/>
            <a:endParaRPr lang="en-US" sz="2200" dirty="0" smtClean="0">
              <a:solidFill>
                <a:schemeClr val="bg1">
                  <a:lumMod val="50000"/>
                </a:schemeClr>
              </a:solidFill>
              <a:latin typeface="Arial" pitchFamily="34" charset="0"/>
              <a:cs typeface="Arial" pitchFamily="34" charset="0"/>
            </a:endParaRPr>
          </a:p>
          <a:p>
            <a:pPr marL="117475"/>
            <a:endParaRPr lang="en-US" sz="2200" b="1" u="sng" dirty="0">
              <a:solidFill>
                <a:srgbClr val="000000"/>
              </a:solidFill>
              <a:latin typeface="Arial" pitchFamily="34" charset="0"/>
              <a:cs typeface="Arial"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377567768"/>
              </p:ext>
            </p:extLst>
          </p:nvPr>
        </p:nvGraphicFramePr>
        <p:xfrm>
          <a:off x="543443" y="917576"/>
          <a:ext cx="5129569" cy="5203306"/>
        </p:xfrm>
        <a:graphic>
          <a:graphicData uri="http://schemas.openxmlformats.org/drawingml/2006/table">
            <a:tbl>
              <a:tblPr firstRow="1" firstCol="1" bandRow="1">
                <a:tableStyleId>{5C22544A-7EE6-4342-B048-85BDC9FD1C3A}</a:tableStyleId>
              </a:tblPr>
              <a:tblGrid>
                <a:gridCol w="298625">
                  <a:extLst>
                    <a:ext uri="{9D8B030D-6E8A-4147-A177-3AD203B41FA5}">
                      <a16:colId xmlns:a16="http://schemas.microsoft.com/office/drawing/2014/main" val="824215960"/>
                    </a:ext>
                  </a:extLst>
                </a:gridCol>
                <a:gridCol w="1130253">
                  <a:extLst>
                    <a:ext uri="{9D8B030D-6E8A-4147-A177-3AD203B41FA5}">
                      <a16:colId xmlns:a16="http://schemas.microsoft.com/office/drawing/2014/main" val="1300129713"/>
                    </a:ext>
                  </a:extLst>
                </a:gridCol>
                <a:gridCol w="647620">
                  <a:extLst>
                    <a:ext uri="{9D8B030D-6E8A-4147-A177-3AD203B41FA5}">
                      <a16:colId xmlns:a16="http://schemas.microsoft.com/office/drawing/2014/main" val="3487088521"/>
                    </a:ext>
                  </a:extLst>
                </a:gridCol>
                <a:gridCol w="740139">
                  <a:extLst>
                    <a:ext uri="{9D8B030D-6E8A-4147-A177-3AD203B41FA5}">
                      <a16:colId xmlns:a16="http://schemas.microsoft.com/office/drawing/2014/main" val="943872035"/>
                    </a:ext>
                  </a:extLst>
                </a:gridCol>
                <a:gridCol w="555103">
                  <a:extLst>
                    <a:ext uri="{9D8B030D-6E8A-4147-A177-3AD203B41FA5}">
                      <a16:colId xmlns:a16="http://schemas.microsoft.com/office/drawing/2014/main" val="1276122492"/>
                    </a:ext>
                  </a:extLst>
                </a:gridCol>
                <a:gridCol w="555103">
                  <a:extLst>
                    <a:ext uri="{9D8B030D-6E8A-4147-A177-3AD203B41FA5}">
                      <a16:colId xmlns:a16="http://schemas.microsoft.com/office/drawing/2014/main" val="2274222337"/>
                    </a:ext>
                  </a:extLst>
                </a:gridCol>
                <a:gridCol w="1202726">
                  <a:extLst>
                    <a:ext uri="{9D8B030D-6E8A-4147-A177-3AD203B41FA5}">
                      <a16:colId xmlns:a16="http://schemas.microsoft.com/office/drawing/2014/main" val="1687167522"/>
                    </a:ext>
                  </a:extLst>
                </a:gridCol>
              </a:tblGrid>
              <a:tr h="360388">
                <a:tc>
                  <a:txBody>
                    <a:bodyPr/>
                    <a:lstStyle/>
                    <a:p>
                      <a:pPr marL="0" marR="0" algn="ctr">
                        <a:lnSpc>
                          <a:spcPct val="105000"/>
                        </a:lnSpc>
                        <a:spcBef>
                          <a:spcPts val="0"/>
                        </a:spcBef>
                        <a:spcAft>
                          <a:spcPts val="0"/>
                        </a:spcAft>
                      </a:pPr>
                      <a:r>
                        <a:rPr lang="en-US" sz="600">
                          <a:effectLst/>
                        </a:rPr>
                        <a:t> </a:t>
                      </a:r>
                    </a:p>
                    <a:p>
                      <a:pPr marL="0" marR="0" algn="ctr">
                        <a:lnSpc>
                          <a:spcPct val="105000"/>
                        </a:lnSpc>
                        <a:spcBef>
                          <a:spcPts val="0"/>
                        </a:spcBef>
                        <a:spcAft>
                          <a:spcPts val="0"/>
                        </a:spcAft>
                      </a:pPr>
                      <a:r>
                        <a:rPr lang="en-US" sz="600">
                          <a:effectLst/>
                        </a:rPr>
                        <a:t>R/O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Name</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Attribute</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Datatype</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Based64</a:t>
                      </a:r>
                    </a:p>
                    <a:p>
                      <a:pPr marL="0" marR="0">
                        <a:lnSpc>
                          <a:spcPct val="105000"/>
                        </a:lnSpc>
                        <a:spcBef>
                          <a:spcPts val="0"/>
                        </a:spcBef>
                        <a:spcAft>
                          <a:spcPts val="0"/>
                        </a:spcAft>
                      </a:pPr>
                      <a:r>
                        <a:rPr lang="en-US" sz="600">
                          <a:effectLst/>
                        </a:rPr>
                        <a:t>encoded</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 </a:t>
                      </a:r>
                    </a:p>
                    <a:p>
                      <a:pPr marL="0" marR="0">
                        <a:lnSpc>
                          <a:spcPct val="105000"/>
                        </a:lnSpc>
                        <a:spcBef>
                          <a:spcPts val="0"/>
                        </a:spcBef>
                        <a:spcAft>
                          <a:spcPts val="0"/>
                        </a:spcAft>
                      </a:pPr>
                      <a:r>
                        <a:rPr lang="en-US" sz="600">
                          <a:effectLst/>
                        </a:rPr>
                        <a:t>Length</a:t>
                      </a:r>
                    </a:p>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p>
                    <a:p>
                      <a:pPr marL="0" marR="0">
                        <a:lnSpc>
                          <a:spcPct val="105000"/>
                        </a:lnSpc>
                        <a:spcBef>
                          <a:spcPts val="0"/>
                        </a:spcBef>
                        <a:spcAft>
                          <a:spcPts val="0"/>
                        </a:spcAft>
                      </a:pPr>
                      <a:r>
                        <a:rPr lang="en-US" sz="600">
                          <a:effectLst/>
                        </a:rPr>
                        <a:t> Sample</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4248580404"/>
                  </a:ext>
                </a:extLst>
              </a:tr>
              <a:tr h="128709">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FESN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0xF17F</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8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1EG004Q6</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3051070"/>
                  </a:ext>
                </a:extLst>
              </a:tr>
              <a:tr h="363819">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SecurityKeyPackageID</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0xD03D</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Yes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6000"/>
                        </a:lnSpc>
                        <a:spcBef>
                          <a:spcPts val="0"/>
                        </a:spcBef>
                        <a:spcAft>
                          <a:spcPts val="0"/>
                        </a:spcAft>
                      </a:pPr>
                      <a:r>
                        <a:rPr lang="en-US" sz="600">
                          <a:effectLst/>
                        </a:rPr>
                        <a:t>40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6000"/>
                        </a:lnSpc>
                        <a:spcBef>
                          <a:spcPts val="0"/>
                        </a:spcBef>
                        <a:spcAft>
                          <a:spcPts val="0"/>
                        </a:spcAft>
                      </a:pPr>
                      <a:r>
                        <a:rPr lang="en-US" sz="600">
                          <a:effectLst/>
                        </a:rPr>
                        <a:t>EF9FAD62EAD4DA9E635BAFCE8E6B7A50AD0D8B62</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713810593"/>
                  </a:ext>
                </a:extLst>
              </a:tr>
              <a:tr h="240258">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Hardware/CoreAssembly Part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0xF111</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2919456214"/>
                  </a:ext>
                </a:extLst>
              </a:tr>
              <a:tr h="128709">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Software Part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0xF188</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1186501539"/>
                  </a:ext>
                </a:extLst>
              </a:tr>
              <a:tr h="240258">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Calibration Config Part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0xF10A</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1776418520"/>
                  </a:ext>
                </a:extLst>
              </a:tr>
              <a:tr h="240258">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Delivery Assembly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0xF113</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1534537483"/>
                  </a:ext>
                </a:extLst>
              </a:tr>
              <a:tr h="128709">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part2Partnumber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0xF110</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20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1755449872"/>
                  </a:ext>
                </a:extLst>
              </a:tr>
              <a:tr h="600645">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ECUID</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ECU ID is an unique and   fixed value for each ECU</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Hexadecimal</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Yes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8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2233676857"/>
                  </a:ext>
                </a:extLst>
              </a:tr>
              <a:tr h="240258">
                <a:tc>
                  <a:txBody>
                    <a:bodyPr/>
                    <a:lstStyle/>
                    <a:p>
                      <a:pPr marL="0" marR="0">
                        <a:lnSpc>
                          <a:spcPct val="105000"/>
                        </a:lnSpc>
                        <a:spcBef>
                          <a:spcPts val="0"/>
                        </a:spcBef>
                        <a:spcAft>
                          <a:spcPts val="0"/>
                        </a:spcAft>
                      </a:pPr>
                      <a:r>
                        <a:rPr lang="en-US" sz="600">
                          <a:effectLst/>
                        </a:rPr>
                        <a:t>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ECU_Provisioning State (ECUProvDID)</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0xD021</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Hexadecimal</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Yes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Enum</a:t>
                      </a:r>
                    </a:p>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506458822"/>
                  </a:ext>
                </a:extLst>
              </a:tr>
              <a:tr h="360388">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Ethernet Mac Address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ECU internal data</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17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683850981"/>
                  </a:ext>
                </a:extLst>
              </a:tr>
              <a:tr h="128709">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Wi-Fi Mac Address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0xFD26</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17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1074395931"/>
                  </a:ext>
                </a:extLst>
              </a:tr>
              <a:tr h="360388">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Bluetooth Mac Address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ECU internal data</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679982983"/>
                  </a:ext>
                </a:extLst>
              </a:tr>
              <a:tr h="360388">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Firmware Version</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0xFD12 and</a:t>
                      </a:r>
                    </a:p>
                    <a:p>
                      <a:pPr marL="0" marR="0">
                        <a:lnSpc>
                          <a:spcPct val="105000"/>
                        </a:lnSpc>
                        <a:spcBef>
                          <a:spcPts val="0"/>
                        </a:spcBef>
                        <a:spcAft>
                          <a:spcPts val="0"/>
                        </a:spcAft>
                      </a:pPr>
                      <a:r>
                        <a:rPr lang="en-US" sz="600">
                          <a:effectLst/>
                        </a:rPr>
                        <a:t>0xFD15</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50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369745609"/>
                  </a:ext>
                </a:extLst>
              </a:tr>
              <a:tr h="480517">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Primary Bootloader Part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CCPU: 0x8068</a:t>
                      </a:r>
                    </a:p>
                    <a:p>
                      <a:pPr marL="0" marR="0">
                        <a:lnSpc>
                          <a:spcPct val="105000"/>
                        </a:lnSpc>
                        <a:spcBef>
                          <a:spcPts val="0"/>
                        </a:spcBef>
                        <a:spcAft>
                          <a:spcPts val="0"/>
                        </a:spcAft>
                      </a:pPr>
                      <a:r>
                        <a:rPr lang="en-US" sz="600">
                          <a:effectLst/>
                        </a:rPr>
                        <a:t>VMCU: 0xD027</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920235633"/>
                  </a:ext>
                </a:extLst>
              </a:tr>
              <a:tr h="480517">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Recovery load part number</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CCPU: 0xEEFF</a:t>
                      </a:r>
                    </a:p>
                    <a:p>
                      <a:pPr marL="0" marR="0">
                        <a:lnSpc>
                          <a:spcPct val="105000"/>
                        </a:lnSpc>
                        <a:spcBef>
                          <a:spcPts val="0"/>
                        </a:spcBef>
                        <a:spcAft>
                          <a:spcPts val="0"/>
                        </a:spcAft>
                      </a:pPr>
                      <a:r>
                        <a:rPr lang="en-US" sz="600">
                          <a:effectLst/>
                        </a:rPr>
                        <a:t>VMCU: 0xEEFE</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24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 </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976201788"/>
                  </a:ext>
                </a:extLst>
              </a:tr>
              <a:tr h="360388">
                <a:tc>
                  <a:txBody>
                    <a:bodyPr/>
                    <a:lstStyle/>
                    <a:p>
                      <a:pPr marL="0" marR="0">
                        <a:lnSpc>
                          <a:spcPct val="105000"/>
                        </a:lnSpc>
                        <a:spcBef>
                          <a:spcPts val="0"/>
                        </a:spcBef>
                        <a:spcAft>
                          <a:spcPts val="0"/>
                        </a:spcAft>
                      </a:pPr>
                      <a:r>
                        <a:rPr lang="en-US" sz="600">
                          <a:effectLst/>
                        </a:rPr>
                        <a:t>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Global Configuration Version</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Refer to ECU part II spec</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ASCII</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nchor="ctr"/>
                </a:tc>
                <a:tc>
                  <a:txBody>
                    <a:bodyPr/>
                    <a:lstStyle/>
                    <a:p>
                      <a:pPr marL="0" marR="0">
                        <a:lnSpc>
                          <a:spcPct val="105000"/>
                        </a:lnSpc>
                        <a:spcBef>
                          <a:spcPts val="0"/>
                        </a:spcBef>
                        <a:spcAft>
                          <a:spcPts val="0"/>
                        </a:spcAft>
                      </a:pPr>
                      <a:r>
                        <a:rPr lang="en-US" sz="600">
                          <a:effectLst/>
                        </a:rPr>
                        <a:t>No</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a:effectLst/>
                        </a:rPr>
                        <a:t>50 chars.</a:t>
                      </a:r>
                      <a:endParaRPr lang="en-US" sz="60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tc>
                  <a:txBody>
                    <a:bodyPr/>
                    <a:lstStyle/>
                    <a:p>
                      <a:pPr marL="0" marR="0">
                        <a:lnSpc>
                          <a:spcPct val="105000"/>
                        </a:lnSpc>
                        <a:spcBef>
                          <a:spcPts val="0"/>
                        </a:spcBef>
                        <a:spcAft>
                          <a:spcPts val="0"/>
                        </a:spcAft>
                      </a:pPr>
                      <a:r>
                        <a:rPr lang="en-US" sz="600" dirty="0">
                          <a:effectLst/>
                        </a:rPr>
                        <a:t> </a:t>
                      </a:r>
                      <a:endParaRPr lang="en-US" sz="600" dirty="0">
                        <a:effectLst/>
                        <a:latin typeface="Arial" panose="020B0604020202020204" pitchFamily="34" charset="0"/>
                        <a:ea typeface="宋体" panose="02010600030101010101" pitchFamily="2" charset="-122"/>
                        <a:cs typeface="Times New Roman" panose="02020603050405020304" pitchFamily="18" charset="0"/>
                      </a:endParaRPr>
                    </a:p>
                  </a:txBody>
                  <a:tcPr marL="43054" marR="43054" marT="0" marB="0"/>
                </a:tc>
                <a:extLst>
                  <a:ext uri="{0D108BD9-81ED-4DB2-BD59-A6C34878D82A}">
                    <a16:rowId xmlns:a16="http://schemas.microsoft.com/office/drawing/2014/main" val="229915224"/>
                  </a:ext>
                </a:extLst>
              </a:tr>
            </a:tbl>
          </a:graphicData>
        </a:graphic>
      </p:graphicFrame>
    </p:spTree>
    <p:extLst>
      <p:ext uri="{BB962C8B-B14F-4D97-AF65-F5344CB8AC3E}">
        <p14:creationId xmlns:p14="http://schemas.microsoft.com/office/powerpoint/2010/main" val="354751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62" y="89591"/>
            <a:ext cx="10835640" cy="502920"/>
          </a:xfrm>
        </p:spPr>
        <p:txBody>
          <a:bodyPr/>
          <a:lstStyle/>
          <a:p>
            <a:pPr>
              <a:spcBef>
                <a:spcPts val="0"/>
              </a:spcBef>
            </a:pPr>
            <a:r>
              <a:rPr lang="en-US" sz="3600" smtClean="0"/>
              <a:t>References</a:t>
            </a:r>
            <a:endParaRPr lang="en-US" dirty="0"/>
          </a:p>
        </p:txBody>
      </p:sp>
      <p:sp>
        <p:nvSpPr>
          <p:cNvPr id="9" name="Line 13"/>
          <p:cNvSpPr>
            <a:spLocks noChangeShapeType="1"/>
          </p:cNvSpPr>
          <p:nvPr/>
        </p:nvSpPr>
        <p:spPr bwMode="auto">
          <a:xfrm flipV="1">
            <a:off x="1969781" y="414656"/>
            <a:ext cx="0" cy="865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1" tIns="45652" rIns="91301" bIns="45652">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Arial" panose="020B0604020202020204"/>
              <a:ea typeface="+mn-ea"/>
              <a:cs typeface="Arial" pitchFamily="34" charset="0"/>
            </a:endParaRPr>
          </a:p>
        </p:txBody>
      </p:sp>
      <p:sp>
        <p:nvSpPr>
          <p:cNvPr id="114" name="Rectangle 21"/>
          <p:cNvSpPr/>
          <p:nvPr/>
        </p:nvSpPr>
        <p:spPr bwMode="auto">
          <a:xfrm>
            <a:off x="381461" y="1122323"/>
            <a:ext cx="10703305" cy="4721486"/>
          </a:xfrm>
          <a:prstGeom prst="rect">
            <a:avLst/>
          </a:prstGeom>
          <a:solidFill>
            <a:schemeClr val="bg1"/>
          </a:solidFill>
          <a:ln w="15875" algn="ctr">
            <a:noFill/>
            <a:round/>
            <a:headEnd/>
            <a:tailEnd/>
          </a:ln>
        </p:spPr>
        <p:txBody>
          <a:bodyPr wrap="square" lIns="0" tIns="0" rIns="45720" bIns="0" rtlCol="0" anchor="t" anchorCtr="0">
            <a:noAutofit/>
          </a:bodyPr>
          <a:lstStyle/>
          <a:p>
            <a:pPr marL="460375" indent="-342900">
              <a:buFontTx/>
              <a:buChar char="-"/>
            </a:pPr>
            <a:r>
              <a:rPr lang="en-US" sz="2200" dirty="0" smtClean="0">
                <a:solidFill>
                  <a:schemeClr val="bg1">
                    <a:lumMod val="50000"/>
                  </a:schemeClr>
                </a:solidFill>
                <a:latin typeface="Arial" pitchFamily="34" charset="0"/>
                <a:cs typeface="Arial" pitchFamily="34" charset="0"/>
              </a:rPr>
              <a:t>Peripheral </a:t>
            </a:r>
            <a:r>
              <a:rPr lang="en-US" sz="2200" dirty="0">
                <a:solidFill>
                  <a:schemeClr val="bg1">
                    <a:lumMod val="50000"/>
                  </a:schemeClr>
                </a:solidFill>
                <a:latin typeface="Arial" pitchFamily="34" charset="0"/>
                <a:cs typeface="Arial" pitchFamily="34" charset="0"/>
              </a:rPr>
              <a:t>Module Provisioning SPSS </a:t>
            </a:r>
            <a:r>
              <a:rPr lang="en-US" sz="2200" dirty="0" smtClean="0">
                <a:solidFill>
                  <a:schemeClr val="bg1">
                    <a:lumMod val="50000"/>
                  </a:schemeClr>
                </a:solidFill>
                <a:latin typeface="Arial" pitchFamily="34" charset="0"/>
                <a:cs typeface="Arial" pitchFamily="34" charset="0"/>
              </a:rPr>
              <a:t>v1.4.pdf </a:t>
            </a:r>
          </a:p>
          <a:p>
            <a:pPr marL="460375" indent="-342900">
              <a:buFontTx/>
              <a:buChar char="-"/>
            </a:pPr>
            <a:r>
              <a:rPr lang="en-US" sz="2200" dirty="0" smtClean="0">
                <a:solidFill>
                  <a:schemeClr val="bg1">
                    <a:lumMod val="50000"/>
                  </a:schemeClr>
                </a:solidFill>
                <a:latin typeface="Arial" pitchFamily="34" charset="0"/>
                <a:cs typeface="Arial" pitchFamily="34" charset="0"/>
              </a:rPr>
              <a:t>Draft EOL provisioning_v1.pptx</a:t>
            </a:r>
          </a:p>
          <a:p>
            <a:pPr marL="460375" indent="-342900">
              <a:buFontTx/>
              <a:buChar char="-"/>
            </a:pPr>
            <a:r>
              <a:rPr lang="en-US" sz="2200" dirty="0" err="1" smtClean="0">
                <a:solidFill>
                  <a:schemeClr val="bg1">
                    <a:lumMod val="50000"/>
                  </a:schemeClr>
                </a:solidFill>
                <a:latin typeface="Arial" pitchFamily="34" charset="0"/>
                <a:cs typeface="Arial" pitchFamily="34" charset="0"/>
              </a:rPr>
              <a:t>DuerOS</a:t>
            </a:r>
            <a:r>
              <a:rPr lang="en-US" sz="2200" dirty="0" smtClean="0">
                <a:solidFill>
                  <a:schemeClr val="bg1">
                    <a:lumMod val="50000"/>
                  </a:schemeClr>
                </a:solidFill>
                <a:latin typeface="Arial" pitchFamily="34" charset="0"/>
                <a:cs typeface="Arial" pitchFamily="34" charset="0"/>
              </a:rPr>
              <a:t> AHU EOL Provisioning with Baidu Cloud - Phase 4 _v2.xlsx</a:t>
            </a:r>
            <a:endParaRPr lang="en-US" sz="2200" dirty="0">
              <a:solidFill>
                <a:schemeClr val="bg1">
                  <a:lumMod val="50000"/>
                </a:schemeClr>
              </a:solidFill>
              <a:latin typeface="Arial" pitchFamily="34" charset="0"/>
              <a:cs typeface="Arial" pitchFamily="34" charset="0"/>
            </a:endParaRPr>
          </a:p>
        </p:txBody>
      </p:sp>
      <p:pic>
        <p:nvPicPr>
          <p:cNvPr id="2050" name="Picture 2"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338" y="4230864"/>
            <a:ext cx="4214619" cy="216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327" y="4125748"/>
            <a:ext cx="3776200" cy="22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304347"/>
      </p:ext>
    </p:extLst>
  </p:cSld>
  <p:clrMapOvr>
    <a:masterClrMapping/>
  </p:clrMapOvr>
</p:sld>
</file>

<file path=ppt/theme/theme1.xml><?xml version="1.0" encoding="utf-8"?>
<a:theme xmlns:a="http://schemas.openxmlformats.org/drawingml/2006/main" name="Ford">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ord" id="{DCD2E335-D02B-4636-8E7B-8AA938582785}" vid="{723A62B1-BE76-403E-8507-DE7398D90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06DA7C3830B443AF14F14D6B56AD4F" ma:contentTypeVersion="1" ma:contentTypeDescription="Create a new document." ma:contentTypeScope="" ma:versionID="2aaedf7e5ca5995d89eb86ec8dade9d5">
  <xsd:schema xmlns:xsd="http://www.w3.org/2001/XMLSchema" xmlns:xs="http://www.w3.org/2001/XMLSchema" xmlns:p="http://schemas.microsoft.com/office/2006/metadata/properties" xmlns:ns2="57fd0a73-a8a9-427f-ae73-07f4ea4faa93" targetNamespace="http://schemas.microsoft.com/office/2006/metadata/properties" ma:root="true" ma:fieldsID="fc31f011f76f34b3709949be11533b44" ns2:_="">
    <xsd:import namespace="57fd0a73-a8a9-427f-ae73-07f4ea4faa9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d0a73-a8a9-427f-ae73-07f4ea4faa9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E0FFB3-C550-499D-9699-94055DC843D8}">
  <ds:schemaRefs>
    <ds:schemaRef ds:uri="http://schemas.microsoft.com/sharepoint/v3/contenttype/forms"/>
  </ds:schemaRefs>
</ds:datastoreItem>
</file>

<file path=customXml/itemProps2.xml><?xml version="1.0" encoding="utf-8"?>
<ds:datastoreItem xmlns:ds="http://schemas.openxmlformats.org/officeDocument/2006/customXml" ds:itemID="{9FE1150B-7C4B-41A2-95C3-784A1B3F1891}">
  <ds:schemaRefs>
    <ds:schemaRef ds:uri="http://purl.org/dc/terms/"/>
    <ds:schemaRef ds:uri="http://schemas.microsoft.com/office/2006/documentManagement/types"/>
    <ds:schemaRef ds:uri="http://schemas.microsoft.com/office/infopath/2007/PartnerControls"/>
    <ds:schemaRef ds:uri="57fd0a73-a8a9-427f-ae73-07f4ea4faa93"/>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D5F6270-7E0E-4DC9-A022-A5947E828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d0a73-a8a9-427f-ae73-07f4ea4fa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Ford</Template>
  <TotalTime>3398</TotalTime>
  <Words>737</Words>
  <Application>Microsoft Office PowerPoint</Application>
  <PresentationFormat>宽屏</PresentationFormat>
  <Paragraphs>254</Paragraphs>
  <Slides>8</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Ford Antenna Cond</vt:lpstr>
      <vt:lpstr>Ford Antenna Cond Regular</vt:lpstr>
      <vt:lpstr>Ford Antenna Medium</vt:lpstr>
      <vt:lpstr>MS PGothic</vt:lpstr>
      <vt:lpstr>宋体</vt:lpstr>
      <vt:lpstr>黑体</vt:lpstr>
      <vt:lpstr>Arial</vt:lpstr>
      <vt:lpstr>Calibri</vt:lpstr>
      <vt:lpstr>Times New Roman</vt:lpstr>
      <vt:lpstr>Wingdings</vt:lpstr>
      <vt:lpstr>Ford</vt:lpstr>
      <vt:lpstr>IVI Provisioning Analysis</vt:lpstr>
      <vt:lpstr>System architecture</vt:lpstr>
      <vt:lpstr>Interaction Sequence</vt:lpstr>
      <vt:lpstr>Assumption on current AHU</vt:lpstr>
      <vt:lpstr>Analysis for SYNC 4</vt:lpstr>
      <vt:lpstr>Analysis for SYNC 4 (cntd.)</vt:lpstr>
      <vt:lpstr>Meta data</vt:lpstr>
      <vt:lpstr>References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CVPP Feature Topic</dc:title>
  <dc:creator>Yu, Yaxing (Y.)</dc:creator>
  <cp:lastModifiedBy>Liu, Chenxi</cp:lastModifiedBy>
  <cp:revision>113</cp:revision>
  <dcterms:created xsi:type="dcterms:W3CDTF">2018-08-06T02:14:54Z</dcterms:created>
  <dcterms:modified xsi:type="dcterms:W3CDTF">2020-02-26T06:24:34Z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0x010100C106DA7C3830B443AF14F14D6B56AD4F</vt:lpwstr>
  </property>
</Properties>
</file>