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9880b74e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9880b74e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9880b74e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9880b74e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9880b74e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9880b74e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9880b74e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9880b74e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9880b74e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9880b74e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9880b74e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9880b74e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9880b74e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9880b74e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9880b74e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9880b74e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9880b74e1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9880b74e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9880b74e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9880b74e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9880b74e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9880b74e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9880b74e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9880b74e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ols.ietf.org/html/rfc7519" TargetMode="External"/><Relationship Id="rId4" Type="http://schemas.openxmlformats.org/officeDocument/2006/relationships/hyperlink" Target="https://jwt.io/introductio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twilson63/ec-auth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to Machine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Transactions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Challenge</a:t>
            </a:r>
            <a:endParaRPr/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Lets create a protected target using ES512 keys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 have a dummy proxy setup that will take a get or post request, with a query parameter of target. The proxy will create and sign a JWT and forward the request to the target specified in the target query parameter.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Our challenge will be to create a target service that verifies the token and processes the request.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ECDSA signing algorithm leverages the </a:t>
            </a:r>
            <a:r>
              <a:rPr lang="en"/>
              <a:t>asymmetric</a:t>
            </a:r>
            <a:r>
              <a:rPr lang="en"/>
              <a:t> security process to allow for secure transactions from on Machine to another.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third party dependency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maintain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Simplifies targets secure trust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 be managed dynamically or out of band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Ensures targets are only </a:t>
            </a:r>
            <a:r>
              <a:rPr lang="en"/>
              <a:t>accessible</a:t>
            </a:r>
            <a:r>
              <a:rPr lang="en"/>
              <a:t> from proxy no side channels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Overview of Machine to Machine transactions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 Management Use Case - Proxy -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Overview of the JSON Web Token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Introducing ec-auth - ES 512 Key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Secure Server to Server walkthrough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to Machine Transactions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a machine to machine transaction?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would you want a machine to machine transaction?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3576875" y="3196838"/>
            <a:ext cx="1625724" cy="9993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5805350" y="3442725"/>
            <a:ext cx="761339" cy="507559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1721100" y="2880150"/>
            <a:ext cx="761400" cy="7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1721100" y="3950275"/>
            <a:ext cx="761400" cy="7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cxnSp>
        <p:nvCxnSpPr>
          <p:cNvPr id="295" name="Google Shape;295;p15"/>
          <p:cNvCxnSpPr>
            <a:stCxn id="293" idx="3"/>
            <a:endCxn id="291" idx="2"/>
          </p:cNvCxnSpPr>
          <p:nvPr/>
        </p:nvCxnSpPr>
        <p:spPr>
          <a:xfrm>
            <a:off x="2482500" y="3260850"/>
            <a:ext cx="1099500" cy="435600"/>
          </a:xfrm>
          <a:prstGeom prst="bentConnector3">
            <a:avLst>
              <a:gd fmla="val 497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15"/>
          <p:cNvCxnSpPr>
            <a:stCxn id="294" idx="3"/>
            <a:endCxn id="291" idx="2"/>
          </p:cNvCxnSpPr>
          <p:nvPr/>
        </p:nvCxnSpPr>
        <p:spPr>
          <a:xfrm flipH="1" rot="10800000">
            <a:off x="2482500" y="3696475"/>
            <a:ext cx="1099500" cy="634500"/>
          </a:xfrm>
          <a:prstGeom prst="bentConnector3">
            <a:avLst>
              <a:gd fmla="val 497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15"/>
          <p:cNvCxnSpPr>
            <a:stCxn id="291" idx="0"/>
            <a:endCxn id="292" idx="2"/>
          </p:cNvCxnSpPr>
          <p:nvPr/>
        </p:nvCxnSpPr>
        <p:spPr>
          <a:xfrm>
            <a:off x="5201244" y="3696500"/>
            <a:ext cx="604200" cy="600"/>
          </a:xfrm>
          <a:prstGeom prst="bentConnector3">
            <a:avLst>
              <a:gd fmla="val 501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15"/>
          <p:cNvSpPr txBox="1"/>
          <p:nvPr/>
        </p:nvSpPr>
        <p:spPr>
          <a:xfrm>
            <a:off x="2942275" y="2942275"/>
            <a:ext cx="349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🔑</a:t>
            </a:r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2983650" y="4196150"/>
            <a:ext cx="349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🔑</a:t>
            </a:r>
            <a:endParaRPr/>
          </a:p>
        </p:txBody>
      </p:sp>
      <p:sp>
        <p:nvSpPr>
          <p:cNvPr id="300" name="Google Shape;300;p15"/>
          <p:cNvSpPr txBox="1"/>
          <p:nvPr/>
        </p:nvSpPr>
        <p:spPr>
          <a:xfrm>
            <a:off x="5246125" y="3196850"/>
            <a:ext cx="5157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🔐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Management</a:t>
            </a:r>
            <a:endParaRPr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1264125" y="1942475"/>
            <a:ext cx="3307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want your service to take advantage of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Rate Limiting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Caching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Quota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Monetization</a:t>
            </a:r>
            <a:endParaRPr/>
          </a:p>
        </p:txBody>
      </p: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4866350" y="1942475"/>
            <a:ext cx="3307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one verification step: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Parse Authorization Header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Verify Token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Handle Transaction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Web Token</a:t>
            </a:r>
            <a:endParaRPr/>
          </a:p>
        </p:txBody>
      </p:sp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JSON Web Token?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5C66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JSON Web Token (JWT) is an open standard (</a:t>
            </a:r>
            <a:r>
              <a:rPr lang="en" sz="1200" u="sng">
                <a:solidFill>
                  <a:srgbClr val="0094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RFC 7519</a:t>
            </a:r>
            <a:r>
              <a:rPr lang="en" sz="1200">
                <a:solidFill>
                  <a:srgbClr val="5C66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that defines a compact and self-contained way for securely transmitting information between parties as a JSON object.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https://jwt.io/introduction/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the structure of a JWT?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Payload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Signature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 Structure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1303800" y="1990050"/>
            <a:ext cx="2082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xxxxxxx.yyyyyyy.zzzzzz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3645050" y="1990050"/>
            <a:ext cx="2082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Payload (Claims)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 Claims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Private Claims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 txBox="1"/>
          <p:nvPr>
            <p:ph idx="1" type="body"/>
          </p:nvPr>
        </p:nvSpPr>
        <p:spPr>
          <a:xfrm>
            <a:off x="6160775" y="1990050"/>
            <a:ext cx="2082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Signature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ecdsa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 txBox="1"/>
          <p:nvPr/>
        </p:nvSpPr>
        <p:spPr>
          <a:xfrm>
            <a:off x="5155025" y="4050000"/>
            <a:ext cx="3441900" cy="85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C666F"/>
                </a:solidFill>
                <a:highlight>
                  <a:srgbClr val="FFF2CC"/>
                </a:highlight>
              </a:rPr>
              <a:t>Do note that for signed tokens this information, though protected against tampering, is readable by anyone. Do not put secret information in the payload or header elements of a JWT unless it is encrypted.</a:t>
            </a:r>
            <a:endParaRPr sz="1000"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</a:t>
            </a:r>
            <a:endParaRPr/>
          </a:p>
        </p:txBody>
      </p:sp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1303800" y="19028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0049"/>
            <a:ext cx="9143999" cy="2107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@twilson63/ec-auth</a:t>
            </a:r>
            <a:endParaRPr/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ec-auth is an opensource library that gives you one consolidated library for creating ES512 signed tokens.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Keys - Dynamically generate Public/Private key pair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 - Create and Sign JWT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Verify - Verify JWT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Dependencies: jsonwebtoken, jwk-lite, jwk-to-pem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1451450" y="1122050"/>
            <a:ext cx="4568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https://github.com/twilson63/ec-auth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Walkthrough</a:t>
            </a:r>
            <a:endParaRPr sz="2400"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000" y="0"/>
            <a:ext cx="6400350" cy="633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