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80585" y="1008306"/>
            <a:ext cx="3177950" cy="317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34985" y="1008306"/>
            <a:ext cx="3177950" cy="317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185" y="1008306"/>
            <a:ext cx="3177950" cy="317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10" y="1021006"/>
            <a:ext cx="3340100" cy="300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35" y="1139956"/>
            <a:ext cx="2660650" cy="2914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5" y="1008306"/>
            <a:ext cx="3454400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473751" y="1008306"/>
            <a:ext cx="3177950" cy="317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9968" y="1008306"/>
            <a:ext cx="3177950" cy="317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185" y="1008306"/>
            <a:ext cx="3177950" cy="317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51" y="1003789"/>
            <a:ext cx="3194050" cy="307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68" y="1098681"/>
            <a:ext cx="3124200" cy="299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0" y="1203456"/>
            <a:ext cx="30353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Q</dc:creator>
  <cp:lastModifiedBy>Joseph Q</cp:lastModifiedBy>
  <cp:revision>1</cp:revision>
  <dcterms:created xsi:type="dcterms:W3CDTF">2016-08-02T16:53:08Z</dcterms:created>
  <dcterms:modified xsi:type="dcterms:W3CDTF">2016-08-02T16:53:33Z</dcterms:modified>
</cp:coreProperties>
</file>