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1DD2-B549-4C13-B2DC-37F95EBF4BC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2722-0CF3-49D7-8851-06E79EB4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253910" y="1008306"/>
            <a:ext cx="3340100" cy="3177950"/>
            <a:chOff x="7253910" y="1008306"/>
            <a:chExt cx="3340100" cy="3177950"/>
          </a:xfrm>
        </p:grpSpPr>
        <p:sp>
          <p:nvSpPr>
            <p:cNvPr id="16" name="Rectangle 15"/>
            <p:cNvSpPr/>
            <p:nvPr/>
          </p:nvSpPr>
          <p:spPr>
            <a:xfrm>
              <a:off x="73349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910" y="1021006"/>
              <a:ext cx="3340100" cy="30035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880585" y="1008306"/>
            <a:ext cx="3177950" cy="3177950"/>
            <a:chOff x="3880585" y="1008306"/>
            <a:chExt cx="3177950" cy="3177950"/>
          </a:xfrm>
        </p:grpSpPr>
        <p:sp>
          <p:nvSpPr>
            <p:cNvPr id="13" name="Rectangle 12"/>
            <p:cNvSpPr/>
            <p:nvPr/>
          </p:nvSpPr>
          <p:spPr>
            <a:xfrm>
              <a:off x="38805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662" y="1139956"/>
              <a:ext cx="2660650" cy="291465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26185" y="1008306"/>
            <a:ext cx="3177950" cy="3177950"/>
            <a:chOff x="426185" y="1008306"/>
            <a:chExt cx="3177950" cy="3177950"/>
          </a:xfrm>
        </p:grpSpPr>
        <p:sp>
          <p:nvSpPr>
            <p:cNvPr id="11" name="Rectangle 10"/>
            <p:cNvSpPr/>
            <p:nvPr/>
          </p:nvSpPr>
          <p:spPr>
            <a:xfrm>
              <a:off x="4261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26"/>
            <a:stretch/>
          </p:blipFill>
          <p:spPr>
            <a:xfrm>
              <a:off x="558265" y="1008306"/>
              <a:ext cx="3045870" cy="301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4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473751" y="1003789"/>
            <a:ext cx="3194050" cy="3182467"/>
            <a:chOff x="7473751" y="1003789"/>
            <a:chExt cx="3194050" cy="3182467"/>
          </a:xfrm>
        </p:grpSpPr>
        <p:sp>
          <p:nvSpPr>
            <p:cNvPr id="11" name="Rectangle 10"/>
            <p:cNvSpPr/>
            <p:nvPr/>
          </p:nvSpPr>
          <p:spPr>
            <a:xfrm>
              <a:off x="7473751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3751" y="1003789"/>
              <a:ext cx="3194050" cy="307975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49968" y="1008306"/>
            <a:ext cx="3177950" cy="3177950"/>
            <a:chOff x="3949968" y="1008306"/>
            <a:chExt cx="3177950" cy="3177950"/>
          </a:xfrm>
        </p:grpSpPr>
        <p:sp>
          <p:nvSpPr>
            <p:cNvPr id="10" name="Rectangle 9"/>
            <p:cNvSpPr/>
            <p:nvPr/>
          </p:nvSpPr>
          <p:spPr>
            <a:xfrm>
              <a:off x="3949968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9968" y="1098681"/>
              <a:ext cx="3124200" cy="2997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26185" y="1008306"/>
            <a:ext cx="3177950" cy="3177950"/>
            <a:chOff x="426185" y="1008306"/>
            <a:chExt cx="3177950" cy="3177950"/>
          </a:xfrm>
        </p:grpSpPr>
        <p:sp>
          <p:nvSpPr>
            <p:cNvPr id="7" name="Rectangle 6"/>
            <p:cNvSpPr/>
            <p:nvPr/>
          </p:nvSpPr>
          <p:spPr>
            <a:xfrm>
              <a:off x="426185" y="1008306"/>
              <a:ext cx="3177950" cy="317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10" y="1203456"/>
              <a:ext cx="3035300" cy="278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35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382" y="-3737251"/>
            <a:ext cx="13012764" cy="143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Q</dc:creator>
  <cp:lastModifiedBy>Joseph Q</cp:lastModifiedBy>
  <cp:revision>5</cp:revision>
  <dcterms:created xsi:type="dcterms:W3CDTF">2016-08-02T16:53:08Z</dcterms:created>
  <dcterms:modified xsi:type="dcterms:W3CDTF">2016-08-02T17:42:25Z</dcterms:modified>
</cp:coreProperties>
</file>