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48A5-4CFC-E846-9D2E-5BFD10B3F1D1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AA11-43A2-9E4A-8658-05898334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6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48A5-4CFC-E846-9D2E-5BFD10B3F1D1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AA11-43A2-9E4A-8658-05898334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4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48A5-4CFC-E846-9D2E-5BFD10B3F1D1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AA11-43A2-9E4A-8658-05898334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7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48A5-4CFC-E846-9D2E-5BFD10B3F1D1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AA11-43A2-9E4A-8658-05898334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2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48A5-4CFC-E846-9D2E-5BFD10B3F1D1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AA11-43A2-9E4A-8658-05898334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48A5-4CFC-E846-9D2E-5BFD10B3F1D1}" type="datetimeFigureOut">
              <a:rPr lang="en-US" smtClean="0"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AA11-43A2-9E4A-8658-05898334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4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48A5-4CFC-E846-9D2E-5BFD10B3F1D1}" type="datetimeFigureOut">
              <a:rPr lang="en-US" smtClean="0"/>
              <a:t>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AA11-43A2-9E4A-8658-05898334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7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48A5-4CFC-E846-9D2E-5BFD10B3F1D1}" type="datetimeFigureOut">
              <a:rPr lang="en-US" smtClean="0"/>
              <a:t>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AA11-43A2-9E4A-8658-05898334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48A5-4CFC-E846-9D2E-5BFD10B3F1D1}" type="datetimeFigureOut">
              <a:rPr lang="en-US" smtClean="0"/>
              <a:t>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AA11-43A2-9E4A-8658-05898334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9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48A5-4CFC-E846-9D2E-5BFD10B3F1D1}" type="datetimeFigureOut">
              <a:rPr lang="en-US" smtClean="0"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AA11-43A2-9E4A-8658-05898334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6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48A5-4CFC-E846-9D2E-5BFD10B3F1D1}" type="datetimeFigureOut">
              <a:rPr lang="en-US" smtClean="0"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AA11-43A2-9E4A-8658-05898334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6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448A5-4CFC-E846-9D2E-5BFD10B3F1D1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EAA11-43A2-9E4A-8658-05898334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2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9756" y="601030"/>
            <a:ext cx="1508171" cy="748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Scenario</a:t>
            </a:r>
          </a:p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05004" y="601030"/>
            <a:ext cx="1508171" cy="7484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 Rules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9756" y="2041240"/>
            <a:ext cx="3753419" cy="8618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Retirement Plan Simulator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76860" y="2109280"/>
            <a:ext cx="1508171" cy="7484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Objectives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87364" y="4053435"/>
            <a:ext cx="1508171" cy="7484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Satisfied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1513842" y="1349485"/>
            <a:ext cx="0" cy="69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52735" y="1349485"/>
            <a:ext cx="0" cy="69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>
            <a:off x="4513175" y="2472169"/>
            <a:ext cx="1263685" cy="11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2"/>
            <a:endCxn id="9" idx="3"/>
          </p:cNvCxnSpPr>
          <p:nvPr/>
        </p:nvCxnSpPr>
        <p:spPr>
          <a:xfrm rot="5400000">
            <a:off x="4178277" y="2074994"/>
            <a:ext cx="1569928" cy="31354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0"/>
            <a:endCxn id="7" idx="2"/>
          </p:cNvCxnSpPr>
          <p:nvPr/>
        </p:nvCxnSpPr>
        <p:spPr>
          <a:xfrm flipH="1" flipV="1">
            <a:off x="2636466" y="2903097"/>
            <a:ext cx="4984" cy="1150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23" idx="0"/>
          </p:cNvCxnSpPr>
          <p:nvPr/>
        </p:nvCxnSpPr>
        <p:spPr>
          <a:xfrm flipH="1">
            <a:off x="2636466" y="4801890"/>
            <a:ext cx="4984" cy="766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894062" y="5568050"/>
            <a:ext cx="1484808" cy="7711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13842" y="1494492"/>
            <a:ext cx="1791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1000x Scenarios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854792" y="1508392"/>
            <a:ext cx="179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Savings Rules, </a:t>
            </a:r>
          </a:p>
          <a:p>
            <a:r>
              <a:rPr lang="en-US" sz="1200" dirty="0" smtClean="0"/>
              <a:t>Asset Allocation Rules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696761" y="2672264"/>
            <a:ext cx="949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Simulated Results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830658" y="3355094"/>
            <a:ext cx="949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876750" y="5073393"/>
            <a:ext cx="949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776860" y="4737133"/>
            <a:ext cx="2920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Objectives:</a:t>
            </a:r>
          </a:p>
          <a:p>
            <a:r>
              <a:rPr lang="en-US" sz="1200" dirty="0" smtClean="0"/>
              <a:t>Z1: Max </a:t>
            </a:r>
            <a:r>
              <a:rPr lang="en-US" sz="1200" dirty="0"/>
              <a:t>p</a:t>
            </a:r>
            <a:r>
              <a:rPr lang="en-US" sz="1200" dirty="0" smtClean="0"/>
              <a:t>rob. of achieving retirement plan</a:t>
            </a:r>
          </a:p>
          <a:p>
            <a:r>
              <a:rPr lang="en-US" sz="1200" dirty="0" smtClean="0"/>
              <a:t>Z2: Min years into a delayed retirement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140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Xin</dc:creator>
  <cp:lastModifiedBy>Lu Xin</cp:lastModifiedBy>
  <cp:revision>7</cp:revision>
  <dcterms:created xsi:type="dcterms:W3CDTF">2015-01-15T18:54:22Z</dcterms:created>
  <dcterms:modified xsi:type="dcterms:W3CDTF">2015-01-15T19:02:24Z</dcterms:modified>
</cp:coreProperties>
</file>