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3" y="5028722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40" y="4385167"/>
            <a:ext cx="2720406" cy="1780108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378276" y="4718651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pic>
        <p:nvPicPr>
          <p:cNvPr id="22" name="Obraz 21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2DC698F0-3A11-6970-CD60-729FEC7032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3" y="3608099"/>
            <a:ext cx="2722349" cy="132106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34" name="Obraz 33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0ED64B37-775D-7D50-9377-E0712A687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00" y="3965319"/>
            <a:ext cx="2734509" cy="1429773"/>
          </a:xfrm>
          <a:prstGeom prst="rect">
            <a:avLst/>
          </a:prstGeom>
        </p:spPr>
      </p:pic>
      <p:pic>
        <p:nvPicPr>
          <p:cNvPr id="15" name="Obraz 14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66E7E31A-AB5E-DFBD-1D15-FA4B8071DC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7" y="3555297"/>
            <a:ext cx="3377098" cy="21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58</cp:revision>
  <dcterms:created xsi:type="dcterms:W3CDTF">2022-11-03T15:07:34Z</dcterms:created>
  <dcterms:modified xsi:type="dcterms:W3CDTF">2025-07-12T12:36:36Z</dcterms:modified>
</cp:coreProperties>
</file>