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31.08.2025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78D3E1A-0951-3215-DB10-14D0A4D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23" y="4693997"/>
            <a:ext cx="2560103" cy="1625847"/>
          </a:xfrm>
          <a:prstGeom prst="rect">
            <a:avLst/>
          </a:prstGeom>
        </p:spPr>
      </p:pic>
      <p:pic>
        <p:nvPicPr>
          <p:cNvPr id="15" name="Obraz 14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96777793-B759-D1ED-EB4D-4980A114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63" y="3922311"/>
            <a:ext cx="2530119" cy="1879663"/>
          </a:xfrm>
          <a:prstGeom prst="rect">
            <a:avLst/>
          </a:prstGeom>
        </p:spPr>
      </p:pic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40" y="5236470"/>
            <a:ext cx="2263082" cy="1036992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216377" y="4693997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19" name="Obraz 18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5CA3FE20-D880-EDDE-B020-FB5DF10338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9" y="3855538"/>
            <a:ext cx="3536941" cy="1796741"/>
          </a:xfrm>
          <a:prstGeom prst="rect">
            <a:avLst/>
          </a:prstGeom>
        </p:spPr>
      </p:pic>
      <p:pic>
        <p:nvPicPr>
          <p:cNvPr id="22" name="Obraz 21" descr="Obraz zawierający tekst, zrzut ekranu, Czcionka, diagram&#10;&#10;Zawartość wygenerowana przez AI może być niepoprawna.">
            <a:extLst>
              <a:ext uri="{FF2B5EF4-FFF2-40B4-BE49-F238E27FC236}">
                <a16:creationId xmlns:a16="http://schemas.microsoft.com/office/drawing/2014/main" id="{647151B0-D0D8-B330-2F84-3AC7E604F5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8" y="3506495"/>
            <a:ext cx="3173974" cy="21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70</cp:revision>
  <dcterms:created xsi:type="dcterms:W3CDTF">2022-11-03T15:07:34Z</dcterms:created>
  <dcterms:modified xsi:type="dcterms:W3CDTF">2025-08-31T15:20:16Z</dcterms:modified>
</cp:coreProperties>
</file>