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031413" cy="6497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594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2356" y="1063387"/>
            <a:ext cx="8526701" cy="2262141"/>
          </a:xfrm>
        </p:spPr>
        <p:txBody>
          <a:bodyPr anchor="b"/>
          <a:lstStyle>
            <a:lvl1pPr algn="ctr">
              <a:defRPr sz="5685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3927" y="3412764"/>
            <a:ext cx="7523560" cy="1568758"/>
          </a:xfrm>
        </p:spPr>
        <p:txBody>
          <a:bodyPr/>
          <a:lstStyle>
            <a:lvl1pPr marL="0" indent="0" algn="ctr">
              <a:buNone/>
              <a:defRPr sz="2274"/>
            </a:lvl1pPr>
            <a:lvl2pPr marL="433197" indent="0" algn="ctr">
              <a:buNone/>
              <a:defRPr sz="1895"/>
            </a:lvl2pPr>
            <a:lvl3pPr marL="866394" indent="0" algn="ctr">
              <a:buNone/>
              <a:defRPr sz="1706"/>
            </a:lvl3pPr>
            <a:lvl4pPr marL="1299591" indent="0" algn="ctr">
              <a:buNone/>
              <a:defRPr sz="1516"/>
            </a:lvl4pPr>
            <a:lvl5pPr marL="1732788" indent="0" algn="ctr">
              <a:buNone/>
              <a:defRPr sz="1516"/>
            </a:lvl5pPr>
            <a:lvl6pPr marL="2165985" indent="0" algn="ctr">
              <a:buNone/>
              <a:defRPr sz="1516"/>
            </a:lvl6pPr>
            <a:lvl7pPr marL="2599182" indent="0" algn="ctr">
              <a:buNone/>
              <a:defRPr sz="1516"/>
            </a:lvl7pPr>
            <a:lvl8pPr marL="3032379" indent="0" algn="ctr">
              <a:buNone/>
              <a:defRPr sz="1516"/>
            </a:lvl8pPr>
            <a:lvl9pPr marL="3465576" indent="0" algn="ctr">
              <a:buNone/>
              <a:defRPr sz="1516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28.07.2025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84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28.07.2025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5974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8731" y="345939"/>
            <a:ext cx="2163023" cy="550644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9660" y="345939"/>
            <a:ext cx="6363678" cy="550644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28.07.2025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3985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28.07.2025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8516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435" y="1619899"/>
            <a:ext cx="8652094" cy="2702836"/>
          </a:xfrm>
        </p:spPr>
        <p:txBody>
          <a:bodyPr anchor="b"/>
          <a:lstStyle>
            <a:lvl1pPr>
              <a:defRPr sz="5685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435" y="4348305"/>
            <a:ext cx="8652094" cy="1421358"/>
          </a:xfrm>
        </p:spPr>
        <p:txBody>
          <a:bodyPr/>
          <a:lstStyle>
            <a:lvl1pPr marL="0" indent="0">
              <a:buNone/>
              <a:defRPr sz="2274">
                <a:solidFill>
                  <a:schemeClr val="tx1"/>
                </a:solidFill>
              </a:defRPr>
            </a:lvl1pPr>
            <a:lvl2pPr marL="433197" indent="0">
              <a:buNone/>
              <a:defRPr sz="1895">
                <a:solidFill>
                  <a:schemeClr val="tx1">
                    <a:tint val="75000"/>
                  </a:schemeClr>
                </a:solidFill>
              </a:defRPr>
            </a:lvl2pPr>
            <a:lvl3pPr marL="866394" indent="0">
              <a:buNone/>
              <a:defRPr sz="1706">
                <a:solidFill>
                  <a:schemeClr val="tx1">
                    <a:tint val="75000"/>
                  </a:schemeClr>
                </a:solidFill>
              </a:defRPr>
            </a:lvl3pPr>
            <a:lvl4pPr marL="1299591" indent="0">
              <a:buNone/>
              <a:defRPr sz="1516">
                <a:solidFill>
                  <a:schemeClr val="tx1">
                    <a:tint val="75000"/>
                  </a:schemeClr>
                </a:solidFill>
              </a:defRPr>
            </a:lvl4pPr>
            <a:lvl5pPr marL="1732788" indent="0">
              <a:buNone/>
              <a:defRPr sz="1516">
                <a:solidFill>
                  <a:schemeClr val="tx1">
                    <a:tint val="75000"/>
                  </a:schemeClr>
                </a:solidFill>
              </a:defRPr>
            </a:lvl5pPr>
            <a:lvl6pPr marL="2165985" indent="0">
              <a:buNone/>
              <a:defRPr sz="1516">
                <a:solidFill>
                  <a:schemeClr val="tx1">
                    <a:tint val="75000"/>
                  </a:schemeClr>
                </a:solidFill>
              </a:defRPr>
            </a:lvl6pPr>
            <a:lvl7pPr marL="2599182" indent="0">
              <a:buNone/>
              <a:defRPr sz="1516">
                <a:solidFill>
                  <a:schemeClr val="tx1">
                    <a:tint val="75000"/>
                  </a:schemeClr>
                </a:solidFill>
              </a:defRPr>
            </a:lvl7pPr>
            <a:lvl8pPr marL="3032379" indent="0">
              <a:buNone/>
              <a:defRPr sz="1516">
                <a:solidFill>
                  <a:schemeClr val="tx1">
                    <a:tint val="75000"/>
                  </a:schemeClr>
                </a:solidFill>
              </a:defRPr>
            </a:lvl8pPr>
            <a:lvl9pPr marL="3465576" indent="0">
              <a:buNone/>
              <a:defRPr sz="15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28.07.2025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01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9659" y="1729695"/>
            <a:ext cx="4263351" cy="412269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8403" y="1729695"/>
            <a:ext cx="4263351" cy="412269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28.07.2025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6490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966" y="345940"/>
            <a:ext cx="8652094" cy="125591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0967" y="1592824"/>
            <a:ext cx="4243757" cy="780619"/>
          </a:xfrm>
        </p:spPr>
        <p:txBody>
          <a:bodyPr anchor="b"/>
          <a:lstStyle>
            <a:lvl1pPr marL="0" indent="0">
              <a:buNone/>
              <a:defRPr sz="2274" b="1"/>
            </a:lvl1pPr>
            <a:lvl2pPr marL="433197" indent="0">
              <a:buNone/>
              <a:defRPr sz="1895" b="1"/>
            </a:lvl2pPr>
            <a:lvl3pPr marL="866394" indent="0">
              <a:buNone/>
              <a:defRPr sz="1706" b="1"/>
            </a:lvl3pPr>
            <a:lvl4pPr marL="1299591" indent="0">
              <a:buNone/>
              <a:defRPr sz="1516" b="1"/>
            </a:lvl4pPr>
            <a:lvl5pPr marL="1732788" indent="0">
              <a:buNone/>
              <a:defRPr sz="1516" b="1"/>
            </a:lvl5pPr>
            <a:lvl6pPr marL="2165985" indent="0">
              <a:buNone/>
              <a:defRPr sz="1516" b="1"/>
            </a:lvl6pPr>
            <a:lvl7pPr marL="2599182" indent="0">
              <a:buNone/>
              <a:defRPr sz="1516" b="1"/>
            </a:lvl7pPr>
            <a:lvl8pPr marL="3032379" indent="0">
              <a:buNone/>
              <a:defRPr sz="1516" b="1"/>
            </a:lvl8pPr>
            <a:lvl9pPr marL="3465576" indent="0">
              <a:buNone/>
              <a:defRPr sz="1516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0967" y="2373443"/>
            <a:ext cx="4243757" cy="349097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78403" y="1592824"/>
            <a:ext cx="4264657" cy="780619"/>
          </a:xfrm>
        </p:spPr>
        <p:txBody>
          <a:bodyPr anchor="b"/>
          <a:lstStyle>
            <a:lvl1pPr marL="0" indent="0">
              <a:buNone/>
              <a:defRPr sz="2274" b="1"/>
            </a:lvl1pPr>
            <a:lvl2pPr marL="433197" indent="0">
              <a:buNone/>
              <a:defRPr sz="1895" b="1"/>
            </a:lvl2pPr>
            <a:lvl3pPr marL="866394" indent="0">
              <a:buNone/>
              <a:defRPr sz="1706" b="1"/>
            </a:lvl3pPr>
            <a:lvl4pPr marL="1299591" indent="0">
              <a:buNone/>
              <a:defRPr sz="1516" b="1"/>
            </a:lvl4pPr>
            <a:lvl5pPr marL="1732788" indent="0">
              <a:buNone/>
              <a:defRPr sz="1516" b="1"/>
            </a:lvl5pPr>
            <a:lvl6pPr marL="2165985" indent="0">
              <a:buNone/>
              <a:defRPr sz="1516" b="1"/>
            </a:lvl6pPr>
            <a:lvl7pPr marL="2599182" indent="0">
              <a:buNone/>
              <a:defRPr sz="1516" b="1"/>
            </a:lvl7pPr>
            <a:lvl8pPr marL="3032379" indent="0">
              <a:buNone/>
              <a:defRPr sz="1516" b="1"/>
            </a:lvl8pPr>
            <a:lvl9pPr marL="3465576" indent="0">
              <a:buNone/>
              <a:defRPr sz="1516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78403" y="2373443"/>
            <a:ext cx="4264657" cy="349097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28.07.2025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3101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28.07.2025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1093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28.07.2025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1473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966" y="433176"/>
            <a:ext cx="3235392" cy="1516116"/>
          </a:xfrm>
        </p:spPr>
        <p:txBody>
          <a:bodyPr anchor="b"/>
          <a:lstStyle>
            <a:lvl1pPr>
              <a:defRPr sz="3032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4657" y="935541"/>
            <a:ext cx="5078403" cy="4617534"/>
          </a:xfrm>
        </p:spPr>
        <p:txBody>
          <a:bodyPr/>
          <a:lstStyle>
            <a:lvl1pPr>
              <a:defRPr sz="3032"/>
            </a:lvl1pPr>
            <a:lvl2pPr>
              <a:defRPr sz="2653"/>
            </a:lvl2pPr>
            <a:lvl3pPr>
              <a:defRPr sz="2274"/>
            </a:lvl3pPr>
            <a:lvl4pPr>
              <a:defRPr sz="1895"/>
            </a:lvl4pPr>
            <a:lvl5pPr>
              <a:defRPr sz="1895"/>
            </a:lvl5pPr>
            <a:lvl6pPr>
              <a:defRPr sz="1895"/>
            </a:lvl6pPr>
            <a:lvl7pPr>
              <a:defRPr sz="1895"/>
            </a:lvl7pPr>
            <a:lvl8pPr>
              <a:defRPr sz="1895"/>
            </a:lvl8pPr>
            <a:lvl9pPr>
              <a:defRPr sz="1895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0966" y="1949292"/>
            <a:ext cx="3235392" cy="3611303"/>
          </a:xfrm>
        </p:spPr>
        <p:txBody>
          <a:bodyPr/>
          <a:lstStyle>
            <a:lvl1pPr marL="0" indent="0">
              <a:buNone/>
              <a:defRPr sz="1516"/>
            </a:lvl1pPr>
            <a:lvl2pPr marL="433197" indent="0">
              <a:buNone/>
              <a:defRPr sz="1327"/>
            </a:lvl2pPr>
            <a:lvl3pPr marL="866394" indent="0">
              <a:buNone/>
              <a:defRPr sz="1137"/>
            </a:lvl3pPr>
            <a:lvl4pPr marL="1299591" indent="0">
              <a:buNone/>
              <a:defRPr sz="948"/>
            </a:lvl4pPr>
            <a:lvl5pPr marL="1732788" indent="0">
              <a:buNone/>
              <a:defRPr sz="948"/>
            </a:lvl5pPr>
            <a:lvl6pPr marL="2165985" indent="0">
              <a:buNone/>
              <a:defRPr sz="948"/>
            </a:lvl6pPr>
            <a:lvl7pPr marL="2599182" indent="0">
              <a:buNone/>
              <a:defRPr sz="948"/>
            </a:lvl7pPr>
            <a:lvl8pPr marL="3032379" indent="0">
              <a:buNone/>
              <a:defRPr sz="948"/>
            </a:lvl8pPr>
            <a:lvl9pPr marL="3465576" indent="0">
              <a:buNone/>
              <a:defRPr sz="948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28.07.2025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431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966" y="433176"/>
            <a:ext cx="3235392" cy="1516116"/>
          </a:xfrm>
        </p:spPr>
        <p:txBody>
          <a:bodyPr anchor="b"/>
          <a:lstStyle>
            <a:lvl1pPr>
              <a:defRPr sz="3032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64657" y="935541"/>
            <a:ext cx="5078403" cy="4617534"/>
          </a:xfrm>
        </p:spPr>
        <p:txBody>
          <a:bodyPr anchor="t"/>
          <a:lstStyle>
            <a:lvl1pPr marL="0" indent="0">
              <a:buNone/>
              <a:defRPr sz="3032"/>
            </a:lvl1pPr>
            <a:lvl2pPr marL="433197" indent="0">
              <a:buNone/>
              <a:defRPr sz="2653"/>
            </a:lvl2pPr>
            <a:lvl3pPr marL="866394" indent="0">
              <a:buNone/>
              <a:defRPr sz="2274"/>
            </a:lvl3pPr>
            <a:lvl4pPr marL="1299591" indent="0">
              <a:buNone/>
              <a:defRPr sz="1895"/>
            </a:lvl4pPr>
            <a:lvl5pPr marL="1732788" indent="0">
              <a:buNone/>
              <a:defRPr sz="1895"/>
            </a:lvl5pPr>
            <a:lvl6pPr marL="2165985" indent="0">
              <a:buNone/>
              <a:defRPr sz="1895"/>
            </a:lvl6pPr>
            <a:lvl7pPr marL="2599182" indent="0">
              <a:buNone/>
              <a:defRPr sz="1895"/>
            </a:lvl7pPr>
            <a:lvl8pPr marL="3032379" indent="0">
              <a:buNone/>
              <a:defRPr sz="1895"/>
            </a:lvl8pPr>
            <a:lvl9pPr marL="3465576" indent="0">
              <a:buNone/>
              <a:defRPr sz="1895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0966" y="1949292"/>
            <a:ext cx="3235392" cy="3611303"/>
          </a:xfrm>
        </p:spPr>
        <p:txBody>
          <a:bodyPr/>
          <a:lstStyle>
            <a:lvl1pPr marL="0" indent="0">
              <a:buNone/>
              <a:defRPr sz="1516"/>
            </a:lvl1pPr>
            <a:lvl2pPr marL="433197" indent="0">
              <a:buNone/>
              <a:defRPr sz="1327"/>
            </a:lvl2pPr>
            <a:lvl3pPr marL="866394" indent="0">
              <a:buNone/>
              <a:defRPr sz="1137"/>
            </a:lvl3pPr>
            <a:lvl4pPr marL="1299591" indent="0">
              <a:buNone/>
              <a:defRPr sz="948"/>
            </a:lvl4pPr>
            <a:lvl5pPr marL="1732788" indent="0">
              <a:buNone/>
              <a:defRPr sz="948"/>
            </a:lvl5pPr>
            <a:lvl6pPr marL="2165985" indent="0">
              <a:buNone/>
              <a:defRPr sz="948"/>
            </a:lvl6pPr>
            <a:lvl7pPr marL="2599182" indent="0">
              <a:buNone/>
              <a:defRPr sz="948"/>
            </a:lvl7pPr>
            <a:lvl8pPr marL="3032379" indent="0">
              <a:buNone/>
              <a:defRPr sz="948"/>
            </a:lvl8pPr>
            <a:lvl9pPr marL="3465576" indent="0">
              <a:buNone/>
              <a:defRPr sz="948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28.07.2025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8656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9660" y="345940"/>
            <a:ext cx="8652094" cy="1255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660" y="1729695"/>
            <a:ext cx="8652094" cy="4122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9660" y="6022349"/>
            <a:ext cx="2257068" cy="3459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523DB-1EDD-4A73-9803-D008E5CAF974}" type="datetimeFigureOut">
              <a:rPr lang="pl-PL" smtClean="0"/>
              <a:t>28.07.2025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2906" y="6022349"/>
            <a:ext cx="3385602" cy="3459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4685" y="6022349"/>
            <a:ext cx="2257068" cy="3459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256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6394" rtl="0" eaLnBrk="1" latinLnBrk="0" hangingPunct="1">
        <a:lnSpc>
          <a:spcPct val="90000"/>
        </a:lnSpc>
        <a:spcBef>
          <a:spcPct val="0"/>
        </a:spcBef>
        <a:buNone/>
        <a:defRPr sz="416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599" indent="-216599" algn="l" defTabSz="866394" rtl="0" eaLnBrk="1" latinLnBrk="0" hangingPunct="1">
        <a:lnSpc>
          <a:spcPct val="90000"/>
        </a:lnSpc>
        <a:spcBef>
          <a:spcPts val="948"/>
        </a:spcBef>
        <a:buFont typeface="Arial" panose="020B0604020202020204" pitchFamily="34" charset="0"/>
        <a:buChar char="•"/>
        <a:defRPr sz="2653" kern="1200">
          <a:solidFill>
            <a:schemeClr val="tx1"/>
          </a:solidFill>
          <a:latin typeface="+mn-lt"/>
          <a:ea typeface="+mn-ea"/>
          <a:cs typeface="+mn-cs"/>
        </a:defRPr>
      </a:lvl1pPr>
      <a:lvl2pPr marL="649796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2274" kern="1200">
          <a:solidFill>
            <a:schemeClr val="tx1"/>
          </a:solidFill>
          <a:latin typeface="+mn-lt"/>
          <a:ea typeface="+mn-ea"/>
          <a:cs typeface="+mn-cs"/>
        </a:defRPr>
      </a:lvl2pPr>
      <a:lvl3pPr marL="1082993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3pPr>
      <a:lvl4pPr marL="1516190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4pPr>
      <a:lvl5pPr marL="1949387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5pPr>
      <a:lvl6pPr marL="2382584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6pPr>
      <a:lvl7pPr marL="2815781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7pPr>
      <a:lvl8pPr marL="3248978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8pPr>
      <a:lvl9pPr marL="3682175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1pPr>
      <a:lvl2pPr marL="433197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2pPr>
      <a:lvl3pPr marL="866394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3pPr>
      <a:lvl4pPr marL="1299591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4pPr>
      <a:lvl5pPr marL="1732788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5pPr>
      <a:lvl6pPr marL="2165985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6pPr>
      <a:lvl7pPr marL="2599182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7pPr>
      <a:lvl8pPr marL="3032379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8pPr>
      <a:lvl9pPr marL="3465576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Obraz 14" descr="Obraz zawierający tekst, zrzut ekranu, Czcionka, linia&#10;&#10;Zawartość wygenerowana przez AI może być niepoprawna.">
            <a:extLst>
              <a:ext uri="{FF2B5EF4-FFF2-40B4-BE49-F238E27FC236}">
                <a16:creationId xmlns:a16="http://schemas.microsoft.com/office/drawing/2014/main" id="{96777793-B759-D1ED-EB4D-4980A1145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663" y="3922311"/>
            <a:ext cx="2530119" cy="1879663"/>
          </a:xfrm>
          <a:prstGeom prst="rect">
            <a:avLst/>
          </a:prstGeom>
        </p:spPr>
      </p:pic>
      <p:pic>
        <p:nvPicPr>
          <p:cNvPr id="18" name="Obraz 17" descr="Obraz zawierający tekst, zrzut ekranu, Czcionka, linia&#10;&#10;Zawartość wygenerowana przez AI może być niepoprawna.">
            <a:extLst>
              <a:ext uri="{FF2B5EF4-FFF2-40B4-BE49-F238E27FC236}">
                <a16:creationId xmlns:a16="http://schemas.microsoft.com/office/drawing/2014/main" id="{F607F429-8B25-4379-03E5-0EBFF2266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20" y="4920162"/>
            <a:ext cx="3604443" cy="1248466"/>
          </a:xfrm>
          <a:prstGeom prst="rect">
            <a:avLst/>
          </a:prstGeom>
        </p:spPr>
      </p:pic>
      <p:pic>
        <p:nvPicPr>
          <p:cNvPr id="29" name="Obraz 28" descr="Obraz zawierający tekst, zrzut ekranu, Czcionka, linia&#10;&#10;Zawartość wygenerowana przez AI może być niepoprawna.">
            <a:extLst>
              <a:ext uri="{FF2B5EF4-FFF2-40B4-BE49-F238E27FC236}">
                <a16:creationId xmlns:a16="http://schemas.microsoft.com/office/drawing/2014/main" id="{5D1E34E4-7EB7-A1CF-A2B3-FFDF867BCD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140" y="5236470"/>
            <a:ext cx="2263082" cy="1036992"/>
          </a:xfrm>
          <a:prstGeom prst="rect">
            <a:avLst/>
          </a:prstGeom>
        </p:spPr>
      </p:pic>
      <p:pic>
        <p:nvPicPr>
          <p:cNvPr id="26" name="Obraz 25" descr="Obraz zawierający tekst, zrzut ekranu, linia, Czcionka&#10;&#10;Zawartość wygenerowana przez AI może być niepoprawna.">
            <a:extLst>
              <a:ext uri="{FF2B5EF4-FFF2-40B4-BE49-F238E27FC236}">
                <a16:creationId xmlns:a16="http://schemas.microsoft.com/office/drawing/2014/main" id="{097A6E6A-2247-C0D5-123A-10A1A29C1D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897" y="4595565"/>
            <a:ext cx="2720406" cy="1780108"/>
          </a:xfrm>
          <a:prstGeom prst="rect">
            <a:avLst/>
          </a:prstGeom>
        </p:spPr>
      </p:pic>
      <p:pic>
        <p:nvPicPr>
          <p:cNvPr id="20" name="Obraz 19" descr="Obraz zawierający tekst, zrzut ekranu, wyświetlacz, Czcionka&#10;&#10;Zawartość wygenerowana przez AI może być niepoprawna.">
            <a:extLst>
              <a:ext uri="{FF2B5EF4-FFF2-40B4-BE49-F238E27FC236}">
                <a16:creationId xmlns:a16="http://schemas.microsoft.com/office/drawing/2014/main" id="{E2A23F68-5236-8E5E-262C-F9540D7473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161" y="621367"/>
            <a:ext cx="2425002" cy="1268120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1423C420-AE15-B051-DC03-E263B661F89D}"/>
              </a:ext>
            </a:extLst>
          </p:cNvPr>
          <p:cNvSpPr txBox="1"/>
          <p:nvPr/>
        </p:nvSpPr>
        <p:spPr>
          <a:xfrm>
            <a:off x="7412675" y="121965"/>
            <a:ext cx="1554272" cy="332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Requirements</a:t>
            </a:r>
            <a:endParaRPr lang="pl-PL" dirty="0"/>
          </a:p>
        </p:txBody>
      </p:sp>
      <p:sp>
        <p:nvSpPr>
          <p:cNvPr id="5" name="Strzałka: w lewo i w prawo 4">
            <a:extLst>
              <a:ext uri="{FF2B5EF4-FFF2-40B4-BE49-F238E27FC236}">
                <a16:creationId xmlns:a16="http://schemas.microsoft.com/office/drawing/2014/main" id="{401F9E47-F2D8-1E61-7D86-5877995E0CDD}"/>
              </a:ext>
            </a:extLst>
          </p:cNvPr>
          <p:cNvSpPr/>
          <p:nvPr/>
        </p:nvSpPr>
        <p:spPr>
          <a:xfrm>
            <a:off x="5216377" y="4693997"/>
            <a:ext cx="795989" cy="4210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Strzałka: w prawo 5">
            <a:extLst>
              <a:ext uri="{FF2B5EF4-FFF2-40B4-BE49-F238E27FC236}">
                <a16:creationId xmlns:a16="http://schemas.microsoft.com/office/drawing/2014/main" id="{25CE99C2-5CC4-F7E1-DED4-D909A37EE522}"/>
              </a:ext>
            </a:extLst>
          </p:cNvPr>
          <p:cNvSpPr/>
          <p:nvPr/>
        </p:nvSpPr>
        <p:spPr>
          <a:xfrm>
            <a:off x="5582573" y="1255427"/>
            <a:ext cx="537899" cy="512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FFA5803F-746E-E5B4-9560-86A77F41A0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35" y="1612663"/>
            <a:ext cx="2381644" cy="1329679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A30E853E-3AFF-2023-E771-1402788AD3B9}"/>
              </a:ext>
            </a:extLst>
          </p:cNvPr>
          <p:cNvSpPr txBox="1"/>
          <p:nvPr/>
        </p:nvSpPr>
        <p:spPr>
          <a:xfrm>
            <a:off x="7412675" y="3173776"/>
            <a:ext cx="1349547" cy="332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Metamodel</a:t>
            </a:r>
          </a:p>
        </p:txBody>
      </p:sp>
      <p:sp>
        <p:nvSpPr>
          <p:cNvPr id="12" name="Strzałka: w lewo i w prawo 11">
            <a:extLst>
              <a:ext uri="{FF2B5EF4-FFF2-40B4-BE49-F238E27FC236}">
                <a16:creationId xmlns:a16="http://schemas.microsoft.com/office/drawing/2014/main" id="{4D064296-B148-8BD6-61BF-84B2B5E075BA}"/>
              </a:ext>
            </a:extLst>
          </p:cNvPr>
          <p:cNvSpPr/>
          <p:nvPr/>
        </p:nvSpPr>
        <p:spPr>
          <a:xfrm rot="5400000">
            <a:off x="8633780" y="2924190"/>
            <a:ext cx="714297" cy="41378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194494C1-B229-7425-0095-5F8D796DA5CE}"/>
              </a:ext>
            </a:extLst>
          </p:cNvPr>
          <p:cNvSpPr txBox="1"/>
          <p:nvPr/>
        </p:nvSpPr>
        <p:spPr>
          <a:xfrm>
            <a:off x="1302976" y="3164558"/>
            <a:ext cx="1400614" cy="332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Applications</a:t>
            </a:r>
          </a:p>
        </p:txBody>
      </p:sp>
      <p:pic>
        <p:nvPicPr>
          <p:cNvPr id="8" name="Obraz 7" descr="Obraz zawierający tekst, clipart&#10;&#10;Opis wygenerowany automatycznie">
            <a:extLst>
              <a:ext uri="{FF2B5EF4-FFF2-40B4-BE49-F238E27FC236}">
                <a16:creationId xmlns:a16="http://schemas.microsoft.com/office/drawing/2014/main" id="{BEFC4520-7603-E9A6-BE7F-889CA06A1B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09" y="241070"/>
            <a:ext cx="2237375" cy="1396256"/>
          </a:xfrm>
          <a:prstGeom prst="rect">
            <a:avLst/>
          </a:prstGeom>
        </p:spPr>
      </p:pic>
      <p:sp>
        <p:nvSpPr>
          <p:cNvPr id="2" name="pole tekstowe 23">
            <a:extLst>
              <a:ext uri="{FF2B5EF4-FFF2-40B4-BE49-F238E27FC236}">
                <a16:creationId xmlns:a16="http://schemas.microsoft.com/office/drawing/2014/main" id="{E26444F0-5B64-4677-E863-2FAF4054823A}"/>
              </a:ext>
            </a:extLst>
          </p:cNvPr>
          <p:cNvSpPr txBox="1"/>
          <p:nvPr/>
        </p:nvSpPr>
        <p:spPr>
          <a:xfrm>
            <a:off x="2920058" y="187159"/>
            <a:ext cx="2622460" cy="1938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sz="6599" dirty="0"/>
              <a:t>E</a:t>
            </a:r>
            <a:r>
              <a:rPr lang="pl-PL" sz="6599" dirty="0">
                <a:solidFill>
                  <a:srgbClr val="C00000"/>
                </a:solidFill>
              </a:rPr>
              <a:t>A</a:t>
            </a:r>
            <a:r>
              <a:rPr lang="pl-PL" sz="6599" dirty="0">
                <a:solidFill>
                  <a:srgbClr val="0070C0"/>
                </a:solidFill>
              </a:rPr>
              <a:t>R</a:t>
            </a:r>
            <a:r>
              <a:rPr lang="pl-PL" sz="6599" dirty="0">
                <a:solidFill>
                  <a:srgbClr val="00B050"/>
                </a:solidFill>
              </a:rPr>
              <a:t>L</a:t>
            </a:r>
          </a:p>
          <a:p>
            <a:pPr algn="ctr"/>
            <a:r>
              <a:rPr lang="en-US" i="1" dirty="0"/>
              <a:t>E</a:t>
            </a:r>
            <a:r>
              <a:rPr lang="en-US" sz="1400" i="1" dirty="0"/>
              <a:t>mbodied</a:t>
            </a:r>
            <a:r>
              <a:rPr lang="pl-PL" sz="1400" i="1" dirty="0"/>
              <a:t> </a:t>
            </a:r>
            <a:r>
              <a:rPr lang="pl-PL" i="1" dirty="0">
                <a:solidFill>
                  <a:srgbClr val="FF0000"/>
                </a:solidFill>
              </a:rPr>
              <a:t>A</a:t>
            </a:r>
            <a:r>
              <a:rPr lang="en-US" sz="1400" i="1" dirty="0"/>
              <a:t>gent-Based</a:t>
            </a:r>
            <a:br>
              <a:rPr lang="pl-PL" sz="1400" i="1" dirty="0"/>
            </a:br>
            <a:r>
              <a:rPr lang="en-US" sz="1400" i="1" dirty="0"/>
              <a:t> </a:t>
            </a:r>
            <a:r>
              <a:rPr lang="en-US" sz="1400" i="1" dirty="0" err="1"/>
              <a:t>cybe</a:t>
            </a:r>
            <a:r>
              <a:rPr lang="en-US" i="1" dirty="0" err="1">
                <a:solidFill>
                  <a:srgbClr val="0070C0"/>
                </a:solidFill>
              </a:rPr>
              <a:t>R</a:t>
            </a:r>
            <a:r>
              <a:rPr lang="en-US" sz="1400" i="1" dirty="0"/>
              <a:t>-physical Control</a:t>
            </a:r>
            <a:r>
              <a:rPr lang="pl-PL" sz="1400" i="1" dirty="0"/>
              <a:t> </a:t>
            </a:r>
            <a:r>
              <a:rPr lang="en-US" sz="1400" i="1" dirty="0"/>
              <a:t>Systems</a:t>
            </a:r>
            <a:r>
              <a:rPr lang="pl-PL" sz="1400" i="1" dirty="0"/>
              <a:t> </a:t>
            </a:r>
            <a:r>
              <a:rPr lang="en-US" sz="1400" i="1" dirty="0"/>
              <a:t>Modelling</a:t>
            </a:r>
            <a:r>
              <a:rPr lang="pl-PL" sz="1400" i="1" dirty="0"/>
              <a:t> </a:t>
            </a:r>
            <a:r>
              <a:rPr lang="en-US" i="1" dirty="0">
                <a:solidFill>
                  <a:srgbClr val="00B050"/>
                </a:solidFill>
              </a:rPr>
              <a:t>L</a:t>
            </a:r>
            <a:r>
              <a:rPr lang="en-US" sz="1400" i="1" dirty="0"/>
              <a:t>anguage </a:t>
            </a:r>
            <a:endParaRPr lang="pl-PL" sz="1400" i="1" dirty="0"/>
          </a:p>
        </p:txBody>
      </p:sp>
      <p:pic>
        <p:nvPicPr>
          <p:cNvPr id="7" name="Obraz 6" descr="Obraz zawierający wzór, piksel, design&#10;&#10;Opis wygenerowany automatycznie">
            <a:extLst>
              <a:ext uri="{FF2B5EF4-FFF2-40B4-BE49-F238E27FC236}">
                <a16:creationId xmlns:a16="http://schemas.microsoft.com/office/drawing/2014/main" id="{4499A418-2B08-D4C1-876B-DC7CDAFA49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291" y="2309792"/>
            <a:ext cx="878222" cy="878222"/>
          </a:xfrm>
          <a:prstGeom prst="rect">
            <a:avLst/>
          </a:prstGeom>
        </p:spPr>
      </p:pic>
      <p:pic>
        <p:nvPicPr>
          <p:cNvPr id="16" name="Obraz 15" descr="Obraz zawierający tekst, zrzut ekranu, Czcionka, numer&#10;&#10;Zawartość wygenerowana przez AI może być niepoprawna.">
            <a:extLst>
              <a:ext uri="{FF2B5EF4-FFF2-40B4-BE49-F238E27FC236}">
                <a16:creationId xmlns:a16="http://schemas.microsoft.com/office/drawing/2014/main" id="{A34FD1DC-EC46-1D44-15C5-80945E2436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157" y="1536949"/>
            <a:ext cx="2560103" cy="958251"/>
          </a:xfrm>
          <a:prstGeom prst="rect">
            <a:avLst/>
          </a:prstGeom>
        </p:spPr>
      </p:pic>
      <p:pic>
        <p:nvPicPr>
          <p:cNvPr id="9" name="Obraz 8" descr="Obraz zawierający tekst, zrzut ekranu, Czcionka, Równolegle&#10;&#10;Zawartość wygenerowana przez AI może być niepoprawna.">
            <a:extLst>
              <a:ext uri="{FF2B5EF4-FFF2-40B4-BE49-F238E27FC236}">
                <a16:creationId xmlns:a16="http://schemas.microsoft.com/office/drawing/2014/main" id="{9D09CB3A-6908-54E1-C231-3251496B7ED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467" y="661290"/>
            <a:ext cx="2338755" cy="1429016"/>
          </a:xfrm>
          <a:prstGeom prst="rect">
            <a:avLst/>
          </a:prstGeom>
        </p:spPr>
      </p:pic>
      <p:sp>
        <p:nvSpPr>
          <p:cNvPr id="14" name="pole tekstowe 13">
            <a:extLst>
              <a:ext uri="{FF2B5EF4-FFF2-40B4-BE49-F238E27FC236}">
                <a16:creationId xmlns:a16="http://schemas.microsoft.com/office/drawing/2014/main" id="{60CCD33A-B796-DE81-D471-9B381C465410}"/>
              </a:ext>
            </a:extLst>
          </p:cNvPr>
          <p:cNvSpPr txBox="1"/>
          <p:nvPr/>
        </p:nvSpPr>
        <p:spPr>
          <a:xfrm>
            <a:off x="3774048" y="2060379"/>
            <a:ext cx="3536941" cy="1815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7999" dirty="0" err="1">
                <a:solidFill>
                  <a:srgbClr val="0070C0"/>
                </a:solidFill>
              </a:rPr>
              <a:t>Me</a:t>
            </a:r>
            <a:r>
              <a:rPr lang="pl-PL" sz="7999" dirty="0" err="1">
                <a:solidFill>
                  <a:srgbClr val="00B050"/>
                </a:solidFill>
              </a:rPr>
              <a:t>ROS</a:t>
            </a:r>
            <a:br>
              <a:rPr lang="pl-PL" sz="7999" dirty="0">
                <a:solidFill>
                  <a:srgbClr val="00B050"/>
                </a:solidFill>
              </a:rPr>
            </a:br>
            <a:r>
              <a:rPr lang="en-US" sz="1600" b="1" i="1" dirty="0">
                <a:solidFill>
                  <a:srgbClr val="0070C0"/>
                </a:solidFill>
              </a:rPr>
              <a:t>Me</a:t>
            </a:r>
            <a:r>
              <a:rPr lang="en-US" sz="1600" b="1" i="1" dirty="0"/>
              <a:t>tamodel for </a:t>
            </a:r>
            <a:r>
              <a:rPr lang="en-US" sz="1600" b="1" i="1" dirty="0">
                <a:solidFill>
                  <a:srgbClr val="00B050"/>
                </a:solidFill>
              </a:rPr>
              <a:t>ROS</a:t>
            </a:r>
            <a:r>
              <a:rPr lang="pl-PL" sz="1600" b="1" i="1" dirty="0"/>
              <a:t>-</a:t>
            </a:r>
            <a:r>
              <a:rPr lang="pl-PL" sz="1600" b="1" i="1" dirty="0" err="1"/>
              <a:t>related</a:t>
            </a:r>
            <a:r>
              <a:rPr lang="en-US" sz="1600" b="1" i="1" dirty="0"/>
              <a:t> Systems</a:t>
            </a:r>
            <a:endParaRPr lang="pl-PL" sz="1600" b="1" i="1" dirty="0"/>
          </a:p>
          <a:p>
            <a:pPr algn="ctr"/>
            <a:r>
              <a:rPr lang="pl-PL" sz="1600" b="1" dirty="0"/>
              <a:t>https://github.com/twiniars/MeROS</a:t>
            </a:r>
          </a:p>
        </p:txBody>
      </p:sp>
      <p:pic>
        <p:nvPicPr>
          <p:cNvPr id="17" name="Obraz 16" descr="Obraz zawierający tekst, zrzut ekranu, diagram, Czcionka&#10;&#10;Zawartość wygenerowana przez AI może być niepoprawna.">
            <a:extLst>
              <a:ext uri="{FF2B5EF4-FFF2-40B4-BE49-F238E27FC236}">
                <a16:creationId xmlns:a16="http://schemas.microsoft.com/office/drawing/2014/main" id="{9BAD4501-B028-C347-7629-FAF3D7E4B9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23" y="3555297"/>
            <a:ext cx="3200825" cy="1998399"/>
          </a:xfrm>
          <a:prstGeom prst="rect">
            <a:avLst/>
          </a:prstGeom>
        </p:spPr>
      </p:pic>
      <p:pic>
        <p:nvPicPr>
          <p:cNvPr id="19" name="Obraz 18" descr="Obraz zawierający tekst, zrzut ekranu, Czcionka, numer&#10;&#10;Zawartość wygenerowana przez AI może być niepoprawna.">
            <a:extLst>
              <a:ext uri="{FF2B5EF4-FFF2-40B4-BE49-F238E27FC236}">
                <a16:creationId xmlns:a16="http://schemas.microsoft.com/office/drawing/2014/main" id="{5CA3FE20-D880-EDDE-B020-FB5DF10338F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319" y="3855538"/>
            <a:ext cx="3536941" cy="179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36230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194</TotalTime>
  <Words>30</Words>
  <Application>Microsoft Office PowerPoint</Application>
  <PresentationFormat>Niestandardowy</PresentationFormat>
  <Paragraphs>7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Tomasz W</dc:creator>
  <cp:lastModifiedBy>Winiarski Tomasz</cp:lastModifiedBy>
  <cp:revision>68</cp:revision>
  <dcterms:created xsi:type="dcterms:W3CDTF">2022-11-03T15:07:34Z</dcterms:created>
  <dcterms:modified xsi:type="dcterms:W3CDTF">2025-07-28T08:43:07Z</dcterms:modified>
</cp:coreProperties>
</file>