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22.07.2025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40" y="5236470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97" y="4595565"/>
            <a:ext cx="2720406" cy="1780108"/>
          </a:xfrm>
          <a:prstGeom prst="rect">
            <a:avLst/>
          </a:prstGeom>
        </p:spPr>
      </p:pic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216377" y="4693997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34" name="Obraz 3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0ED64B37-775D-7D50-9377-E0712A6870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0" y="3965319"/>
            <a:ext cx="2734509" cy="1429773"/>
          </a:xfrm>
          <a:prstGeom prst="rect">
            <a:avLst/>
          </a:prstGeom>
        </p:spPr>
      </p:pic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  <p:pic>
        <p:nvPicPr>
          <p:cNvPr id="19" name="Obraz 18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5CA3FE20-D880-EDDE-B020-FB5DF1033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9" y="3855538"/>
            <a:ext cx="3536941" cy="1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167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65</cp:revision>
  <dcterms:created xsi:type="dcterms:W3CDTF">2022-11-03T15:07:34Z</dcterms:created>
  <dcterms:modified xsi:type="dcterms:W3CDTF">2025-07-22T13:55:59Z</dcterms:modified>
</cp:coreProperties>
</file>