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5028722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0" y="4385167"/>
            <a:ext cx="2720406" cy="1780108"/>
          </a:xfrm>
          <a:prstGeom prst="rect">
            <a:avLst/>
          </a:prstGeom>
        </p:spPr>
      </p:pic>
      <p:pic>
        <p:nvPicPr>
          <p:cNvPr id="15" name="Obraz 14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0CDE79FB-E3A0-DDD4-9E3C-442E5A2C7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0" y="3506496"/>
            <a:ext cx="3256275" cy="1654165"/>
          </a:xfrm>
          <a:prstGeom prst="rect">
            <a:avLst/>
          </a:prstGeom>
        </p:spPr>
      </p:pic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378276" y="4718651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34" name="Obraz 3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ED64B37-775D-7D50-9377-E0712A687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0" y="3965319"/>
            <a:ext cx="2734509" cy="1429773"/>
          </a:xfrm>
          <a:prstGeom prst="rect">
            <a:avLst/>
          </a:prstGeom>
        </p:spPr>
      </p:pic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61</cp:revision>
  <dcterms:created xsi:type="dcterms:W3CDTF">2022-11-03T15:07:34Z</dcterms:created>
  <dcterms:modified xsi:type="dcterms:W3CDTF">2025-07-20T22:23:19Z</dcterms:modified>
</cp:coreProperties>
</file>