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6" r:id="rId6"/>
    <p:sldId id="259" r:id="rId7"/>
    <p:sldId id="268" r:id="rId8"/>
    <p:sldId id="271" r:id="rId9"/>
    <p:sldId id="278" r:id="rId10"/>
    <p:sldId id="285" r:id="rId11"/>
    <p:sldId id="283" r:id="rId12"/>
    <p:sldId id="279" r:id="rId13"/>
    <p:sldId id="280" r:id="rId14"/>
    <p:sldId id="292" r:id="rId15"/>
  </p:sldIdLst>
  <p:sldSz cx="12192000" cy="6858000"/>
  <p:notesSz cx="6858000" cy="9144000"/>
  <p:embeddedFontLst>
    <p:embeddedFont>
      <p:font typeface="Poppins" panose="00000500000000000000"/>
      <p:regular r:id="rId19"/>
    </p:embeddedFont>
    <p:embeddedFont>
      <p:font typeface="Calibri" panose="020F0502020204030204"/>
      <p:regular r:id="rId20"/>
      <p:bold r:id="rId21"/>
      <p:italic r:id="rId22"/>
      <p:boldItalic r:id="rId23"/>
    </p:embeddedFont>
    <p:embeddedFont>
      <p:font typeface="Helvetica Neue" panose="020B0604020202020204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Georgia" panose="02040502050405020303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4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ae79d73f_0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ge6ae79d7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0da7aa95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7" name="Google Shape;157;gcf0da7aa9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c46cb84dc_2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5" name="Google Shape;185;gcc46cb84dc_2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e6ae79d73f_0_7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6000"/>
              <a:buFont typeface="Poppins" panose="00000500000000000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e6ae79d73f_0_7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ge6ae79d73f_0_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ge6ae79d73f_0_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Google Shape;21;ge6ae79d73f_0_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e6ae79d73f_0_79"/>
          <p:cNvSpPr txBox="1">
            <a:spLocks noGrp="1"/>
          </p:cNvSpPr>
          <p:nvPr>
            <p:ph type="title"/>
          </p:nvPr>
        </p:nvSpPr>
        <p:spPr>
          <a:xfrm>
            <a:off x="309965" y="365125"/>
            <a:ext cx="114996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2800"/>
              <a:buFont typeface="Poppins" panose="00000500000000000000"/>
              <a:buNone/>
              <a:defRPr sz="2800" b="1" i="0" u="none" strike="noStrike">
                <a:solidFill>
                  <a:srgbClr val="243C7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e6ae79d73f_0_79"/>
          <p:cNvSpPr txBox="1">
            <a:spLocks noGrp="1"/>
          </p:cNvSpPr>
          <p:nvPr>
            <p:ph type="body" idx="1"/>
          </p:nvPr>
        </p:nvSpPr>
        <p:spPr>
          <a:xfrm>
            <a:off x="309966" y="1105067"/>
            <a:ext cx="11499600" cy="5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Noto Sans Symbols"/>
              <a:buChar char="▪"/>
              <a:defRPr>
                <a:solidFill>
                  <a:srgbClr val="1F3864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>
                <a:solidFill>
                  <a:srgbClr val="0070C0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ge6ae79d73f_0_79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Google Shape;26;ge6ae79d73f_0_79"/>
          <p:cNvSpPr txBox="1">
            <a:spLocks noGrp="1"/>
          </p:cNvSpPr>
          <p:nvPr>
            <p:ph type="sldNum" idx="12"/>
          </p:nvPr>
        </p:nvSpPr>
        <p:spPr>
          <a:xfrm>
            <a:off x="11496511" y="6553109"/>
            <a:ext cx="4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7" name="Google Shape;27;ge6ae79d73f_0_79"/>
          <p:cNvSpPr txBox="1"/>
          <p:nvPr/>
        </p:nvSpPr>
        <p:spPr>
          <a:xfrm>
            <a:off x="364211" y="6581001"/>
            <a:ext cx="3286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 NucleusTeq. All Rights Reserves | Confidential and Proprietary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6ae79d73f_0_85"/>
          <p:cNvSpPr txBox="1">
            <a:spLocks noGrp="1"/>
          </p:cNvSpPr>
          <p:nvPr>
            <p:ph type="title"/>
          </p:nvPr>
        </p:nvSpPr>
        <p:spPr>
          <a:xfrm>
            <a:off x="325463" y="365126"/>
            <a:ext cx="11515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e6ae79d73f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ge6ae79d73f_0_8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ge6ae79d73f_0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ge6ae79d73f_0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ge6ae79d73f_0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6ae79d73f_0_9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3200"/>
              <a:buFont typeface="Poppins" panose="00000500000000000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e6ae79d73f_0_9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ge6ae79d73f_0_9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ge6ae79d73f_0_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ge6ae79d73f_0_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ge6ae79d73f_0_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6ae79d73f_0_100"/>
          <p:cNvSpPr txBox="1">
            <a:spLocks noGrp="1"/>
          </p:cNvSpPr>
          <p:nvPr>
            <p:ph type="title"/>
          </p:nvPr>
        </p:nvSpPr>
        <p:spPr>
          <a:xfrm>
            <a:off x="325463" y="365126"/>
            <a:ext cx="11515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ge6ae79d73f_0_100"/>
          <p:cNvSpPr txBox="1">
            <a:spLocks noGrp="1"/>
          </p:cNvSpPr>
          <p:nvPr>
            <p:ph type="body" idx="1"/>
          </p:nvPr>
        </p:nvSpPr>
        <p:spPr>
          <a:xfrm rot="5400000">
            <a:off x="3440704" y="-2014820"/>
            <a:ext cx="5284800" cy="11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ge6ae79d73f_0_10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ge6ae79d73f_0_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ge6ae79d73f_0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 1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e6ae79d73f_0_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e6ae79d73f_0_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ge6ae79d73f_0_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3" name="Google Shape;53;ge6ae79d73f_0_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4" name="Google Shape;54;ge6ae79d73f_0_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6ae79d73f_0_66"/>
          <p:cNvSpPr txBox="1">
            <a:spLocks noGrp="1"/>
          </p:cNvSpPr>
          <p:nvPr>
            <p:ph type="title"/>
          </p:nvPr>
        </p:nvSpPr>
        <p:spPr>
          <a:xfrm>
            <a:off x="325463" y="365126"/>
            <a:ext cx="1151520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2800"/>
              <a:buFont typeface="Poppins" panose="00000500000000000000"/>
              <a:buNone/>
              <a:defRPr sz="2800" b="1" i="0" u="none" strike="noStrike" cap="none">
                <a:solidFill>
                  <a:srgbClr val="243C76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e6ae79d73f_0_66"/>
          <p:cNvSpPr txBox="1">
            <a:spLocks noGrp="1"/>
          </p:cNvSpPr>
          <p:nvPr>
            <p:ph type="body" idx="1"/>
          </p:nvPr>
        </p:nvSpPr>
        <p:spPr>
          <a:xfrm>
            <a:off x="325463" y="1100380"/>
            <a:ext cx="11515200" cy="52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1F386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1F386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ge6ae79d73f_0_66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ge6ae79d73f_0_66"/>
          <p:cNvSpPr txBox="1">
            <a:spLocks noGrp="1"/>
          </p:cNvSpPr>
          <p:nvPr>
            <p:ph type="sldNum" idx="12"/>
          </p:nvPr>
        </p:nvSpPr>
        <p:spPr>
          <a:xfrm>
            <a:off x="11496511" y="6553109"/>
            <a:ext cx="4119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  <a:defRPr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" name="Google Shape;14;ge6ae79d73f_0_66"/>
          <p:cNvSpPr txBox="1"/>
          <p:nvPr/>
        </p:nvSpPr>
        <p:spPr>
          <a:xfrm>
            <a:off x="364211" y="6581001"/>
            <a:ext cx="32865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</a:pPr>
            <a:r>
              <a:rPr lang="en-US" sz="105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2020 NucleusTeq. All Rights Reserves | Confidential and Proprietary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" name="Google Shape;15;ge6ae79d73f_0_66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165536" y="472698"/>
            <a:ext cx="1825580" cy="2897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46000"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6ae79d73f_0_5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3C76"/>
              </a:buClr>
              <a:buSzPts val="6000"/>
              <a:buFont typeface="Poppins" panose="000005000000000000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109" name="Google Shape;109;ge6ae79d73f_0_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85580" y="2449585"/>
            <a:ext cx="5820841" cy="92385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e6ae79d73f_0_56"/>
          <p:cNvSpPr txBox="1"/>
          <p:nvPr/>
        </p:nvSpPr>
        <p:spPr>
          <a:xfrm>
            <a:off x="4214192" y="3782443"/>
            <a:ext cx="5009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1" i="0" u="none" strike="noStrike" cap="none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Blog Portal</a:t>
            </a:r>
            <a:endParaRPr sz="44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ge6ae79d73f_0_56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243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 panose="020B0604020202020204"/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2020 NucleusTeq. All Rights Reserves | Confidential and Proprietary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ge6ae79d73f_0_56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243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243C7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ge6ae79d73f_0_56"/>
          <p:cNvSpPr txBox="1"/>
          <p:nvPr/>
        </p:nvSpPr>
        <p:spPr>
          <a:xfrm>
            <a:off x="0" y="6537650"/>
            <a:ext cx="5909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2023 NucleusTeq. All Rights Reserved | Confidential and Proprietary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Google Shape;111;ge6ae79d73f_0_56"/>
          <p:cNvSpPr txBox="1"/>
          <p:nvPr/>
        </p:nvSpPr>
        <p:spPr>
          <a:xfrm>
            <a:off x="7739057" y="4828843"/>
            <a:ext cx="5009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440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Members:</a:t>
            </a:r>
            <a:endParaRPr lang="en-IN" altLang="en-US" sz="4400" b="1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240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Aradhya,Anchal,Twinkle,Gunjan,</a:t>
            </a:r>
            <a:endParaRPr lang="en-IN" altLang="en-US" sz="2400" b="1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2400" b="1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Naveen</a:t>
            </a:r>
            <a:endParaRPr lang="en-US" sz="2400" b="1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endParaRPr lang="en-US" sz="4400" b="1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endParaRPr lang="en-US" sz="44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Google Shape;111;ge6ae79d73f_0_56"/>
          <p:cNvSpPr txBox="1"/>
          <p:nvPr/>
        </p:nvSpPr>
        <p:spPr>
          <a:xfrm>
            <a:off x="187043" y="4828395"/>
            <a:ext cx="5009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4400" b="1" i="0" u="none" strike="noStrike" cap="none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Sakshi Katiyar, </a:t>
            </a:r>
            <a:endParaRPr lang="en-IN" altLang="en-US" sz="4400" b="1" i="0" u="none" strike="noStrike" cap="none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IN" altLang="en-US" sz="4400" b="1" i="0" u="none" strike="noStrike" cap="none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Aishwary Singh</a:t>
            </a:r>
            <a:endParaRPr lang="en-IN" altLang="en-US" sz="4400" b="1" i="0" u="none" strike="noStrike" cap="none" dirty="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220" y="751205"/>
            <a:ext cx="10066020" cy="5754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783590"/>
            <a:ext cx="10224770" cy="57550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0800" indent="0" algn="ctr">
              <a:buNone/>
            </a:pPr>
            <a:endParaRPr lang="en-IN" altLang="en-US" sz="4800"/>
          </a:p>
          <a:p>
            <a:pPr marL="50800" indent="0" algn="ctr">
              <a:buNone/>
            </a:pPr>
            <a:endParaRPr lang="en-IN" altLang="en-US" sz="4800"/>
          </a:p>
          <a:p>
            <a:pPr marL="50800" indent="0" algn="ctr">
              <a:buNone/>
            </a:pPr>
            <a:r>
              <a:rPr lang="en-IN" altLang="en-US" sz="4800"/>
              <a:t>THANK YOU</a:t>
            </a:r>
            <a:endParaRPr lang="en-IN" altLang="en-US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cf0da7aa95_1_0"/>
          <p:cNvPicPr preferRelativeResize="0"/>
          <p:nvPr/>
        </p:nvPicPr>
        <p:blipFill rotWithShape="1">
          <a:blip r:embed="rId1"/>
          <a:srcRect t="11040" r="7244" b="11040"/>
          <a:stretch>
            <a:fillRect/>
          </a:stretch>
        </p:blipFill>
        <p:spPr>
          <a:xfrm>
            <a:off x="4572000" y="1295400"/>
            <a:ext cx="7620000" cy="4267200"/>
          </a:xfrm>
          <a:custGeom>
            <a:avLst/>
            <a:gdLst/>
            <a:ahLst/>
            <a:cxnLst/>
            <a:rect l="l" t="t" r="r" b="b"/>
            <a:pathLst>
              <a:path w="7620000" h="4267200" extrusionOk="0">
                <a:moveTo>
                  <a:pt x="552176" y="0"/>
                </a:moveTo>
                <a:lnTo>
                  <a:pt x="7620000" y="0"/>
                </a:lnTo>
                <a:lnTo>
                  <a:pt x="7620000" y="4267200"/>
                </a:lnTo>
                <a:lnTo>
                  <a:pt x="552176" y="4267200"/>
                </a:lnTo>
                <a:cubicBezTo>
                  <a:pt x="247218" y="4267200"/>
                  <a:pt x="0" y="4019982"/>
                  <a:pt x="0" y="3715024"/>
                </a:cubicBezTo>
                <a:lnTo>
                  <a:pt x="0" y="552176"/>
                </a:lnTo>
                <a:cubicBezTo>
                  <a:pt x="0" y="247218"/>
                  <a:pt x="247218" y="0"/>
                  <a:pt x="552176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60" name="Google Shape;160;gcf0da7aa95_1_0"/>
          <p:cNvSpPr/>
          <p:nvPr/>
        </p:nvSpPr>
        <p:spPr>
          <a:xfrm>
            <a:off x="4572000" y="1295400"/>
            <a:ext cx="7620000" cy="4267200"/>
          </a:xfrm>
          <a:custGeom>
            <a:avLst/>
            <a:gdLst/>
            <a:ahLst/>
            <a:cxnLst/>
            <a:rect l="l" t="t" r="r" b="b"/>
            <a:pathLst>
              <a:path w="7620000" h="4267200" extrusionOk="0">
                <a:moveTo>
                  <a:pt x="552176" y="0"/>
                </a:moveTo>
                <a:lnTo>
                  <a:pt x="7620000" y="0"/>
                </a:lnTo>
                <a:lnTo>
                  <a:pt x="7620000" y="4267200"/>
                </a:lnTo>
                <a:lnTo>
                  <a:pt x="552176" y="4267200"/>
                </a:lnTo>
                <a:cubicBezTo>
                  <a:pt x="247218" y="4267200"/>
                  <a:pt x="0" y="4019982"/>
                  <a:pt x="0" y="3715024"/>
                </a:cubicBezTo>
                <a:lnTo>
                  <a:pt x="0" y="552176"/>
                </a:lnTo>
                <a:cubicBezTo>
                  <a:pt x="0" y="247218"/>
                  <a:pt x="247218" y="0"/>
                  <a:pt x="552176" y="0"/>
                </a:cubicBezTo>
                <a:close/>
              </a:path>
            </a:pathLst>
          </a:custGeom>
          <a:gradFill>
            <a:gsLst>
              <a:gs pos="0">
                <a:srgbClr val="7F7F7F">
                  <a:alpha val="72156"/>
                </a:srgbClr>
              </a:gs>
              <a:gs pos="100000">
                <a:srgbClr val="3F3F3F">
                  <a:alpha val="89019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1" name="Google Shape;161;gcf0da7aa95_1_0"/>
          <p:cNvSpPr/>
          <p:nvPr/>
        </p:nvSpPr>
        <p:spPr>
          <a:xfrm>
            <a:off x="533399" y="2490952"/>
            <a:ext cx="6151200" cy="1876200"/>
          </a:xfrm>
          <a:prstGeom prst="roundRect">
            <a:avLst>
              <a:gd name="adj" fmla="val 50000"/>
            </a:avLst>
          </a:prstGeom>
          <a:solidFill>
            <a:srgbClr val="243C76"/>
          </a:solidFill>
          <a:ln>
            <a:noFill/>
          </a:ln>
          <a:effectLst>
            <a:outerShdw blurRad="5080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gcf0da7aa95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 panose="020B0604020202020204"/>
              <a:buNone/>
            </a:pPr>
            <a:r>
              <a:rPr lang="en-US" sz="4400" i="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Google Shape;163;gcf0da7aa95_1_0"/>
          <p:cNvSpPr/>
          <p:nvPr/>
        </p:nvSpPr>
        <p:spPr>
          <a:xfrm>
            <a:off x="831408" y="2770094"/>
            <a:ext cx="1317900" cy="1317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44500" dist="38100" dir="2700000" algn="tl" rotWithShape="0">
              <a:srgbClr val="000000">
                <a:alpha val="901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gcf0da7aa95_1_0"/>
          <p:cNvSpPr txBox="1"/>
          <p:nvPr/>
        </p:nvSpPr>
        <p:spPr>
          <a:xfrm>
            <a:off x="7918175" y="2324750"/>
            <a:ext cx="3578100" cy="20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Char char="●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Project Overview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Char char="●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Use Case Diagram</a:t>
            </a:r>
            <a:endParaRPr lang="en-US" sz="2000" b="0" i="0" u="none" strike="noStrike" cap="non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Char char="●"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Diagram</a:t>
            </a:r>
            <a:endParaRPr lang="en-US" sz="20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Char char="●"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ER Diagram</a:t>
            </a:r>
            <a:endParaRPr lang="en-US" sz="2000" b="0" i="0" u="none" strike="noStrike" cap="non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 panose="020B0604020202020204"/>
              <a:buChar char="●"/>
            </a:pPr>
            <a:r>
              <a:rPr lang="en-US" sz="20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Screenshots</a:t>
            </a:r>
            <a:endParaRPr lang="en-US" sz="2000" b="0" i="0" u="none" strike="noStrike" cap="non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sz="1700" b="0" i="0" u="none" strike="noStrike" cap="none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  <p:cxnSp>
        <p:nvCxnSpPr>
          <p:cNvPr id="165" name="Google Shape;165;gcf0da7aa95_1_0"/>
          <p:cNvCxnSpPr/>
          <p:nvPr/>
        </p:nvCxnSpPr>
        <p:spPr>
          <a:xfrm>
            <a:off x="9376403" y="4710347"/>
            <a:ext cx="2815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2" name="Google Shape;172;gcf0da7aa95_1_0"/>
          <p:cNvGrpSpPr/>
          <p:nvPr/>
        </p:nvGrpSpPr>
        <p:grpSpPr>
          <a:xfrm>
            <a:off x="1175571" y="3140285"/>
            <a:ext cx="629759" cy="577521"/>
            <a:chOff x="7005638" y="2909888"/>
            <a:chExt cx="344488" cy="315913"/>
          </a:xfrm>
        </p:grpSpPr>
        <p:sp>
          <p:nvSpPr>
            <p:cNvPr id="173" name="Google Shape;173;gcf0da7aa95_1_0"/>
            <p:cNvSpPr/>
            <p:nvPr/>
          </p:nvSpPr>
          <p:spPr>
            <a:xfrm>
              <a:off x="7140575" y="2909888"/>
              <a:ext cx="74700" cy="76200"/>
            </a:xfrm>
            <a:prstGeom prst="ellipse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gcf0da7aa95_1_0"/>
            <p:cNvSpPr/>
            <p:nvPr/>
          </p:nvSpPr>
          <p:spPr>
            <a:xfrm>
              <a:off x="7261225" y="2940051"/>
              <a:ext cx="44400" cy="45900"/>
            </a:xfrm>
            <a:prstGeom prst="ellipse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gcf0da7aa95_1_0"/>
            <p:cNvSpPr/>
            <p:nvPr/>
          </p:nvSpPr>
          <p:spPr>
            <a:xfrm>
              <a:off x="7050088" y="2940051"/>
              <a:ext cx="44400" cy="45900"/>
            </a:xfrm>
            <a:prstGeom prst="ellipse">
              <a:avLst/>
            </a:pr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gcf0da7aa95_1_0"/>
            <p:cNvSpPr/>
            <p:nvPr/>
          </p:nvSpPr>
          <p:spPr>
            <a:xfrm>
              <a:off x="7005638" y="3170238"/>
              <a:ext cx="344488" cy="55563"/>
            </a:xfrm>
            <a:custGeom>
              <a:avLst/>
              <a:gdLst/>
              <a:ahLst/>
              <a:cxnLst/>
              <a:rect l="l" t="t" r="r" b="b"/>
              <a:pathLst>
                <a:path w="92" h="15" extrusionOk="0">
                  <a:moveTo>
                    <a:pt x="66" y="0"/>
                  </a:moveTo>
                  <a:cubicBezTo>
                    <a:pt x="81" y="1"/>
                    <a:pt x="92" y="4"/>
                    <a:pt x="92" y="7"/>
                  </a:cubicBezTo>
                  <a:cubicBezTo>
                    <a:pt x="92" y="11"/>
                    <a:pt x="71" y="15"/>
                    <a:pt x="46" y="15"/>
                  </a:cubicBezTo>
                  <a:cubicBezTo>
                    <a:pt x="21" y="15"/>
                    <a:pt x="0" y="11"/>
                    <a:pt x="0" y="7"/>
                  </a:cubicBezTo>
                  <a:cubicBezTo>
                    <a:pt x="0" y="4"/>
                    <a:pt x="11" y="1"/>
                    <a:pt x="26" y="0"/>
                  </a:cubicBezTo>
                </a:path>
              </a:pathLst>
            </a:custGeom>
            <a:noFill/>
            <a:ln w="19050" cap="rnd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gcf0da7aa95_1_0"/>
            <p:cNvSpPr/>
            <p:nvPr/>
          </p:nvSpPr>
          <p:spPr>
            <a:xfrm>
              <a:off x="7140575" y="3014663"/>
              <a:ext cx="74613" cy="136525"/>
            </a:xfrm>
            <a:custGeom>
              <a:avLst/>
              <a:gdLst/>
              <a:ahLst/>
              <a:cxnLst/>
              <a:rect l="l" t="t" r="r" b="b"/>
              <a:pathLst>
                <a:path w="20" h="36" extrusionOk="0">
                  <a:moveTo>
                    <a:pt x="20" y="36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16" y="0"/>
                    <a:pt x="20" y="4"/>
                    <a:pt x="20" y="10"/>
                  </a:cubicBezTo>
                  <a:lnTo>
                    <a:pt x="20" y="36"/>
                  </a:ln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gcf0da7aa95_1_0"/>
            <p:cNvSpPr/>
            <p:nvPr/>
          </p:nvSpPr>
          <p:spPr>
            <a:xfrm>
              <a:off x="7261225" y="3014663"/>
              <a:ext cx="44450" cy="106363"/>
            </a:xfrm>
            <a:custGeom>
              <a:avLst/>
              <a:gdLst/>
              <a:ahLst/>
              <a:cxnLst/>
              <a:rect l="l" t="t" r="r" b="b"/>
              <a:pathLst>
                <a:path w="12" h="28" extrusionOk="0">
                  <a:moveTo>
                    <a:pt x="1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28"/>
                  </a:ln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gcf0da7aa95_1_0"/>
            <p:cNvSpPr/>
            <p:nvPr/>
          </p:nvSpPr>
          <p:spPr>
            <a:xfrm>
              <a:off x="7050088" y="3014663"/>
              <a:ext cx="44450" cy="106363"/>
            </a:xfrm>
            <a:custGeom>
              <a:avLst/>
              <a:gdLst/>
              <a:ahLst/>
              <a:cxnLst/>
              <a:rect l="l" t="t" r="r" b="b"/>
              <a:pathLst>
                <a:path w="12" h="28" extrusionOk="0">
                  <a:moveTo>
                    <a:pt x="12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lnTo>
                    <a:pt x="12" y="28"/>
                  </a:lnTo>
                  <a:close/>
                </a:path>
              </a:pathLst>
            </a:custGeom>
            <a:noFill/>
            <a:ln w="19050" cap="flat" cmpd="sng">
              <a:solidFill>
                <a:srgbClr val="3F3F3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80" name="Google Shape;180;gcf0da7aa95_1_0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243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243C7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gcf0da7aa95_1_0"/>
          <p:cNvSpPr txBox="1"/>
          <p:nvPr/>
        </p:nvSpPr>
        <p:spPr>
          <a:xfrm>
            <a:off x="0" y="6537650"/>
            <a:ext cx="590970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2023 NucleusTeq. All Rights Reserved | Confidential and Proprietary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gcf0da7aa95_1_0"/>
          <p:cNvSpPr txBox="1"/>
          <p:nvPr/>
        </p:nvSpPr>
        <p:spPr>
          <a:xfrm>
            <a:off x="7842151" y="4710350"/>
            <a:ext cx="34137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 panose="02040502050405020303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BLOG PORTAL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l"/>
            <a:r>
              <a:rPr lang="en-IN" altLang="en-US" b="1" u="sng"/>
              <a:t>Basic Idea:-</a:t>
            </a:r>
            <a:endParaRPr lang="en-IN" altLang="en-US" b="1" u="sng"/>
          </a:p>
          <a:p>
            <a:pPr marL="50800" indent="0" algn="l">
              <a:buNone/>
            </a:pPr>
            <a:r>
              <a:rPr lang="en-IN" altLang="en-US"/>
              <a:t>To develop a blog portal that allows users to publish and explore a wide</a:t>
            </a:r>
            <a:endParaRPr lang="en-IN" altLang="en-US"/>
          </a:p>
          <a:p>
            <a:pPr marL="50800" indent="0" algn="l">
              <a:buNone/>
            </a:pPr>
            <a:r>
              <a:rPr lang="en-IN" altLang="en-US"/>
              <a:t> range of blogs on different technologies. </a:t>
            </a:r>
            <a:endParaRPr lang="en-IN" altLang="en-US"/>
          </a:p>
          <a:p>
            <a:pPr algn="l"/>
            <a:r>
              <a:rPr lang="en-IN" altLang="en-US" b="1" u="sng"/>
              <a:t>Technologies And Tools Used:-</a:t>
            </a:r>
            <a:endParaRPr lang="en-IN" altLang="en-US" b="1" u="sng"/>
          </a:p>
          <a:p>
            <a:pPr marL="565150" indent="-514350" algn="l">
              <a:buAutoNum type="arabicPeriod"/>
            </a:pPr>
            <a:r>
              <a:rPr lang="en-IN" altLang="en-US"/>
              <a:t>SpringBoot</a:t>
            </a:r>
            <a:endParaRPr lang="en-IN" altLang="en-US"/>
          </a:p>
          <a:p>
            <a:pPr marL="565150" indent="-514350" algn="l">
              <a:buAutoNum type="arabicPeriod"/>
            </a:pPr>
            <a:r>
              <a:rPr lang="en-IN" altLang="en-US"/>
              <a:t>React</a:t>
            </a:r>
            <a:endParaRPr lang="en-IN" altLang="en-US"/>
          </a:p>
          <a:p>
            <a:pPr marL="565150" indent="-514350" algn="l">
              <a:buAutoNum type="arabicPeriod"/>
            </a:pPr>
            <a:r>
              <a:rPr lang="en-IN" altLang="en-US"/>
              <a:t>VSCode</a:t>
            </a:r>
            <a:endParaRPr lang="en-IN" altLang="en-US"/>
          </a:p>
          <a:p>
            <a:pPr marL="565150" indent="-514350" algn="l">
              <a:buAutoNum type="arabicPeriod"/>
            </a:pPr>
            <a:r>
              <a:rPr lang="en-IN" altLang="en-US"/>
              <a:t>Eclipse IDE</a:t>
            </a:r>
            <a:endParaRPr lang="en-IN" altLang="en-US"/>
          </a:p>
          <a:p>
            <a:pPr marL="565150" indent="-514350" algn="l">
              <a:buAutoNum type="arabicPeriod"/>
            </a:pPr>
            <a:endParaRPr lang="en-IN" altLang="en-US"/>
          </a:p>
          <a:p>
            <a:pPr marL="565150" indent="-514350" algn="l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c46cb84dc_2_68"/>
          <p:cNvSpPr/>
          <p:nvPr/>
        </p:nvSpPr>
        <p:spPr>
          <a:xfrm>
            <a:off x="0" y="6568253"/>
            <a:ext cx="12192000" cy="289800"/>
          </a:xfrm>
          <a:prstGeom prst="rect">
            <a:avLst/>
          </a:prstGeom>
          <a:solidFill>
            <a:srgbClr val="243C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243C76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gcc46cb84dc_2_68"/>
          <p:cNvSpPr txBox="1"/>
          <p:nvPr/>
        </p:nvSpPr>
        <p:spPr>
          <a:xfrm>
            <a:off x="0" y="6537650"/>
            <a:ext cx="590970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2023 NucleusTeq. All Rights Reserved | Confidential and Proprietary</a:t>
            </a:r>
            <a:endParaRPr sz="17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4505" y="217805"/>
            <a:ext cx="5962650" cy="612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391785" y="741680"/>
            <a:ext cx="1726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DataBase Desgin</a:t>
            </a:r>
            <a:endParaRPr lang="en-IN" altLang="en-US" b="1"/>
          </a:p>
          <a:p>
            <a:endParaRPr lang="en-IN" altLang="en-US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8755" y="1007110"/>
            <a:ext cx="671512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1499850" cy="603885"/>
          </a:xfrm>
        </p:spPr>
        <p:txBody>
          <a:bodyPr/>
          <a:p>
            <a:pPr algn="ctr"/>
            <a:r>
              <a:rPr lang="en-US"/>
              <a:t>Sequence Diagram</a:t>
            </a:r>
            <a:endParaRPr lang="en-US"/>
          </a:p>
        </p:txBody>
      </p:sp>
      <p:pic>
        <p:nvPicPr>
          <p:cNvPr id="10" name="Picture 9" descr="Untitled"/>
          <p:cNvPicPr>
            <a:picLocks noChangeAspect="1"/>
          </p:cNvPicPr>
          <p:nvPr/>
        </p:nvPicPr>
        <p:blipFill>
          <a:blip r:embed="rId1"/>
          <a:srcRect r="17360" b="19333"/>
          <a:stretch>
            <a:fillRect/>
          </a:stretch>
        </p:blipFill>
        <p:spPr>
          <a:xfrm>
            <a:off x="1809750" y="969010"/>
            <a:ext cx="9038590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7435" y="725170"/>
            <a:ext cx="754443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/>
              <a:t>ScreenShots</a:t>
            </a:r>
            <a:endParaRPr lang="en-I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1505" y="869315"/>
            <a:ext cx="6238875" cy="5542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7125" y="389255"/>
            <a:ext cx="7397750" cy="60794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764AD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Presentation</Application>
  <PresentationFormat>Widescreen</PresentationFormat>
  <Paragraphs>53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Poppins</vt:lpstr>
      <vt:lpstr>Calibri</vt:lpstr>
      <vt:lpstr>Noto Sans Symbols</vt:lpstr>
      <vt:lpstr>Segoe Print</vt:lpstr>
      <vt:lpstr>Helvetica Neue</vt:lpstr>
      <vt:lpstr>Calibri</vt:lpstr>
      <vt:lpstr>Georgia</vt:lpstr>
      <vt:lpstr>Microsoft YaHei</vt:lpstr>
      <vt:lpstr>Arial Unicode MS</vt:lpstr>
      <vt:lpstr>Office Theme</vt:lpstr>
      <vt:lpstr> </vt:lpstr>
      <vt:lpstr>Agenda</vt:lpstr>
      <vt:lpstr>BLOG PORTAL</vt:lpstr>
      <vt:lpstr>PowerPoint 演示文稿</vt:lpstr>
      <vt:lpstr>PowerPoint 演示文稿</vt:lpstr>
      <vt:lpstr>Sequence Diagram</vt:lpstr>
      <vt:lpstr>PowerPoint 演示文稿</vt:lpstr>
      <vt:lpstr>ScreenShots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Sohrab Ansari</dc:creator>
  <cp:lastModifiedBy>aradh</cp:lastModifiedBy>
  <cp:revision>28</cp:revision>
  <dcterms:created xsi:type="dcterms:W3CDTF">2020-10-07T15:00:00Z</dcterms:created>
  <dcterms:modified xsi:type="dcterms:W3CDTF">2023-10-16T06:36:49Z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2B9E7A1B67854D63B5DE9B274EA44B95</vt:lpwstr>
  </property>
  <property fmtid="{D5CDD505-2E9C-101B-9397-08002B2CF9AE}" pid="3" name="KSOProductBuildVer">
    <vt:lpwstr>1033-11.2.0.11225</vt:lpwstr>
  </property>
</Properties>
</file>