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31.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presProps.xml" ContentType="application/vnd.openxmlformats-officedocument.presentationml.presProps+xml"/>
  <Override PartName="/ppt/media/image1.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849CF2E9-F773-47CE-90E5-22CBFD798D0D}" type="slidenum">
              <a:t>&lt;#&gt;</a:t>
            </a:fld>
          </a:p>
        </p:txBody>
      </p:sp>
      <p:sp>
        <p:nvSpPr>
          <p:cNvPr id="4" name="PlaceHolder 3"/>
          <p:cNvSpPr>
            <a:spLocks noGrp="1"/>
          </p:cNvSpPr>
          <p:nvPr>
            <p:ph type="dt" idx="1"/>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204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Georgia Pro"/>
            </a:endParaRPr>
          </a:p>
        </p:txBody>
      </p:sp>
      <p:sp>
        <p:nvSpPr>
          <p:cNvPr id="31" name="PlaceHolder 2"/>
          <p:cNvSpPr>
            <a:spLocks noGrp="1"/>
          </p:cNvSpPr>
          <p:nvPr>
            <p:ph/>
          </p:nvPr>
        </p:nvSpPr>
        <p:spPr>
          <a:xfrm>
            <a:off x="420480" y="1825560"/>
            <a:ext cx="10515240" cy="2005920"/>
          </a:xfrm>
          <a:prstGeom prst="rect">
            <a:avLst/>
          </a:prstGeom>
          <a:noFill/>
          <a:ln w="0">
            <a:noFill/>
          </a:ln>
        </p:spPr>
        <p:txBody>
          <a:bodyPr lIns="0" rIns="0" tIns="0" bIns="0" anchor="t">
            <a:normAutofit/>
          </a:bodyPr>
          <a:p>
            <a:endParaRPr b="0" lang="en-US" sz="2000" spc="-1" strike="noStrike">
              <a:solidFill>
                <a:srgbClr val="505046"/>
              </a:solidFill>
              <a:latin typeface="Georgia Pro"/>
            </a:endParaRPr>
          </a:p>
        </p:txBody>
      </p:sp>
      <p:sp>
        <p:nvSpPr>
          <p:cNvPr id="32" name="PlaceHolder 3"/>
          <p:cNvSpPr>
            <a:spLocks noGrp="1"/>
          </p:cNvSpPr>
          <p:nvPr>
            <p:ph/>
          </p:nvPr>
        </p:nvSpPr>
        <p:spPr>
          <a:xfrm>
            <a:off x="420480" y="4022280"/>
            <a:ext cx="10515240" cy="2005920"/>
          </a:xfrm>
          <a:prstGeom prst="rect">
            <a:avLst/>
          </a:prstGeom>
          <a:noFill/>
          <a:ln w="0">
            <a:noFill/>
          </a:ln>
        </p:spPr>
        <p:txBody>
          <a:bodyPr lIns="0" rIns="0" tIns="0" bIns="0" anchor="t">
            <a:normAutofit/>
          </a:bodyPr>
          <a:p>
            <a:endParaRPr b="0" lang="en-US" sz="2000" spc="-1" strike="noStrike">
              <a:solidFill>
                <a:srgbClr val="505046"/>
              </a:solidFill>
              <a:latin typeface="Georgia Pro"/>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5CC5DE52-4102-4A45-89F0-35726A1673E5}"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204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Georgia Pro"/>
            </a:endParaRPr>
          </a:p>
        </p:txBody>
      </p:sp>
      <p:sp>
        <p:nvSpPr>
          <p:cNvPr id="34" name="PlaceHolder 2"/>
          <p:cNvSpPr>
            <a:spLocks noGrp="1"/>
          </p:cNvSpPr>
          <p:nvPr>
            <p:ph/>
          </p:nvPr>
        </p:nvSpPr>
        <p:spPr>
          <a:xfrm>
            <a:off x="420480" y="1825560"/>
            <a:ext cx="5131080" cy="2005920"/>
          </a:xfrm>
          <a:prstGeom prst="rect">
            <a:avLst/>
          </a:prstGeom>
          <a:noFill/>
          <a:ln w="0">
            <a:noFill/>
          </a:ln>
        </p:spPr>
        <p:txBody>
          <a:bodyPr lIns="0" rIns="0" tIns="0" bIns="0" anchor="t">
            <a:normAutofit/>
          </a:bodyPr>
          <a:p>
            <a:endParaRPr b="0" lang="en-US" sz="2000" spc="-1" strike="noStrike">
              <a:solidFill>
                <a:srgbClr val="505046"/>
              </a:solidFill>
              <a:latin typeface="Georgia Pro"/>
            </a:endParaRPr>
          </a:p>
        </p:txBody>
      </p:sp>
      <p:sp>
        <p:nvSpPr>
          <p:cNvPr id="35" name="PlaceHolder 3"/>
          <p:cNvSpPr>
            <a:spLocks noGrp="1"/>
          </p:cNvSpPr>
          <p:nvPr>
            <p:ph/>
          </p:nvPr>
        </p:nvSpPr>
        <p:spPr>
          <a:xfrm>
            <a:off x="5808600" y="1825560"/>
            <a:ext cx="5131080" cy="2005920"/>
          </a:xfrm>
          <a:prstGeom prst="rect">
            <a:avLst/>
          </a:prstGeom>
          <a:noFill/>
          <a:ln w="0">
            <a:noFill/>
          </a:ln>
        </p:spPr>
        <p:txBody>
          <a:bodyPr lIns="0" rIns="0" tIns="0" bIns="0" anchor="t">
            <a:normAutofit/>
          </a:bodyPr>
          <a:p>
            <a:endParaRPr b="0" lang="en-US" sz="2000" spc="-1" strike="noStrike">
              <a:solidFill>
                <a:srgbClr val="505046"/>
              </a:solidFill>
              <a:latin typeface="Georgia Pro"/>
            </a:endParaRPr>
          </a:p>
        </p:txBody>
      </p:sp>
      <p:sp>
        <p:nvSpPr>
          <p:cNvPr id="36" name="PlaceHolder 4"/>
          <p:cNvSpPr>
            <a:spLocks noGrp="1"/>
          </p:cNvSpPr>
          <p:nvPr>
            <p:ph/>
          </p:nvPr>
        </p:nvSpPr>
        <p:spPr>
          <a:xfrm>
            <a:off x="420480" y="4022280"/>
            <a:ext cx="5131080" cy="2005920"/>
          </a:xfrm>
          <a:prstGeom prst="rect">
            <a:avLst/>
          </a:prstGeom>
          <a:noFill/>
          <a:ln w="0">
            <a:noFill/>
          </a:ln>
        </p:spPr>
        <p:txBody>
          <a:bodyPr lIns="0" rIns="0" tIns="0" bIns="0" anchor="t">
            <a:normAutofit/>
          </a:bodyPr>
          <a:p>
            <a:endParaRPr b="0" lang="en-US" sz="2000" spc="-1" strike="noStrike">
              <a:solidFill>
                <a:srgbClr val="505046"/>
              </a:solidFill>
              <a:latin typeface="Georgia Pro"/>
            </a:endParaRPr>
          </a:p>
        </p:txBody>
      </p:sp>
      <p:sp>
        <p:nvSpPr>
          <p:cNvPr id="37" name="PlaceHolder 5"/>
          <p:cNvSpPr>
            <a:spLocks noGrp="1"/>
          </p:cNvSpPr>
          <p:nvPr>
            <p:ph/>
          </p:nvPr>
        </p:nvSpPr>
        <p:spPr>
          <a:xfrm>
            <a:off x="5808600" y="4022280"/>
            <a:ext cx="5131080" cy="2005920"/>
          </a:xfrm>
          <a:prstGeom prst="rect">
            <a:avLst/>
          </a:prstGeom>
          <a:noFill/>
          <a:ln w="0">
            <a:noFill/>
          </a:ln>
        </p:spPr>
        <p:txBody>
          <a:bodyPr lIns="0" rIns="0" tIns="0" bIns="0" anchor="t">
            <a:normAutofit/>
          </a:bodyPr>
          <a:p>
            <a:endParaRPr b="0" lang="en-US" sz="2000" spc="-1" strike="noStrike">
              <a:solidFill>
                <a:srgbClr val="505046"/>
              </a:solidFill>
              <a:latin typeface="Georgia Pro"/>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F3C6179B-2C7F-4644-A202-9FBB70269C9C}" type="slidenum">
              <a:t>&lt;#&gt;</a:t>
            </a:fld>
          </a:p>
        </p:txBody>
      </p:sp>
      <p:sp>
        <p:nvSpPr>
          <p:cNvPr id="9" name="PlaceHolder 8"/>
          <p:cNvSpPr>
            <a:spLocks noGrp="1"/>
          </p:cNvSpPr>
          <p:nvPr>
            <p:ph type="dt" idx="1"/>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204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Georgia Pro"/>
            </a:endParaRPr>
          </a:p>
        </p:txBody>
      </p:sp>
      <p:sp>
        <p:nvSpPr>
          <p:cNvPr id="39" name="PlaceHolder 2"/>
          <p:cNvSpPr>
            <a:spLocks noGrp="1"/>
          </p:cNvSpPr>
          <p:nvPr>
            <p:ph/>
          </p:nvPr>
        </p:nvSpPr>
        <p:spPr>
          <a:xfrm>
            <a:off x="420480" y="1825560"/>
            <a:ext cx="3385800" cy="2005920"/>
          </a:xfrm>
          <a:prstGeom prst="rect">
            <a:avLst/>
          </a:prstGeom>
          <a:noFill/>
          <a:ln w="0">
            <a:noFill/>
          </a:ln>
        </p:spPr>
        <p:txBody>
          <a:bodyPr lIns="0" rIns="0" tIns="0" bIns="0" anchor="t">
            <a:normAutofit/>
          </a:bodyPr>
          <a:p>
            <a:endParaRPr b="0" lang="en-US" sz="2000" spc="-1" strike="noStrike">
              <a:solidFill>
                <a:srgbClr val="505046"/>
              </a:solidFill>
              <a:latin typeface="Georgia Pro"/>
            </a:endParaRPr>
          </a:p>
        </p:txBody>
      </p:sp>
      <p:sp>
        <p:nvSpPr>
          <p:cNvPr id="40" name="PlaceHolder 3"/>
          <p:cNvSpPr>
            <a:spLocks noGrp="1"/>
          </p:cNvSpPr>
          <p:nvPr>
            <p:ph/>
          </p:nvPr>
        </p:nvSpPr>
        <p:spPr>
          <a:xfrm>
            <a:off x="3975840" y="1825560"/>
            <a:ext cx="3385800" cy="2005920"/>
          </a:xfrm>
          <a:prstGeom prst="rect">
            <a:avLst/>
          </a:prstGeom>
          <a:noFill/>
          <a:ln w="0">
            <a:noFill/>
          </a:ln>
        </p:spPr>
        <p:txBody>
          <a:bodyPr lIns="0" rIns="0" tIns="0" bIns="0" anchor="t">
            <a:normAutofit/>
          </a:bodyPr>
          <a:p>
            <a:endParaRPr b="0" lang="en-US" sz="2000" spc="-1" strike="noStrike">
              <a:solidFill>
                <a:srgbClr val="505046"/>
              </a:solidFill>
              <a:latin typeface="Georgia Pro"/>
            </a:endParaRPr>
          </a:p>
        </p:txBody>
      </p:sp>
      <p:sp>
        <p:nvSpPr>
          <p:cNvPr id="41" name="PlaceHolder 4"/>
          <p:cNvSpPr>
            <a:spLocks noGrp="1"/>
          </p:cNvSpPr>
          <p:nvPr>
            <p:ph/>
          </p:nvPr>
        </p:nvSpPr>
        <p:spPr>
          <a:xfrm>
            <a:off x="7531560" y="1825560"/>
            <a:ext cx="3385800" cy="2005920"/>
          </a:xfrm>
          <a:prstGeom prst="rect">
            <a:avLst/>
          </a:prstGeom>
          <a:noFill/>
          <a:ln w="0">
            <a:noFill/>
          </a:ln>
        </p:spPr>
        <p:txBody>
          <a:bodyPr lIns="0" rIns="0" tIns="0" bIns="0" anchor="t">
            <a:normAutofit/>
          </a:bodyPr>
          <a:p>
            <a:endParaRPr b="0" lang="en-US" sz="2000" spc="-1" strike="noStrike">
              <a:solidFill>
                <a:srgbClr val="505046"/>
              </a:solidFill>
              <a:latin typeface="Georgia Pro"/>
            </a:endParaRPr>
          </a:p>
        </p:txBody>
      </p:sp>
      <p:sp>
        <p:nvSpPr>
          <p:cNvPr id="42" name="PlaceHolder 5"/>
          <p:cNvSpPr>
            <a:spLocks noGrp="1"/>
          </p:cNvSpPr>
          <p:nvPr>
            <p:ph/>
          </p:nvPr>
        </p:nvSpPr>
        <p:spPr>
          <a:xfrm>
            <a:off x="420480" y="4022280"/>
            <a:ext cx="3385800" cy="2005920"/>
          </a:xfrm>
          <a:prstGeom prst="rect">
            <a:avLst/>
          </a:prstGeom>
          <a:noFill/>
          <a:ln w="0">
            <a:noFill/>
          </a:ln>
        </p:spPr>
        <p:txBody>
          <a:bodyPr lIns="0" rIns="0" tIns="0" bIns="0" anchor="t">
            <a:normAutofit/>
          </a:bodyPr>
          <a:p>
            <a:endParaRPr b="0" lang="en-US" sz="2000" spc="-1" strike="noStrike">
              <a:solidFill>
                <a:srgbClr val="505046"/>
              </a:solidFill>
              <a:latin typeface="Georgia Pro"/>
            </a:endParaRPr>
          </a:p>
        </p:txBody>
      </p:sp>
      <p:sp>
        <p:nvSpPr>
          <p:cNvPr id="43" name="PlaceHolder 6"/>
          <p:cNvSpPr>
            <a:spLocks noGrp="1"/>
          </p:cNvSpPr>
          <p:nvPr>
            <p:ph/>
          </p:nvPr>
        </p:nvSpPr>
        <p:spPr>
          <a:xfrm>
            <a:off x="3975840" y="4022280"/>
            <a:ext cx="3385800" cy="2005920"/>
          </a:xfrm>
          <a:prstGeom prst="rect">
            <a:avLst/>
          </a:prstGeom>
          <a:noFill/>
          <a:ln w="0">
            <a:noFill/>
          </a:ln>
        </p:spPr>
        <p:txBody>
          <a:bodyPr lIns="0" rIns="0" tIns="0" bIns="0" anchor="t">
            <a:normAutofit/>
          </a:bodyPr>
          <a:p>
            <a:endParaRPr b="0" lang="en-US" sz="2000" spc="-1" strike="noStrike">
              <a:solidFill>
                <a:srgbClr val="505046"/>
              </a:solidFill>
              <a:latin typeface="Georgia Pro"/>
            </a:endParaRPr>
          </a:p>
        </p:txBody>
      </p:sp>
      <p:sp>
        <p:nvSpPr>
          <p:cNvPr id="44" name="PlaceHolder 7"/>
          <p:cNvSpPr>
            <a:spLocks noGrp="1"/>
          </p:cNvSpPr>
          <p:nvPr>
            <p:ph/>
          </p:nvPr>
        </p:nvSpPr>
        <p:spPr>
          <a:xfrm>
            <a:off x="7531560" y="4022280"/>
            <a:ext cx="3385800" cy="2005920"/>
          </a:xfrm>
          <a:prstGeom prst="rect">
            <a:avLst/>
          </a:prstGeom>
          <a:noFill/>
          <a:ln w="0">
            <a:noFill/>
          </a:ln>
        </p:spPr>
        <p:txBody>
          <a:bodyPr lIns="0" rIns="0" tIns="0" bIns="0" anchor="t">
            <a:normAutofit/>
          </a:bodyPr>
          <a:p>
            <a:endParaRPr b="0" lang="en-US" sz="2000" spc="-1" strike="noStrike">
              <a:solidFill>
                <a:srgbClr val="505046"/>
              </a:solidFill>
              <a:latin typeface="Georgia Pro"/>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445312E7-F5FB-406C-8598-5CE4CF47A8AB}" type="slidenum">
              <a:t>&lt;#&gt;</a:t>
            </a:fld>
          </a:p>
        </p:txBody>
      </p:sp>
      <p:sp>
        <p:nvSpPr>
          <p:cNvPr id="11" name="PlaceHolder 10"/>
          <p:cNvSpPr>
            <a:spLocks noGrp="1"/>
          </p:cNvSpPr>
          <p:nvPr>
            <p:ph type="dt" idx="1"/>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A5814B35-5AD6-4010-8EA2-83FD8C3B9ECB}" type="slidenum">
              <a:t>&lt;#&gt;</a:t>
            </a:fld>
          </a:p>
        </p:txBody>
      </p:sp>
      <p:sp>
        <p:nvSpPr>
          <p:cNvPr id="4" name="PlaceHolder 3"/>
          <p:cNvSpPr>
            <a:spLocks noGrp="1"/>
          </p:cNvSpPr>
          <p:nvPr>
            <p:ph type="dt" idx="4"/>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4" name="PlaceHolder 1"/>
          <p:cNvSpPr>
            <a:spLocks noGrp="1"/>
          </p:cNvSpPr>
          <p:nvPr>
            <p:ph type="title"/>
          </p:nvPr>
        </p:nvSpPr>
        <p:spPr>
          <a:xfrm>
            <a:off x="4204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Georgia Pro"/>
            </a:endParaRPr>
          </a:p>
        </p:txBody>
      </p:sp>
      <p:sp>
        <p:nvSpPr>
          <p:cNvPr id="55" name="PlaceHolder 2"/>
          <p:cNvSpPr>
            <a:spLocks noGrp="1"/>
          </p:cNvSpPr>
          <p:nvPr>
            <p:ph type="subTitle"/>
          </p:nvPr>
        </p:nvSpPr>
        <p:spPr>
          <a:xfrm>
            <a:off x="420480" y="1825560"/>
            <a:ext cx="10515240" cy="42058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E443C083-ED45-4242-A22D-7D8925360659}" type="slidenum">
              <a:t>&lt;#&gt;</a:t>
            </a:fld>
          </a:p>
        </p:txBody>
      </p:sp>
      <p:sp>
        <p:nvSpPr>
          <p:cNvPr id="6" name="PlaceHolder 5"/>
          <p:cNvSpPr>
            <a:spLocks noGrp="1"/>
          </p:cNvSpPr>
          <p:nvPr>
            <p:ph type="dt" idx="4"/>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204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Georgia Pro"/>
            </a:endParaRPr>
          </a:p>
        </p:txBody>
      </p:sp>
      <p:sp>
        <p:nvSpPr>
          <p:cNvPr id="57" name="PlaceHolder 2"/>
          <p:cNvSpPr>
            <a:spLocks noGrp="1"/>
          </p:cNvSpPr>
          <p:nvPr>
            <p:ph/>
          </p:nvPr>
        </p:nvSpPr>
        <p:spPr>
          <a:xfrm>
            <a:off x="420480" y="1825560"/>
            <a:ext cx="10515240" cy="4205880"/>
          </a:xfrm>
          <a:prstGeom prst="rect">
            <a:avLst/>
          </a:prstGeom>
          <a:noFill/>
          <a:ln w="0">
            <a:noFill/>
          </a:ln>
        </p:spPr>
        <p:txBody>
          <a:bodyPr lIns="0" rIns="0" tIns="0" bIns="0" anchor="t">
            <a:normAutofit/>
          </a:bodyPr>
          <a:p>
            <a:endParaRPr b="0" lang="en-US" sz="2000" spc="-1" strike="noStrike">
              <a:solidFill>
                <a:srgbClr val="505046"/>
              </a:solidFill>
              <a:latin typeface="Georgia Pro"/>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7BE4E952-6563-4AFD-B5FD-728D00AA9CCF}" type="slidenum">
              <a:t>&lt;#&gt;</a:t>
            </a:fld>
          </a:p>
        </p:txBody>
      </p:sp>
      <p:sp>
        <p:nvSpPr>
          <p:cNvPr id="6" name="PlaceHolder 5"/>
          <p:cNvSpPr>
            <a:spLocks noGrp="1"/>
          </p:cNvSpPr>
          <p:nvPr>
            <p:ph type="dt" idx="4"/>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204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Georgia Pro"/>
            </a:endParaRPr>
          </a:p>
        </p:txBody>
      </p:sp>
      <p:sp>
        <p:nvSpPr>
          <p:cNvPr id="59" name="PlaceHolder 2"/>
          <p:cNvSpPr>
            <a:spLocks noGrp="1"/>
          </p:cNvSpPr>
          <p:nvPr>
            <p:ph/>
          </p:nvPr>
        </p:nvSpPr>
        <p:spPr>
          <a:xfrm>
            <a:off x="420480" y="1825560"/>
            <a:ext cx="5131080" cy="4205880"/>
          </a:xfrm>
          <a:prstGeom prst="rect">
            <a:avLst/>
          </a:prstGeom>
          <a:noFill/>
          <a:ln w="0">
            <a:noFill/>
          </a:ln>
        </p:spPr>
        <p:txBody>
          <a:bodyPr lIns="0" rIns="0" tIns="0" bIns="0" anchor="t">
            <a:normAutofit/>
          </a:bodyPr>
          <a:p>
            <a:endParaRPr b="0" lang="en-US" sz="2000" spc="-1" strike="noStrike">
              <a:solidFill>
                <a:srgbClr val="505046"/>
              </a:solidFill>
              <a:latin typeface="Georgia Pro"/>
            </a:endParaRPr>
          </a:p>
        </p:txBody>
      </p:sp>
      <p:sp>
        <p:nvSpPr>
          <p:cNvPr id="60" name="PlaceHolder 3"/>
          <p:cNvSpPr>
            <a:spLocks noGrp="1"/>
          </p:cNvSpPr>
          <p:nvPr>
            <p:ph/>
          </p:nvPr>
        </p:nvSpPr>
        <p:spPr>
          <a:xfrm>
            <a:off x="5808600" y="1825560"/>
            <a:ext cx="5131080" cy="4205880"/>
          </a:xfrm>
          <a:prstGeom prst="rect">
            <a:avLst/>
          </a:prstGeom>
          <a:noFill/>
          <a:ln w="0">
            <a:noFill/>
          </a:ln>
        </p:spPr>
        <p:txBody>
          <a:bodyPr lIns="0" rIns="0" tIns="0" bIns="0" anchor="t">
            <a:normAutofit/>
          </a:bodyPr>
          <a:p>
            <a:endParaRPr b="0" lang="en-US" sz="2000" spc="-1" strike="noStrike">
              <a:solidFill>
                <a:srgbClr val="505046"/>
              </a:solidFill>
              <a:latin typeface="Georgia Pro"/>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95E32D0D-5AD6-4D0E-92A6-E9A5E18F7190}" type="slidenum">
              <a:t>&lt;#&gt;</a:t>
            </a:fld>
          </a:p>
        </p:txBody>
      </p:sp>
      <p:sp>
        <p:nvSpPr>
          <p:cNvPr id="7" name="PlaceHolder 6"/>
          <p:cNvSpPr>
            <a:spLocks noGrp="1"/>
          </p:cNvSpPr>
          <p:nvPr>
            <p:ph type="dt" idx="4"/>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1" name="PlaceHolder 1"/>
          <p:cNvSpPr>
            <a:spLocks noGrp="1"/>
          </p:cNvSpPr>
          <p:nvPr>
            <p:ph type="title"/>
          </p:nvPr>
        </p:nvSpPr>
        <p:spPr>
          <a:xfrm>
            <a:off x="4204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Georgia Pro"/>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351E55D8-7CD2-478C-AD3A-563C98065221}" type="slidenum">
              <a:t>&lt;#&gt;</a:t>
            </a:fld>
          </a:p>
        </p:txBody>
      </p:sp>
      <p:sp>
        <p:nvSpPr>
          <p:cNvPr id="5" name="PlaceHolder 4"/>
          <p:cNvSpPr>
            <a:spLocks noGrp="1"/>
          </p:cNvSpPr>
          <p:nvPr>
            <p:ph type="dt" idx="4"/>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2" name="PlaceHolder 1"/>
          <p:cNvSpPr>
            <a:spLocks noGrp="1"/>
          </p:cNvSpPr>
          <p:nvPr>
            <p:ph type="subTitle"/>
          </p:nvPr>
        </p:nvSpPr>
        <p:spPr>
          <a:xfrm>
            <a:off x="420480" y="365040"/>
            <a:ext cx="10515240" cy="614412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A57D3DAF-7C91-4F2C-A896-D9982139FA52}" type="slidenum">
              <a:t>&lt;#&gt;</a:t>
            </a:fld>
          </a:p>
        </p:txBody>
      </p:sp>
      <p:sp>
        <p:nvSpPr>
          <p:cNvPr id="5" name="PlaceHolder 4"/>
          <p:cNvSpPr>
            <a:spLocks noGrp="1"/>
          </p:cNvSpPr>
          <p:nvPr>
            <p:ph type="dt" idx="4"/>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204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Georgia Pro"/>
            </a:endParaRPr>
          </a:p>
        </p:txBody>
      </p:sp>
      <p:sp>
        <p:nvSpPr>
          <p:cNvPr id="64" name="PlaceHolder 2"/>
          <p:cNvSpPr>
            <a:spLocks noGrp="1"/>
          </p:cNvSpPr>
          <p:nvPr>
            <p:ph/>
          </p:nvPr>
        </p:nvSpPr>
        <p:spPr>
          <a:xfrm>
            <a:off x="420480" y="1825560"/>
            <a:ext cx="5131080" cy="2005920"/>
          </a:xfrm>
          <a:prstGeom prst="rect">
            <a:avLst/>
          </a:prstGeom>
          <a:noFill/>
          <a:ln w="0">
            <a:noFill/>
          </a:ln>
        </p:spPr>
        <p:txBody>
          <a:bodyPr lIns="0" rIns="0" tIns="0" bIns="0" anchor="t">
            <a:normAutofit/>
          </a:bodyPr>
          <a:p>
            <a:endParaRPr b="0" lang="en-US" sz="2000" spc="-1" strike="noStrike">
              <a:solidFill>
                <a:srgbClr val="505046"/>
              </a:solidFill>
              <a:latin typeface="Georgia Pro"/>
            </a:endParaRPr>
          </a:p>
        </p:txBody>
      </p:sp>
      <p:sp>
        <p:nvSpPr>
          <p:cNvPr id="65" name="PlaceHolder 3"/>
          <p:cNvSpPr>
            <a:spLocks noGrp="1"/>
          </p:cNvSpPr>
          <p:nvPr>
            <p:ph/>
          </p:nvPr>
        </p:nvSpPr>
        <p:spPr>
          <a:xfrm>
            <a:off x="5808600" y="1825560"/>
            <a:ext cx="5131080" cy="4205880"/>
          </a:xfrm>
          <a:prstGeom prst="rect">
            <a:avLst/>
          </a:prstGeom>
          <a:noFill/>
          <a:ln w="0">
            <a:noFill/>
          </a:ln>
        </p:spPr>
        <p:txBody>
          <a:bodyPr lIns="0" rIns="0" tIns="0" bIns="0" anchor="t">
            <a:normAutofit/>
          </a:bodyPr>
          <a:p>
            <a:endParaRPr b="0" lang="en-US" sz="2000" spc="-1" strike="noStrike">
              <a:solidFill>
                <a:srgbClr val="505046"/>
              </a:solidFill>
              <a:latin typeface="Georgia Pro"/>
            </a:endParaRPr>
          </a:p>
        </p:txBody>
      </p:sp>
      <p:sp>
        <p:nvSpPr>
          <p:cNvPr id="66" name="PlaceHolder 4"/>
          <p:cNvSpPr>
            <a:spLocks noGrp="1"/>
          </p:cNvSpPr>
          <p:nvPr>
            <p:ph/>
          </p:nvPr>
        </p:nvSpPr>
        <p:spPr>
          <a:xfrm>
            <a:off x="420480" y="4022280"/>
            <a:ext cx="5131080" cy="2005920"/>
          </a:xfrm>
          <a:prstGeom prst="rect">
            <a:avLst/>
          </a:prstGeom>
          <a:noFill/>
          <a:ln w="0">
            <a:noFill/>
          </a:ln>
        </p:spPr>
        <p:txBody>
          <a:bodyPr lIns="0" rIns="0" tIns="0" bIns="0" anchor="t">
            <a:normAutofit/>
          </a:bodyPr>
          <a:p>
            <a:endParaRPr b="0" lang="en-US" sz="2000" spc="-1" strike="noStrike">
              <a:solidFill>
                <a:srgbClr val="505046"/>
              </a:solidFill>
              <a:latin typeface="Georgia Pro"/>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854265B9-3F42-4275-A756-8FA716A1CF60}"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204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Georgia Pro"/>
            </a:endParaRPr>
          </a:p>
        </p:txBody>
      </p:sp>
      <p:sp>
        <p:nvSpPr>
          <p:cNvPr id="10" name="PlaceHolder 2"/>
          <p:cNvSpPr>
            <a:spLocks noGrp="1"/>
          </p:cNvSpPr>
          <p:nvPr>
            <p:ph type="subTitle"/>
          </p:nvPr>
        </p:nvSpPr>
        <p:spPr>
          <a:xfrm>
            <a:off x="420480" y="1825560"/>
            <a:ext cx="10515240" cy="42058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D60FA201-515A-4452-9652-AF9C6CCD0D20}"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204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Georgia Pro"/>
            </a:endParaRPr>
          </a:p>
        </p:txBody>
      </p:sp>
      <p:sp>
        <p:nvSpPr>
          <p:cNvPr id="68" name="PlaceHolder 2"/>
          <p:cNvSpPr>
            <a:spLocks noGrp="1"/>
          </p:cNvSpPr>
          <p:nvPr>
            <p:ph/>
          </p:nvPr>
        </p:nvSpPr>
        <p:spPr>
          <a:xfrm>
            <a:off x="420480" y="1825560"/>
            <a:ext cx="5131080" cy="4205880"/>
          </a:xfrm>
          <a:prstGeom prst="rect">
            <a:avLst/>
          </a:prstGeom>
          <a:noFill/>
          <a:ln w="0">
            <a:noFill/>
          </a:ln>
        </p:spPr>
        <p:txBody>
          <a:bodyPr lIns="0" rIns="0" tIns="0" bIns="0" anchor="t">
            <a:normAutofit/>
          </a:bodyPr>
          <a:p>
            <a:endParaRPr b="0" lang="en-US" sz="2000" spc="-1" strike="noStrike">
              <a:solidFill>
                <a:srgbClr val="505046"/>
              </a:solidFill>
              <a:latin typeface="Georgia Pro"/>
            </a:endParaRPr>
          </a:p>
        </p:txBody>
      </p:sp>
      <p:sp>
        <p:nvSpPr>
          <p:cNvPr id="69" name="PlaceHolder 3"/>
          <p:cNvSpPr>
            <a:spLocks noGrp="1"/>
          </p:cNvSpPr>
          <p:nvPr>
            <p:ph/>
          </p:nvPr>
        </p:nvSpPr>
        <p:spPr>
          <a:xfrm>
            <a:off x="5808600" y="1825560"/>
            <a:ext cx="5131080" cy="2005920"/>
          </a:xfrm>
          <a:prstGeom prst="rect">
            <a:avLst/>
          </a:prstGeom>
          <a:noFill/>
          <a:ln w="0">
            <a:noFill/>
          </a:ln>
        </p:spPr>
        <p:txBody>
          <a:bodyPr lIns="0" rIns="0" tIns="0" bIns="0" anchor="t">
            <a:normAutofit/>
          </a:bodyPr>
          <a:p>
            <a:endParaRPr b="0" lang="en-US" sz="2000" spc="-1" strike="noStrike">
              <a:solidFill>
                <a:srgbClr val="505046"/>
              </a:solidFill>
              <a:latin typeface="Georgia Pro"/>
            </a:endParaRPr>
          </a:p>
        </p:txBody>
      </p:sp>
      <p:sp>
        <p:nvSpPr>
          <p:cNvPr id="70" name="PlaceHolder 4"/>
          <p:cNvSpPr>
            <a:spLocks noGrp="1"/>
          </p:cNvSpPr>
          <p:nvPr>
            <p:ph/>
          </p:nvPr>
        </p:nvSpPr>
        <p:spPr>
          <a:xfrm>
            <a:off x="5808600" y="4022280"/>
            <a:ext cx="5131080" cy="2005920"/>
          </a:xfrm>
          <a:prstGeom prst="rect">
            <a:avLst/>
          </a:prstGeom>
          <a:noFill/>
          <a:ln w="0">
            <a:noFill/>
          </a:ln>
        </p:spPr>
        <p:txBody>
          <a:bodyPr lIns="0" rIns="0" tIns="0" bIns="0" anchor="t">
            <a:normAutofit/>
          </a:bodyPr>
          <a:p>
            <a:endParaRPr b="0" lang="en-US" sz="2000" spc="-1" strike="noStrike">
              <a:solidFill>
                <a:srgbClr val="505046"/>
              </a:solidFill>
              <a:latin typeface="Georgia Pro"/>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F9110FDA-EB98-43BB-AF96-97542E7A521F}"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204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Georgia Pro"/>
            </a:endParaRPr>
          </a:p>
        </p:txBody>
      </p:sp>
      <p:sp>
        <p:nvSpPr>
          <p:cNvPr id="72" name="PlaceHolder 2"/>
          <p:cNvSpPr>
            <a:spLocks noGrp="1"/>
          </p:cNvSpPr>
          <p:nvPr>
            <p:ph/>
          </p:nvPr>
        </p:nvSpPr>
        <p:spPr>
          <a:xfrm>
            <a:off x="420480" y="1825560"/>
            <a:ext cx="5131080" cy="2005920"/>
          </a:xfrm>
          <a:prstGeom prst="rect">
            <a:avLst/>
          </a:prstGeom>
          <a:noFill/>
          <a:ln w="0">
            <a:noFill/>
          </a:ln>
        </p:spPr>
        <p:txBody>
          <a:bodyPr lIns="0" rIns="0" tIns="0" bIns="0" anchor="t">
            <a:normAutofit/>
          </a:bodyPr>
          <a:p>
            <a:endParaRPr b="0" lang="en-US" sz="2000" spc="-1" strike="noStrike">
              <a:solidFill>
                <a:srgbClr val="505046"/>
              </a:solidFill>
              <a:latin typeface="Georgia Pro"/>
            </a:endParaRPr>
          </a:p>
        </p:txBody>
      </p:sp>
      <p:sp>
        <p:nvSpPr>
          <p:cNvPr id="73" name="PlaceHolder 3"/>
          <p:cNvSpPr>
            <a:spLocks noGrp="1"/>
          </p:cNvSpPr>
          <p:nvPr>
            <p:ph/>
          </p:nvPr>
        </p:nvSpPr>
        <p:spPr>
          <a:xfrm>
            <a:off x="5808600" y="1825560"/>
            <a:ext cx="5131080" cy="2005920"/>
          </a:xfrm>
          <a:prstGeom prst="rect">
            <a:avLst/>
          </a:prstGeom>
          <a:noFill/>
          <a:ln w="0">
            <a:noFill/>
          </a:ln>
        </p:spPr>
        <p:txBody>
          <a:bodyPr lIns="0" rIns="0" tIns="0" bIns="0" anchor="t">
            <a:normAutofit/>
          </a:bodyPr>
          <a:p>
            <a:endParaRPr b="0" lang="en-US" sz="2000" spc="-1" strike="noStrike">
              <a:solidFill>
                <a:srgbClr val="505046"/>
              </a:solidFill>
              <a:latin typeface="Georgia Pro"/>
            </a:endParaRPr>
          </a:p>
        </p:txBody>
      </p:sp>
      <p:sp>
        <p:nvSpPr>
          <p:cNvPr id="74" name="PlaceHolder 4"/>
          <p:cNvSpPr>
            <a:spLocks noGrp="1"/>
          </p:cNvSpPr>
          <p:nvPr>
            <p:ph/>
          </p:nvPr>
        </p:nvSpPr>
        <p:spPr>
          <a:xfrm>
            <a:off x="420480" y="4022280"/>
            <a:ext cx="10515240" cy="2005920"/>
          </a:xfrm>
          <a:prstGeom prst="rect">
            <a:avLst/>
          </a:prstGeom>
          <a:noFill/>
          <a:ln w="0">
            <a:noFill/>
          </a:ln>
        </p:spPr>
        <p:txBody>
          <a:bodyPr lIns="0" rIns="0" tIns="0" bIns="0" anchor="t">
            <a:normAutofit/>
          </a:bodyPr>
          <a:p>
            <a:endParaRPr b="0" lang="en-US" sz="2000" spc="-1" strike="noStrike">
              <a:solidFill>
                <a:srgbClr val="505046"/>
              </a:solidFill>
              <a:latin typeface="Georgia Pro"/>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1E40821B-5709-4601-A035-6CABDB1EF7E3}"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204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Georgia Pro"/>
            </a:endParaRPr>
          </a:p>
        </p:txBody>
      </p:sp>
      <p:sp>
        <p:nvSpPr>
          <p:cNvPr id="76" name="PlaceHolder 2"/>
          <p:cNvSpPr>
            <a:spLocks noGrp="1"/>
          </p:cNvSpPr>
          <p:nvPr>
            <p:ph/>
          </p:nvPr>
        </p:nvSpPr>
        <p:spPr>
          <a:xfrm>
            <a:off x="420480" y="1825560"/>
            <a:ext cx="10515240" cy="2005920"/>
          </a:xfrm>
          <a:prstGeom prst="rect">
            <a:avLst/>
          </a:prstGeom>
          <a:noFill/>
          <a:ln w="0">
            <a:noFill/>
          </a:ln>
        </p:spPr>
        <p:txBody>
          <a:bodyPr lIns="0" rIns="0" tIns="0" bIns="0" anchor="t">
            <a:normAutofit/>
          </a:bodyPr>
          <a:p>
            <a:endParaRPr b="0" lang="en-US" sz="2000" spc="-1" strike="noStrike">
              <a:solidFill>
                <a:srgbClr val="505046"/>
              </a:solidFill>
              <a:latin typeface="Georgia Pro"/>
            </a:endParaRPr>
          </a:p>
        </p:txBody>
      </p:sp>
      <p:sp>
        <p:nvSpPr>
          <p:cNvPr id="77" name="PlaceHolder 3"/>
          <p:cNvSpPr>
            <a:spLocks noGrp="1"/>
          </p:cNvSpPr>
          <p:nvPr>
            <p:ph/>
          </p:nvPr>
        </p:nvSpPr>
        <p:spPr>
          <a:xfrm>
            <a:off x="420480" y="4022280"/>
            <a:ext cx="10515240" cy="2005920"/>
          </a:xfrm>
          <a:prstGeom prst="rect">
            <a:avLst/>
          </a:prstGeom>
          <a:noFill/>
          <a:ln w="0">
            <a:noFill/>
          </a:ln>
        </p:spPr>
        <p:txBody>
          <a:bodyPr lIns="0" rIns="0" tIns="0" bIns="0" anchor="t">
            <a:normAutofit/>
          </a:bodyPr>
          <a:p>
            <a:endParaRPr b="0" lang="en-US" sz="2000" spc="-1" strike="noStrike">
              <a:solidFill>
                <a:srgbClr val="505046"/>
              </a:solidFill>
              <a:latin typeface="Georgia Pro"/>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28EFFEC2-57F1-470B-9D85-58753BB146F7}" type="slidenum">
              <a:t>&lt;#&gt;</a:t>
            </a:fld>
          </a:p>
        </p:txBody>
      </p:sp>
      <p:sp>
        <p:nvSpPr>
          <p:cNvPr id="7" name="PlaceHolder 6"/>
          <p:cNvSpPr>
            <a:spLocks noGrp="1"/>
          </p:cNvSpPr>
          <p:nvPr>
            <p:ph type="dt" idx="4"/>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204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Georgia Pro"/>
            </a:endParaRPr>
          </a:p>
        </p:txBody>
      </p:sp>
      <p:sp>
        <p:nvSpPr>
          <p:cNvPr id="79" name="PlaceHolder 2"/>
          <p:cNvSpPr>
            <a:spLocks noGrp="1"/>
          </p:cNvSpPr>
          <p:nvPr>
            <p:ph/>
          </p:nvPr>
        </p:nvSpPr>
        <p:spPr>
          <a:xfrm>
            <a:off x="420480" y="1825560"/>
            <a:ext cx="5131080" cy="2005920"/>
          </a:xfrm>
          <a:prstGeom prst="rect">
            <a:avLst/>
          </a:prstGeom>
          <a:noFill/>
          <a:ln w="0">
            <a:noFill/>
          </a:ln>
        </p:spPr>
        <p:txBody>
          <a:bodyPr lIns="0" rIns="0" tIns="0" bIns="0" anchor="t">
            <a:normAutofit/>
          </a:bodyPr>
          <a:p>
            <a:endParaRPr b="0" lang="en-US" sz="2000" spc="-1" strike="noStrike">
              <a:solidFill>
                <a:srgbClr val="505046"/>
              </a:solidFill>
              <a:latin typeface="Georgia Pro"/>
            </a:endParaRPr>
          </a:p>
        </p:txBody>
      </p:sp>
      <p:sp>
        <p:nvSpPr>
          <p:cNvPr id="80" name="PlaceHolder 3"/>
          <p:cNvSpPr>
            <a:spLocks noGrp="1"/>
          </p:cNvSpPr>
          <p:nvPr>
            <p:ph/>
          </p:nvPr>
        </p:nvSpPr>
        <p:spPr>
          <a:xfrm>
            <a:off x="5808600" y="1825560"/>
            <a:ext cx="5131080" cy="2005920"/>
          </a:xfrm>
          <a:prstGeom prst="rect">
            <a:avLst/>
          </a:prstGeom>
          <a:noFill/>
          <a:ln w="0">
            <a:noFill/>
          </a:ln>
        </p:spPr>
        <p:txBody>
          <a:bodyPr lIns="0" rIns="0" tIns="0" bIns="0" anchor="t">
            <a:normAutofit/>
          </a:bodyPr>
          <a:p>
            <a:endParaRPr b="0" lang="en-US" sz="2000" spc="-1" strike="noStrike">
              <a:solidFill>
                <a:srgbClr val="505046"/>
              </a:solidFill>
              <a:latin typeface="Georgia Pro"/>
            </a:endParaRPr>
          </a:p>
        </p:txBody>
      </p:sp>
      <p:sp>
        <p:nvSpPr>
          <p:cNvPr id="81" name="PlaceHolder 4"/>
          <p:cNvSpPr>
            <a:spLocks noGrp="1"/>
          </p:cNvSpPr>
          <p:nvPr>
            <p:ph/>
          </p:nvPr>
        </p:nvSpPr>
        <p:spPr>
          <a:xfrm>
            <a:off x="420480" y="4022280"/>
            <a:ext cx="5131080" cy="2005920"/>
          </a:xfrm>
          <a:prstGeom prst="rect">
            <a:avLst/>
          </a:prstGeom>
          <a:noFill/>
          <a:ln w="0">
            <a:noFill/>
          </a:ln>
        </p:spPr>
        <p:txBody>
          <a:bodyPr lIns="0" rIns="0" tIns="0" bIns="0" anchor="t">
            <a:normAutofit/>
          </a:bodyPr>
          <a:p>
            <a:endParaRPr b="0" lang="en-US" sz="2000" spc="-1" strike="noStrike">
              <a:solidFill>
                <a:srgbClr val="505046"/>
              </a:solidFill>
              <a:latin typeface="Georgia Pro"/>
            </a:endParaRPr>
          </a:p>
        </p:txBody>
      </p:sp>
      <p:sp>
        <p:nvSpPr>
          <p:cNvPr id="82" name="PlaceHolder 5"/>
          <p:cNvSpPr>
            <a:spLocks noGrp="1"/>
          </p:cNvSpPr>
          <p:nvPr>
            <p:ph/>
          </p:nvPr>
        </p:nvSpPr>
        <p:spPr>
          <a:xfrm>
            <a:off x="5808600" y="4022280"/>
            <a:ext cx="5131080" cy="2005920"/>
          </a:xfrm>
          <a:prstGeom prst="rect">
            <a:avLst/>
          </a:prstGeom>
          <a:noFill/>
          <a:ln w="0">
            <a:noFill/>
          </a:ln>
        </p:spPr>
        <p:txBody>
          <a:bodyPr lIns="0" rIns="0" tIns="0" bIns="0" anchor="t">
            <a:normAutofit/>
          </a:bodyPr>
          <a:p>
            <a:endParaRPr b="0" lang="en-US" sz="2000" spc="-1" strike="noStrike">
              <a:solidFill>
                <a:srgbClr val="505046"/>
              </a:solidFill>
              <a:latin typeface="Georgia Pro"/>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7A8B1F5A-2988-4DA9-BD22-9A1883B981EA}" type="slidenum">
              <a:t>&lt;#&gt;</a:t>
            </a:fld>
          </a:p>
        </p:txBody>
      </p:sp>
      <p:sp>
        <p:nvSpPr>
          <p:cNvPr id="9" name="PlaceHolder 8"/>
          <p:cNvSpPr>
            <a:spLocks noGrp="1"/>
          </p:cNvSpPr>
          <p:nvPr>
            <p:ph type="dt" idx="4"/>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204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Georgia Pro"/>
            </a:endParaRPr>
          </a:p>
        </p:txBody>
      </p:sp>
      <p:sp>
        <p:nvSpPr>
          <p:cNvPr id="84" name="PlaceHolder 2"/>
          <p:cNvSpPr>
            <a:spLocks noGrp="1"/>
          </p:cNvSpPr>
          <p:nvPr>
            <p:ph/>
          </p:nvPr>
        </p:nvSpPr>
        <p:spPr>
          <a:xfrm>
            <a:off x="420480" y="1825560"/>
            <a:ext cx="3385800" cy="2005920"/>
          </a:xfrm>
          <a:prstGeom prst="rect">
            <a:avLst/>
          </a:prstGeom>
          <a:noFill/>
          <a:ln w="0">
            <a:noFill/>
          </a:ln>
        </p:spPr>
        <p:txBody>
          <a:bodyPr lIns="0" rIns="0" tIns="0" bIns="0" anchor="t">
            <a:normAutofit/>
          </a:bodyPr>
          <a:p>
            <a:endParaRPr b="0" lang="en-US" sz="2000" spc="-1" strike="noStrike">
              <a:solidFill>
                <a:srgbClr val="505046"/>
              </a:solidFill>
              <a:latin typeface="Georgia Pro"/>
            </a:endParaRPr>
          </a:p>
        </p:txBody>
      </p:sp>
      <p:sp>
        <p:nvSpPr>
          <p:cNvPr id="85" name="PlaceHolder 3"/>
          <p:cNvSpPr>
            <a:spLocks noGrp="1"/>
          </p:cNvSpPr>
          <p:nvPr>
            <p:ph/>
          </p:nvPr>
        </p:nvSpPr>
        <p:spPr>
          <a:xfrm>
            <a:off x="3975840" y="1825560"/>
            <a:ext cx="3385800" cy="2005920"/>
          </a:xfrm>
          <a:prstGeom prst="rect">
            <a:avLst/>
          </a:prstGeom>
          <a:noFill/>
          <a:ln w="0">
            <a:noFill/>
          </a:ln>
        </p:spPr>
        <p:txBody>
          <a:bodyPr lIns="0" rIns="0" tIns="0" bIns="0" anchor="t">
            <a:normAutofit/>
          </a:bodyPr>
          <a:p>
            <a:endParaRPr b="0" lang="en-US" sz="2000" spc="-1" strike="noStrike">
              <a:solidFill>
                <a:srgbClr val="505046"/>
              </a:solidFill>
              <a:latin typeface="Georgia Pro"/>
            </a:endParaRPr>
          </a:p>
        </p:txBody>
      </p:sp>
      <p:sp>
        <p:nvSpPr>
          <p:cNvPr id="86" name="PlaceHolder 4"/>
          <p:cNvSpPr>
            <a:spLocks noGrp="1"/>
          </p:cNvSpPr>
          <p:nvPr>
            <p:ph/>
          </p:nvPr>
        </p:nvSpPr>
        <p:spPr>
          <a:xfrm>
            <a:off x="7531560" y="1825560"/>
            <a:ext cx="3385800" cy="2005920"/>
          </a:xfrm>
          <a:prstGeom prst="rect">
            <a:avLst/>
          </a:prstGeom>
          <a:noFill/>
          <a:ln w="0">
            <a:noFill/>
          </a:ln>
        </p:spPr>
        <p:txBody>
          <a:bodyPr lIns="0" rIns="0" tIns="0" bIns="0" anchor="t">
            <a:normAutofit/>
          </a:bodyPr>
          <a:p>
            <a:endParaRPr b="0" lang="en-US" sz="2000" spc="-1" strike="noStrike">
              <a:solidFill>
                <a:srgbClr val="505046"/>
              </a:solidFill>
              <a:latin typeface="Georgia Pro"/>
            </a:endParaRPr>
          </a:p>
        </p:txBody>
      </p:sp>
      <p:sp>
        <p:nvSpPr>
          <p:cNvPr id="87" name="PlaceHolder 5"/>
          <p:cNvSpPr>
            <a:spLocks noGrp="1"/>
          </p:cNvSpPr>
          <p:nvPr>
            <p:ph/>
          </p:nvPr>
        </p:nvSpPr>
        <p:spPr>
          <a:xfrm>
            <a:off x="420480" y="4022280"/>
            <a:ext cx="3385800" cy="2005920"/>
          </a:xfrm>
          <a:prstGeom prst="rect">
            <a:avLst/>
          </a:prstGeom>
          <a:noFill/>
          <a:ln w="0">
            <a:noFill/>
          </a:ln>
        </p:spPr>
        <p:txBody>
          <a:bodyPr lIns="0" rIns="0" tIns="0" bIns="0" anchor="t">
            <a:normAutofit/>
          </a:bodyPr>
          <a:p>
            <a:endParaRPr b="0" lang="en-US" sz="2000" spc="-1" strike="noStrike">
              <a:solidFill>
                <a:srgbClr val="505046"/>
              </a:solidFill>
              <a:latin typeface="Georgia Pro"/>
            </a:endParaRPr>
          </a:p>
        </p:txBody>
      </p:sp>
      <p:sp>
        <p:nvSpPr>
          <p:cNvPr id="88" name="PlaceHolder 6"/>
          <p:cNvSpPr>
            <a:spLocks noGrp="1"/>
          </p:cNvSpPr>
          <p:nvPr>
            <p:ph/>
          </p:nvPr>
        </p:nvSpPr>
        <p:spPr>
          <a:xfrm>
            <a:off x="3975840" y="4022280"/>
            <a:ext cx="3385800" cy="2005920"/>
          </a:xfrm>
          <a:prstGeom prst="rect">
            <a:avLst/>
          </a:prstGeom>
          <a:noFill/>
          <a:ln w="0">
            <a:noFill/>
          </a:ln>
        </p:spPr>
        <p:txBody>
          <a:bodyPr lIns="0" rIns="0" tIns="0" bIns="0" anchor="t">
            <a:normAutofit/>
          </a:bodyPr>
          <a:p>
            <a:endParaRPr b="0" lang="en-US" sz="2000" spc="-1" strike="noStrike">
              <a:solidFill>
                <a:srgbClr val="505046"/>
              </a:solidFill>
              <a:latin typeface="Georgia Pro"/>
            </a:endParaRPr>
          </a:p>
        </p:txBody>
      </p:sp>
      <p:sp>
        <p:nvSpPr>
          <p:cNvPr id="89" name="PlaceHolder 7"/>
          <p:cNvSpPr>
            <a:spLocks noGrp="1"/>
          </p:cNvSpPr>
          <p:nvPr>
            <p:ph/>
          </p:nvPr>
        </p:nvSpPr>
        <p:spPr>
          <a:xfrm>
            <a:off x="7531560" y="4022280"/>
            <a:ext cx="3385800" cy="2005920"/>
          </a:xfrm>
          <a:prstGeom prst="rect">
            <a:avLst/>
          </a:prstGeom>
          <a:noFill/>
          <a:ln w="0">
            <a:noFill/>
          </a:ln>
        </p:spPr>
        <p:txBody>
          <a:bodyPr lIns="0" rIns="0" tIns="0" bIns="0" anchor="t">
            <a:normAutofit/>
          </a:bodyPr>
          <a:p>
            <a:endParaRPr b="0" lang="en-US" sz="2000" spc="-1" strike="noStrike">
              <a:solidFill>
                <a:srgbClr val="505046"/>
              </a:solidFill>
              <a:latin typeface="Georgia Pro"/>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76D4FC47-6C16-4FB9-8A8A-BC2799C7F9AE}" type="slidenum">
              <a:t>&lt;#&gt;</a:t>
            </a:fld>
          </a:p>
        </p:txBody>
      </p:sp>
      <p:sp>
        <p:nvSpPr>
          <p:cNvPr id="11" name="PlaceHolder 10"/>
          <p:cNvSpPr>
            <a:spLocks noGrp="1"/>
          </p:cNvSpPr>
          <p:nvPr>
            <p:ph type="dt" idx="4"/>
          </p:nvPr>
        </p:nvSpPr>
        <p:spPr/>
        <p:txBody>
          <a:bodyPr/>
          <a:p>
            <a:r>
              <a:rPr lang="en-IN"/>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37EDDC95-0D77-435C-8B0D-61FB785F3AC5}" type="slidenum">
              <a:t>&lt;#&gt;</a:t>
            </a:fld>
          </a:p>
        </p:txBody>
      </p:sp>
      <p:sp>
        <p:nvSpPr>
          <p:cNvPr id="4" name="PlaceHolder 3"/>
          <p:cNvSpPr>
            <a:spLocks noGrp="1"/>
          </p:cNvSpPr>
          <p:nvPr>
            <p:ph type="dt" idx="7"/>
          </p:nvPr>
        </p:nvSpPr>
        <p:spPr/>
        <p:txBody>
          <a:bodyPr/>
          <a:p>
            <a:r>
              <a:rPr lang="en-IN"/>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1" name="PlaceHolder 1"/>
          <p:cNvSpPr>
            <a:spLocks noGrp="1"/>
          </p:cNvSpPr>
          <p:nvPr>
            <p:ph type="title"/>
          </p:nvPr>
        </p:nvSpPr>
        <p:spPr>
          <a:xfrm>
            <a:off x="4204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Georgia Pro"/>
            </a:endParaRPr>
          </a:p>
        </p:txBody>
      </p:sp>
      <p:sp>
        <p:nvSpPr>
          <p:cNvPr id="102" name="PlaceHolder 2"/>
          <p:cNvSpPr>
            <a:spLocks noGrp="1"/>
          </p:cNvSpPr>
          <p:nvPr>
            <p:ph type="subTitle"/>
          </p:nvPr>
        </p:nvSpPr>
        <p:spPr>
          <a:xfrm>
            <a:off x="420480" y="1825560"/>
            <a:ext cx="10515240" cy="42058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B4AB6A75-76DF-4F88-80EB-D85BC22CFDB0}" type="slidenum">
              <a:t>&lt;#&gt;</a:t>
            </a:fld>
          </a:p>
        </p:txBody>
      </p:sp>
      <p:sp>
        <p:nvSpPr>
          <p:cNvPr id="6" name="PlaceHolder 5"/>
          <p:cNvSpPr>
            <a:spLocks noGrp="1"/>
          </p:cNvSpPr>
          <p:nvPr>
            <p:ph type="dt" idx="7"/>
          </p:nvPr>
        </p:nvSpPr>
        <p:spPr/>
        <p:txBody>
          <a:bodyPr/>
          <a:p>
            <a:r>
              <a:rPr lang="en-IN"/>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204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Georgia Pro"/>
            </a:endParaRPr>
          </a:p>
        </p:txBody>
      </p:sp>
      <p:sp>
        <p:nvSpPr>
          <p:cNvPr id="104" name="PlaceHolder 2"/>
          <p:cNvSpPr>
            <a:spLocks noGrp="1"/>
          </p:cNvSpPr>
          <p:nvPr>
            <p:ph/>
          </p:nvPr>
        </p:nvSpPr>
        <p:spPr>
          <a:xfrm>
            <a:off x="420480" y="1825560"/>
            <a:ext cx="10515240" cy="4205880"/>
          </a:xfrm>
          <a:prstGeom prst="rect">
            <a:avLst/>
          </a:prstGeom>
          <a:noFill/>
          <a:ln w="0">
            <a:noFill/>
          </a:ln>
        </p:spPr>
        <p:txBody>
          <a:bodyPr lIns="0" rIns="0" tIns="0" bIns="0" anchor="t">
            <a:normAutofit/>
          </a:bodyPr>
          <a:p>
            <a:endParaRPr b="0" lang="en-US" sz="2000" spc="-1" strike="noStrike">
              <a:solidFill>
                <a:srgbClr val="505046"/>
              </a:solidFill>
              <a:latin typeface="Georgia Pro"/>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93118A5D-3D65-4FCA-ACD3-E2B7718B3D58}" type="slidenum">
              <a:t>&lt;#&gt;</a:t>
            </a:fld>
          </a:p>
        </p:txBody>
      </p:sp>
      <p:sp>
        <p:nvSpPr>
          <p:cNvPr id="6" name="PlaceHolder 5"/>
          <p:cNvSpPr>
            <a:spLocks noGrp="1"/>
          </p:cNvSpPr>
          <p:nvPr>
            <p:ph type="dt" idx="7"/>
          </p:nvPr>
        </p:nvSpPr>
        <p:spPr/>
        <p:txBody>
          <a:bodyPr/>
          <a:p>
            <a:r>
              <a:rPr lang="en-IN"/>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204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Georgia Pro"/>
            </a:endParaRPr>
          </a:p>
        </p:txBody>
      </p:sp>
      <p:sp>
        <p:nvSpPr>
          <p:cNvPr id="106" name="PlaceHolder 2"/>
          <p:cNvSpPr>
            <a:spLocks noGrp="1"/>
          </p:cNvSpPr>
          <p:nvPr>
            <p:ph/>
          </p:nvPr>
        </p:nvSpPr>
        <p:spPr>
          <a:xfrm>
            <a:off x="420480" y="1825560"/>
            <a:ext cx="5131080" cy="4205880"/>
          </a:xfrm>
          <a:prstGeom prst="rect">
            <a:avLst/>
          </a:prstGeom>
          <a:noFill/>
          <a:ln w="0">
            <a:noFill/>
          </a:ln>
        </p:spPr>
        <p:txBody>
          <a:bodyPr lIns="0" rIns="0" tIns="0" bIns="0" anchor="t">
            <a:normAutofit/>
          </a:bodyPr>
          <a:p>
            <a:endParaRPr b="0" lang="en-US" sz="2000" spc="-1" strike="noStrike">
              <a:solidFill>
                <a:srgbClr val="505046"/>
              </a:solidFill>
              <a:latin typeface="Georgia Pro"/>
            </a:endParaRPr>
          </a:p>
        </p:txBody>
      </p:sp>
      <p:sp>
        <p:nvSpPr>
          <p:cNvPr id="107" name="PlaceHolder 3"/>
          <p:cNvSpPr>
            <a:spLocks noGrp="1"/>
          </p:cNvSpPr>
          <p:nvPr>
            <p:ph/>
          </p:nvPr>
        </p:nvSpPr>
        <p:spPr>
          <a:xfrm>
            <a:off x="5808600" y="1825560"/>
            <a:ext cx="5131080" cy="4205880"/>
          </a:xfrm>
          <a:prstGeom prst="rect">
            <a:avLst/>
          </a:prstGeom>
          <a:noFill/>
          <a:ln w="0">
            <a:noFill/>
          </a:ln>
        </p:spPr>
        <p:txBody>
          <a:bodyPr lIns="0" rIns="0" tIns="0" bIns="0" anchor="t">
            <a:normAutofit/>
          </a:bodyPr>
          <a:p>
            <a:endParaRPr b="0" lang="en-US" sz="2000" spc="-1" strike="noStrike">
              <a:solidFill>
                <a:srgbClr val="505046"/>
              </a:solidFill>
              <a:latin typeface="Georgia Pro"/>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640FD438-3372-4E71-AE4B-B064462B55CD}" type="slidenum">
              <a:t>&lt;#&gt;</a:t>
            </a:fld>
          </a:p>
        </p:txBody>
      </p:sp>
      <p:sp>
        <p:nvSpPr>
          <p:cNvPr id="7" name="PlaceHolder 6"/>
          <p:cNvSpPr>
            <a:spLocks noGrp="1"/>
          </p:cNvSpPr>
          <p:nvPr>
            <p:ph type="dt" idx="7"/>
          </p:nvPr>
        </p:nvSpPr>
        <p:spPr/>
        <p:txBody>
          <a:bodyPr/>
          <a:p>
            <a:r>
              <a:rPr lang="en-IN"/>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8" name="PlaceHolder 1"/>
          <p:cNvSpPr>
            <a:spLocks noGrp="1"/>
          </p:cNvSpPr>
          <p:nvPr>
            <p:ph type="title"/>
          </p:nvPr>
        </p:nvSpPr>
        <p:spPr>
          <a:xfrm>
            <a:off x="4204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Georgia Pro"/>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D4FE6ED5-A7EC-40C0-8850-7F8A66A0127C}" type="slidenum">
              <a:t>&lt;#&gt;</a:t>
            </a:fld>
          </a:p>
        </p:txBody>
      </p:sp>
      <p:sp>
        <p:nvSpPr>
          <p:cNvPr id="5" name="PlaceHolder 4"/>
          <p:cNvSpPr>
            <a:spLocks noGrp="1"/>
          </p:cNvSpPr>
          <p:nvPr>
            <p:ph type="dt" idx="7"/>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204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Georgia Pro"/>
            </a:endParaRPr>
          </a:p>
        </p:txBody>
      </p:sp>
      <p:sp>
        <p:nvSpPr>
          <p:cNvPr id="12" name="PlaceHolder 2"/>
          <p:cNvSpPr>
            <a:spLocks noGrp="1"/>
          </p:cNvSpPr>
          <p:nvPr>
            <p:ph/>
          </p:nvPr>
        </p:nvSpPr>
        <p:spPr>
          <a:xfrm>
            <a:off x="420480" y="1825560"/>
            <a:ext cx="10515240" cy="4205880"/>
          </a:xfrm>
          <a:prstGeom prst="rect">
            <a:avLst/>
          </a:prstGeom>
          <a:noFill/>
          <a:ln w="0">
            <a:noFill/>
          </a:ln>
        </p:spPr>
        <p:txBody>
          <a:bodyPr lIns="0" rIns="0" tIns="0" bIns="0" anchor="t">
            <a:normAutofit/>
          </a:bodyPr>
          <a:p>
            <a:endParaRPr b="0" lang="en-US" sz="2000" spc="-1" strike="noStrike">
              <a:solidFill>
                <a:srgbClr val="505046"/>
              </a:solidFill>
              <a:latin typeface="Georgia Pro"/>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5CC17049-2B05-4235-B6B0-3A444C0EE5B2}"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9" name="PlaceHolder 1"/>
          <p:cNvSpPr>
            <a:spLocks noGrp="1"/>
          </p:cNvSpPr>
          <p:nvPr>
            <p:ph type="subTitle"/>
          </p:nvPr>
        </p:nvSpPr>
        <p:spPr>
          <a:xfrm>
            <a:off x="420480" y="365040"/>
            <a:ext cx="10515240" cy="614412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09A62F16-2E64-4B0C-A38A-0BE4E36CBE29}" type="slidenum">
              <a:t>&lt;#&gt;</a:t>
            </a:fld>
          </a:p>
        </p:txBody>
      </p:sp>
      <p:sp>
        <p:nvSpPr>
          <p:cNvPr id="5" name="PlaceHolder 4"/>
          <p:cNvSpPr>
            <a:spLocks noGrp="1"/>
          </p:cNvSpPr>
          <p:nvPr>
            <p:ph type="dt" idx="7"/>
          </p:nvPr>
        </p:nvSpPr>
        <p:spPr/>
        <p:txBody>
          <a:bodyPr/>
          <a:p>
            <a:r>
              <a:rPr lang="en-IN"/>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204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Georgia Pro"/>
            </a:endParaRPr>
          </a:p>
        </p:txBody>
      </p:sp>
      <p:sp>
        <p:nvSpPr>
          <p:cNvPr id="111" name="PlaceHolder 2"/>
          <p:cNvSpPr>
            <a:spLocks noGrp="1"/>
          </p:cNvSpPr>
          <p:nvPr>
            <p:ph/>
          </p:nvPr>
        </p:nvSpPr>
        <p:spPr>
          <a:xfrm>
            <a:off x="420480" y="1825560"/>
            <a:ext cx="5131080" cy="2005920"/>
          </a:xfrm>
          <a:prstGeom prst="rect">
            <a:avLst/>
          </a:prstGeom>
          <a:noFill/>
          <a:ln w="0">
            <a:noFill/>
          </a:ln>
        </p:spPr>
        <p:txBody>
          <a:bodyPr lIns="0" rIns="0" tIns="0" bIns="0" anchor="t">
            <a:normAutofit/>
          </a:bodyPr>
          <a:p>
            <a:endParaRPr b="0" lang="en-US" sz="2000" spc="-1" strike="noStrike">
              <a:solidFill>
                <a:srgbClr val="505046"/>
              </a:solidFill>
              <a:latin typeface="Georgia Pro"/>
            </a:endParaRPr>
          </a:p>
        </p:txBody>
      </p:sp>
      <p:sp>
        <p:nvSpPr>
          <p:cNvPr id="112" name="PlaceHolder 3"/>
          <p:cNvSpPr>
            <a:spLocks noGrp="1"/>
          </p:cNvSpPr>
          <p:nvPr>
            <p:ph/>
          </p:nvPr>
        </p:nvSpPr>
        <p:spPr>
          <a:xfrm>
            <a:off x="5808600" y="1825560"/>
            <a:ext cx="5131080" cy="4205880"/>
          </a:xfrm>
          <a:prstGeom prst="rect">
            <a:avLst/>
          </a:prstGeom>
          <a:noFill/>
          <a:ln w="0">
            <a:noFill/>
          </a:ln>
        </p:spPr>
        <p:txBody>
          <a:bodyPr lIns="0" rIns="0" tIns="0" bIns="0" anchor="t">
            <a:normAutofit/>
          </a:bodyPr>
          <a:p>
            <a:endParaRPr b="0" lang="en-US" sz="2000" spc="-1" strike="noStrike">
              <a:solidFill>
                <a:srgbClr val="505046"/>
              </a:solidFill>
              <a:latin typeface="Georgia Pro"/>
            </a:endParaRPr>
          </a:p>
        </p:txBody>
      </p:sp>
      <p:sp>
        <p:nvSpPr>
          <p:cNvPr id="113" name="PlaceHolder 4"/>
          <p:cNvSpPr>
            <a:spLocks noGrp="1"/>
          </p:cNvSpPr>
          <p:nvPr>
            <p:ph/>
          </p:nvPr>
        </p:nvSpPr>
        <p:spPr>
          <a:xfrm>
            <a:off x="420480" y="4022280"/>
            <a:ext cx="5131080" cy="2005920"/>
          </a:xfrm>
          <a:prstGeom prst="rect">
            <a:avLst/>
          </a:prstGeom>
          <a:noFill/>
          <a:ln w="0">
            <a:noFill/>
          </a:ln>
        </p:spPr>
        <p:txBody>
          <a:bodyPr lIns="0" rIns="0" tIns="0" bIns="0" anchor="t">
            <a:normAutofit/>
          </a:bodyPr>
          <a:p>
            <a:endParaRPr b="0" lang="en-US" sz="2000" spc="-1" strike="noStrike">
              <a:solidFill>
                <a:srgbClr val="505046"/>
              </a:solidFill>
              <a:latin typeface="Georgia Pro"/>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C8D636DB-E8AB-4185-B769-DA916A9FF319}" type="slidenum">
              <a:t>&lt;#&gt;</a:t>
            </a:fld>
          </a:p>
        </p:txBody>
      </p:sp>
      <p:sp>
        <p:nvSpPr>
          <p:cNvPr id="8" name="PlaceHolder 7"/>
          <p:cNvSpPr>
            <a:spLocks noGrp="1"/>
          </p:cNvSpPr>
          <p:nvPr>
            <p:ph type="dt" idx="7"/>
          </p:nvPr>
        </p:nvSpPr>
        <p:spPr/>
        <p:txBody>
          <a:bodyPr/>
          <a:p>
            <a:r>
              <a:rPr lang="en-IN"/>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204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Georgia Pro"/>
            </a:endParaRPr>
          </a:p>
        </p:txBody>
      </p:sp>
      <p:sp>
        <p:nvSpPr>
          <p:cNvPr id="115" name="PlaceHolder 2"/>
          <p:cNvSpPr>
            <a:spLocks noGrp="1"/>
          </p:cNvSpPr>
          <p:nvPr>
            <p:ph/>
          </p:nvPr>
        </p:nvSpPr>
        <p:spPr>
          <a:xfrm>
            <a:off x="420480" y="1825560"/>
            <a:ext cx="5131080" cy="4205880"/>
          </a:xfrm>
          <a:prstGeom prst="rect">
            <a:avLst/>
          </a:prstGeom>
          <a:noFill/>
          <a:ln w="0">
            <a:noFill/>
          </a:ln>
        </p:spPr>
        <p:txBody>
          <a:bodyPr lIns="0" rIns="0" tIns="0" bIns="0" anchor="t">
            <a:normAutofit/>
          </a:bodyPr>
          <a:p>
            <a:endParaRPr b="0" lang="en-US" sz="2000" spc="-1" strike="noStrike">
              <a:solidFill>
                <a:srgbClr val="505046"/>
              </a:solidFill>
              <a:latin typeface="Georgia Pro"/>
            </a:endParaRPr>
          </a:p>
        </p:txBody>
      </p:sp>
      <p:sp>
        <p:nvSpPr>
          <p:cNvPr id="116" name="PlaceHolder 3"/>
          <p:cNvSpPr>
            <a:spLocks noGrp="1"/>
          </p:cNvSpPr>
          <p:nvPr>
            <p:ph/>
          </p:nvPr>
        </p:nvSpPr>
        <p:spPr>
          <a:xfrm>
            <a:off x="5808600" y="1825560"/>
            <a:ext cx="5131080" cy="2005920"/>
          </a:xfrm>
          <a:prstGeom prst="rect">
            <a:avLst/>
          </a:prstGeom>
          <a:noFill/>
          <a:ln w="0">
            <a:noFill/>
          </a:ln>
        </p:spPr>
        <p:txBody>
          <a:bodyPr lIns="0" rIns="0" tIns="0" bIns="0" anchor="t">
            <a:normAutofit/>
          </a:bodyPr>
          <a:p>
            <a:endParaRPr b="0" lang="en-US" sz="2000" spc="-1" strike="noStrike">
              <a:solidFill>
                <a:srgbClr val="505046"/>
              </a:solidFill>
              <a:latin typeface="Georgia Pro"/>
            </a:endParaRPr>
          </a:p>
        </p:txBody>
      </p:sp>
      <p:sp>
        <p:nvSpPr>
          <p:cNvPr id="117" name="PlaceHolder 4"/>
          <p:cNvSpPr>
            <a:spLocks noGrp="1"/>
          </p:cNvSpPr>
          <p:nvPr>
            <p:ph/>
          </p:nvPr>
        </p:nvSpPr>
        <p:spPr>
          <a:xfrm>
            <a:off x="5808600" y="4022280"/>
            <a:ext cx="5131080" cy="2005920"/>
          </a:xfrm>
          <a:prstGeom prst="rect">
            <a:avLst/>
          </a:prstGeom>
          <a:noFill/>
          <a:ln w="0">
            <a:noFill/>
          </a:ln>
        </p:spPr>
        <p:txBody>
          <a:bodyPr lIns="0" rIns="0" tIns="0" bIns="0" anchor="t">
            <a:normAutofit/>
          </a:bodyPr>
          <a:p>
            <a:endParaRPr b="0" lang="en-US" sz="2000" spc="-1" strike="noStrike">
              <a:solidFill>
                <a:srgbClr val="505046"/>
              </a:solidFill>
              <a:latin typeface="Georgia Pro"/>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86E8FEEB-BAF9-40CA-9A73-C1079DB4D6AB}" type="slidenum">
              <a:t>&lt;#&gt;</a:t>
            </a:fld>
          </a:p>
        </p:txBody>
      </p:sp>
      <p:sp>
        <p:nvSpPr>
          <p:cNvPr id="8" name="PlaceHolder 7"/>
          <p:cNvSpPr>
            <a:spLocks noGrp="1"/>
          </p:cNvSpPr>
          <p:nvPr>
            <p:ph type="dt" idx="7"/>
          </p:nvPr>
        </p:nvSpPr>
        <p:spPr/>
        <p:txBody>
          <a:bodyPr/>
          <a:p>
            <a:r>
              <a:rPr lang="en-IN"/>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204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Georgia Pro"/>
            </a:endParaRPr>
          </a:p>
        </p:txBody>
      </p:sp>
      <p:sp>
        <p:nvSpPr>
          <p:cNvPr id="119" name="PlaceHolder 2"/>
          <p:cNvSpPr>
            <a:spLocks noGrp="1"/>
          </p:cNvSpPr>
          <p:nvPr>
            <p:ph/>
          </p:nvPr>
        </p:nvSpPr>
        <p:spPr>
          <a:xfrm>
            <a:off x="420480" y="1825560"/>
            <a:ext cx="5131080" cy="2005920"/>
          </a:xfrm>
          <a:prstGeom prst="rect">
            <a:avLst/>
          </a:prstGeom>
          <a:noFill/>
          <a:ln w="0">
            <a:noFill/>
          </a:ln>
        </p:spPr>
        <p:txBody>
          <a:bodyPr lIns="0" rIns="0" tIns="0" bIns="0" anchor="t">
            <a:normAutofit/>
          </a:bodyPr>
          <a:p>
            <a:endParaRPr b="0" lang="en-US" sz="2000" spc="-1" strike="noStrike">
              <a:solidFill>
                <a:srgbClr val="505046"/>
              </a:solidFill>
              <a:latin typeface="Georgia Pro"/>
            </a:endParaRPr>
          </a:p>
        </p:txBody>
      </p:sp>
      <p:sp>
        <p:nvSpPr>
          <p:cNvPr id="120" name="PlaceHolder 3"/>
          <p:cNvSpPr>
            <a:spLocks noGrp="1"/>
          </p:cNvSpPr>
          <p:nvPr>
            <p:ph/>
          </p:nvPr>
        </p:nvSpPr>
        <p:spPr>
          <a:xfrm>
            <a:off x="5808600" y="1825560"/>
            <a:ext cx="5131080" cy="2005920"/>
          </a:xfrm>
          <a:prstGeom prst="rect">
            <a:avLst/>
          </a:prstGeom>
          <a:noFill/>
          <a:ln w="0">
            <a:noFill/>
          </a:ln>
        </p:spPr>
        <p:txBody>
          <a:bodyPr lIns="0" rIns="0" tIns="0" bIns="0" anchor="t">
            <a:normAutofit/>
          </a:bodyPr>
          <a:p>
            <a:endParaRPr b="0" lang="en-US" sz="2000" spc="-1" strike="noStrike">
              <a:solidFill>
                <a:srgbClr val="505046"/>
              </a:solidFill>
              <a:latin typeface="Georgia Pro"/>
            </a:endParaRPr>
          </a:p>
        </p:txBody>
      </p:sp>
      <p:sp>
        <p:nvSpPr>
          <p:cNvPr id="121" name="PlaceHolder 4"/>
          <p:cNvSpPr>
            <a:spLocks noGrp="1"/>
          </p:cNvSpPr>
          <p:nvPr>
            <p:ph/>
          </p:nvPr>
        </p:nvSpPr>
        <p:spPr>
          <a:xfrm>
            <a:off x="420480" y="4022280"/>
            <a:ext cx="10515240" cy="2005920"/>
          </a:xfrm>
          <a:prstGeom prst="rect">
            <a:avLst/>
          </a:prstGeom>
          <a:noFill/>
          <a:ln w="0">
            <a:noFill/>
          </a:ln>
        </p:spPr>
        <p:txBody>
          <a:bodyPr lIns="0" rIns="0" tIns="0" bIns="0" anchor="t">
            <a:normAutofit/>
          </a:bodyPr>
          <a:p>
            <a:endParaRPr b="0" lang="en-US" sz="2000" spc="-1" strike="noStrike">
              <a:solidFill>
                <a:srgbClr val="505046"/>
              </a:solidFill>
              <a:latin typeface="Georgia Pro"/>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1AD3A175-0C14-4362-9354-C8F47745DE9A}" type="slidenum">
              <a:t>&lt;#&gt;</a:t>
            </a:fld>
          </a:p>
        </p:txBody>
      </p:sp>
      <p:sp>
        <p:nvSpPr>
          <p:cNvPr id="8" name="PlaceHolder 7"/>
          <p:cNvSpPr>
            <a:spLocks noGrp="1"/>
          </p:cNvSpPr>
          <p:nvPr>
            <p:ph type="dt" idx="7"/>
          </p:nvPr>
        </p:nvSpPr>
        <p:spPr/>
        <p:txBody>
          <a:bodyPr/>
          <a:p>
            <a:r>
              <a:rPr lang="en-IN"/>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4204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Georgia Pro"/>
            </a:endParaRPr>
          </a:p>
        </p:txBody>
      </p:sp>
      <p:sp>
        <p:nvSpPr>
          <p:cNvPr id="123" name="PlaceHolder 2"/>
          <p:cNvSpPr>
            <a:spLocks noGrp="1"/>
          </p:cNvSpPr>
          <p:nvPr>
            <p:ph/>
          </p:nvPr>
        </p:nvSpPr>
        <p:spPr>
          <a:xfrm>
            <a:off x="420480" y="1825560"/>
            <a:ext cx="10515240" cy="2005920"/>
          </a:xfrm>
          <a:prstGeom prst="rect">
            <a:avLst/>
          </a:prstGeom>
          <a:noFill/>
          <a:ln w="0">
            <a:noFill/>
          </a:ln>
        </p:spPr>
        <p:txBody>
          <a:bodyPr lIns="0" rIns="0" tIns="0" bIns="0" anchor="t">
            <a:normAutofit/>
          </a:bodyPr>
          <a:p>
            <a:endParaRPr b="0" lang="en-US" sz="2000" spc="-1" strike="noStrike">
              <a:solidFill>
                <a:srgbClr val="505046"/>
              </a:solidFill>
              <a:latin typeface="Georgia Pro"/>
            </a:endParaRPr>
          </a:p>
        </p:txBody>
      </p:sp>
      <p:sp>
        <p:nvSpPr>
          <p:cNvPr id="124" name="PlaceHolder 3"/>
          <p:cNvSpPr>
            <a:spLocks noGrp="1"/>
          </p:cNvSpPr>
          <p:nvPr>
            <p:ph/>
          </p:nvPr>
        </p:nvSpPr>
        <p:spPr>
          <a:xfrm>
            <a:off x="420480" y="4022280"/>
            <a:ext cx="10515240" cy="2005920"/>
          </a:xfrm>
          <a:prstGeom prst="rect">
            <a:avLst/>
          </a:prstGeom>
          <a:noFill/>
          <a:ln w="0">
            <a:noFill/>
          </a:ln>
        </p:spPr>
        <p:txBody>
          <a:bodyPr lIns="0" rIns="0" tIns="0" bIns="0" anchor="t">
            <a:normAutofit/>
          </a:bodyPr>
          <a:p>
            <a:endParaRPr b="0" lang="en-US" sz="2000" spc="-1" strike="noStrike">
              <a:solidFill>
                <a:srgbClr val="505046"/>
              </a:solidFill>
              <a:latin typeface="Georgia Pro"/>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9774ABD5-3A57-4F9F-A7B2-7032FE2422CE}" type="slidenum">
              <a:t>&lt;#&gt;</a:t>
            </a:fld>
          </a:p>
        </p:txBody>
      </p:sp>
      <p:sp>
        <p:nvSpPr>
          <p:cNvPr id="7" name="PlaceHolder 6"/>
          <p:cNvSpPr>
            <a:spLocks noGrp="1"/>
          </p:cNvSpPr>
          <p:nvPr>
            <p:ph type="dt" idx="7"/>
          </p:nvPr>
        </p:nvSpPr>
        <p:spPr/>
        <p:txBody>
          <a:bodyPr/>
          <a:p>
            <a:r>
              <a:rPr lang="en-IN"/>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4204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Georgia Pro"/>
            </a:endParaRPr>
          </a:p>
        </p:txBody>
      </p:sp>
      <p:sp>
        <p:nvSpPr>
          <p:cNvPr id="126" name="PlaceHolder 2"/>
          <p:cNvSpPr>
            <a:spLocks noGrp="1"/>
          </p:cNvSpPr>
          <p:nvPr>
            <p:ph/>
          </p:nvPr>
        </p:nvSpPr>
        <p:spPr>
          <a:xfrm>
            <a:off x="420480" y="1825560"/>
            <a:ext cx="5131080" cy="2005920"/>
          </a:xfrm>
          <a:prstGeom prst="rect">
            <a:avLst/>
          </a:prstGeom>
          <a:noFill/>
          <a:ln w="0">
            <a:noFill/>
          </a:ln>
        </p:spPr>
        <p:txBody>
          <a:bodyPr lIns="0" rIns="0" tIns="0" bIns="0" anchor="t">
            <a:normAutofit/>
          </a:bodyPr>
          <a:p>
            <a:endParaRPr b="0" lang="en-US" sz="2000" spc="-1" strike="noStrike">
              <a:solidFill>
                <a:srgbClr val="505046"/>
              </a:solidFill>
              <a:latin typeface="Georgia Pro"/>
            </a:endParaRPr>
          </a:p>
        </p:txBody>
      </p:sp>
      <p:sp>
        <p:nvSpPr>
          <p:cNvPr id="127" name="PlaceHolder 3"/>
          <p:cNvSpPr>
            <a:spLocks noGrp="1"/>
          </p:cNvSpPr>
          <p:nvPr>
            <p:ph/>
          </p:nvPr>
        </p:nvSpPr>
        <p:spPr>
          <a:xfrm>
            <a:off x="5808600" y="1825560"/>
            <a:ext cx="5131080" cy="2005920"/>
          </a:xfrm>
          <a:prstGeom prst="rect">
            <a:avLst/>
          </a:prstGeom>
          <a:noFill/>
          <a:ln w="0">
            <a:noFill/>
          </a:ln>
        </p:spPr>
        <p:txBody>
          <a:bodyPr lIns="0" rIns="0" tIns="0" bIns="0" anchor="t">
            <a:normAutofit/>
          </a:bodyPr>
          <a:p>
            <a:endParaRPr b="0" lang="en-US" sz="2000" spc="-1" strike="noStrike">
              <a:solidFill>
                <a:srgbClr val="505046"/>
              </a:solidFill>
              <a:latin typeface="Georgia Pro"/>
            </a:endParaRPr>
          </a:p>
        </p:txBody>
      </p:sp>
      <p:sp>
        <p:nvSpPr>
          <p:cNvPr id="128" name="PlaceHolder 4"/>
          <p:cNvSpPr>
            <a:spLocks noGrp="1"/>
          </p:cNvSpPr>
          <p:nvPr>
            <p:ph/>
          </p:nvPr>
        </p:nvSpPr>
        <p:spPr>
          <a:xfrm>
            <a:off x="420480" y="4022280"/>
            <a:ext cx="5131080" cy="2005920"/>
          </a:xfrm>
          <a:prstGeom prst="rect">
            <a:avLst/>
          </a:prstGeom>
          <a:noFill/>
          <a:ln w="0">
            <a:noFill/>
          </a:ln>
        </p:spPr>
        <p:txBody>
          <a:bodyPr lIns="0" rIns="0" tIns="0" bIns="0" anchor="t">
            <a:normAutofit/>
          </a:bodyPr>
          <a:p>
            <a:endParaRPr b="0" lang="en-US" sz="2000" spc="-1" strike="noStrike">
              <a:solidFill>
                <a:srgbClr val="505046"/>
              </a:solidFill>
              <a:latin typeface="Georgia Pro"/>
            </a:endParaRPr>
          </a:p>
        </p:txBody>
      </p:sp>
      <p:sp>
        <p:nvSpPr>
          <p:cNvPr id="129" name="PlaceHolder 5"/>
          <p:cNvSpPr>
            <a:spLocks noGrp="1"/>
          </p:cNvSpPr>
          <p:nvPr>
            <p:ph/>
          </p:nvPr>
        </p:nvSpPr>
        <p:spPr>
          <a:xfrm>
            <a:off x="5808600" y="4022280"/>
            <a:ext cx="5131080" cy="2005920"/>
          </a:xfrm>
          <a:prstGeom prst="rect">
            <a:avLst/>
          </a:prstGeom>
          <a:noFill/>
          <a:ln w="0">
            <a:noFill/>
          </a:ln>
        </p:spPr>
        <p:txBody>
          <a:bodyPr lIns="0" rIns="0" tIns="0" bIns="0" anchor="t">
            <a:normAutofit/>
          </a:bodyPr>
          <a:p>
            <a:endParaRPr b="0" lang="en-US" sz="2000" spc="-1" strike="noStrike">
              <a:solidFill>
                <a:srgbClr val="505046"/>
              </a:solidFill>
              <a:latin typeface="Georgia Pro"/>
            </a:endParaRPr>
          </a:p>
        </p:txBody>
      </p:sp>
      <p:sp>
        <p:nvSpPr>
          <p:cNvPr id="7" name="PlaceHolder 6"/>
          <p:cNvSpPr>
            <a:spLocks noGrp="1"/>
          </p:cNvSpPr>
          <p:nvPr>
            <p:ph type="ftr" idx="8"/>
          </p:nvPr>
        </p:nvSpPr>
        <p:spPr/>
        <p:txBody>
          <a:bodyPr/>
          <a:p>
            <a:r>
              <a:t>Footer</a:t>
            </a:r>
          </a:p>
        </p:txBody>
      </p:sp>
      <p:sp>
        <p:nvSpPr>
          <p:cNvPr id="8" name="PlaceHolder 7"/>
          <p:cNvSpPr>
            <a:spLocks noGrp="1"/>
          </p:cNvSpPr>
          <p:nvPr>
            <p:ph type="sldNum" idx="9"/>
          </p:nvPr>
        </p:nvSpPr>
        <p:spPr/>
        <p:txBody>
          <a:bodyPr/>
          <a:p>
            <a:fld id="{C2C1735F-B93C-4224-843A-885E0EED0F0F}" type="slidenum">
              <a:t>&lt;#&gt;</a:t>
            </a:fld>
          </a:p>
        </p:txBody>
      </p:sp>
      <p:sp>
        <p:nvSpPr>
          <p:cNvPr id="9" name="PlaceHolder 8"/>
          <p:cNvSpPr>
            <a:spLocks noGrp="1"/>
          </p:cNvSpPr>
          <p:nvPr>
            <p:ph type="dt" idx="7"/>
          </p:nvPr>
        </p:nvSpPr>
        <p:spPr/>
        <p:txBody>
          <a:bodyPr/>
          <a:p>
            <a:r>
              <a:rPr lang="en-IN"/>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4204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Georgia Pro"/>
            </a:endParaRPr>
          </a:p>
        </p:txBody>
      </p:sp>
      <p:sp>
        <p:nvSpPr>
          <p:cNvPr id="131" name="PlaceHolder 2"/>
          <p:cNvSpPr>
            <a:spLocks noGrp="1"/>
          </p:cNvSpPr>
          <p:nvPr>
            <p:ph/>
          </p:nvPr>
        </p:nvSpPr>
        <p:spPr>
          <a:xfrm>
            <a:off x="420480" y="1825560"/>
            <a:ext cx="3385800" cy="2005920"/>
          </a:xfrm>
          <a:prstGeom prst="rect">
            <a:avLst/>
          </a:prstGeom>
          <a:noFill/>
          <a:ln w="0">
            <a:noFill/>
          </a:ln>
        </p:spPr>
        <p:txBody>
          <a:bodyPr lIns="0" rIns="0" tIns="0" bIns="0" anchor="t">
            <a:normAutofit/>
          </a:bodyPr>
          <a:p>
            <a:endParaRPr b="0" lang="en-US" sz="2000" spc="-1" strike="noStrike">
              <a:solidFill>
                <a:srgbClr val="505046"/>
              </a:solidFill>
              <a:latin typeface="Georgia Pro"/>
            </a:endParaRPr>
          </a:p>
        </p:txBody>
      </p:sp>
      <p:sp>
        <p:nvSpPr>
          <p:cNvPr id="132" name="PlaceHolder 3"/>
          <p:cNvSpPr>
            <a:spLocks noGrp="1"/>
          </p:cNvSpPr>
          <p:nvPr>
            <p:ph/>
          </p:nvPr>
        </p:nvSpPr>
        <p:spPr>
          <a:xfrm>
            <a:off x="3975840" y="1825560"/>
            <a:ext cx="3385800" cy="2005920"/>
          </a:xfrm>
          <a:prstGeom prst="rect">
            <a:avLst/>
          </a:prstGeom>
          <a:noFill/>
          <a:ln w="0">
            <a:noFill/>
          </a:ln>
        </p:spPr>
        <p:txBody>
          <a:bodyPr lIns="0" rIns="0" tIns="0" bIns="0" anchor="t">
            <a:normAutofit/>
          </a:bodyPr>
          <a:p>
            <a:endParaRPr b="0" lang="en-US" sz="2000" spc="-1" strike="noStrike">
              <a:solidFill>
                <a:srgbClr val="505046"/>
              </a:solidFill>
              <a:latin typeface="Georgia Pro"/>
            </a:endParaRPr>
          </a:p>
        </p:txBody>
      </p:sp>
      <p:sp>
        <p:nvSpPr>
          <p:cNvPr id="133" name="PlaceHolder 4"/>
          <p:cNvSpPr>
            <a:spLocks noGrp="1"/>
          </p:cNvSpPr>
          <p:nvPr>
            <p:ph/>
          </p:nvPr>
        </p:nvSpPr>
        <p:spPr>
          <a:xfrm>
            <a:off x="7531560" y="1825560"/>
            <a:ext cx="3385800" cy="2005920"/>
          </a:xfrm>
          <a:prstGeom prst="rect">
            <a:avLst/>
          </a:prstGeom>
          <a:noFill/>
          <a:ln w="0">
            <a:noFill/>
          </a:ln>
        </p:spPr>
        <p:txBody>
          <a:bodyPr lIns="0" rIns="0" tIns="0" bIns="0" anchor="t">
            <a:normAutofit/>
          </a:bodyPr>
          <a:p>
            <a:endParaRPr b="0" lang="en-US" sz="2000" spc="-1" strike="noStrike">
              <a:solidFill>
                <a:srgbClr val="505046"/>
              </a:solidFill>
              <a:latin typeface="Georgia Pro"/>
            </a:endParaRPr>
          </a:p>
        </p:txBody>
      </p:sp>
      <p:sp>
        <p:nvSpPr>
          <p:cNvPr id="134" name="PlaceHolder 5"/>
          <p:cNvSpPr>
            <a:spLocks noGrp="1"/>
          </p:cNvSpPr>
          <p:nvPr>
            <p:ph/>
          </p:nvPr>
        </p:nvSpPr>
        <p:spPr>
          <a:xfrm>
            <a:off x="420480" y="4022280"/>
            <a:ext cx="3385800" cy="2005920"/>
          </a:xfrm>
          <a:prstGeom prst="rect">
            <a:avLst/>
          </a:prstGeom>
          <a:noFill/>
          <a:ln w="0">
            <a:noFill/>
          </a:ln>
        </p:spPr>
        <p:txBody>
          <a:bodyPr lIns="0" rIns="0" tIns="0" bIns="0" anchor="t">
            <a:normAutofit/>
          </a:bodyPr>
          <a:p>
            <a:endParaRPr b="0" lang="en-US" sz="2000" spc="-1" strike="noStrike">
              <a:solidFill>
                <a:srgbClr val="505046"/>
              </a:solidFill>
              <a:latin typeface="Georgia Pro"/>
            </a:endParaRPr>
          </a:p>
        </p:txBody>
      </p:sp>
      <p:sp>
        <p:nvSpPr>
          <p:cNvPr id="135" name="PlaceHolder 6"/>
          <p:cNvSpPr>
            <a:spLocks noGrp="1"/>
          </p:cNvSpPr>
          <p:nvPr>
            <p:ph/>
          </p:nvPr>
        </p:nvSpPr>
        <p:spPr>
          <a:xfrm>
            <a:off x="3975840" y="4022280"/>
            <a:ext cx="3385800" cy="2005920"/>
          </a:xfrm>
          <a:prstGeom prst="rect">
            <a:avLst/>
          </a:prstGeom>
          <a:noFill/>
          <a:ln w="0">
            <a:noFill/>
          </a:ln>
        </p:spPr>
        <p:txBody>
          <a:bodyPr lIns="0" rIns="0" tIns="0" bIns="0" anchor="t">
            <a:normAutofit/>
          </a:bodyPr>
          <a:p>
            <a:endParaRPr b="0" lang="en-US" sz="2000" spc="-1" strike="noStrike">
              <a:solidFill>
                <a:srgbClr val="505046"/>
              </a:solidFill>
              <a:latin typeface="Georgia Pro"/>
            </a:endParaRPr>
          </a:p>
        </p:txBody>
      </p:sp>
      <p:sp>
        <p:nvSpPr>
          <p:cNvPr id="136" name="PlaceHolder 7"/>
          <p:cNvSpPr>
            <a:spLocks noGrp="1"/>
          </p:cNvSpPr>
          <p:nvPr>
            <p:ph/>
          </p:nvPr>
        </p:nvSpPr>
        <p:spPr>
          <a:xfrm>
            <a:off x="7531560" y="4022280"/>
            <a:ext cx="3385800" cy="2005920"/>
          </a:xfrm>
          <a:prstGeom prst="rect">
            <a:avLst/>
          </a:prstGeom>
          <a:noFill/>
          <a:ln w="0">
            <a:noFill/>
          </a:ln>
        </p:spPr>
        <p:txBody>
          <a:bodyPr lIns="0" rIns="0" tIns="0" bIns="0" anchor="t">
            <a:normAutofit/>
          </a:bodyPr>
          <a:p>
            <a:endParaRPr b="0" lang="en-US" sz="2000" spc="-1" strike="noStrike">
              <a:solidFill>
                <a:srgbClr val="505046"/>
              </a:solidFill>
              <a:latin typeface="Georgia Pro"/>
            </a:endParaRPr>
          </a:p>
        </p:txBody>
      </p:sp>
      <p:sp>
        <p:nvSpPr>
          <p:cNvPr id="9" name="PlaceHolder 8"/>
          <p:cNvSpPr>
            <a:spLocks noGrp="1"/>
          </p:cNvSpPr>
          <p:nvPr>
            <p:ph type="ftr" idx="8"/>
          </p:nvPr>
        </p:nvSpPr>
        <p:spPr/>
        <p:txBody>
          <a:bodyPr/>
          <a:p>
            <a:r>
              <a:t>Footer</a:t>
            </a:r>
          </a:p>
        </p:txBody>
      </p:sp>
      <p:sp>
        <p:nvSpPr>
          <p:cNvPr id="10" name="PlaceHolder 9"/>
          <p:cNvSpPr>
            <a:spLocks noGrp="1"/>
          </p:cNvSpPr>
          <p:nvPr>
            <p:ph type="sldNum" idx="9"/>
          </p:nvPr>
        </p:nvSpPr>
        <p:spPr/>
        <p:txBody>
          <a:bodyPr/>
          <a:p>
            <a:fld id="{D177F336-61F3-4C8E-BF15-F40FEB7F123C}" type="slidenum">
              <a:t>&lt;#&gt;</a:t>
            </a:fld>
          </a:p>
        </p:txBody>
      </p:sp>
      <p:sp>
        <p:nvSpPr>
          <p:cNvPr id="11" name="PlaceHolder 10"/>
          <p:cNvSpPr>
            <a:spLocks noGrp="1"/>
          </p:cNvSpPr>
          <p:nvPr>
            <p:ph type="dt" idx="7"/>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204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Georgia Pro"/>
            </a:endParaRPr>
          </a:p>
        </p:txBody>
      </p:sp>
      <p:sp>
        <p:nvSpPr>
          <p:cNvPr id="14" name="PlaceHolder 2"/>
          <p:cNvSpPr>
            <a:spLocks noGrp="1"/>
          </p:cNvSpPr>
          <p:nvPr>
            <p:ph/>
          </p:nvPr>
        </p:nvSpPr>
        <p:spPr>
          <a:xfrm>
            <a:off x="420480" y="1825560"/>
            <a:ext cx="5131080" cy="4205880"/>
          </a:xfrm>
          <a:prstGeom prst="rect">
            <a:avLst/>
          </a:prstGeom>
          <a:noFill/>
          <a:ln w="0">
            <a:noFill/>
          </a:ln>
        </p:spPr>
        <p:txBody>
          <a:bodyPr lIns="0" rIns="0" tIns="0" bIns="0" anchor="t">
            <a:normAutofit/>
          </a:bodyPr>
          <a:p>
            <a:endParaRPr b="0" lang="en-US" sz="2000" spc="-1" strike="noStrike">
              <a:solidFill>
                <a:srgbClr val="505046"/>
              </a:solidFill>
              <a:latin typeface="Georgia Pro"/>
            </a:endParaRPr>
          </a:p>
        </p:txBody>
      </p:sp>
      <p:sp>
        <p:nvSpPr>
          <p:cNvPr id="15" name="PlaceHolder 3"/>
          <p:cNvSpPr>
            <a:spLocks noGrp="1"/>
          </p:cNvSpPr>
          <p:nvPr>
            <p:ph/>
          </p:nvPr>
        </p:nvSpPr>
        <p:spPr>
          <a:xfrm>
            <a:off x="5808600" y="1825560"/>
            <a:ext cx="5131080" cy="4205880"/>
          </a:xfrm>
          <a:prstGeom prst="rect">
            <a:avLst/>
          </a:prstGeom>
          <a:noFill/>
          <a:ln w="0">
            <a:noFill/>
          </a:ln>
        </p:spPr>
        <p:txBody>
          <a:bodyPr lIns="0" rIns="0" tIns="0" bIns="0" anchor="t">
            <a:normAutofit/>
          </a:bodyPr>
          <a:p>
            <a:endParaRPr b="0" lang="en-US" sz="2000" spc="-1" strike="noStrike">
              <a:solidFill>
                <a:srgbClr val="505046"/>
              </a:solidFill>
              <a:latin typeface="Georgia Pro"/>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335EFB4C-9CAE-4646-A595-620B81675B9B}"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4204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Georgia Pro"/>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35F04CB8-FD0F-4463-A6F1-E5F9FE0159DF}"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420480" y="365040"/>
            <a:ext cx="10515240" cy="614412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8E4E12CC-4BAB-4E7D-A3A0-7241C366ADE0}"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204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Georgia Pro"/>
            </a:endParaRPr>
          </a:p>
        </p:txBody>
      </p:sp>
      <p:sp>
        <p:nvSpPr>
          <p:cNvPr id="19" name="PlaceHolder 2"/>
          <p:cNvSpPr>
            <a:spLocks noGrp="1"/>
          </p:cNvSpPr>
          <p:nvPr>
            <p:ph/>
          </p:nvPr>
        </p:nvSpPr>
        <p:spPr>
          <a:xfrm>
            <a:off x="420480" y="1825560"/>
            <a:ext cx="5131080" cy="2005920"/>
          </a:xfrm>
          <a:prstGeom prst="rect">
            <a:avLst/>
          </a:prstGeom>
          <a:noFill/>
          <a:ln w="0">
            <a:noFill/>
          </a:ln>
        </p:spPr>
        <p:txBody>
          <a:bodyPr lIns="0" rIns="0" tIns="0" bIns="0" anchor="t">
            <a:normAutofit/>
          </a:bodyPr>
          <a:p>
            <a:endParaRPr b="0" lang="en-US" sz="2000" spc="-1" strike="noStrike">
              <a:solidFill>
                <a:srgbClr val="505046"/>
              </a:solidFill>
              <a:latin typeface="Georgia Pro"/>
            </a:endParaRPr>
          </a:p>
        </p:txBody>
      </p:sp>
      <p:sp>
        <p:nvSpPr>
          <p:cNvPr id="20" name="PlaceHolder 3"/>
          <p:cNvSpPr>
            <a:spLocks noGrp="1"/>
          </p:cNvSpPr>
          <p:nvPr>
            <p:ph/>
          </p:nvPr>
        </p:nvSpPr>
        <p:spPr>
          <a:xfrm>
            <a:off x="5808600" y="1825560"/>
            <a:ext cx="5131080" cy="4205880"/>
          </a:xfrm>
          <a:prstGeom prst="rect">
            <a:avLst/>
          </a:prstGeom>
          <a:noFill/>
          <a:ln w="0">
            <a:noFill/>
          </a:ln>
        </p:spPr>
        <p:txBody>
          <a:bodyPr lIns="0" rIns="0" tIns="0" bIns="0" anchor="t">
            <a:normAutofit/>
          </a:bodyPr>
          <a:p>
            <a:endParaRPr b="0" lang="en-US" sz="2000" spc="-1" strike="noStrike">
              <a:solidFill>
                <a:srgbClr val="505046"/>
              </a:solidFill>
              <a:latin typeface="Georgia Pro"/>
            </a:endParaRPr>
          </a:p>
        </p:txBody>
      </p:sp>
      <p:sp>
        <p:nvSpPr>
          <p:cNvPr id="21" name="PlaceHolder 4"/>
          <p:cNvSpPr>
            <a:spLocks noGrp="1"/>
          </p:cNvSpPr>
          <p:nvPr>
            <p:ph/>
          </p:nvPr>
        </p:nvSpPr>
        <p:spPr>
          <a:xfrm>
            <a:off x="420480" y="4022280"/>
            <a:ext cx="5131080" cy="2005920"/>
          </a:xfrm>
          <a:prstGeom prst="rect">
            <a:avLst/>
          </a:prstGeom>
          <a:noFill/>
          <a:ln w="0">
            <a:noFill/>
          </a:ln>
        </p:spPr>
        <p:txBody>
          <a:bodyPr lIns="0" rIns="0" tIns="0" bIns="0" anchor="t">
            <a:normAutofit/>
          </a:bodyPr>
          <a:p>
            <a:endParaRPr b="0" lang="en-US" sz="2000" spc="-1" strike="noStrike">
              <a:solidFill>
                <a:srgbClr val="505046"/>
              </a:solidFill>
              <a:latin typeface="Georgia Pro"/>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055E8DAA-06D4-414D-9D3C-312C0DB2C141}"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204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Georgia Pro"/>
            </a:endParaRPr>
          </a:p>
        </p:txBody>
      </p:sp>
      <p:sp>
        <p:nvSpPr>
          <p:cNvPr id="23" name="PlaceHolder 2"/>
          <p:cNvSpPr>
            <a:spLocks noGrp="1"/>
          </p:cNvSpPr>
          <p:nvPr>
            <p:ph/>
          </p:nvPr>
        </p:nvSpPr>
        <p:spPr>
          <a:xfrm>
            <a:off x="420480" y="1825560"/>
            <a:ext cx="5131080" cy="4205880"/>
          </a:xfrm>
          <a:prstGeom prst="rect">
            <a:avLst/>
          </a:prstGeom>
          <a:noFill/>
          <a:ln w="0">
            <a:noFill/>
          </a:ln>
        </p:spPr>
        <p:txBody>
          <a:bodyPr lIns="0" rIns="0" tIns="0" bIns="0" anchor="t">
            <a:normAutofit/>
          </a:bodyPr>
          <a:p>
            <a:endParaRPr b="0" lang="en-US" sz="2000" spc="-1" strike="noStrike">
              <a:solidFill>
                <a:srgbClr val="505046"/>
              </a:solidFill>
              <a:latin typeface="Georgia Pro"/>
            </a:endParaRPr>
          </a:p>
        </p:txBody>
      </p:sp>
      <p:sp>
        <p:nvSpPr>
          <p:cNvPr id="24" name="PlaceHolder 3"/>
          <p:cNvSpPr>
            <a:spLocks noGrp="1"/>
          </p:cNvSpPr>
          <p:nvPr>
            <p:ph/>
          </p:nvPr>
        </p:nvSpPr>
        <p:spPr>
          <a:xfrm>
            <a:off x="5808600" y="1825560"/>
            <a:ext cx="5131080" cy="2005920"/>
          </a:xfrm>
          <a:prstGeom prst="rect">
            <a:avLst/>
          </a:prstGeom>
          <a:noFill/>
          <a:ln w="0">
            <a:noFill/>
          </a:ln>
        </p:spPr>
        <p:txBody>
          <a:bodyPr lIns="0" rIns="0" tIns="0" bIns="0" anchor="t">
            <a:normAutofit/>
          </a:bodyPr>
          <a:p>
            <a:endParaRPr b="0" lang="en-US" sz="2000" spc="-1" strike="noStrike">
              <a:solidFill>
                <a:srgbClr val="505046"/>
              </a:solidFill>
              <a:latin typeface="Georgia Pro"/>
            </a:endParaRPr>
          </a:p>
        </p:txBody>
      </p:sp>
      <p:sp>
        <p:nvSpPr>
          <p:cNvPr id="25" name="PlaceHolder 4"/>
          <p:cNvSpPr>
            <a:spLocks noGrp="1"/>
          </p:cNvSpPr>
          <p:nvPr>
            <p:ph/>
          </p:nvPr>
        </p:nvSpPr>
        <p:spPr>
          <a:xfrm>
            <a:off x="5808600" y="4022280"/>
            <a:ext cx="5131080" cy="2005920"/>
          </a:xfrm>
          <a:prstGeom prst="rect">
            <a:avLst/>
          </a:prstGeom>
          <a:noFill/>
          <a:ln w="0">
            <a:noFill/>
          </a:ln>
        </p:spPr>
        <p:txBody>
          <a:bodyPr lIns="0" rIns="0" tIns="0" bIns="0" anchor="t">
            <a:normAutofit/>
          </a:bodyPr>
          <a:p>
            <a:endParaRPr b="0" lang="en-US" sz="2000" spc="-1" strike="noStrike">
              <a:solidFill>
                <a:srgbClr val="505046"/>
              </a:solidFill>
              <a:latin typeface="Georgia Pro"/>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6E2A1883-0A0F-49BC-8206-02D53EC3751C}"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204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Georgia Pro"/>
            </a:endParaRPr>
          </a:p>
        </p:txBody>
      </p:sp>
      <p:sp>
        <p:nvSpPr>
          <p:cNvPr id="27" name="PlaceHolder 2"/>
          <p:cNvSpPr>
            <a:spLocks noGrp="1"/>
          </p:cNvSpPr>
          <p:nvPr>
            <p:ph/>
          </p:nvPr>
        </p:nvSpPr>
        <p:spPr>
          <a:xfrm>
            <a:off x="420480" y="1825560"/>
            <a:ext cx="5131080" cy="2005920"/>
          </a:xfrm>
          <a:prstGeom prst="rect">
            <a:avLst/>
          </a:prstGeom>
          <a:noFill/>
          <a:ln w="0">
            <a:noFill/>
          </a:ln>
        </p:spPr>
        <p:txBody>
          <a:bodyPr lIns="0" rIns="0" tIns="0" bIns="0" anchor="t">
            <a:normAutofit/>
          </a:bodyPr>
          <a:p>
            <a:endParaRPr b="0" lang="en-US" sz="2000" spc="-1" strike="noStrike">
              <a:solidFill>
                <a:srgbClr val="505046"/>
              </a:solidFill>
              <a:latin typeface="Georgia Pro"/>
            </a:endParaRPr>
          </a:p>
        </p:txBody>
      </p:sp>
      <p:sp>
        <p:nvSpPr>
          <p:cNvPr id="28" name="PlaceHolder 3"/>
          <p:cNvSpPr>
            <a:spLocks noGrp="1"/>
          </p:cNvSpPr>
          <p:nvPr>
            <p:ph/>
          </p:nvPr>
        </p:nvSpPr>
        <p:spPr>
          <a:xfrm>
            <a:off x="5808600" y="1825560"/>
            <a:ext cx="5131080" cy="2005920"/>
          </a:xfrm>
          <a:prstGeom prst="rect">
            <a:avLst/>
          </a:prstGeom>
          <a:noFill/>
          <a:ln w="0">
            <a:noFill/>
          </a:ln>
        </p:spPr>
        <p:txBody>
          <a:bodyPr lIns="0" rIns="0" tIns="0" bIns="0" anchor="t">
            <a:normAutofit/>
          </a:bodyPr>
          <a:p>
            <a:endParaRPr b="0" lang="en-US" sz="2000" spc="-1" strike="noStrike">
              <a:solidFill>
                <a:srgbClr val="505046"/>
              </a:solidFill>
              <a:latin typeface="Georgia Pro"/>
            </a:endParaRPr>
          </a:p>
        </p:txBody>
      </p:sp>
      <p:sp>
        <p:nvSpPr>
          <p:cNvPr id="29" name="PlaceHolder 4"/>
          <p:cNvSpPr>
            <a:spLocks noGrp="1"/>
          </p:cNvSpPr>
          <p:nvPr>
            <p:ph/>
          </p:nvPr>
        </p:nvSpPr>
        <p:spPr>
          <a:xfrm>
            <a:off x="420480" y="4022280"/>
            <a:ext cx="10515240" cy="2005920"/>
          </a:xfrm>
          <a:prstGeom prst="rect">
            <a:avLst/>
          </a:prstGeom>
          <a:noFill/>
          <a:ln w="0">
            <a:noFill/>
          </a:ln>
        </p:spPr>
        <p:txBody>
          <a:bodyPr lIns="0" rIns="0" tIns="0" bIns="0" anchor="t">
            <a:normAutofit/>
          </a:bodyPr>
          <a:p>
            <a:endParaRPr b="0" lang="en-US" sz="2000" spc="-1" strike="noStrike">
              <a:solidFill>
                <a:srgbClr val="505046"/>
              </a:solidFill>
              <a:latin typeface="Georgia Pro"/>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D304B537-8310-4F2C-BBBC-7416B5F33256}" type="slidenum">
              <a:t>&lt;#&gt;</a:t>
            </a:fld>
          </a:p>
        </p:txBody>
      </p:sp>
      <p:sp>
        <p:nvSpPr>
          <p:cNvPr id="8" name="PlaceHolder 7"/>
          <p:cNvSpPr>
            <a:spLocks noGrp="1"/>
          </p:cNvSpPr>
          <p:nvPr>
            <p:ph type="dt" idx="1"/>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Rectangle 8"/>
          <p:cNvSpPr/>
          <p:nvPr/>
        </p:nvSpPr>
        <p:spPr>
          <a:xfrm>
            <a:off x="1440" y="0"/>
            <a:ext cx="12188520" cy="685764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p:style>
      </p:sp>
      <p:sp>
        <p:nvSpPr>
          <p:cNvPr id="1" name="Rectangle 9"/>
          <p:cNvSpPr/>
          <p:nvPr/>
        </p:nvSpPr>
        <p:spPr>
          <a:xfrm>
            <a:off x="1446120" y="685800"/>
            <a:ext cx="10743840" cy="5486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 name="Straight Connector 10"/>
          <p:cNvSpPr/>
          <p:nvPr/>
        </p:nvSpPr>
        <p:spPr>
          <a:xfrm flipV="1">
            <a:off x="11495880" y="5400"/>
            <a:ext cx="360" cy="6858000"/>
          </a:xfrm>
          <a:prstGeom prst="line">
            <a:avLst/>
          </a:prstGeom>
          <a:ln cap="rnd" w="9525">
            <a:solidFill>
              <a:srgbClr val="e84c22"/>
            </a:solidFill>
            <a:prstDash val="dash"/>
          </a:ln>
        </p:spPr>
        <p:style>
          <a:lnRef idx="1">
            <a:schemeClr val="accent1"/>
          </a:lnRef>
          <a:fillRef idx="0">
            <a:schemeClr val="accent1"/>
          </a:fillRef>
          <a:effectRef idx="0">
            <a:schemeClr val="accent1"/>
          </a:effectRef>
          <a:fontRef idx="minor"/>
        </p:style>
      </p:sp>
      <p:sp>
        <p:nvSpPr>
          <p:cNvPr id="3" name="Straight Connector 11"/>
          <p:cNvSpPr/>
          <p:nvPr/>
        </p:nvSpPr>
        <p:spPr>
          <a:xfrm>
            <a:off x="1440" y="6172200"/>
            <a:ext cx="12191760" cy="360"/>
          </a:xfrm>
          <a:prstGeom prst="line">
            <a:avLst/>
          </a:prstGeom>
          <a:ln cap="rnd" w="9525">
            <a:solidFill>
              <a:srgbClr val="e84c22"/>
            </a:solidFill>
            <a:prstDash val="dash"/>
          </a:ln>
        </p:spPr>
        <p:style>
          <a:lnRef idx="1">
            <a:schemeClr val="accent1"/>
          </a:lnRef>
          <a:fillRef idx="0">
            <a:schemeClr val="accent1"/>
          </a:fillRef>
          <a:effectRef idx="0">
            <a:schemeClr val="accent1"/>
          </a:effectRef>
          <a:fontRef idx="minor"/>
        </p:style>
      </p:sp>
      <p:sp>
        <p:nvSpPr>
          <p:cNvPr id="4" name="PlaceHolder 1"/>
          <p:cNvSpPr>
            <a:spLocks noGrp="1"/>
          </p:cNvSpPr>
          <p:nvPr>
            <p:ph type="title"/>
          </p:nvPr>
        </p:nvSpPr>
        <p:spPr>
          <a:xfrm>
            <a:off x="1490400" y="1463400"/>
            <a:ext cx="9143640" cy="2387160"/>
          </a:xfrm>
          <a:prstGeom prst="rect">
            <a:avLst/>
          </a:prstGeom>
          <a:noFill/>
          <a:ln w="0">
            <a:noFill/>
          </a:ln>
        </p:spPr>
        <p:txBody>
          <a:bodyPr anchor="b">
            <a:normAutofit/>
          </a:bodyPr>
          <a:p>
            <a:pPr algn="ctr">
              <a:lnSpc>
                <a:spcPct val="90000"/>
              </a:lnSpc>
              <a:buNone/>
            </a:pPr>
            <a:r>
              <a:rPr b="0" lang="en-US" sz="5200" spc="-1" strike="noStrike">
                <a:solidFill>
                  <a:srgbClr val="505046"/>
                </a:solidFill>
                <a:latin typeface="Georgia Pro"/>
              </a:rPr>
              <a:t>Click to edit Master title style</a:t>
            </a:r>
            <a:endParaRPr b="0" lang="en-US" sz="5200" spc="-1" strike="noStrike">
              <a:solidFill>
                <a:srgbClr val="000000"/>
              </a:solidFill>
              <a:latin typeface="Georgia Pro"/>
            </a:endParaRPr>
          </a:p>
        </p:txBody>
      </p:sp>
      <p:sp>
        <p:nvSpPr>
          <p:cNvPr id="5" name="PlaceHolder 2"/>
          <p:cNvSpPr>
            <a:spLocks noGrp="1"/>
          </p:cNvSpPr>
          <p:nvPr>
            <p:ph type="dt" idx="1"/>
          </p:nvPr>
        </p:nvSpPr>
        <p:spPr>
          <a:xfrm>
            <a:off x="420480" y="6217920"/>
            <a:ext cx="2742840" cy="639720"/>
          </a:xfrm>
          <a:prstGeom prst="rect">
            <a:avLst/>
          </a:prstGeom>
          <a:noFill/>
          <a:ln w="0">
            <a:noFill/>
          </a:ln>
        </p:spPr>
        <p:txBody>
          <a:bodyPr anchor="ctr">
            <a:noAutofit/>
          </a:bodyPr>
          <a:lstStyle>
            <a:lvl1pPr>
              <a:lnSpc>
                <a:spcPct val="100000"/>
              </a:lnSpc>
              <a:buNone/>
              <a:defRPr b="0" lang="en-US" sz="1000" spc="-1" strike="noStrike">
                <a:solidFill>
                  <a:srgbClr val="505046"/>
                </a:solidFill>
                <a:latin typeface="Georgia Pro"/>
              </a:defRPr>
            </a:lvl1pPr>
          </a:lstStyle>
          <a:p>
            <a:pPr>
              <a:lnSpc>
                <a:spcPct val="100000"/>
              </a:lnSpc>
              <a:buNone/>
            </a:pPr>
            <a:r>
              <a:rPr b="0" lang="en-US" sz="1000" spc="-1" strike="noStrike">
                <a:solidFill>
                  <a:srgbClr val="505046"/>
                </a:solidFill>
                <a:latin typeface="Georgia Pro"/>
              </a:rPr>
              <a:t>&lt;date/time&gt;</a:t>
            </a:r>
            <a:endParaRPr b="0" lang="en-IN" sz="1000" spc="-1" strike="noStrike">
              <a:latin typeface="Times New Roman"/>
            </a:endParaRPr>
          </a:p>
        </p:txBody>
      </p:sp>
      <p:sp>
        <p:nvSpPr>
          <p:cNvPr id="6" name="PlaceHolder 3"/>
          <p:cNvSpPr>
            <a:spLocks noGrp="1"/>
          </p:cNvSpPr>
          <p:nvPr>
            <p:ph type="ftr" idx="2"/>
          </p:nvPr>
        </p:nvSpPr>
        <p:spPr>
          <a:xfrm>
            <a:off x="3767400" y="6217920"/>
            <a:ext cx="7196040" cy="639720"/>
          </a:xfrm>
          <a:prstGeom prst="rect">
            <a:avLst/>
          </a:prstGeom>
          <a:noFill/>
          <a:ln w="0">
            <a:noFill/>
          </a:ln>
        </p:spPr>
        <p:txBody>
          <a:bodyPr anchor="ctr">
            <a:noAutofit/>
          </a:bodyPr>
          <a:lstStyle>
            <a:lvl1pPr algn="r">
              <a:lnSpc>
                <a:spcPct val="100000"/>
              </a:lnSpc>
              <a:buNone/>
              <a:defRPr b="0" lang="en-US" sz="1000" spc="-1" strike="noStrike">
                <a:solidFill>
                  <a:srgbClr val="505046"/>
                </a:solidFill>
                <a:latin typeface="Georgia Pro"/>
              </a:defRPr>
            </a:lvl1pPr>
          </a:lstStyle>
          <a:p>
            <a:pPr algn="r">
              <a:lnSpc>
                <a:spcPct val="100000"/>
              </a:lnSpc>
              <a:buNone/>
            </a:pPr>
            <a:r>
              <a:rPr b="0" lang="en-US" sz="1000" spc="-1" strike="noStrike">
                <a:solidFill>
                  <a:srgbClr val="505046"/>
                </a:solidFill>
                <a:latin typeface="Georgia Pro"/>
              </a:rPr>
              <a:t>&lt;footer&gt;</a:t>
            </a:r>
            <a:endParaRPr b="0" lang="en-IN" sz="1000" spc="-1" strike="noStrike">
              <a:latin typeface="Times New Roman"/>
            </a:endParaRPr>
          </a:p>
        </p:txBody>
      </p:sp>
      <p:sp>
        <p:nvSpPr>
          <p:cNvPr id="7" name="PlaceHolder 4"/>
          <p:cNvSpPr>
            <a:spLocks noGrp="1"/>
          </p:cNvSpPr>
          <p:nvPr>
            <p:ph type="sldNum" idx="3"/>
          </p:nvPr>
        </p:nvSpPr>
        <p:spPr>
          <a:xfrm>
            <a:off x="11503080" y="-18360"/>
            <a:ext cx="685440" cy="685440"/>
          </a:xfrm>
          <a:prstGeom prst="rect">
            <a:avLst/>
          </a:prstGeom>
          <a:noFill/>
          <a:ln w="0">
            <a:noFill/>
          </a:ln>
        </p:spPr>
        <p:txBody>
          <a:bodyPr anchor="ctr">
            <a:noAutofit/>
          </a:bodyPr>
          <a:lstStyle>
            <a:lvl1pPr algn="ctr">
              <a:lnSpc>
                <a:spcPct val="100000"/>
              </a:lnSpc>
              <a:buNone/>
              <a:defRPr b="0" lang="en-US" sz="1000" spc="-1" strike="noStrike">
                <a:solidFill>
                  <a:srgbClr val="505046"/>
                </a:solidFill>
                <a:latin typeface="Georgia Pro"/>
              </a:defRPr>
            </a:lvl1pPr>
          </a:lstStyle>
          <a:p>
            <a:pPr algn="ctr">
              <a:lnSpc>
                <a:spcPct val="100000"/>
              </a:lnSpc>
              <a:buNone/>
            </a:pPr>
            <a:fld id="{889F92B8-F855-47FB-9A70-CB3DF2077715}" type="slidenum">
              <a:rPr b="0" lang="en-US" sz="1000" spc="-1" strike="noStrike">
                <a:solidFill>
                  <a:srgbClr val="505046"/>
                </a:solidFill>
                <a:latin typeface="Georgia Pro"/>
              </a:rPr>
              <a:t>&lt;number&gt;</a:t>
            </a:fld>
            <a:endParaRPr b="0" lang="en-IN" sz="1000" spc="-1" strike="noStrike">
              <a:latin typeface="Times New Roman"/>
            </a:endParaRPr>
          </a:p>
        </p:txBody>
      </p:sp>
      <p:sp>
        <p:nvSpPr>
          <p:cNvPr id="8"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2000" spc="-1" strike="noStrike">
                <a:solidFill>
                  <a:srgbClr val="505046"/>
                </a:solidFill>
                <a:latin typeface="Georgia Pro"/>
              </a:rPr>
              <a:t>Click to edit the outline text format</a:t>
            </a:r>
            <a:endParaRPr b="0" lang="en-US" sz="2000" spc="-1" strike="noStrike">
              <a:solidFill>
                <a:srgbClr val="505046"/>
              </a:solidFill>
              <a:latin typeface="Georgia Pro"/>
            </a:endParaRPr>
          </a:p>
          <a:p>
            <a:pPr lvl="1" marL="864000" indent="-324000">
              <a:spcBef>
                <a:spcPts val="1134"/>
              </a:spcBef>
              <a:buClr>
                <a:srgbClr val="000000"/>
              </a:buClr>
              <a:buSzPct val="75000"/>
              <a:buFont typeface="Symbol" charset="2"/>
              <a:buChar char=""/>
            </a:pPr>
            <a:r>
              <a:rPr b="0" lang="en-US" sz="1600" spc="-1" strike="noStrike">
                <a:solidFill>
                  <a:srgbClr val="505046"/>
                </a:solidFill>
                <a:latin typeface="Georgia Pro"/>
              </a:rPr>
              <a:t>Second Outline Level</a:t>
            </a:r>
            <a:endParaRPr b="0" lang="en-US" sz="1600" spc="-1" strike="noStrike">
              <a:solidFill>
                <a:srgbClr val="505046"/>
              </a:solidFill>
              <a:latin typeface="Georgia Pro"/>
            </a:endParaRPr>
          </a:p>
          <a:p>
            <a:pPr lvl="2" marL="1296000" indent="-288000">
              <a:spcBef>
                <a:spcPts val="850"/>
              </a:spcBef>
              <a:buClr>
                <a:srgbClr val="000000"/>
              </a:buClr>
              <a:buSzPct val="45000"/>
              <a:buFont typeface="Wingdings" charset="2"/>
              <a:buChar char=""/>
            </a:pPr>
            <a:r>
              <a:rPr b="0" lang="en-US" sz="1400" spc="-1" strike="noStrike">
                <a:solidFill>
                  <a:srgbClr val="505046"/>
                </a:solidFill>
                <a:latin typeface="Georgia Pro"/>
              </a:rPr>
              <a:t>Third Outline Level</a:t>
            </a:r>
            <a:endParaRPr b="0" lang="en-US" sz="1400" spc="-1" strike="noStrike">
              <a:solidFill>
                <a:srgbClr val="505046"/>
              </a:solidFill>
              <a:latin typeface="Georgia Pro"/>
            </a:endParaRPr>
          </a:p>
          <a:p>
            <a:pPr lvl="3" marL="1728000" indent="-216000">
              <a:spcBef>
                <a:spcPts val="567"/>
              </a:spcBef>
              <a:buClr>
                <a:srgbClr val="000000"/>
              </a:buClr>
              <a:buSzPct val="75000"/>
              <a:buFont typeface="Symbol" charset="2"/>
              <a:buChar char=""/>
            </a:pPr>
            <a:r>
              <a:rPr b="0" lang="en-US" sz="1200" spc="-1" strike="noStrike">
                <a:solidFill>
                  <a:srgbClr val="505046"/>
                </a:solidFill>
                <a:latin typeface="Georgia Pro"/>
              </a:rPr>
              <a:t>Fourth Outline Level</a:t>
            </a:r>
            <a:endParaRPr b="0" lang="en-US" sz="1200" spc="-1" strike="noStrike">
              <a:solidFill>
                <a:srgbClr val="505046"/>
              </a:solidFill>
              <a:latin typeface="Georgia Pro"/>
            </a:endParaRPr>
          </a:p>
          <a:p>
            <a:pPr lvl="4" marL="2160000" indent="-216000">
              <a:spcBef>
                <a:spcPts val="283"/>
              </a:spcBef>
              <a:buClr>
                <a:srgbClr val="000000"/>
              </a:buClr>
              <a:buSzPct val="45000"/>
              <a:buFont typeface="Wingdings" charset="2"/>
              <a:buChar char=""/>
            </a:pPr>
            <a:r>
              <a:rPr b="0" lang="en-US" sz="2000" spc="-1" strike="noStrike">
                <a:solidFill>
                  <a:srgbClr val="505046"/>
                </a:solidFill>
                <a:latin typeface="Georgia Pro"/>
              </a:rPr>
              <a:t>Fifth Outline Level</a:t>
            </a:r>
            <a:endParaRPr b="0" lang="en-US" sz="2000" spc="-1" strike="noStrike">
              <a:solidFill>
                <a:srgbClr val="505046"/>
              </a:solidFill>
              <a:latin typeface="Georgia Pro"/>
            </a:endParaRPr>
          </a:p>
          <a:p>
            <a:pPr lvl="5" marL="2592000" indent="-216000">
              <a:spcBef>
                <a:spcPts val="283"/>
              </a:spcBef>
              <a:buClr>
                <a:srgbClr val="000000"/>
              </a:buClr>
              <a:buSzPct val="45000"/>
              <a:buFont typeface="Wingdings" charset="2"/>
              <a:buChar char=""/>
            </a:pPr>
            <a:r>
              <a:rPr b="0" lang="en-US" sz="2000" spc="-1" strike="noStrike">
                <a:solidFill>
                  <a:srgbClr val="505046"/>
                </a:solidFill>
                <a:latin typeface="Georgia Pro"/>
              </a:rPr>
              <a:t>Sixth Outline Level</a:t>
            </a:r>
            <a:endParaRPr b="0" lang="en-US" sz="2000" spc="-1" strike="noStrike">
              <a:solidFill>
                <a:srgbClr val="505046"/>
              </a:solidFill>
              <a:latin typeface="Georgia Pro"/>
            </a:endParaRPr>
          </a:p>
          <a:p>
            <a:pPr lvl="6" marL="3024000" indent="-216000">
              <a:spcBef>
                <a:spcPts val="283"/>
              </a:spcBef>
              <a:buClr>
                <a:srgbClr val="000000"/>
              </a:buClr>
              <a:buSzPct val="45000"/>
              <a:buFont typeface="Wingdings" charset="2"/>
              <a:buChar char=""/>
            </a:pPr>
            <a:r>
              <a:rPr b="0" lang="en-US" sz="2000" spc="-1" strike="noStrike">
                <a:solidFill>
                  <a:srgbClr val="505046"/>
                </a:solidFill>
                <a:latin typeface="Georgia Pro"/>
              </a:rPr>
              <a:t>Seventh Outline Level</a:t>
            </a:r>
            <a:endParaRPr b="0" lang="en-US" sz="2000" spc="-1" strike="noStrike">
              <a:solidFill>
                <a:srgbClr val="505046"/>
              </a:solidFill>
              <a:latin typeface="Georgia Pro"/>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 name="Rectangle 8"/>
          <p:cNvSpPr/>
          <p:nvPr/>
        </p:nvSpPr>
        <p:spPr>
          <a:xfrm>
            <a:off x="1440" y="0"/>
            <a:ext cx="12188520" cy="685764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p:style>
      </p:sp>
      <p:sp>
        <p:nvSpPr>
          <p:cNvPr id="46" name="Rectangle 9"/>
          <p:cNvSpPr/>
          <p:nvPr/>
        </p:nvSpPr>
        <p:spPr>
          <a:xfrm>
            <a:off x="1446120" y="685800"/>
            <a:ext cx="10743840" cy="5486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47" name="Straight Connector 10"/>
          <p:cNvSpPr/>
          <p:nvPr/>
        </p:nvSpPr>
        <p:spPr>
          <a:xfrm flipV="1">
            <a:off x="11495880" y="5400"/>
            <a:ext cx="360" cy="6858000"/>
          </a:xfrm>
          <a:prstGeom prst="line">
            <a:avLst/>
          </a:prstGeom>
          <a:ln cap="rnd" w="9525">
            <a:solidFill>
              <a:srgbClr val="e84c22"/>
            </a:solidFill>
            <a:prstDash val="dash"/>
          </a:ln>
        </p:spPr>
        <p:style>
          <a:lnRef idx="1">
            <a:schemeClr val="accent1"/>
          </a:lnRef>
          <a:fillRef idx="0">
            <a:schemeClr val="accent1"/>
          </a:fillRef>
          <a:effectRef idx="0">
            <a:schemeClr val="accent1"/>
          </a:effectRef>
          <a:fontRef idx="minor"/>
        </p:style>
      </p:sp>
      <p:sp>
        <p:nvSpPr>
          <p:cNvPr id="48" name="Straight Connector 11"/>
          <p:cNvSpPr/>
          <p:nvPr/>
        </p:nvSpPr>
        <p:spPr>
          <a:xfrm>
            <a:off x="1440" y="6172200"/>
            <a:ext cx="12191760" cy="360"/>
          </a:xfrm>
          <a:prstGeom prst="line">
            <a:avLst/>
          </a:prstGeom>
          <a:ln cap="rnd" w="9525">
            <a:solidFill>
              <a:srgbClr val="e84c22"/>
            </a:solidFill>
            <a:prstDash val="dash"/>
          </a:ln>
        </p:spPr>
        <p:style>
          <a:lnRef idx="1">
            <a:schemeClr val="accent1"/>
          </a:lnRef>
          <a:fillRef idx="0">
            <a:schemeClr val="accent1"/>
          </a:fillRef>
          <a:effectRef idx="0">
            <a:schemeClr val="accent1"/>
          </a:effectRef>
          <a:fontRef idx="minor"/>
        </p:style>
      </p:sp>
      <p:sp>
        <p:nvSpPr>
          <p:cNvPr id="49" name="PlaceHolder 1"/>
          <p:cNvSpPr>
            <a:spLocks noGrp="1"/>
          </p:cNvSpPr>
          <p:nvPr>
            <p:ph type="title"/>
          </p:nvPr>
        </p:nvSpPr>
        <p:spPr>
          <a:xfrm>
            <a:off x="420480" y="365040"/>
            <a:ext cx="10515240" cy="1325160"/>
          </a:xfrm>
          <a:prstGeom prst="rect">
            <a:avLst/>
          </a:prstGeom>
          <a:noFill/>
          <a:ln w="0">
            <a:noFill/>
          </a:ln>
        </p:spPr>
        <p:txBody>
          <a:bodyPr anchor="ctr">
            <a:normAutofit/>
          </a:bodyPr>
          <a:p>
            <a:pPr>
              <a:lnSpc>
                <a:spcPct val="90000"/>
              </a:lnSpc>
              <a:buNone/>
            </a:pPr>
            <a:r>
              <a:rPr b="0" lang="en-US" sz="5200" spc="-1" strike="noStrike">
                <a:solidFill>
                  <a:srgbClr val="505046"/>
                </a:solidFill>
                <a:latin typeface="Georgia Pro"/>
              </a:rPr>
              <a:t>Click to edit Master title style</a:t>
            </a:r>
            <a:endParaRPr b="0" lang="en-US" sz="5200" spc="-1" strike="noStrike">
              <a:solidFill>
                <a:srgbClr val="000000"/>
              </a:solidFill>
              <a:latin typeface="Georgia Pro"/>
            </a:endParaRPr>
          </a:p>
        </p:txBody>
      </p:sp>
      <p:sp>
        <p:nvSpPr>
          <p:cNvPr id="50" name="PlaceHolder 2"/>
          <p:cNvSpPr>
            <a:spLocks noGrp="1"/>
          </p:cNvSpPr>
          <p:nvPr>
            <p:ph type="body"/>
          </p:nvPr>
        </p:nvSpPr>
        <p:spPr>
          <a:xfrm>
            <a:off x="420480" y="1825560"/>
            <a:ext cx="10515240" cy="4205880"/>
          </a:xfrm>
          <a:prstGeom prst="rect">
            <a:avLst/>
          </a:prstGeom>
          <a:noFill/>
          <a:ln w="0">
            <a:noFill/>
          </a:ln>
        </p:spPr>
        <p:txBody>
          <a:bodyPr anchor="t">
            <a:noAutofit/>
          </a:bodyPr>
          <a:p>
            <a:pPr marL="228600" indent="-228600">
              <a:lnSpc>
                <a:spcPct val="100000"/>
              </a:lnSpc>
              <a:spcBef>
                <a:spcPts val="1001"/>
              </a:spcBef>
              <a:buClr>
                <a:srgbClr val="ffbd47"/>
              </a:buClr>
              <a:buFont typeface="Wingdings 2" charset="2"/>
              <a:buChar char=""/>
            </a:pPr>
            <a:r>
              <a:rPr b="0" lang="en-US" sz="2400" spc="-1" strike="noStrike">
                <a:solidFill>
                  <a:srgbClr val="505046"/>
                </a:solidFill>
                <a:latin typeface="Georgia Pro"/>
              </a:rPr>
              <a:t>Click to edit Master text styles</a:t>
            </a:r>
            <a:endParaRPr b="0" lang="en-US" sz="2400" spc="-1" strike="noStrike">
              <a:solidFill>
                <a:srgbClr val="505046"/>
              </a:solidFill>
              <a:latin typeface="Georgia Pro"/>
            </a:endParaRPr>
          </a:p>
          <a:p>
            <a:pPr lvl="1" marL="685800" indent="-228600">
              <a:lnSpc>
                <a:spcPct val="100000"/>
              </a:lnSpc>
              <a:spcBef>
                <a:spcPts val="499"/>
              </a:spcBef>
              <a:buClr>
                <a:srgbClr val="ffbd47"/>
              </a:buClr>
              <a:buFont typeface="Wingdings 2" charset="2"/>
              <a:buChar char=""/>
            </a:pPr>
            <a:r>
              <a:rPr b="0" lang="en-US" sz="2200" spc="-1" strike="noStrike">
                <a:solidFill>
                  <a:srgbClr val="505046"/>
                </a:solidFill>
                <a:latin typeface="Georgia Pro"/>
              </a:rPr>
              <a:t>Second level</a:t>
            </a:r>
            <a:endParaRPr b="0" lang="en-US" sz="2200" spc="-1" strike="noStrike">
              <a:solidFill>
                <a:srgbClr val="505046"/>
              </a:solidFill>
              <a:latin typeface="Georgia Pro"/>
            </a:endParaRPr>
          </a:p>
          <a:p>
            <a:pPr lvl="2" marL="1143000" indent="-228600">
              <a:lnSpc>
                <a:spcPct val="100000"/>
              </a:lnSpc>
              <a:spcBef>
                <a:spcPts val="499"/>
              </a:spcBef>
              <a:buClr>
                <a:srgbClr val="ffbd47"/>
              </a:buClr>
              <a:buFont typeface="Wingdings 2" charset="2"/>
              <a:buChar char=""/>
            </a:pPr>
            <a:r>
              <a:rPr b="0" lang="en-US" sz="1600" spc="-1" strike="noStrike">
                <a:solidFill>
                  <a:srgbClr val="505046"/>
                </a:solidFill>
                <a:latin typeface="Georgia Pro"/>
              </a:rPr>
              <a:t>Third level</a:t>
            </a:r>
            <a:endParaRPr b="0" lang="en-US" sz="1600" spc="-1" strike="noStrike">
              <a:solidFill>
                <a:srgbClr val="505046"/>
              </a:solidFill>
              <a:latin typeface="Georgia Pro"/>
            </a:endParaRPr>
          </a:p>
          <a:p>
            <a:pPr lvl="3" marL="1600200" indent="-228600">
              <a:lnSpc>
                <a:spcPct val="100000"/>
              </a:lnSpc>
              <a:spcBef>
                <a:spcPts val="499"/>
              </a:spcBef>
              <a:buClr>
                <a:srgbClr val="ffbd47"/>
              </a:buClr>
              <a:buFont typeface="Wingdings 2" charset="2"/>
              <a:buChar char=""/>
            </a:pPr>
            <a:r>
              <a:rPr b="0" lang="en-US" sz="1400" spc="-1" strike="noStrike">
                <a:solidFill>
                  <a:srgbClr val="505046"/>
                </a:solidFill>
                <a:latin typeface="Georgia Pro"/>
              </a:rPr>
              <a:t>Fourth level</a:t>
            </a:r>
            <a:endParaRPr b="0" lang="en-US" sz="1400" spc="-1" strike="noStrike">
              <a:solidFill>
                <a:srgbClr val="505046"/>
              </a:solidFill>
              <a:latin typeface="Georgia Pro"/>
            </a:endParaRPr>
          </a:p>
          <a:p>
            <a:pPr lvl="4" marL="2057400" indent="-228600">
              <a:lnSpc>
                <a:spcPct val="100000"/>
              </a:lnSpc>
              <a:spcBef>
                <a:spcPts val="499"/>
              </a:spcBef>
              <a:buClr>
                <a:srgbClr val="ffbd47"/>
              </a:buClr>
              <a:buFont typeface="Wingdings 2" charset="2"/>
              <a:buChar char=""/>
            </a:pPr>
            <a:r>
              <a:rPr b="0" lang="en-US" sz="1200" spc="-1" strike="noStrike">
                <a:solidFill>
                  <a:srgbClr val="505046"/>
                </a:solidFill>
                <a:latin typeface="Georgia Pro"/>
              </a:rPr>
              <a:t>Fifth level</a:t>
            </a:r>
            <a:endParaRPr b="0" lang="en-US" sz="1200" spc="-1" strike="noStrike">
              <a:solidFill>
                <a:srgbClr val="505046"/>
              </a:solidFill>
              <a:latin typeface="Georgia Pro"/>
            </a:endParaRPr>
          </a:p>
        </p:txBody>
      </p:sp>
      <p:sp>
        <p:nvSpPr>
          <p:cNvPr id="51" name="PlaceHolder 3"/>
          <p:cNvSpPr>
            <a:spLocks noGrp="1"/>
          </p:cNvSpPr>
          <p:nvPr>
            <p:ph type="dt" idx="4"/>
          </p:nvPr>
        </p:nvSpPr>
        <p:spPr>
          <a:xfrm>
            <a:off x="420480" y="6217920"/>
            <a:ext cx="2742840" cy="639720"/>
          </a:xfrm>
          <a:prstGeom prst="rect">
            <a:avLst/>
          </a:prstGeom>
          <a:noFill/>
          <a:ln w="0">
            <a:noFill/>
          </a:ln>
        </p:spPr>
        <p:txBody>
          <a:bodyPr anchor="ctr">
            <a:noAutofit/>
          </a:bodyPr>
          <a:lstStyle>
            <a:lvl1pPr>
              <a:lnSpc>
                <a:spcPct val="100000"/>
              </a:lnSpc>
              <a:buNone/>
              <a:defRPr b="0" lang="en-US" sz="1000" spc="-1" strike="noStrike">
                <a:solidFill>
                  <a:srgbClr val="505046"/>
                </a:solidFill>
                <a:latin typeface="Georgia Pro"/>
              </a:defRPr>
            </a:lvl1pPr>
          </a:lstStyle>
          <a:p>
            <a:pPr>
              <a:lnSpc>
                <a:spcPct val="100000"/>
              </a:lnSpc>
              <a:buNone/>
            </a:pPr>
            <a:r>
              <a:rPr b="0" lang="en-US" sz="1000" spc="-1" strike="noStrike">
                <a:solidFill>
                  <a:srgbClr val="505046"/>
                </a:solidFill>
                <a:latin typeface="Georgia Pro"/>
              </a:rPr>
              <a:t>&lt;date/time&gt;</a:t>
            </a:r>
            <a:endParaRPr b="0" lang="en-IN" sz="1000" spc="-1" strike="noStrike">
              <a:latin typeface="Times New Roman"/>
            </a:endParaRPr>
          </a:p>
        </p:txBody>
      </p:sp>
      <p:sp>
        <p:nvSpPr>
          <p:cNvPr id="52" name="PlaceHolder 4"/>
          <p:cNvSpPr>
            <a:spLocks noGrp="1"/>
          </p:cNvSpPr>
          <p:nvPr>
            <p:ph type="ftr" idx="5"/>
          </p:nvPr>
        </p:nvSpPr>
        <p:spPr>
          <a:xfrm>
            <a:off x="3767400" y="6217920"/>
            <a:ext cx="7196040" cy="639720"/>
          </a:xfrm>
          <a:prstGeom prst="rect">
            <a:avLst/>
          </a:prstGeom>
          <a:noFill/>
          <a:ln w="0">
            <a:noFill/>
          </a:ln>
        </p:spPr>
        <p:txBody>
          <a:bodyPr anchor="ctr">
            <a:noAutofit/>
          </a:bodyPr>
          <a:lstStyle>
            <a:lvl1pPr algn="r">
              <a:lnSpc>
                <a:spcPct val="100000"/>
              </a:lnSpc>
              <a:buNone/>
              <a:defRPr b="0" lang="en-US" sz="1000" spc="-1" strike="noStrike">
                <a:solidFill>
                  <a:srgbClr val="505046"/>
                </a:solidFill>
                <a:latin typeface="Georgia Pro"/>
              </a:defRPr>
            </a:lvl1pPr>
          </a:lstStyle>
          <a:p>
            <a:pPr algn="r">
              <a:lnSpc>
                <a:spcPct val="100000"/>
              </a:lnSpc>
              <a:buNone/>
            </a:pPr>
            <a:r>
              <a:rPr b="0" lang="en-US" sz="1000" spc="-1" strike="noStrike">
                <a:solidFill>
                  <a:srgbClr val="505046"/>
                </a:solidFill>
                <a:latin typeface="Georgia Pro"/>
              </a:rPr>
              <a:t>&lt;footer&gt;</a:t>
            </a:r>
            <a:endParaRPr b="0" lang="en-IN" sz="1000" spc="-1" strike="noStrike">
              <a:latin typeface="Times New Roman"/>
            </a:endParaRPr>
          </a:p>
        </p:txBody>
      </p:sp>
      <p:sp>
        <p:nvSpPr>
          <p:cNvPr id="53" name="PlaceHolder 5"/>
          <p:cNvSpPr>
            <a:spLocks noGrp="1"/>
          </p:cNvSpPr>
          <p:nvPr>
            <p:ph type="sldNum" idx="6"/>
          </p:nvPr>
        </p:nvSpPr>
        <p:spPr>
          <a:xfrm>
            <a:off x="11503080" y="-18360"/>
            <a:ext cx="685440" cy="685440"/>
          </a:xfrm>
          <a:prstGeom prst="rect">
            <a:avLst/>
          </a:prstGeom>
          <a:noFill/>
          <a:ln w="0">
            <a:noFill/>
          </a:ln>
        </p:spPr>
        <p:txBody>
          <a:bodyPr anchor="ctr">
            <a:noAutofit/>
          </a:bodyPr>
          <a:lstStyle>
            <a:lvl1pPr algn="ctr">
              <a:lnSpc>
                <a:spcPct val="100000"/>
              </a:lnSpc>
              <a:buNone/>
              <a:defRPr b="0" lang="en-US" sz="1000" spc="-1" strike="noStrike">
                <a:solidFill>
                  <a:srgbClr val="505046"/>
                </a:solidFill>
                <a:latin typeface="Georgia Pro"/>
              </a:defRPr>
            </a:lvl1pPr>
          </a:lstStyle>
          <a:p>
            <a:pPr algn="ctr">
              <a:lnSpc>
                <a:spcPct val="100000"/>
              </a:lnSpc>
              <a:buNone/>
            </a:pPr>
            <a:fld id="{BB12E6E4-21A3-459F-B6CD-6E5BE3E3D8F6}" type="slidenum">
              <a:rPr b="0" lang="en-US" sz="1000" spc="-1" strike="noStrike">
                <a:solidFill>
                  <a:srgbClr val="505046"/>
                </a:solidFill>
                <a:latin typeface="Georgia Pro"/>
              </a:rPr>
              <a:t>&lt;number&gt;</a:t>
            </a:fld>
            <a:endParaRPr b="0" lang="en-IN"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0" name="Rectangle 8"/>
          <p:cNvSpPr/>
          <p:nvPr/>
        </p:nvSpPr>
        <p:spPr>
          <a:xfrm>
            <a:off x="1440" y="0"/>
            <a:ext cx="12188520" cy="685764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p:style>
      </p:sp>
      <p:sp>
        <p:nvSpPr>
          <p:cNvPr id="91" name="Rectangle 9"/>
          <p:cNvSpPr/>
          <p:nvPr/>
        </p:nvSpPr>
        <p:spPr>
          <a:xfrm>
            <a:off x="1446120" y="685800"/>
            <a:ext cx="10743840" cy="5486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92" name="Straight Connector 10"/>
          <p:cNvSpPr/>
          <p:nvPr/>
        </p:nvSpPr>
        <p:spPr>
          <a:xfrm flipV="1">
            <a:off x="11495880" y="5400"/>
            <a:ext cx="360" cy="6858000"/>
          </a:xfrm>
          <a:prstGeom prst="line">
            <a:avLst/>
          </a:prstGeom>
          <a:ln cap="rnd" w="9525">
            <a:solidFill>
              <a:srgbClr val="e84c22"/>
            </a:solidFill>
            <a:prstDash val="dash"/>
          </a:ln>
        </p:spPr>
        <p:style>
          <a:lnRef idx="1">
            <a:schemeClr val="accent1"/>
          </a:lnRef>
          <a:fillRef idx="0">
            <a:schemeClr val="accent1"/>
          </a:fillRef>
          <a:effectRef idx="0">
            <a:schemeClr val="accent1"/>
          </a:effectRef>
          <a:fontRef idx="minor"/>
        </p:style>
      </p:sp>
      <p:sp>
        <p:nvSpPr>
          <p:cNvPr id="93" name="Straight Connector 11"/>
          <p:cNvSpPr/>
          <p:nvPr/>
        </p:nvSpPr>
        <p:spPr>
          <a:xfrm>
            <a:off x="1440" y="6172200"/>
            <a:ext cx="12191760" cy="360"/>
          </a:xfrm>
          <a:prstGeom prst="line">
            <a:avLst/>
          </a:prstGeom>
          <a:ln cap="rnd" w="9525">
            <a:solidFill>
              <a:srgbClr val="e84c22"/>
            </a:solidFill>
            <a:prstDash val="dash"/>
          </a:ln>
        </p:spPr>
        <p:style>
          <a:lnRef idx="1">
            <a:schemeClr val="accent1"/>
          </a:lnRef>
          <a:fillRef idx="0">
            <a:schemeClr val="accent1"/>
          </a:fillRef>
          <a:effectRef idx="0">
            <a:schemeClr val="accent1"/>
          </a:effectRef>
          <a:fontRef idx="minor"/>
        </p:style>
      </p:sp>
      <p:sp>
        <p:nvSpPr>
          <p:cNvPr id="94" name="Rectangle 1"/>
          <p:cNvSpPr/>
          <p:nvPr/>
        </p:nvSpPr>
        <p:spPr>
          <a:xfrm>
            <a:off x="0" y="0"/>
            <a:ext cx="1218852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95" name="Rectangle 2"/>
          <p:cNvSpPr/>
          <p:nvPr/>
        </p:nvSpPr>
        <p:spPr>
          <a:xfrm>
            <a:off x="0" y="0"/>
            <a:ext cx="12188520" cy="685764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p:style>
      </p:sp>
      <p:sp>
        <p:nvSpPr>
          <p:cNvPr id="96" name="PlaceHolder 1"/>
          <p:cNvSpPr>
            <a:spLocks noGrp="1"/>
          </p:cNvSpPr>
          <p:nvPr>
            <p:ph type="dt" idx="7"/>
          </p:nvPr>
        </p:nvSpPr>
        <p:spPr>
          <a:xfrm>
            <a:off x="420480" y="6217920"/>
            <a:ext cx="2742840" cy="639720"/>
          </a:xfrm>
          <a:prstGeom prst="rect">
            <a:avLst/>
          </a:prstGeom>
          <a:noFill/>
          <a:ln w="0">
            <a:noFill/>
          </a:ln>
        </p:spPr>
        <p:txBody>
          <a:bodyPr anchor="ctr">
            <a:noAutofit/>
          </a:bodyPr>
          <a:lstStyle>
            <a:lvl1pPr>
              <a:lnSpc>
                <a:spcPct val="100000"/>
              </a:lnSpc>
              <a:buNone/>
              <a:defRPr b="0" lang="en-US" sz="1000" spc="-1" strike="noStrike">
                <a:solidFill>
                  <a:srgbClr val="505046"/>
                </a:solidFill>
                <a:latin typeface="Georgia Pro"/>
              </a:defRPr>
            </a:lvl1pPr>
          </a:lstStyle>
          <a:p>
            <a:pPr>
              <a:lnSpc>
                <a:spcPct val="100000"/>
              </a:lnSpc>
              <a:buNone/>
            </a:pPr>
            <a:r>
              <a:rPr b="0" lang="en-US" sz="1000" spc="-1" strike="noStrike">
                <a:solidFill>
                  <a:srgbClr val="505046"/>
                </a:solidFill>
                <a:latin typeface="Georgia Pro"/>
              </a:rPr>
              <a:t>&lt;date/time&gt;</a:t>
            </a:r>
            <a:endParaRPr b="0" lang="en-IN" sz="1000" spc="-1" strike="noStrike">
              <a:latin typeface="Times New Roman"/>
            </a:endParaRPr>
          </a:p>
        </p:txBody>
      </p:sp>
      <p:sp>
        <p:nvSpPr>
          <p:cNvPr id="97" name="PlaceHolder 2"/>
          <p:cNvSpPr>
            <a:spLocks noGrp="1"/>
          </p:cNvSpPr>
          <p:nvPr>
            <p:ph type="ftr" idx="8"/>
          </p:nvPr>
        </p:nvSpPr>
        <p:spPr>
          <a:xfrm>
            <a:off x="3767400" y="6217920"/>
            <a:ext cx="7196040" cy="639720"/>
          </a:xfrm>
          <a:prstGeom prst="rect">
            <a:avLst/>
          </a:prstGeom>
          <a:noFill/>
          <a:ln w="0">
            <a:noFill/>
          </a:ln>
        </p:spPr>
        <p:txBody>
          <a:bodyPr anchor="ctr">
            <a:noAutofit/>
          </a:bodyPr>
          <a:lstStyle>
            <a:lvl1pPr algn="r">
              <a:lnSpc>
                <a:spcPct val="100000"/>
              </a:lnSpc>
              <a:buNone/>
              <a:defRPr b="0" lang="en-US" sz="1000" spc="-1" strike="noStrike">
                <a:solidFill>
                  <a:srgbClr val="505046"/>
                </a:solidFill>
                <a:latin typeface="Georgia Pro"/>
              </a:defRPr>
            </a:lvl1pPr>
          </a:lstStyle>
          <a:p>
            <a:pPr algn="r">
              <a:lnSpc>
                <a:spcPct val="100000"/>
              </a:lnSpc>
              <a:buNone/>
            </a:pPr>
            <a:r>
              <a:rPr b="0" lang="en-US" sz="1000" spc="-1" strike="noStrike">
                <a:solidFill>
                  <a:srgbClr val="505046"/>
                </a:solidFill>
                <a:latin typeface="Georgia Pro"/>
              </a:rPr>
              <a:t>&lt;footer&gt;</a:t>
            </a:r>
            <a:endParaRPr b="0" lang="en-IN" sz="1000" spc="-1" strike="noStrike">
              <a:latin typeface="Times New Roman"/>
            </a:endParaRPr>
          </a:p>
        </p:txBody>
      </p:sp>
      <p:sp>
        <p:nvSpPr>
          <p:cNvPr id="98" name="PlaceHolder 3"/>
          <p:cNvSpPr>
            <a:spLocks noGrp="1"/>
          </p:cNvSpPr>
          <p:nvPr>
            <p:ph type="sldNum" idx="9"/>
          </p:nvPr>
        </p:nvSpPr>
        <p:spPr>
          <a:xfrm>
            <a:off x="11503080" y="-18360"/>
            <a:ext cx="685440" cy="685440"/>
          </a:xfrm>
          <a:prstGeom prst="rect">
            <a:avLst/>
          </a:prstGeom>
          <a:noFill/>
          <a:ln w="0">
            <a:noFill/>
          </a:ln>
        </p:spPr>
        <p:txBody>
          <a:bodyPr anchor="ctr">
            <a:noAutofit/>
          </a:bodyPr>
          <a:lstStyle>
            <a:lvl1pPr algn="ctr">
              <a:lnSpc>
                <a:spcPct val="100000"/>
              </a:lnSpc>
              <a:buNone/>
              <a:defRPr b="0" lang="en-US" sz="1000" spc="-1" strike="noStrike">
                <a:solidFill>
                  <a:srgbClr val="505046"/>
                </a:solidFill>
                <a:latin typeface="Georgia Pro"/>
              </a:defRPr>
            </a:lvl1pPr>
          </a:lstStyle>
          <a:p>
            <a:pPr algn="ctr">
              <a:lnSpc>
                <a:spcPct val="100000"/>
              </a:lnSpc>
              <a:buNone/>
            </a:pPr>
            <a:fld id="{D6E05FDB-F400-4C23-AF27-8D504A67034F}" type="slidenum">
              <a:rPr b="0" lang="en-US" sz="1000" spc="-1" strike="noStrike">
                <a:solidFill>
                  <a:srgbClr val="505046"/>
                </a:solidFill>
                <a:latin typeface="Georgia Pro"/>
              </a:rPr>
              <a:t>&lt;number&gt;</a:t>
            </a:fld>
            <a:endParaRPr b="0" lang="en-IN" sz="1000" spc="-1" strike="noStrike">
              <a:latin typeface="Times New Roman"/>
            </a:endParaRPr>
          </a:p>
        </p:txBody>
      </p:sp>
      <p:sp>
        <p:nvSpPr>
          <p:cNvPr id="99"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r>
              <a:rPr b="0" lang="en-US" sz="1800" spc="-1" strike="noStrike">
                <a:solidFill>
                  <a:srgbClr val="000000"/>
                </a:solidFill>
                <a:latin typeface="Georgia Pro"/>
              </a:rPr>
              <a:t>Click to edit the title text format</a:t>
            </a:r>
            <a:endParaRPr b="0" lang="en-US" sz="1800" spc="-1" strike="noStrike">
              <a:solidFill>
                <a:srgbClr val="000000"/>
              </a:solidFill>
              <a:latin typeface="Georgia Pro"/>
            </a:endParaRPr>
          </a:p>
        </p:txBody>
      </p:sp>
      <p:sp>
        <p:nvSpPr>
          <p:cNvPr id="100"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2000" spc="-1" strike="noStrike">
                <a:solidFill>
                  <a:srgbClr val="505046"/>
                </a:solidFill>
                <a:latin typeface="Georgia Pro"/>
              </a:rPr>
              <a:t>Click to edit the outline text format</a:t>
            </a:r>
            <a:endParaRPr b="0" lang="en-US" sz="2000" spc="-1" strike="noStrike">
              <a:solidFill>
                <a:srgbClr val="505046"/>
              </a:solidFill>
              <a:latin typeface="Georgia Pro"/>
            </a:endParaRPr>
          </a:p>
          <a:p>
            <a:pPr lvl="1" marL="864000" indent="-324000">
              <a:spcBef>
                <a:spcPts val="1134"/>
              </a:spcBef>
              <a:buClr>
                <a:srgbClr val="000000"/>
              </a:buClr>
              <a:buSzPct val="75000"/>
              <a:buFont typeface="Symbol" charset="2"/>
              <a:buChar char=""/>
            </a:pPr>
            <a:r>
              <a:rPr b="0" lang="en-US" sz="1600" spc="-1" strike="noStrike">
                <a:solidFill>
                  <a:srgbClr val="505046"/>
                </a:solidFill>
                <a:latin typeface="Georgia Pro"/>
              </a:rPr>
              <a:t>Second Outline Level</a:t>
            </a:r>
            <a:endParaRPr b="0" lang="en-US" sz="1600" spc="-1" strike="noStrike">
              <a:solidFill>
                <a:srgbClr val="505046"/>
              </a:solidFill>
              <a:latin typeface="Georgia Pro"/>
            </a:endParaRPr>
          </a:p>
          <a:p>
            <a:pPr lvl="2" marL="1296000" indent="-288000">
              <a:spcBef>
                <a:spcPts val="850"/>
              </a:spcBef>
              <a:buClr>
                <a:srgbClr val="000000"/>
              </a:buClr>
              <a:buSzPct val="45000"/>
              <a:buFont typeface="Wingdings" charset="2"/>
              <a:buChar char=""/>
            </a:pPr>
            <a:r>
              <a:rPr b="0" lang="en-US" sz="1400" spc="-1" strike="noStrike">
                <a:solidFill>
                  <a:srgbClr val="505046"/>
                </a:solidFill>
                <a:latin typeface="Georgia Pro"/>
              </a:rPr>
              <a:t>Third Outline Level</a:t>
            </a:r>
            <a:endParaRPr b="0" lang="en-US" sz="1400" spc="-1" strike="noStrike">
              <a:solidFill>
                <a:srgbClr val="505046"/>
              </a:solidFill>
              <a:latin typeface="Georgia Pro"/>
            </a:endParaRPr>
          </a:p>
          <a:p>
            <a:pPr lvl="3" marL="1728000" indent="-216000">
              <a:spcBef>
                <a:spcPts val="567"/>
              </a:spcBef>
              <a:buClr>
                <a:srgbClr val="000000"/>
              </a:buClr>
              <a:buSzPct val="75000"/>
              <a:buFont typeface="Symbol" charset="2"/>
              <a:buChar char=""/>
            </a:pPr>
            <a:r>
              <a:rPr b="0" lang="en-US" sz="1200" spc="-1" strike="noStrike">
                <a:solidFill>
                  <a:srgbClr val="505046"/>
                </a:solidFill>
                <a:latin typeface="Georgia Pro"/>
              </a:rPr>
              <a:t>Fourth Outline Level</a:t>
            </a:r>
            <a:endParaRPr b="0" lang="en-US" sz="1200" spc="-1" strike="noStrike">
              <a:solidFill>
                <a:srgbClr val="505046"/>
              </a:solidFill>
              <a:latin typeface="Georgia Pro"/>
            </a:endParaRPr>
          </a:p>
          <a:p>
            <a:pPr lvl="4" marL="2160000" indent="-216000">
              <a:spcBef>
                <a:spcPts val="283"/>
              </a:spcBef>
              <a:buClr>
                <a:srgbClr val="000000"/>
              </a:buClr>
              <a:buSzPct val="45000"/>
              <a:buFont typeface="Wingdings" charset="2"/>
              <a:buChar char=""/>
            </a:pPr>
            <a:r>
              <a:rPr b="0" lang="en-US" sz="2000" spc="-1" strike="noStrike">
                <a:solidFill>
                  <a:srgbClr val="505046"/>
                </a:solidFill>
                <a:latin typeface="Georgia Pro"/>
              </a:rPr>
              <a:t>Fifth Outline Level</a:t>
            </a:r>
            <a:endParaRPr b="0" lang="en-US" sz="2000" spc="-1" strike="noStrike">
              <a:solidFill>
                <a:srgbClr val="505046"/>
              </a:solidFill>
              <a:latin typeface="Georgia Pro"/>
            </a:endParaRPr>
          </a:p>
          <a:p>
            <a:pPr lvl="5" marL="2592000" indent="-216000">
              <a:spcBef>
                <a:spcPts val="283"/>
              </a:spcBef>
              <a:buClr>
                <a:srgbClr val="000000"/>
              </a:buClr>
              <a:buSzPct val="45000"/>
              <a:buFont typeface="Wingdings" charset="2"/>
              <a:buChar char=""/>
            </a:pPr>
            <a:r>
              <a:rPr b="0" lang="en-US" sz="2000" spc="-1" strike="noStrike">
                <a:solidFill>
                  <a:srgbClr val="505046"/>
                </a:solidFill>
                <a:latin typeface="Georgia Pro"/>
              </a:rPr>
              <a:t>Sixth Outline Level</a:t>
            </a:r>
            <a:endParaRPr b="0" lang="en-US" sz="2000" spc="-1" strike="noStrike">
              <a:solidFill>
                <a:srgbClr val="505046"/>
              </a:solidFill>
              <a:latin typeface="Georgia Pro"/>
            </a:endParaRPr>
          </a:p>
          <a:p>
            <a:pPr lvl="6" marL="3024000" indent="-216000">
              <a:spcBef>
                <a:spcPts val="283"/>
              </a:spcBef>
              <a:buClr>
                <a:srgbClr val="000000"/>
              </a:buClr>
              <a:buSzPct val="45000"/>
              <a:buFont typeface="Wingdings" charset="2"/>
              <a:buChar char=""/>
            </a:pPr>
            <a:r>
              <a:rPr b="0" lang="en-US" sz="2000" spc="-1" strike="noStrike">
                <a:solidFill>
                  <a:srgbClr val="505046"/>
                </a:solidFill>
                <a:latin typeface="Georgia Pro"/>
              </a:rPr>
              <a:t>Seventh Outline Level</a:t>
            </a:r>
            <a:endParaRPr b="0" lang="en-US" sz="2000" spc="-1" strike="noStrike">
              <a:solidFill>
                <a:srgbClr val="505046"/>
              </a:solidFill>
              <a:latin typeface="Georgia Pro"/>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7" name="Background Gray Rectangle"/>
          <p:cNvSpPr/>
          <p:nvPr/>
        </p:nvSpPr>
        <p:spPr>
          <a:xfrm>
            <a:off x="2880" y="-14040"/>
            <a:ext cx="1218852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38" name="Rectangle 24"/>
          <p:cNvSpPr/>
          <p:nvPr/>
        </p:nvSpPr>
        <p:spPr>
          <a:xfrm>
            <a:off x="1440" y="0"/>
            <a:ext cx="12188520" cy="685764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p:style>
      </p:sp>
      <p:sp>
        <p:nvSpPr>
          <p:cNvPr id="139" name="Rectangle 25"/>
          <p:cNvSpPr/>
          <p:nvPr/>
        </p:nvSpPr>
        <p:spPr>
          <a:xfrm>
            <a:off x="1446120" y="685800"/>
            <a:ext cx="10743840" cy="5486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40" name="PlaceHolder 1"/>
          <p:cNvSpPr>
            <a:spLocks noGrp="1"/>
          </p:cNvSpPr>
          <p:nvPr>
            <p:ph type="title"/>
          </p:nvPr>
        </p:nvSpPr>
        <p:spPr>
          <a:xfrm>
            <a:off x="422280" y="680040"/>
            <a:ext cx="10275120" cy="2574360"/>
          </a:xfrm>
          <a:prstGeom prst="rect">
            <a:avLst/>
          </a:prstGeom>
          <a:noFill/>
          <a:ln w="0">
            <a:noFill/>
          </a:ln>
        </p:spPr>
        <p:txBody>
          <a:bodyPr anchor="b">
            <a:normAutofit/>
          </a:bodyPr>
          <a:p>
            <a:pPr algn="ctr">
              <a:lnSpc>
                <a:spcPct val="90000"/>
              </a:lnSpc>
              <a:buNone/>
            </a:pPr>
            <a:r>
              <a:rPr b="1" lang="en-US" sz="5400" spc="-1" strike="noStrike">
                <a:solidFill>
                  <a:srgbClr val="505046"/>
                </a:solidFill>
                <a:latin typeface="Georgia Pro"/>
              </a:rPr>
              <a:t>SQL Project</a:t>
            </a:r>
            <a:endParaRPr b="0" lang="en-US" sz="5400" spc="-1" strike="noStrike">
              <a:solidFill>
                <a:srgbClr val="000000"/>
              </a:solidFill>
              <a:latin typeface="Georgia Pro"/>
            </a:endParaRPr>
          </a:p>
        </p:txBody>
      </p:sp>
      <p:sp>
        <p:nvSpPr>
          <p:cNvPr id="141" name="PlaceHolder 2"/>
          <p:cNvSpPr>
            <a:spLocks noGrp="1"/>
          </p:cNvSpPr>
          <p:nvPr>
            <p:ph type="subTitle"/>
          </p:nvPr>
        </p:nvSpPr>
        <p:spPr>
          <a:xfrm>
            <a:off x="422280" y="3562920"/>
            <a:ext cx="10275120" cy="2279520"/>
          </a:xfrm>
          <a:prstGeom prst="rect">
            <a:avLst/>
          </a:prstGeom>
          <a:noFill/>
          <a:ln w="0">
            <a:noFill/>
          </a:ln>
        </p:spPr>
        <p:txBody>
          <a:bodyPr anchor="t">
            <a:normAutofit/>
          </a:bodyPr>
          <a:p>
            <a:pPr algn="ctr">
              <a:buNone/>
            </a:pPr>
            <a:endParaRPr b="0" lang="en-IN" sz="3200" spc="-1" strike="noStrike">
              <a:latin typeface="Arial"/>
            </a:endParaRPr>
          </a:p>
        </p:txBody>
      </p:sp>
      <p:sp>
        <p:nvSpPr>
          <p:cNvPr id="142" name="Straight Connector 26"/>
          <p:cNvSpPr/>
          <p:nvPr/>
        </p:nvSpPr>
        <p:spPr>
          <a:xfrm flipV="1">
            <a:off x="11495880" y="5400"/>
            <a:ext cx="360" cy="6858000"/>
          </a:xfrm>
          <a:prstGeom prst="line">
            <a:avLst/>
          </a:prstGeom>
          <a:ln cap="rnd" w="9525">
            <a:solidFill>
              <a:srgbClr val="e84c22"/>
            </a:solidFill>
            <a:prstDash val="dash"/>
          </a:ln>
        </p:spPr>
        <p:style>
          <a:lnRef idx="1">
            <a:schemeClr val="accent1"/>
          </a:lnRef>
          <a:fillRef idx="0">
            <a:schemeClr val="accent1"/>
          </a:fillRef>
          <a:effectRef idx="0">
            <a:schemeClr val="accent1"/>
          </a:effectRef>
          <a:fontRef idx="minor"/>
        </p:style>
      </p:sp>
      <p:sp>
        <p:nvSpPr>
          <p:cNvPr id="143" name="Straight Connector 27"/>
          <p:cNvSpPr/>
          <p:nvPr/>
        </p:nvSpPr>
        <p:spPr>
          <a:xfrm>
            <a:off x="1440" y="6172200"/>
            <a:ext cx="12191760" cy="360"/>
          </a:xfrm>
          <a:prstGeom prst="line">
            <a:avLst/>
          </a:prstGeom>
          <a:ln cap="rnd" w="9525">
            <a:solidFill>
              <a:srgbClr val="e84c22"/>
            </a:solidFill>
            <a:prstDash val="dash"/>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4" name="Rectangle 11"/>
          <p:cNvSpPr/>
          <p:nvPr/>
        </p:nvSpPr>
        <p:spPr>
          <a:xfrm>
            <a:off x="1440" y="0"/>
            <a:ext cx="12188520" cy="685764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145" name="Rectangle 13"/>
          <p:cNvSpPr/>
          <p:nvPr/>
        </p:nvSpPr>
        <p:spPr>
          <a:xfrm>
            <a:off x="1440" y="0"/>
            <a:ext cx="12188520" cy="685764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p:style>
      </p:sp>
      <p:sp>
        <p:nvSpPr>
          <p:cNvPr id="146" name="Rectangle 15"/>
          <p:cNvSpPr/>
          <p:nvPr/>
        </p:nvSpPr>
        <p:spPr>
          <a:xfrm>
            <a:off x="1478160" y="699840"/>
            <a:ext cx="10713240" cy="54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47" name="PlaceHolder 1"/>
          <p:cNvSpPr>
            <a:spLocks noGrp="1"/>
          </p:cNvSpPr>
          <p:nvPr>
            <p:ph type="title"/>
          </p:nvPr>
        </p:nvSpPr>
        <p:spPr>
          <a:xfrm>
            <a:off x="423000" y="540000"/>
            <a:ext cx="4028400" cy="1980360"/>
          </a:xfrm>
          <a:prstGeom prst="rect">
            <a:avLst/>
          </a:prstGeom>
          <a:noFill/>
          <a:ln w="0">
            <a:noFill/>
          </a:ln>
        </p:spPr>
        <p:txBody>
          <a:bodyPr anchor="b">
            <a:normAutofit/>
          </a:bodyPr>
          <a:p>
            <a:pPr>
              <a:lnSpc>
                <a:spcPct val="90000"/>
              </a:lnSpc>
              <a:buNone/>
            </a:pPr>
            <a:r>
              <a:rPr b="0" lang="en-US" sz="2400" spc="-1" strike="noStrike">
                <a:solidFill>
                  <a:srgbClr val="000000"/>
                </a:solidFill>
                <a:latin typeface="Georgia Pro"/>
              </a:rPr>
              <a:t>DATASET INFORMATION</a:t>
            </a:r>
            <a:endParaRPr b="0" lang="en-US" sz="2400" spc="-1" strike="noStrike">
              <a:solidFill>
                <a:srgbClr val="000000"/>
              </a:solidFill>
              <a:latin typeface="Georgia Pro"/>
            </a:endParaRPr>
          </a:p>
        </p:txBody>
      </p:sp>
      <p:sp>
        <p:nvSpPr>
          <p:cNvPr id="148" name="PlaceHolder 2"/>
          <p:cNvSpPr>
            <a:spLocks noGrp="1"/>
          </p:cNvSpPr>
          <p:nvPr>
            <p:ph type="sldNum" idx="10"/>
          </p:nvPr>
        </p:nvSpPr>
        <p:spPr>
          <a:xfrm>
            <a:off x="11503080" y="-18360"/>
            <a:ext cx="685440" cy="685440"/>
          </a:xfrm>
          <a:prstGeom prst="rect">
            <a:avLst/>
          </a:prstGeom>
          <a:noFill/>
          <a:ln w="0">
            <a:noFill/>
          </a:ln>
        </p:spPr>
        <p:txBody>
          <a:bodyPr anchor="ctr">
            <a:normAutofit/>
          </a:bodyPr>
          <a:lstStyle>
            <a:lvl1pPr algn="ctr">
              <a:lnSpc>
                <a:spcPct val="100000"/>
              </a:lnSpc>
              <a:spcAft>
                <a:spcPts val="601"/>
              </a:spcAft>
              <a:buNone/>
              <a:defRPr b="0" lang="en-US" sz="1000" spc="-1" strike="noStrike">
                <a:solidFill>
                  <a:srgbClr val="505046"/>
                </a:solidFill>
                <a:latin typeface="Georgia Pro"/>
              </a:defRPr>
            </a:lvl1pPr>
          </a:lstStyle>
          <a:p>
            <a:pPr algn="ctr">
              <a:lnSpc>
                <a:spcPct val="100000"/>
              </a:lnSpc>
              <a:spcAft>
                <a:spcPts val="601"/>
              </a:spcAft>
              <a:buNone/>
            </a:pPr>
            <a:fld id="{1B876453-48DC-46CB-AD8D-BFD8D2B33E31}" type="slidenum">
              <a:rPr b="0" lang="en-US" sz="1000" spc="-1" strike="noStrike">
                <a:solidFill>
                  <a:srgbClr val="505046"/>
                </a:solidFill>
                <a:latin typeface="Georgia Pro"/>
              </a:rPr>
              <a:t>&lt;number&gt;</a:t>
            </a:fld>
            <a:endParaRPr b="0" lang="en-IN" sz="1000" spc="-1" strike="noStrike">
              <a:latin typeface="Times New Roman"/>
            </a:endParaRPr>
          </a:p>
        </p:txBody>
      </p:sp>
      <p:sp>
        <p:nvSpPr>
          <p:cNvPr id="149" name="PlaceHolder 3"/>
          <p:cNvSpPr>
            <a:spLocks noGrp="1"/>
          </p:cNvSpPr>
          <p:nvPr>
            <p:ph/>
          </p:nvPr>
        </p:nvSpPr>
        <p:spPr>
          <a:xfrm>
            <a:off x="423000" y="2880360"/>
            <a:ext cx="4028400" cy="3094920"/>
          </a:xfrm>
          <a:prstGeom prst="rect">
            <a:avLst/>
          </a:prstGeom>
          <a:noFill/>
          <a:ln w="0">
            <a:noFill/>
          </a:ln>
        </p:spPr>
        <p:txBody>
          <a:bodyPr anchor="t">
            <a:normAutofit/>
          </a:bodyPr>
          <a:p>
            <a:pPr marL="228600" indent="-228600">
              <a:lnSpc>
                <a:spcPct val="100000"/>
              </a:lnSpc>
              <a:spcBef>
                <a:spcPts val="1001"/>
              </a:spcBef>
              <a:buClr>
                <a:srgbClr val="ffbd47"/>
              </a:buClr>
              <a:buFont typeface="Wingdings" charset="2"/>
              <a:buChar char=""/>
            </a:pPr>
            <a:r>
              <a:rPr b="0" lang="en-US" sz="2000" spc="-1" strike="noStrike">
                <a:solidFill>
                  <a:srgbClr val="000000"/>
                </a:solidFill>
                <a:latin typeface="Georgia Pro"/>
              </a:rPr>
              <a:t>Source: Kaggle</a:t>
            </a:r>
            <a:endParaRPr b="0" lang="en-US" sz="2000" spc="-1" strike="noStrike">
              <a:solidFill>
                <a:srgbClr val="505046"/>
              </a:solidFill>
              <a:latin typeface="Georgia Pro"/>
            </a:endParaRPr>
          </a:p>
          <a:p>
            <a:pPr marL="228600" indent="-228600">
              <a:lnSpc>
                <a:spcPct val="100000"/>
              </a:lnSpc>
              <a:spcBef>
                <a:spcPts val="1001"/>
              </a:spcBef>
              <a:buClr>
                <a:srgbClr val="ffbd47"/>
              </a:buClr>
              <a:buFont typeface="Wingdings" charset="2"/>
              <a:buChar char=""/>
            </a:pPr>
            <a:r>
              <a:rPr b="0" lang="en-US" sz="2000" spc="-1" strike="noStrike">
                <a:solidFill>
                  <a:srgbClr val="000000"/>
                </a:solidFill>
                <a:latin typeface="Georgia Pro"/>
              </a:rPr>
              <a:t>Name: Restaurant data</a:t>
            </a:r>
            <a:endParaRPr b="0" lang="en-US" sz="2000" spc="-1" strike="noStrike">
              <a:solidFill>
                <a:srgbClr val="505046"/>
              </a:solidFill>
              <a:latin typeface="Georgia Pro"/>
            </a:endParaRPr>
          </a:p>
          <a:p>
            <a:pPr marL="228600" indent="-228600">
              <a:lnSpc>
                <a:spcPct val="100000"/>
              </a:lnSpc>
              <a:spcBef>
                <a:spcPts val="1001"/>
              </a:spcBef>
              <a:buClr>
                <a:srgbClr val="ffbd47"/>
              </a:buClr>
              <a:buFont typeface="Wingdings" charset="2"/>
              <a:buChar char=""/>
            </a:pPr>
            <a:r>
              <a:rPr b="0" lang="en-US" sz="2000" spc="-1" strike="noStrike">
                <a:solidFill>
                  <a:srgbClr val="000000"/>
                </a:solidFill>
                <a:latin typeface="Georgia Pro"/>
              </a:rPr>
              <a:t>Number of rows: 8368</a:t>
            </a:r>
            <a:endParaRPr b="0" lang="en-US" sz="2000" spc="-1" strike="noStrike">
              <a:solidFill>
                <a:srgbClr val="505046"/>
              </a:solidFill>
              <a:latin typeface="Georgia Pro"/>
            </a:endParaRPr>
          </a:p>
          <a:p>
            <a:pPr marL="228600" indent="-228600">
              <a:lnSpc>
                <a:spcPct val="100000"/>
              </a:lnSpc>
              <a:spcBef>
                <a:spcPts val="1001"/>
              </a:spcBef>
              <a:buClr>
                <a:srgbClr val="ffbd47"/>
              </a:buClr>
              <a:buFont typeface="Wingdings" charset="2"/>
              <a:buChar char=""/>
            </a:pPr>
            <a:r>
              <a:rPr b="0" lang="en-US" sz="2000" spc="-1" strike="noStrike">
                <a:solidFill>
                  <a:srgbClr val="000000"/>
                </a:solidFill>
                <a:latin typeface="Georgia Pro"/>
              </a:rPr>
              <a:t>Number of columns: 17 (1 added)</a:t>
            </a:r>
            <a:endParaRPr b="0" lang="en-US" sz="2000" spc="-1" strike="noStrike">
              <a:solidFill>
                <a:srgbClr val="505046"/>
              </a:solidFill>
              <a:latin typeface="Georgia Pro"/>
            </a:endParaRPr>
          </a:p>
          <a:p>
            <a:pPr>
              <a:lnSpc>
                <a:spcPct val="100000"/>
              </a:lnSpc>
              <a:spcBef>
                <a:spcPts val="1001"/>
              </a:spcBef>
              <a:buNone/>
            </a:pPr>
            <a:endParaRPr b="0" lang="en-US" sz="1800" spc="-1" strike="noStrike">
              <a:solidFill>
                <a:srgbClr val="505046"/>
              </a:solidFill>
              <a:latin typeface="Georgia Pro"/>
            </a:endParaRPr>
          </a:p>
        </p:txBody>
      </p:sp>
      <p:sp>
        <p:nvSpPr>
          <p:cNvPr id="150" name="PlaceHolder 4"/>
          <p:cNvSpPr>
            <a:spLocks noGrp="1"/>
          </p:cNvSpPr>
          <p:nvPr>
            <p:ph type="dt" idx="11"/>
          </p:nvPr>
        </p:nvSpPr>
        <p:spPr>
          <a:xfrm>
            <a:off x="423000" y="6217920"/>
            <a:ext cx="2742840" cy="639720"/>
          </a:xfrm>
          <a:prstGeom prst="rect">
            <a:avLst/>
          </a:prstGeom>
          <a:noFill/>
          <a:ln w="0">
            <a:noFill/>
          </a:ln>
        </p:spPr>
        <p:txBody>
          <a:bodyPr anchor="ctr">
            <a:normAutofit/>
          </a:bodyPr>
          <a:lstStyle>
            <a:lvl1pPr>
              <a:lnSpc>
                <a:spcPct val="100000"/>
              </a:lnSpc>
              <a:spcAft>
                <a:spcPts val="601"/>
              </a:spcAft>
              <a:buNone/>
              <a:defRPr b="0" lang="en-US" sz="1000" spc="-1" strike="noStrike">
                <a:solidFill>
                  <a:srgbClr val="505046"/>
                </a:solidFill>
                <a:latin typeface="Georgia Pro"/>
              </a:defRPr>
            </a:lvl1pPr>
          </a:lstStyle>
          <a:p>
            <a:pPr>
              <a:lnSpc>
                <a:spcPct val="100000"/>
              </a:lnSpc>
              <a:spcAft>
                <a:spcPts val="601"/>
              </a:spcAft>
              <a:buNone/>
            </a:pPr>
            <a:fld id="{DF0E1589-520C-4108-B53D-22603FC52930}" type="datetime2">
              <a:rPr b="0" lang="en-US" sz="1000" spc="-1" strike="noStrike">
                <a:solidFill>
                  <a:srgbClr val="505046"/>
                </a:solidFill>
                <a:latin typeface="Georgia Pro"/>
              </a:rPr>
              <a:t>Sunday, August 4, 2024</a:t>
            </a:fld>
            <a:endParaRPr b="0" lang="en-IN" sz="1000" spc="-1" strike="noStrike">
              <a:latin typeface="Times New Roman"/>
            </a:endParaRPr>
          </a:p>
        </p:txBody>
      </p:sp>
      <p:sp>
        <p:nvSpPr>
          <p:cNvPr id="151" name="Rectangle 17"/>
          <p:cNvSpPr/>
          <p:nvPr/>
        </p:nvSpPr>
        <p:spPr>
          <a:xfrm rot="10800000">
            <a:off x="5042880" y="6082560"/>
            <a:ext cx="6459840" cy="781200"/>
          </a:xfrm>
          <a:prstGeom prst="rect">
            <a:avLst/>
          </a:prstGeom>
          <a:solidFill>
            <a:schemeClr val="accent1">
              <a:alpha val="25000"/>
            </a:schemeClr>
          </a:solidFill>
          <a:ln w="25400">
            <a:noFill/>
          </a:ln>
        </p:spPr>
        <p:style>
          <a:lnRef idx="0"/>
          <a:fillRef idx="0"/>
          <a:effectRef idx="0"/>
          <a:fontRef idx="minor"/>
        </p:style>
      </p:sp>
      <p:pic>
        <p:nvPicPr>
          <p:cNvPr id="152" name="Picture 6" descr="A screenshot of a menu&#10;&#10;Description automatically generated"/>
          <p:cNvPicPr/>
          <p:nvPr/>
        </p:nvPicPr>
        <p:blipFill>
          <a:blip r:embed="rId1"/>
          <a:stretch/>
        </p:blipFill>
        <p:spPr>
          <a:xfrm>
            <a:off x="4813920" y="360"/>
            <a:ext cx="7380000" cy="6110280"/>
          </a:xfrm>
          <a:prstGeom prst="rect">
            <a:avLst/>
          </a:prstGeom>
          <a:ln w="0">
            <a:noFill/>
          </a:ln>
        </p:spPr>
      </p:pic>
      <p:sp>
        <p:nvSpPr>
          <p:cNvPr id="153" name="PlaceHolder 5"/>
          <p:cNvSpPr>
            <a:spLocks noGrp="1"/>
          </p:cNvSpPr>
          <p:nvPr>
            <p:ph type="ftr" idx="12"/>
          </p:nvPr>
        </p:nvSpPr>
        <p:spPr>
          <a:xfrm>
            <a:off x="3767400" y="6217920"/>
            <a:ext cx="7196040" cy="639720"/>
          </a:xfrm>
          <a:prstGeom prst="rect">
            <a:avLst/>
          </a:prstGeom>
          <a:noFill/>
          <a:ln w="0">
            <a:noFill/>
          </a:ln>
        </p:spPr>
        <p:txBody>
          <a:bodyPr anchor="ctr">
            <a:normAutofit/>
          </a:bodyPr>
          <a:lstStyle>
            <a:lvl1pPr algn="r">
              <a:lnSpc>
                <a:spcPct val="100000"/>
              </a:lnSpc>
              <a:spcAft>
                <a:spcPts val="601"/>
              </a:spcAft>
              <a:buNone/>
              <a:defRPr b="0" lang="en-US" sz="1000" spc="-1" strike="noStrike">
                <a:solidFill>
                  <a:srgbClr val="505046"/>
                </a:solidFill>
                <a:latin typeface="Georgia Pro"/>
              </a:defRPr>
            </a:lvl1pPr>
          </a:lstStyle>
          <a:p>
            <a:pPr algn="r">
              <a:lnSpc>
                <a:spcPct val="100000"/>
              </a:lnSpc>
              <a:spcAft>
                <a:spcPts val="601"/>
              </a:spcAft>
              <a:buNone/>
            </a:pPr>
            <a:r>
              <a:rPr b="0" lang="en-US" sz="1000" spc="-1" strike="noStrike">
                <a:solidFill>
                  <a:srgbClr val="505046"/>
                </a:solidFill>
                <a:latin typeface="Georgia Pro"/>
              </a:rPr>
              <a:t>Sample Footer Text</a:t>
            </a:r>
            <a:endParaRPr b="0" lang="en-IN" sz="1000" spc="-1" strike="noStrike">
              <a:latin typeface="Times New Roman"/>
            </a:endParaRPr>
          </a:p>
        </p:txBody>
      </p:sp>
      <p:sp>
        <p:nvSpPr>
          <p:cNvPr id="154" name="Straight Connector 19"/>
          <p:cNvSpPr/>
          <p:nvPr/>
        </p:nvSpPr>
        <p:spPr>
          <a:xfrm flipV="1">
            <a:off x="11495880" y="5400"/>
            <a:ext cx="360" cy="6858000"/>
          </a:xfrm>
          <a:prstGeom prst="line">
            <a:avLst/>
          </a:prstGeom>
          <a:ln cap="rnd" w="9525">
            <a:solidFill>
              <a:srgbClr val="fac686"/>
            </a:solidFill>
            <a:prstDash val="dash"/>
          </a:ln>
        </p:spPr>
        <p:style>
          <a:lnRef idx="1">
            <a:schemeClr val="accent1"/>
          </a:lnRef>
          <a:fillRef idx="0">
            <a:schemeClr val="accent1"/>
          </a:fillRef>
          <a:effectRef idx="0">
            <a:schemeClr val="accent1"/>
          </a:effectRef>
          <a:fontRef idx="minor"/>
        </p:style>
      </p:sp>
      <p:sp>
        <p:nvSpPr>
          <p:cNvPr id="155" name="Straight Connector 21"/>
          <p:cNvSpPr/>
          <p:nvPr/>
        </p:nvSpPr>
        <p:spPr>
          <a:xfrm>
            <a:off x="1440" y="6172200"/>
            <a:ext cx="12191760" cy="360"/>
          </a:xfrm>
          <a:prstGeom prst="line">
            <a:avLst/>
          </a:prstGeom>
          <a:ln cap="rnd" w="9525">
            <a:solidFill>
              <a:srgbClr val="fac686"/>
            </a:solidFill>
            <a:prstDash val="dash"/>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PlaceHolder 1"/>
          <p:cNvSpPr>
            <a:spLocks noGrp="1"/>
          </p:cNvSpPr>
          <p:nvPr>
            <p:ph type="title"/>
          </p:nvPr>
        </p:nvSpPr>
        <p:spPr>
          <a:xfrm>
            <a:off x="420480" y="365040"/>
            <a:ext cx="10515240" cy="1325160"/>
          </a:xfrm>
          <a:prstGeom prst="rect">
            <a:avLst/>
          </a:prstGeom>
          <a:noFill/>
          <a:ln w="0">
            <a:noFill/>
          </a:ln>
        </p:spPr>
        <p:txBody>
          <a:bodyPr anchor="ctr">
            <a:normAutofit/>
          </a:bodyPr>
          <a:p>
            <a:pPr>
              <a:lnSpc>
                <a:spcPct val="90000"/>
              </a:lnSpc>
              <a:buNone/>
            </a:pPr>
            <a:r>
              <a:rPr b="0" lang="en-US" sz="3200" spc="-1" strike="noStrike">
                <a:solidFill>
                  <a:srgbClr val="505046"/>
                </a:solidFill>
                <a:latin typeface="Georgia Pro"/>
              </a:rPr>
              <a:t>Objective</a:t>
            </a:r>
            <a:endParaRPr b="0" lang="en-US" sz="3200" spc="-1" strike="noStrike">
              <a:solidFill>
                <a:srgbClr val="000000"/>
              </a:solidFill>
              <a:latin typeface="Georgia Pro"/>
            </a:endParaRPr>
          </a:p>
        </p:txBody>
      </p:sp>
      <p:sp>
        <p:nvSpPr>
          <p:cNvPr id="157" name="PlaceHolder 2"/>
          <p:cNvSpPr>
            <a:spLocks noGrp="1"/>
          </p:cNvSpPr>
          <p:nvPr>
            <p:ph/>
          </p:nvPr>
        </p:nvSpPr>
        <p:spPr>
          <a:xfrm>
            <a:off x="420480" y="1825560"/>
            <a:ext cx="10515240" cy="4205880"/>
          </a:xfrm>
          <a:prstGeom prst="rect">
            <a:avLst/>
          </a:prstGeom>
          <a:noFill/>
          <a:ln w="0">
            <a:noFill/>
          </a:ln>
        </p:spPr>
        <p:txBody>
          <a:bodyPr anchor="t">
            <a:normAutofit/>
          </a:bodyPr>
          <a:p>
            <a:pPr>
              <a:lnSpc>
                <a:spcPct val="100000"/>
              </a:lnSpc>
              <a:spcBef>
                <a:spcPts val="1001"/>
              </a:spcBef>
              <a:buNone/>
              <a:tabLst>
                <a:tab algn="l" pos="0"/>
              </a:tabLst>
            </a:pPr>
            <a:r>
              <a:rPr b="0" lang="en-US" sz="2400" spc="-1" strike="noStrike">
                <a:solidFill>
                  <a:srgbClr val="505046"/>
                </a:solidFill>
                <a:latin typeface="Georgia Pro"/>
              </a:rPr>
              <a:t>The objective is to analyze the restaurant data using SQL. It includes,</a:t>
            </a:r>
            <a:endParaRPr b="0" lang="en-US" sz="2400" spc="-1" strike="noStrike">
              <a:solidFill>
                <a:srgbClr val="505046"/>
              </a:solidFill>
              <a:latin typeface="Georgia Pro"/>
            </a:endParaRPr>
          </a:p>
          <a:p>
            <a:pPr marL="228600" indent="-228600">
              <a:lnSpc>
                <a:spcPct val="100000"/>
              </a:lnSpc>
              <a:spcBef>
                <a:spcPts val="1001"/>
              </a:spcBef>
              <a:buClr>
                <a:srgbClr val="ffbd47"/>
              </a:buClr>
              <a:buFont typeface="Wingdings" charset="2"/>
              <a:buChar char=""/>
              <a:tabLst>
                <a:tab algn="l" pos="0"/>
              </a:tabLst>
            </a:pPr>
            <a:r>
              <a:rPr b="0" lang="en-US" sz="2400" spc="-1" strike="noStrike">
                <a:solidFill>
                  <a:srgbClr val="505046"/>
                </a:solidFill>
                <a:latin typeface="Georgia Pro"/>
              </a:rPr>
              <a:t>Find factors influencing revenue of restaurants </a:t>
            </a:r>
            <a:r>
              <a:rPr b="0" lang="en-US" sz="2400" spc="-1" strike="noStrike">
                <a:solidFill>
                  <a:srgbClr val="505046"/>
                </a:solidFill>
                <a:latin typeface="Georgia Pro"/>
              </a:rPr>
              <a:t>and </a:t>
            </a:r>
            <a:r>
              <a:rPr b="0" lang="en-US" sz="2400" spc="-1" strike="noStrike">
                <a:solidFill>
                  <a:srgbClr val="505046"/>
                </a:solidFill>
                <a:latin typeface="Helvetica Neue Medium"/>
              </a:rPr>
              <a:t>optimize restaurant performance.</a:t>
            </a:r>
            <a:endParaRPr b="0" lang="en-US" sz="2400" spc="-1" strike="noStrike">
              <a:solidFill>
                <a:srgbClr val="505046"/>
              </a:solidFill>
              <a:latin typeface="Georgia Pro"/>
            </a:endParaRPr>
          </a:p>
          <a:p>
            <a:pPr marL="228600" indent="-228600">
              <a:lnSpc>
                <a:spcPct val="100000"/>
              </a:lnSpc>
              <a:spcBef>
                <a:spcPts val="1001"/>
              </a:spcBef>
              <a:buClr>
                <a:srgbClr val="ffbd47"/>
              </a:buClr>
              <a:buFont typeface="Wingdings" charset="2"/>
              <a:buChar char=""/>
              <a:tabLst>
                <a:tab algn="l" pos="0"/>
              </a:tabLst>
            </a:pPr>
            <a:r>
              <a:rPr b="0" lang="en-US" sz="2400" spc="-1" strike="noStrike">
                <a:solidFill>
                  <a:srgbClr val="505046"/>
                </a:solidFill>
                <a:latin typeface="Georgia Pro"/>
                <a:ea typeface="Georgia Pro"/>
              </a:rPr>
              <a:t>Understand customer preferences and behaviors thereby improving customer satisfaction and personalize marketing strategies.</a:t>
            </a:r>
            <a:endParaRPr b="0" lang="en-US" sz="2400" spc="-1" strike="noStrike">
              <a:solidFill>
                <a:srgbClr val="505046"/>
              </a:solidFill>
              <a:latin typeface="Georgia Pro"/>
            </a:endParaRPr>
          </a:p>
          <a:p>
            <a:pPr marL="228600" indent="-228600">
              <a:lnSpc>
                <a:spcPct val="100000"/>
              </a:lnSpc>
              <a:spcBef>
                <a:spcPts val="1001"/>
              </a:spcBef>
              <a:buClr>
                <a:srgbClr val="ffbd47"/>
              </a:buClr>
              <a:buFont typeface="Wingdings" charset="2"/>
              <a:buChar char=""/>
              <a:tabLst>
                <a:tab algn="l" pos="0"/>
              </a:tabLst>
            </a:pPr>
            <a:r>
              <a:rPr b="0" lang="en-US" sz="2400" spc="-1" strike="noStrike">
                <a:solidFill>
                  <a:srgbClr val="505046"/>
                </a:solidFill>
                <a:latin typeface="Georgia Pro"/>
                <a:ea typeface="Georgia Pro"/>
              </a:rPr>
              <a:t>Analyze customer reviews and feedback to enhance customer experience and address issues promptly.</a:t>
            </a:r>
            <a:endParaRPr b="0" lang="en-US" sz="2400" spc="-1" strike="noStrike">
              <a:solidFill>
                <a:srgbClr val="505046"/>
              </a:solidFill>
              <a:latin typeface="Georgia Pro"/>
            </a:endParaRPr>
          </a:p>
          <a:p>
            <a:pPr marL="228600" indent="-228600">
              <a:lnSpc>
                <a:spcPct val="100000"/>
              </a:lnSpc>
              <a:spcBef>
                <a:spcPts val="1001"/>
              </a:spcBef>
              <a:buClr>
                <a:srgbClr val="ffbd47"/>
              </a:buClr>
              <a:buFont typeface="Wingdings" charset="2"/>
              <a:buChar char=""/>
              <a:tabLst>
                <a:tab algn="l" pos="0"/>
              </a:tabLst>
            </a:pPr>
            <a:r>
              <a:rPr b="0" lang="en-US" sz="2400" spc="-1" strike="noStrike">
                <a:solidFill>
                  <a:srgbClr val="505046"/>
                </a:solidFill>
                <a:latin typeface="Georgia Pro"/>
                <a:ea typeface="Georgia Pro"/>
              </a:rPr>
              <a:t>Analyze trends in sales.</a:t>
            </a:r>
            <a:endParaRPr b="0" lang="en-US" sz="2400" spc="-1" strike="noStrike">
              <a:solidFill>
                <a:srgbClr val="505046"/>
              </a:solidFill>
              <a:latin typeface="Georgia Pro"/>
            </a:endParaRPr>
          </a:p>
          <a:p>
            <a:pPr>
              <a:lnSpc>
                <a:spcPct val="100000"/>
              </a:lnSpc>
              <a:spcBef>
                <a:spcPts val="1001"/>
              </a:spcBef>
              <a:buNone/>
              <a:tabLst>
                <a:tab algn="l" pos="0"/>
              </a:tabLst>
            </a:pPr>
            <a:endParaRPr b="0" lang="en-US" sz="2400" spc="-1" strike="noStrike">
              <a:solidFill>
                <a:srgbClr val="505046"/>
              </a:solidFill>
              <a:latin typeface="Georgia Pro"/>
            </a:endParaRPr>
          </a:p>
          <a:p>
            <a:pPr>
              <a:lnSpc>
                <a:spcPct val="100000"/>
              </a:lnSpc>
              <a:spcBef>
                <a:spcPts val="1001"/>
              </a:spcBef>
              <a:buNone/>
              <a:tabLst>
                <a:tab algn="l" pos="0"/>
              </a:tabLst>
            </a:pPr>
            <a:endParaRPr b="0" lang="en-US" sz="2400" spc="-1" strike="noStrike">
              <a:solidFill>
                <a:srgbClr val="505046"/>
              </a:solidFill>
              <a:latin typeface="Georgia Pro"/>
            </a:endParaRPr>
          </a:p>
        </p:txBody>
      </p:sp>
      <p:sp>
        <p:nvSpPr>
          <p:cNvPr id="4" name="PlaceHolder 3"/>
          <p:cNvSpPr>
            <a:spLocks noGrp="1"/>
          </p:cNvSpPr>
          <p:nvPr>
            <p:ph type="ftr" idx="5"/>
          </p:nvPr>
        </p:nvSpPr>
        <p:spPr/>
        <p:txBody>
          <a:bodyPr/>
          <a:p>
            <a:r>
              <a:t>Sample Footer Text</a:t>
            </a:r>
          </a:p>
        </p:txBody>
      </p:sp>
      <p:sp>
        <p:nvSpPr>
          <p:cNvPr id="5" name="PlaceHolder 4"/>
          <p:cNvSpPr>
            <a:spLocks noGrp="1"/>
          </p:cNvSpPr>
          <p:nvPr>
            <p:ph type="sldNum" idx="6"/>
          </p:nvPr>
        </p:nvSpPr>
        <p:spPr/>
        <p:txBody>
          <a:bodyPr/>
          <a:p>
            <a:fld id="{79FEC21B-D056-4677-87EE-CD07AF69B152}" type="slidenum">
              <a:t>3</a:t>
            </a:fld>
          </a:p>
        </p:txBody>
      </p:sp>
      <p:sp>
        <p:nvSpPr>
          <p:cNvPr id="6" name="PlaceHolder 5"/>
          <p:cNvSpPr>
            <a:spLocks noGrp="1"/>
          </p:cNvSpPr>
          <p:nvPr>
            <p:ph type="dt" idx="4"/>
          </p:nvPr>
        </p:nvSpPr>
        <p:spPr/>
        <p:txBody>
          <a:bodyPr/>
          <a:p>
            <a:fld id="{FF381DAF-B91C-4623-BDCA-C603579CCB45}" type="datetime2">
              <a:rPr lang="en-IN"/>
              <a:t>Sunday 4 August 2024</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PlaceHolder 1"/>
          <p:cNvSpPr>
            <a:spLocks noGrp="1"/>
          </p:cNvSpPr>
          <p:nvPr>
            <p:ph type="ftr" idx="13"/>
          </p:nvPr>
        </p:nvSpPr>
        <p:spPr>
          <a:xfrm>
            <a:off x="3767400" y="6217920"/>
            <a:ext cx="7196040" cy="639720"/>
          </a:xfrm>
          <a:prstGeom prst="rect">
            <a:avLst/>
          </a:prstGeom>
          <a:noFill/>
          <a:ln w="0">
            <a:noFill/>
          </a:ln>
        </p:spPr>
        <p:txBody>
          <a:bodyPr anchor="ctr">
            <a:noAutofit/>
          </a:bodyPr>
          <a:lstStyle>
            <a:lvl1pPr>
              <a:defRPr b="0" lang="en-IN" sz="2400" spc="-1" strike="noStrike">
                <a:latin typeface="Times New Roman"/>
              </a:defRPr>
            </a:lvl1pPr>
          </a:lstStyle>
          <a:p>
            <a:endParaRPr b="0" lang="en-IN" sz="2400" spc="-1" strike="noStrike">
              <a:latin typeface="Times New Roman"/>
            </a:endParaRPr>
          </a:p>
        </p:txBody>
      </p:sp>
      <p:sp>
        <p:nvSpPr>
          <p:cNvPr id="159" name="PlaceHolder 2"/>
          <p:cNvSpPr>
            <a:spLocks noGrp="1"/>
          </p:cNvSpPr>
          <p:nvPr>
            <p:ph type="title"/>
          </p:nvPr>
        </p:nvSpPr>
        <p:spPr>
          <a:xfrm>
            <a:off x="0" y="-4680"/>
            <a:ext cx="10548720" cy="888480"/>
          </a:xfrm>
          <a:prstGeom prst="rect">
            <a:avLst/>
          </a:prstGeom>
          <a:noFill/>
          <a:ln w="0">
            <a:noFill/>
          </a:ln>
        </p:spPr>
        <p:txBody>
          <a:bodyPr anchor="ctr">
            <a:normAutofit/>
          </a:bodyPr>
          <a:p>
            <a:pPr>
              <a:lnSpc>
                <a:spcPct val="90000"/>
              </a:lnSpc>
              <a:buNone/>
            </a:pPr>
            <a:r>
              <a:rPr b="0" lang="en-US" sz="3200" spc="-1" strike="noStrike">
                <a:solidFill>
                  <a:srgbClr val="505046"/>
                </a:solidFill>
                <a:latin typeface="Georgia Pro"/>
              </a:rPr>
              <a:t>SQL queries and findings</a:t>
            </a:r>
            <a:endParaRPr b="0" lang="en-US" sz="3200" spc="-1" strike="noStrike">
              <a:solidFill>
                <a:srgbClr val="000000"/>
              </a:solidFill>
              <a:latin typeface="Georgia Pro"/>
            </a:endParaRPr>
          </a:p>
        </p:txBody>
      </p:sp>
      <p:sp>
        <p:nvSpPr>
          <p:cNvPr id="160" name="PlaceHolder 3"/>
          <p:cNvSpPr>
            <a:spLocks noGrp="1"/>
          </p:cNvSpPr>
          <p:nvPr>
            <p:ph/>
          </p:nvPr>
        </p:nvSpPr>
        <p:spPr>
          <a:xfrm>
            <a:off x="955800" y="1001880"/>
            <a:ext cx="10548720" cy="5339520"/>
          </a:xfrm>
          <a:prstGeom prst="rect">
            <a:avLst/>
          </a:prstGeom>
          <a:noFill/>
          <a:ln w="0">
            <a:noFill/>
          </a:ln>
        </p:spPr>
        <p:txBody>
          <a:bodyPr anchor="t">
            <a:normAutofit fontScale="89000"/>
          </a:bodyPr>
          <a:p>
            <a:pPr marL="228600" indent="-228600">
              <a:lnSpc>
                <a:spcPct val="100000"/>
              </a:lnSpc>
              <a:spcBef>
                <a:spcPts val="1001"/>
              </a:spcBef>
              <a:buNone/>
              <a:tabLst>
                <a:tab algn="l" pos="0"/>
              </a:tabLst>
            </a:pPr>
            <a:r>
              <a:rPr b="1" lang="en-US" sz="1800" spc="-1" strike="noStrike">
                <a:solidFill>
                  <a:srgbClr val="505046"/>
                </a:solidFill>
                <a:latin typeface="Georgia Pro"/>
                <a:ea typeface="Georgia Pro"/>
              </a:rPr>
              <a:t>-- add a column 'Revenue in Millions'</a:t>
            </a:r>
            <a:endParaRPr b="0" lang="en-US" sz="1800" spc="-1" strike="noStrike">
              <a:solidFill>
                <a:srgbClr val="505046"/>
              </a:solidFill>
              <a:latin typeface="Georgia Pro"/>
            </a:endParaRPr>
          </a:p>
          <a:p>
            <a:pPr marL="228600" indent="-228600">
              <a:lnSpc>
                <a:spcPct val="100000"/>
              </a:lnSpc>
              <a:spcBef>
                <a:spcPts val="1001"/>
              </a:spcBef>
              <a:buNone/>
              <a:tabLst>
                <a:tab algn="l" pos="0"/>
              </a:tabLst>
            </a:pPr>
            <a:r>
              <a:rPr b="0" lang="en-US" sz="1800" spc="-1" strike="noStrike">
                <a:solidFill>
                  <a:srgbClr val="505046"/>
                </a:solidFill>
                <a:latin typeface="Georgia Pro"/>
                <a:ea typeface="Georgia Pro"/>
              </a:rPr>
              <a:t>alter table restaurant_data add column `Revenue in Millions` double;</a:t>
            </a:r>
            <a:endParaRPr b="0" lang="en-US" sz="1800" spc="-1" strike="noStrike">
              <a:solidFill>
                <a:srgbClr val="505046"/>
              </a:solidFill>
              <a:latin typeface="Georgia Pro"/>
            </a:endParaRPr>
          </a:p>
          <a:p>
            <a:pPr marL="228600" indent="-228600">
              <a:lnSpc>
                <a:spcPct val="100000"/>
              </a:lnSpc>
              <a:spcBef>
                <a:spcPts val="1001"/>
              </a:spcBef>
              <a:buNone/>
              <a:tabLst>
                <a:tab algn="l" pos="0"/>
              </a:tabLst>
            </a:pPr>
            <a:r>
              <a:rPr b="0" lang="en-US" sz="1800" spc="-1" strike="noStrike">
                <a:solidFill>
                  <a:srgbClr val="505046"/>
                </a:solidFill>
                <a:latin typeface="Georgia Pro"/>
                <a:ea typeface="Georgia Pro"/>
              </a:rPr>
              <a:t>set sql_safe_updates=0;</a:t>
            </a:r>
            <a:endParaRPr b="0" lang="en-US" sz="1800" spc="-1" strike="noStrike">
              <a:solidFill>
                <a:srgbClr val="505046"/>
              </a:solidFill>
              <a:latin typeface="Georgia Pro"/>
            </a:endParaRPr>
          </a:p>
          <a:p>
            <a:pPr marL="228600" indent="-228600">
              <a:lnSpc>
                <a:spcPct val="100000"/>
              </a:lnSpc>
              <a:spcBef>
                <a:spcPts val="1001"/>
              </a:spcBef>
              <a:buNone/>
              <a:tabLst>
                <a:tab algn="l" pos="0"/>
              </a:tabLst>
            </a:pPr>
            <a:r>
              <a:rPr b="0" lang="en-US" sz="1800" spc="-1" strike="noStrike">
                <a:solidFill>
                  <a:srgbClr val="505046"/>
                </a:solidFill>
                <a:latin typeface="Georgia Pro"/>
                <a:ea typeface="Georgia Pro"/>
              </a:rPr>
              <a:t>update restaurant_data set `Revenue in Millions`= round((Revenue/1000000),2);</a:t>
            </a:r>
            <a:endParaRPr b="0" lang="en-US" sz="1800" spc="-1" strike="noStrike">
              <a:solidFill>
                <a:srgbClr val="505046"/>
              </a:solidFill>
              <a:latin typeface="Georgia Pro"/>
            </a:endParaRPr>
          </a:p>
          <a:p>
            <a:pPr marL="343080" indent="-343080">
              <a:lnSpc>
                <a:spcPct val="100000"/>
              </a:lnSpc>
              <a:spcBef>
                <a:spcPts val="1001"/>
              </a:spcBef>
              <a:buClr>
                <a:srgbClr val="ffbd47"/>
              </a:buClr>
              <a:buFont typeface="Wingdings 2" charset="2"/>
              <a:buAutoNum type="arabicPeriod"/>
              <a:tabLst>
                <a:tab algn="l" pos="0"/>
              </a:tabLst>
            </a:pPr>
            <a:r>
              <a:rPr b="0" lang="en-US" sz="1800" spc="-1" strike="noStrike">
                <a:solidFill>
                  <a:srgbClr val="505046"/>
                </a:solidFill>
                <a:latin typeface="Georgia Pro"/>
                <a:ea typeface="Georgia Pro"/>
              </a:rPr>
              <a:t>select location,count(location) from restaurant_data group by location order by location; </a:t>
            </a:r>
            <a:endParaRPr b="0" lang="en-US" sz="1800" spc="-1" strike="noStrike">
              <a:solidFill>
                <a:srgbClr val="505046"/>
              </a:solidFill>
              <a:latin typeface="Georgia Pro"/>
            </a:endParaRPr>
          </a:p>
          <a:p>
            <a:pPr marL="228600" indent="-228600">
              <a:lnSpc>
                <a:spcPct val="100000"/>
              </a:lnSpc>
              <a:spcBef>
                <a:spcPts val="1001"/>
              </a:spcBef>
              <a:buNone/>
              <a:tabLst>
                <a:tab algn="l" pos="0"/>
              </a:tabLst>
            </a:pPr>
            <a:r>
              <a:rPr b="0" lang="en-US" sz="1800" spc="-1" strike="noStrike">
                <a:solidFill>
                  <a:srgbClr val="505046"/>
                </a:solidFill>
                <a:latin typeface="Georgia Pro"/>
                <a:ea typeface="Georgia Pro"/>
              </a:rPr>
              <a:t>-- </a:t>
            </a:r>
            <a:r>
              <a:rPr b="1" lang="en-US" sz="1800" spc="-1" strike="noStrike">
                <a:solidFill>
                  <a:srgbClr val="505046"/>
                </a:solidFill>
                <a:latin typeface="Georgia Pro"/>
                <a:ea typeface="Georgia Pro"/>
              </a:rPr>
              <a:t>There are 3 different types of locations: Downtown(2821), Rural(2762), and Suburban(2785).</a:t>
            </a:r>
            <a:endParaRPr b="0" lang="en-US" sz="1800" spc="-1" strike="noStrike">
              <a:solidFill>
                <a:srgbClr val="505046"/>
              </a:solidFill>
              <a:latin typeface="Georgia Pro"/>
            </a:endParaRPr>
          </a:p>
          <a:p>
            <a:pPr marL="228600" indent="-228600">
              <a:lnSpc>
                <a:spcPct val="100000"/>
              </a:lnSpc>
              <a:spcBef>
                <a:spcPts val="1001"/>
              </a:spcBef>
              <a:buNone/>
              <a:tabLst>
                <a:tab algn="l" pos="0"/>
              </a:tabLst>
            </a:pPr>
            <a:r>
              <a:rPr b="0" lang="en-US" sz="1800" spc="-1" strike="noStrike">
                <a:solidFill>
                  <a:srgbClr val="505046"/>
                </a:solidFill>
                <a:latin typeface="Georgia Pro"/>
                <a:ea typeface="Georgia Pro"/>
              </a:rPr>
              <a:t>2. select cuisine from restaurant_data group by cuisine;</a:t>
            </a:r>
            <a:endParaRPr b="0" lang="en-US" sz="1800" spc="-1" strike="noStrike">
              <a:solidFill>
                <a:srgbClr val="505046"/>
              </a:solidFill>
              <a:latin typeface="Georgia Pro"/>
            </a:endParaRPr>
          </a:p>
          <a:p>
            <a:pPr marL="228600" indent="-228600">
              <a:lnSpc>
                <a:spcPct val="100000"/>
              </a:lnSpc>
              <a:spcBef>
                <a:spcPts val="1001"/>
              </a:spcBef>
              <a:buNone/>
              <a:tabLst>
                <a:tab algn="l" pos="0"/>
              </a:tabLst>
            </a:pPr>
            <a:r>
              <a:rPr b="0" lang="en-US" sz="1800" spc="-1" strike="noStrike">
                <a:solidFill>
                  <a:srgbClr val="505046"/>
                </a:solidFill>
                <a:latin typeface="Georgia Pro"/>
                <a:ea typeface="Georgia Pro"/>
              </a:rPr>
              <a:t>--</a:t>
            </a:r>
            <a:r>
              <a:rPr b="1" lang="en-US" sz="1800" spc="-1" strike="noStrike">
                <a:solidFill>
                  <a:srgbClr val="505046"/>
                </a:solidFill>
                <a:latin typeface="Georgia Pro"/>
                <a:ea typeface="Georgia Pro"/>
              </a:rPr>
              <a:t> There are 6 different type of cuisines: Indian, Japanese, Mexican, French, Italian, and American.</a:t>
            </a:r>
            <a:endParaRPr b="0" lang="en-US" sz="1800" spc="-1" strike="noStrike">
              <a:solidFill>
                <a:srgbClr val="505046"/>
              </a:solidFill>
              <a:latin typeface="Georgia Pro"/>
            </a:endParaRPr>
          </a:p>
          <a:p>
            <a:pPr marL="228600" indent="-228600">
              <a:lnSpc>
                <a:spcPct val="100000"/>
              </a:lnSpc>
              <a:spcBef>
                <a:spcPts val="1001"/>
              </a:spcBef>
              <a:buNone/>
              <a:tabLst>
                <a:tab algn="l" pos="0"/>
              </a:tabLst>
            </a:pPr>
            <a:r>
              <a:rPr b="0" lang="en-US" sz="1800" spc="-1" strike="noStrike">
                <a:solidFill>
                  <a:srgbClr val="505046"/>
                </a:solidFill>
                <a:latin typeface="Georgia Pro"/>
                <a:ea typeface="Georgia Pro"/>
              </a:rPr>
              <a:t>3. select cuisine,count(cuisine) as No from restaurant_data group by cuisine order by No desc; </a:t>
            </a:r>
            <a:endParaRPr b="0" lang="en-US" sz="1800" spc="-1" strike="noStrike">
              <a:solidFill>
                <a:srgbClr val="505046"/>
              </a:solidFill>
              <a:latin typeface="Georgia Pro"/>
            </a:endParaRPr>
          </a:p>
          <a:p>
            <a:pPr marL="228600" indent="-228600">
              <a:lnSpc>
                <a:spcPct val="100000"/>
              </a:lnSpc>
              <a:spcBef>
                <a:spcPts val="1001"/>
              </a:spcBef>
              <a:buNone/>
              <a:tabLst>
                <a:tab algn="l" pos="0"/>
              </a:tabLst>
            </a:pPr>
            <a:r>
              <a:rPr b="0" lang="en-US" sz="1800" spc="-1" strike="noStrike">
                <a:solidFill>
                  <a:srgbClr val="505046"/>
                </a:solidFill>
                <a:latin typeface="Georgia Pro"/>
                <a:ea typeface="Georgia Pro"/>
              </a:rPr>
              <a:t>--</a:t>
            </a:r>
            <a:r>
              <a:rPr b="1" lang="en-US" sz="1800" spc="-1" strike="noStrike">
                <a:solidFill>
                  <a:srgbClr val="505046"/>
                </a:solidFill>
                <a:latin typeface="Georgia Pro"/>
                <a:ea typeface="Georgia Pro"/>
              </a:rPr>
              <a:t> French cuisine is the highest in number(1433) and the least is Japanese(1344)</a:t>
            </a:r>
            <a:endParaRPr b="0" lang="en-US" sz="1800" spc="-1" strike="noStrike">
              <a:solidFill>
                <a:srgbClr val="505046"/>
              </a:solidFill>
              <a:latin typeface="Georgia Pro"/>
            </a:endParaRPr>
          </a:p>
          <a:p>
            <a:pPr marL="228600" indent="-228600">
              <a:lnSpc>
                <a:spcPct val="100000"/>
              </a:lnSpc>
              <a:spcBef>
                <a:spcPts val="1001"/>
              </a:spcBef>
              <a:buNone/>
              <a:tabLst>
                <a:tab algn="l" pos="0"/>
              </a:tabLst>
            </a:pPr>
            <a:r>
              <a:rPr b="0" lang="en-US" sz="1800" spc="-1" strike="noStrike">
                <a:solidFill>
                  <a:srgbClr val="505046"/>
                </a:solidFill>
                <a:latin typeface="Georgia Pro"/>
                <a:ea typeface="Georgia Pro"/>
              </a:rPr>
              <a:t>4. select location,cuisine,count(cuisine) as cuiscount from restaurant_data group by location,cuisine order by location,cuiscount desc;</a:t>
            </a:r>
            <a:endParaRPr b="0" lang="en-US" sz="1800" spc="-1" strike="noStrike">
              <a:solidFill>
                <a:srgbClr val="505046"/>
              </a:solidFill>
              <a:latin typeface="Georgia Pro"/>
            </a:endParaRPr>
          </a:p>
          <a:p>
            <a:pPr>
              <a:lnSpc>
                <a:spcPct val="100000"/>
              </a:lnSpc>
              <a:spcBef>
                <a:spcPts val="1001"/>
              </a:spcBef>
              <a:buNone/>
              <a:tabLst>
                <a:tab algn="l" pos="0"/>
              </a:tabLst>
            </a:pPr>
            <a:r>
              <a:rPr b="1" lang="en-US" sz="1800" spc="-1" strike="noStrike">
                <a:solidFill>
                  <a:srgbClr val="505046"/>
                </a:solidFill>
                <a:latin typeface="Georgia Pro"/>
                <a:ea typeface="Georgia Pro"/>
              </a:rPr>
              <a:t>In Downtown, most number of cuisines are American(494) and the least is Japanese(433) </a:t>
            </a:r>
            <a:endParaRPr b="0" lang="en-US" sz="1800" spc="-1" strike="noStrike">
              <a:solidFill>
                <a:srgbClr val="505046"/>
              </a:solidFill>
              <a:latin typeface="Georgia Pro"/>
            </a:endParaRPr>
          </a:p>
          <a:p>
            <a:pPr marL="228600" indent="-228600">
              <a:lnSpc>
                <a:spcPct val="100000"/>
              </a:lnSpc>
              <a:spcBef>
                <a:spcPts val="1001"/>
              </a:spcBef>
              <a:buNone/>
              <a:tabLst>
                <a:tab algn="l" pos="0"/>
              </a:tabLst>
            </a:pPr>
            <a:r>
              <a:rPr b="1" lang="en-US" sz="1800" spc="-1" strike="noStrike">
                <a:solidFill>
                  <a:srgbClr val="505046"/>
                </a:solidFill>
                <a:latin typeface="Georgia Pro"/>
                <a:ea typeface="Georgia Pro"/>
              </a:rPr>
              <a:t>In Rural area, French cuisines(499) are the most and the least are Indian cuisines(431) </a:t>
            </a:r>
            <a:endParaRPr b="0" lang="en-US" sz="1800" spc="-1" strike="noStrike">
              <a:solidFill>
                <a:srgbClr val="505046"/>
              </a:solidFill>
              <a:latin typeface="Georgia Pro"/>
            </a:endParaRPr>
          </a:p>
          <a:p>
            <a:pPr marL="228600" indent="-228600">
              <a:lnSpc>
                <a:spcPct val="100000"/>
              </a:lnSpc>
              <a:spcBef>
                <a:spcPts val="1001"/>
              </a:spcBef>
              <a:buNone/>
              <a:tabLst>
                <a:tab algn="l" pos="0"/>
              </a:tabLst>
            </a:pPr>
            <a:r>
              <a:rPr b="1" lang="en-US" sz="1800" spc="-1" strike="noStrike">
                <a:solidFill>
                  <a:srgbClr val="505046"/>
                </a:solidFill>
                <a:latin typeface="Georgia Pro"/>
                <a:ea typeface="Georgia Pro"/>
              </a:rPr>
              <a:t>In Suburban area, Indian cuisines are most(489) and the least are Japanese(426)</a:t>
            </a:r>
            <a:endParaRPr b="0" lang="en-US" sz="1800" spc="-1" strike="noStrike">
              <a:solidFill>
                <a:srgbClr val="505046"/>
              </a:solidFill>
              <a:latin typeface="Georgia Pro"/>
            </a:endParaRPr>
          </a:p>
          <a:p>
            <a:pPr marL="228600" indent="-228600">
              <a:lnSpc>
                <a:spcPct val="100000"/>
              </a:lnSpc>
              <a:spcBef>
                <a:spcPts val="1001"/>
              </a:spcBef>
              <a:buNone/>
              <a:tabLst>
                <a:tab algn="l" pos="0"/>
              </a:tabLst>
            </a:pPr>
            <a:endParaRPr b="0" lang="en-US" sz="1800" spc="-1" strike="noStrike">
              <a:solidFill>
                <a:srgbClr val="505046"/>
              </a:solidFill>
              <a:latin typeface="Georgia Pro"/>
            </a:endParaRPr>
          </a:p>
        </p:txBody>
      </p:sp>
      <p:sp>
        <p:nvSpPr>
          <p:cNvPr id="5" name="PlaceHolder 4"/>
          <p:cNvSpPr>
            <a:spLocks noGrp="1"/>
          </p:cNvSpPr>
          <p:nvPr>
            <p:ph type="sldNum" idx="9"/>
          </p:nvPr>
        </p:nvSpPr>
        <p:spPr/>
        <p:txBody>
          <a:bodyPr/>
          <a:p>
            <a:fld id="{8BC65270-B93A-4029-8A80-90F7699833D5}" type="slidenum">
              <a:t>4</a:t>
            </a:fld>
          </a:p>
        </p:txBody>
      </p:sp>
      <p:sp>
        <p:nvSpPr>
          <p:cNvPr id="6" name="PlaceHolder 5"/>
          <p:cNvSpPr>
            <a:spLocks noGrp="1"/>
          </p:cNvSpPr>
          <p:nvPr>
            <p:ph type="dt" idx="7"/>
          </p:nvPr>
        </p:nvSpPr>
        <p:spPr/>
        <p:txBody>
          <a:bodyPr/>
          <a:p>
            <a:fld id="{E806E0BE-02F6-43FE-BC75-236FE8E58A86}" type="datetime2">
              <a:rPr lang="en-IN"/>
              <a:t>Sunday 4 August 2024</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PlaceHolder 1"/>
          <p:cNvSpPr>
            <a:spLocks noGrp="1"/>
          </p:cNvSpPr>
          <p:nvPr>
            <p:ph type="title"/>
          </p:nvPr>
        </p:nvSpPr>
        <p:spPr>
          <a:xfrm rot="10800000">
            <a:off x="420480" y="245160"/>
            <a:ext cx="10549800" cy="79920"/>
          </a:xfrm>
          <a:prstGeom prst="rect">
            <a:avLst/>
          </a:prstGeom>
          <a:noFill/>
          <a:ln w="0">
            <a:noFill/>
          </a:ln>
        </p:spPr>
        <p:txBody>
          <a:bodyPr anchor="ctr">
            <a:normAutofit/>
          </a:bodyPr>
          <a:p>
            <a:endParaRPr b="0" lang="en-US" sz="1800" spc="-1" strike="noStrike">
              <a:solidFill>
                <a:srgbClr val="000000"/>
              </a:solidFill>
              <a:latin typeface="Georgia Pro"/>
            </a:endParaRPr>
          </a:p>
        </p:txBody>
      </p:sp>
      <p:sp>
        <p:nvSpPr>
          <p:cNvPr id="162" name="PlaceHolder 2"/>
          <p:cNvSpPr>
            <a:spLocks noGrp="1"/>
          </p:cNvSpPr>
          <p:nvPr>
            <p:ph/>
          </p:nvPr>
        </p:nvSpPr>
        <p:spPr>
          <a:xfrm>
            <a:off x="420480" y="329040"/>
            <a:ext cx="10549800" cy="5775120"/>
          </a:xfrm>
          <a:prstGeom prst="rect">
            <a:avLst/>
          </a:prstGeom>
          <a:noFill/>
          <a:ln w="0">
            <a:noFill/>
          </a:ln>
        </p:spPr>
        <p:txBody>
          <a:bodyPr anchor="t">
            <a:normAutofit fontScale="87000"/>
          </a:bodyPr>
          <a:p>
            <a:pPr>
              <a:lnSpc>
                <a:spcPct val="100000"/>
              </a:lnSpc>
              <a:spcBef>
                <a:spcPts val="1001"/>
              </a:spcBef>
              <a:buNone/>
              <a:tabLst>
                <a:tab algn="l" pos="0"/>
              </a:tabLst>
            </a:pPr>
            <a:r>
              <a:rPr b="0" lang="en-US" sz="1800" spc="-1" strike="noStrike">
                <a:solidFill>
                  <a:srgbClr val="505046"/>
                </a:solidFill>
                <a:latin typeface="Georgia Pro"/>
              </a:rPr>
              <a:t>5. </a:t>
            </a:r>
            <a:r>
              <a:rPr b="0" lang="en-US" sz="1800" spc="-1" strike="noStrike">
                <a:solidFill>
                  <a:srgbClr val="505046"/>
                </a:solidFill>
                <a:latin typeface="Georgia Pro"/>
                <a:ea typeface="Georgia Pro"/>
              </a:rPr>
              <a:t>select location,cuisine,avg(rating) as avg from restaurant_data group by location,cuisine order by location, avg desc;</a:t>
            </a:r>
            <a:endParaRPr b="0" lang="en-US" sz="1800" spc="-1" strike="noStrike">
              <a:solidFill>
                <a:srgbClr val="505046"/>
              </a:solidFill>
              <a:latin typeface="Georgia Pro"/>
            </a:endParaRPr>
          </a:p>
          <a:p>
            <a:pPr>
              <a:lnSpc>
                <a:spcPct val="100000"/>
              </a:lnSpc>
              <a:spcBef>
                <a:spcPts val="1001"/>
              </a:spcBef>
              <a:buNone/>
              <a:tabLst>
                <a:tab algn="l" pos="0"/>
              </a:tabLst>
            </a:pPr>
            <a:r>
              <a:rPr b="1" lang="en-US" sz="1800" spc="-1" strike="noStrike">
                <a:solidFill>
                  <a:srgbClr val="505046"/>
                </a:solidFill>
                <a:latin typeface="Georgia Pro"/>
                <a:ea typeface="Georgia Pro"/>
              </a:rPr>
              <a:t>-- French cuisine has the highest average rating in Downtown area, Italian in Rural area and Indian cuisine in suburban area.</a:t>
            </a:r>
            <a:endParaRPr b="0" lang="en-US" sz="1800" spc="-1" strike="noStrike">
              <a:solidFill>
                <a:srgbClr val="505046"/>
              </a:solidFill>
              <a:latin typeface="Georgia Pro"/>
            </a:endParaRPr>
          </a:p>
          <a:p>
            <a:pPr>
              <a:lnSpc>
                <a:spcPct val="100000"/>
              </a:lnSpc>
              <a:spcBef>
                <a:spcPts val="1001"/>
              </a:spcBef>
              <a:buNone/>
              <a:tabLst>
                <a:tab algn="l" pos="0"/>
              </a:tabLst>
            </a:pPr>
            <a:r>
              <a:rPr b="0" lang="en-US" sz="1800" spc="-1" strike="noStrike">
                <a:solidFill>
                  <a:srgbClr val="505046"/>
                </a:solidFill>
                <a:latin typeface="Georgia Pro"/>
                <a:ea typeface="Georgia Pro"/>
              </a:rPr>
              <a:t>6. select location,cuisine,round(avg(`seating capacity`),0) as seating from restaurant_data group by cuisine,location order by location, seating desc ; </a:t>
            </a:r>
            <a:endParaRPr b="0" lang="en-US" sz="1800" spc="-1" strike="noStrike">
              <a:solidFill>
                <a:srgbClr val="505046"/>
              </a:solidFill>
              <a:latin typeface="Georgia Pro"/>
            </a:endParaRPr>
          </a:p>
          <a:p>
            <a:pPr>
              <a:lnSpc>
                <a:spcPct val="100000"/>
              </a:lnSpc>
              <a:spcBef>
                <a:spcPts val="1001"/>
              </a:spcBef>
              <a:buNone/>
              <a:tabLst>
                <a:tab algn="l" pos="0"/>
              </a:tabLst>
            </a:pPr>
            <a:r>
              <a:rPr b="1" lang="en-US" sz="1800" spc="-1" strike="noStrike">
                <a:solidFill>
                  <a:srgbClr val="505046"/>
                </a:solidFill>
                <a:latin typeface="Georgia Pro"/>
                <a:ea typeface="Georgia Pro"/>
              </a:rPr>
              <a:t>-- Average seating capacity in Downtown in 80, Rural is 40 and Suburban is 60 </a:t>
            </a:r>
            <a:endParaRPr b="0" lang="en-US" sz="1800" spc="-1" strike="noStrike">
              <a:solidFill>
                <a:srgbClr val="505046"/>
              </a:solidFill>
              <a:latin typeface="Georgia Pro"/>
            </a:endParaRPr>
          </a:p>
          <a:p>
            <a:pPr>
              <a:lnSpc>
                <a:spcPct val="100000"/>
              </a:lnSpc>
              <a:spcBef>
                <a:spcPts val="1001"/>
              </a:spcBef>
              <a:buNone/>
              <a:tabLst>
                <a:tab algn="l" pos="0"/>
              </a:tabLst>
            </a:pPr>
            <a:r>
              <a:rPr b="1" lang="en-US" sz="1800" spc="-1" strike="noStrike">
                <a:solidFill>
                  <a:srgbClr val="505046"/>
                </a:solidFill>
                <a:latin typeface="Georgia Pro"/>
                <a:ea typeface="Georgia Pro"/>
              </a:rPr>
              <a:t>7. </a:t>
            </a:r>
            <a:r>
              <a:rPr b="0" lang="en-US" sz="1800" spc="-1" strike="noStrike">
                <a:solidFill>
                  <a:srgbClr val="505046"/>
                </a:solidFill>
                <a:latin typeface="Georgia Pro"/>
                <a:ea typeface="Georgia Pro"/>
              </a:rPr>
              <a:t>select cuisine,max(`average meal price`),min(`average meal price`) from restaurant_data group by cuisine;</a:t>
            </a:r>
            <a:endParaRPr b="0" lang="en-US" sz="1800" spc="-1" strike="noStrike">
              <a:solidFill>
                <a:srgbClr val="505046"/>
              </a:solidFill>
              <a:latin typeface="Georgia Pro"/>
            </a:endParaRPr>
          </a:p>
          <a:p>
            <a:pPr>
              <a:lnSpc>
                <a:spcPct val="100000"/>
              </a:lnSpc>
              <a:spcBef>
                <a:spcPts val="1001"/>
              </a:spcBef>
              <a:buNone/>
              <a:tabLst>
                <a:tab algn="l" pos="0"/>
              </a:tabLst>
            </a:pPr>
            <a:r>
              <a:rPr b="1" lang="en-US" sz="1800" spc="-1" strike="noStrike">
                <a:solidFill>
                  <a:srgbClr val="505046"/>
                </a:solidFill>
                <a:latin typeface="Georgia Pro"/>
                <a:ea typeface="Georgia Pro"/>
              </a:rPr>
              <a:t>-- max average meal price is 76 for Japanese cuisine and min average meal price is 25 for Mexican cuisine.</a:t>
            </a:r>
            <a:endParaRPr b="0" lang="en-US" sz="1800" spc="-1" strike="noStrike">
              <a:solidFill>
                <a:srgbClr val="505046"/>
              </a:solidFill>
              <a:latin typeface="Georgia Pro"/>
            </a:endParaRPr>
          </a:p>
          <a:p>
            <a:pPr>
              <a:lnSpc>
                <a:spcPct val="100000"/>
              </a:lnSpc>
              <a:spcBef>
                <a:spcPts val="1001"/>
              </a:spcBef>
              <a:buNone/>
              <a:tabLst>
                <a:tab algn="l" pos="0"/>
              </a:tabLst>
            </a:pPr>
            <a:r>
              <a:rPr b="0" lang="en-US" sz="1800" spc="-1" strike="noStrike">
                <a:solidFill>
                  <a:srgbClr val="505046"/>
                </a:solidFill>
                <a:latin typeface="Georgia Pro"/>
                <a:ea typeface="Georgia Pro"/>
              </a:rPr>
              <a:t>8. select location,cuisine,max(`social media followers`) as Most_Followers from restaurant_data group by location, cuisine order by location, Most_Followers desc ; </a:t>
            </a:r>
            <a:endParaRPr b="0" lang="en-US" sz="1800" spc="-1" strike="noStrike">
              <a:solidFill>
                <a:srgbClr val="505046"/>
              </a:solidFill>
              <a:latin typeface="Georgia Pro"/>
            </a:endParaRPr>
          </a:p>
          <a:p>
            <a:pPr>
              <a:lnSpc>
                <a:spcPct val="100000"/>
              </a:lnSpc>
              <a:spcBef>
                <a:spcPts val="1001"/>
              </a:spcBef>
              <a:buNone/>
              <a:tabLst>
                <a:tab algn="l" pos="0"/>
              </a:tabLst>
            </a:pPr>
            <a:r>
              <a:rPr b="1" lang="en-US" sz="1800" spc="-1" strike="noStrike">
                <a:solidFill>
                  <a:srgbClr val="505046"/>
                </a:solidFill>
                <a:latin typeface="Georgia Pro"/>
                <a:ea typeface="Georgia Pro"/>
              </a:rPr>
              <a:t>-- Most followers in Downtown is for French cuisine(103777), -- in Rural is for Japanese cuisine(58082), -- in Suburban is for Indian cuisine(57233)</a:t>
            </a:r>
            <a:endParaRPr b="0" lang="en-US" sz="1800" spc="-1" strike="noStrike">
              <a:solidFill>
                <a:srgbClr val="505046"/>
              </a:solidFill>
              <a:latin typeface="Georgia Pro"/>
            </a:endParaRPr>
          </a:p>
          <a:p>
            <a:pPr marL="228600" indent="-228600">
              <a:lnSpc>
                <a:spcPct val="100000"/>
              </a:lnSpc>
              <a:spcBef>
                <a:spcPts val="1001"/>
              </a:spcBef>
              <a:buNone/>
              <a:tabLst>
                <a:tab algn="l" pos="0"/>
              </a:tabLst>
            </a:pPr>
            <a:r>
              <a:rPr b="0" lang="en-US" sz="1800" spc="-1" strike="noStrike">
                <a:solidFill>
                  <a:srgbClr val="505046"/>
                </a:solidFill>
                <a:latin typeface="Georgia Pro"/>
                <a:ea typeface="Georgia Pro"/>
              </a:rPr>
              <a:t>9. select * from restaurant_data order by `social media followers` desc;</a:t>
            </a:r>
            <a:endParaRPr b="0" lang="en-US" sz="1800" spc="-1" strike="noStrike">
              <a:solidFill>
                <a:srgbClr val="505046"/>
              </a:solidFill>
              <a:latin typeface="Georgia Pro"/>
            </a:endParaRPr>
          </a:p>
          <a:p>
            <a:pPr>
              <a:lnSpc>
                <a:spcPct val="100000"/>
              </a:lnSpc>
              <a:spcBef>
                <a:spcPts val="1001"/>
              </a:spcBef>
              <a:buNone/>
              <a:tabLst>
                <a:tab algn="l" pos="0"/>
              </a:tabLst>
            </a:pPr>
            <a:r>
              <a:rPr b="1" lang="en-US" sz="1800" spc="-1" strike="noStrike">
                <a:solidFill>
                  <a:srgbClr val="505046"/>
                </a:solidFill>
                <a:latin typeface="Georgia Pro"/>
                <a:ea typeface="Georgia Pro"/>
              </a:rPr>
              <a:t>-- downtown location has most social media followers. Suburban and rural locations have comparatively less social media followers.</a:t>
            </a:r>
            <a:endParaRPr b="0" lang="en-US" sz="1800" spc="-1" strike="noStrike">
              <a:solidFill>
                <a:srgbClr val="505046"/>
              </a:solidFill>
              <a:latin typeface="Georgia Pro"/>
            </a:endParaRPr>
          </a:p>
          <a:p>
            <a:pPr>
              <a:lnSpc>
                <a:spcPct val="100000"/>
              </a:lnSpc>
              <a:spcBef>
                <a:spcPts val="1001"/>
              </a:spcBef>
              <a:buNone/>
              <a:tabLst>
                <a:tab algn="l" pos="0"/>
              </a:tabLst>
            </a:pPr>
            <a:r>
              <a:rPr b="0" lang="en-US" sz="1800" spc="-1" strike="noStrike">
                <a:solidFill>
                  <a:srgbClr val="505046"/>
                </a:solidFill>
                <a:latin typeface="Georgia Pro"/>
                <a:ea typeface="Georgia Pro"/>
              </a:rPr>
              <a:t>10. select location,cuisine, `marketing budget` from restaurant_data order by `marketing budget` ;</a:t>
            </a:r>
            <a:endParaRPr b="0" lang="en-US" sz="1800" spc="-1" strike="noStrike">
              <a:solidFill>
                <a:srgbClr val="505046"/>
              </a:solidFill>
              <a:latin typeface="Georgia Pro"/>
            </a:endParaRPr>
          </a:p>
          <a:p>
            <a:pPr>
              <a:lnSpc>
                <a:spcPct val="100000"/>
              </a:lnSpc>
              <a:spcBef>
                <a:spcPts val="1001"/>
              </a:spcBef>
              <a:buNone/>
              <a:tabLst>
                <a:tab algn="l" pos="0"/>
              </a:tabLst>
            </a:pPr>
            <a:r>
              <a:rPr b="1" lang="en-US" sz="1800" spc="-1" strike="noStrike">
                <a:solidFill>
                  <a:srgbClr val="505046"/>
                </a:solidFill>
                <a:latin typeface="Georgia Pro"/>
                <a:ea typeface="Georgia Pro"/>
              </a:rPr>
              <a:t>-- Marketing budget is high in downtown and low in suburban and rural areas.</a:t>
            </a:r>
            <a:endParaRPr b="0" lang="en-US" sz="1800" spc="-1" strike="noStrike">
              <a:solidFill>
                <a:srgbClr val="505046"/>
              </a:solidFill>
              <a:latin typeface="Georgia Pro"/>
            </a:endParaRPr>
          </a:p>
          <a:p>
            <a:pPr>
              <a:lnSpc>
                <a:spcPct val="100000"/>
              </a:lnSpc>
              <a:spcBef>
                <a:spcPts val="1001"/>
              </a:spcBef>
              <a:buNone/>
              <a:tabLst>
                <a:tab algn="l" pos="0"/>
              </a:tabLst>
            </a:pPr>
            <a:endParaRPr b="0" lang="en-US" sz="1800" spc="-1" strike="noStrike">
              <a:solidFill>
                <a:srgbClr val="505046"/>
              </a:solidFill>
              <a:latin typeface="Georgia Pro"/>
            </a:endParaRPr>
          </a:p>
        </p:txBody>
      </p:sp>
      <p:sp>
        <p:nvSpPr>
          <p:cNvPr id="4" name="PlaceHolder 3"/>
          <p:cNvSpPr>
            <a:spLocks noGrp="1"/>
          </p:cNvSpPr>
          <p:nvPr>
            <p:ph type="ftr" idx="5"/>
          </p:nvPr>
        </p:nvSpPr>
        <p:spPr/>
        <p:txBody>
          <a:bodyPr/>
          <a:p>
            <a:r>
              <a:t>Sample Footer Text</a:t>
            </a:r>
          </a:p>
        </p:txBody>
      </p:sp>
      <p:sp>
        <p:nvSpPr>
          <p:cNvPr id="5" name="PlaceHolder 4"/>
          <p:cNvSpPr>
            <a:spLocks noGrp="1"/>
          </p:cNvSpPr>
          <p:nvPr>
            <p:ph type="sldNum" idx="6"/>
          </p:nvPr>
        </p:nvSpPr>
        <p:spPr/>
        <p:txBody>
          <a:bodyPr/>
          <a:p>
            <a:fld id="{BD5102E5-959D-4C05-97F9-5602B353269A}" type="slidenum">
              <a:t>5</a:t>
            </a:fld>
          </a:p>
        </p:txBody>
      </p:sp>
      <p:sp>
        <p:nvSpPr>
          <p:cNvPr id="6" name="PlaceHolder 5"/>
          <p:cNvSpPr>
            <a:spLocks noGrp="1"/>
          </p:cNvSpPr>
          <p:nvPr>
            <p:ph type="dt" idx="4"/>
          </p:nvPr>
        </p:nvSpPr>
        <p:spPr/>
        <p:txBody>
          <a:bodyPr/>
          <a:p>
            <a:fld id="{13C3FD27-5DF9-4D83-BCB4-0C7FDB001C35}" type="datetime2">
              <a:rPr lang="en-IN"/>
              <a:t>Sunday 4 August 2024</a:t>
            </a:fld>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PlaceHolder 1"/>
          <p:cNvSpPr>
            <a:spLocks noGrp="1"/>
          </p:cNvSpPr>
          <p:nvPr>
            <p:ph type="title"/>
          </p:nvPr>
        </p:nvSpPr>
        <p:spPr>
          <a:xfrm rot="10800000">
            <a:off x="420480" y="-720"/>
            <a:ext cx="10541160" cy="4320"/>
          </a:xfrm>
          <a:prstGeom prst="rect">
            <a:avLst/>
          </a:prstGeom>
          <a:noFill/>
          <a:ln w="0">
            <a:noFill/>
          </a:ln>
        </p:spPr>
        <p:txBody>
          <a:bodyPr anchor="ctr">
            <a:normAutofit/>
          </a:bodyPr>
          <a:p>
            <a:endParaRPr b="0" lang="en-US" sz="1800" spc="-1" strike="noStrike">
              <a:solidFill>
                <a:srgbClr val="000000"/>
              </a:solidFill>
              <a:latin typeface="Georgia Pro"/>
            </a:endParaRPr>
          </a:p>
        </p:txBody>
      </p:sp>
      <p:sp>
        <p:nvSpPr>
          <p:cNvPr id="164" name="PlaceHolder 2"/>
          <p:cNvSpPr>
            <a:spLocks noGrp="1"/>
          </p:cNvSpPr>
          <p:nvPr>
            <p:ph/>
          </p:nvPr>
        </p:nvSpPr>
        <p:spPr>
          <a:xfrm>
            <a:off x="432720" y="331920"/>
            <a:ext cx="10541160" cy="5699520"/>
          </a:xfrm>
          <a:prstGeom prst="rect">
            <a:avLst/>
          </a:prstGeom>
          <a:noFill/>
          <a:ln w="0">
            <a:noFill/>
          </a:ln>
        </p:spPr>
        <p:txBody>
          <a:bodyPr anchor="t">
            <a:normAutofit fontScale="93000"/>
          </a:bodyPr>
          <a:p>
            <a:pPr>
              <a:lnSpc>
                <a:spcPct val="100000"/>
              </a:lnSpc>
              <a:spcBef>
                <a:spcPts val="1001"/>
              </a:spcBef>
              <a:buNone/>
              <a:tabLst>
                <a:tab algn="l" pos="0"/>
              </a:tabLst>
            </a:pPr>
            <a:r>
              <a:rPr b="0" lang="en-US" sz="1800" spc="-1" strike="noStrike">
                <a:solidFill>
                  <a:srgbClr val="505046"/>
                </a:solidFill>
                <a:latin typeface="Georgia Pro"/>
              </a:rPr>
              <a:t>11. </a:t>
            </a:r>
            <a:r>
              <a:rPr b="0" lang="en-US" sz="1800" spc="-1" strike="noStrike">
                <a:solidFill>
                  <a:srgbClr val="505046"/>
                </a:solidFill>
                <a:latin typeface="Georgia Pro"/>
                <a:ea typeface="Georgia Pro"/>
              </a:rPr>
              <a:t>select cuisine,min( `marketing budget`),max(`marketing budget`) from restaurant_data group by cuisine ;</a:t>
            </a:r>
            <a:endParaRPr b="0" lang="en-US" sz="1800" spc="-1" strike="noStrike">
              <a:solidFill>
                <a:srgbClr val="505046"/>
              </a:solidFill>
              <a:latin typeface="Georgia Pro"/>
            </a:endParaRPr>
          </a:p>
          <a:p>
            <a:pPr>
              <a:lnSpc>
                <a:spcPct val="100000"/>
              </a:lnSpc>
              <a:spcBef>
                <a:spcPts val="1001"/>
              </a:spcBef>
              <a:buNone/>
              <a:tabLst>
                <a:tab algn="l" pos="0"/>
              </a:tabLst>
            </a:pPr>
            <a:r>
              <a:rPr b="1" lang="en-US" sz="1800" spc="-1" strike="noStrike">
                <a:solidFill>
                  <a:srgbClr val="505046"/>
                </a:solidFill>
                <a:latin typeface="Georgia Pro"/>
                <a:ea typeface="Georgia Pro"/>
              </a:rPr>
              <a:t>-- maximum marketing budget is for Mexican cuisine(9978) in downtown location and minimum marketing budget is for Japanese cuisine(604) in suburban location.</a:t>
            </a:r>
            <a:endParaRPr b="0" lang="en-US" sz="1800" spc="-1" strike="noStrike">
              <a:solidFill>
                <a:srgbClr val="505046"/>
              </a:solidFill>
              <a:latin typeface="Georgia Pro"/>
            </a:endParaRPr>
          </a:p>
          <a:p>
            <a:pPr>
              <a:lnSpc>
                <a:spcPct val="100000"/>
              </a:lnSpc>
              <a:spcBef>
                <a:spcPts val="1001"/>
              </a:spcBef>
              <a:buNone/>
              <a:tabLst>
                <a:tab algn="l" pos="0"/>
              </a:tabLst>
            </a:pPr>
            <a:r>
              <a:rPr b="0" lang="en-US" sz="1800" spc="-1" strike="noStrike">
                <a:solidFill>
                  <a:srgbClr val="505046"/>
                </a:solidFill>
                <a:latin typeface="Georgia Pro"/>
                <a:ea typeface="Georgia Pro"/>
              </a:rPr>
              <a:t>12.</a:t>
            </a:r>
            <a:r>
              <a:rPr b="1" lang="en-US" sz="1800" spc="-1" strike="noStrike">
                <a:solidFill>
                  <a:srgbClr val="505046"/>
                </a:solidFill>
                <a:latin typeface="Georgia Pro"/>
                <a:ea typeface="Georgia Pro"/>
              </a:rPr>
              <a:t> </a:t>
            </a:r>
            <a:r>
              <a:rPr b="0" lang="en-US" sz="1800" spc="-1" strike="noStrike">
                <a:solidFill>
                  <a:srgbClr val="505046"/>
                </a:solidFill>
                <a:latin typeface="Georgia Pro"/>
                <a:ea typeface="Georgia Pro"/>
              </a:rPr>
              <a:t>select location,cuisine,max(`marketing budget`) as max_marketing_budget from restaurant_data group</a:t>
            </a:r>
            <a:endParaRPr b="0" lang="en-US" sz="1800" spc="-1" strike="noStrike">
              <a:solidFill>
                <a:srgbClr val="505046"/>
              </a:solidFill>
              <a:latin typeface="Georgia Pro"/>
            </a:endParaRPr>
          </a:p>
          <a:p>
            <a:pPr marL="228600" indent="-228600">
              <a:lnSpc>
                <a:spcPct val="100000"/>
              </a:lnSpc>
              <a:spcBef>
                <a:spcPts val="1001"/>
              </a:spcBef>
              <a:buNone/>
              <a:tabLst>
                <a:tab algn="l" pos="0"/>
              </a:tabLst>
            </a:pPr>
            <a:r>
              <a:rPr b="0" lang="en-US" sz="1800" spc="-1" strike="noStrike">
                <a:solidFill>
                  <a:srgbClr val="505046"/>
                </a:solidFill>
                <a:latin typeface="Georgia Pro"/>
                <a:ea typeface="Georgia Pro"/>
              </a:rPr>
              <a:t>by location, cuisine order by location,max_marketing_budget desc;</a:t>
            </a:r>
            <a:endParaRPr b="0" lang="en-US" sz="1800" spc="-1" strike="noStrike">
              <a:solidFill>
                <a:srgbClr val="505046"/>
              </a:solidFill>
              <a:latin typeface="Georgia Pro"/>
            </a:endParaRPr>
          </a:p>
          <a:p>
            <a:pPr>
              <a:lnSpc>
                <a:spcPct val="100000"/>
              </a:lnSpc>
              <a:spcBef>
                <a:spcPts val="1001"/>
              </a:spcBef>
              <a:buNone/>
              <a:tabLst>
                <a:tab algn="l" pos="0"/>
              </a:tabLst>
            </a:pPr>
            <a:r>
              <a:rPr b="1" lang="en-US" sz="1800" spc="-1" strike="noStrike">
                <a:solidFill>
                  <a:srgbClr val="505046"/>
                </a:solidFill>
                <a:latin typeface="Georgia Pro"/>
                <a:ea typeface="Georgia Pro"/>
              </a:rPr>
              <a:t>-- Mexican cuisine has the most marketing budget in downtown location(9978) and Suburban locations(4980),whereas Japanese cuisine has the most marketing budget in Rural location(4871) </a:t>
            </a:r>
            <a:endParaRPr b="0" lang="en-US" sz="1800" spc="-1" strike="noStrike">
              <a:solidFill>
                <a:srgbClr val="505046"/>
              </a:solidFill>
              <a:latin typeface="Georgia Pro"/>
            </a:endParaRPr>
          </a:p>
          <a:p>
            <a:pPr>
              <a:lnSpc>
                <a:spcPct val="100000"/>
              </a:lnSpc>
              <a:spcBef>
                <a:spcPts val="1001"/>
              </a:spcBef>
              <a:buNone/>
              <a:tabLst>
                <a:tab algn="l" pos="0"/>
              </a:tabLst>
            </a:pPr>
            <a:r>
              <a:rPr b="0" lang="en-US" sz="1800" spc="-1" strike="noStrike">
                <a:solidFill>
                  <a:srgbClr val="505046"/>
                </a:solidFill>
                <a:latin typeface="Georgia Pro"/>
                <a:ea typeface="Georgia Pro"/>
              </a:rPr>
              <a:t>13. select location,cuisine,avg(`number of reviews`) as avg from restaurant_data group by location,cuisine order by location, avg desc;</a:t>
            </a:r>
            <a:endParaRPr b="0" lang="en-US" sz="1800" spc="-1" strike="noStrike">
              <a:solidFill>
                <a:srgbClr val="505046"/>
              </a:solidFill>
              <a:latin typeface="Georgia Pro"/>
            </a:endParaRPr>
          </a:p>
          <a:p>
            <a:pPr>
              <a:lnSpc>
                <a:spcPct val="100000"/>
              </a:lnSpc>
              <a:spcBef>
                <a:spcPts val="1001"/>
              </a:spcBef>
              <a:buNone/>
              <a:tabLst>
                <a:tab algn="l" pos="0"/>
              </a:tabLst>
            </a:pPr>
            <a:r>
              <a:rPr b="1" lang="en-US" sz="1800" spc="-1" strike="noStrike">
                <a:solidFill>
                  <a:srgbClr val="505046"/>
                </a:solidFill>
                <a:latin typeface="Georgia Pro"/>
                <a:ea typeface="Georgia Pro"/>
              </a:rPr>
              <a:t>-- average number of reviews is high for French cuisine(539.26) in downtown location, italian cuisine(541.40) in rural location and Indian cuisine(531.50) in suburban location.</a:t>
            </a:r>
            <a:endParaRPr b="0" lang="en-US" sz="1800" spc="-1" strike="noStrike">
              <a:solidFill>
                <a:srgbClr val="505046"/>
              </a:solidFill>
              <a:latin typeface="Georgia Pro"/>
            </a:endParaRPr>
          </a:p>
          <a:p>
            <a:pPr>
              <a:lnSpc>
                <a:spcPct val="100000"/>
              </a:lnSpc>
              <a:spcBef>
                <a:spcPts val="1001"/>
              </a:spcBef>
              <a:buNone/>
              <a:tabLst>
                <a:tab algn="l" pos="0"/>
              </a:tabLst>
            </a:pPr>
            <a:r>
              <a:rPr b="1" lang="en-US" sz="1800" spc="-1" strike="noStrike">
                <a:solidFill>
                  <a:srgbClr val="505046"/>
                </a:solidFill>
                <a:latin typeface="Georgia Pro"/>
                <a:ea typeface="Georgia Pro"/>
              </a:rPr>
              <a:t>14. </a:t>
            </a:r>
            <a:r>
              <a:rPr b="0" lang="en-US" sz="1800" spc="-1" strike="noStrike">
                <a:solidFill>
                  <a:srgbClr val="505046"/>
                </a:solidFill>
                <a:latin typeface="Georgia Pro"/>
                <a:ea typeface="Georgia Pro"/>
              </a:rPr>
              <a:t>select location,count(location) from restaurant_data where `parking availability`='yes' group by location</a:t>
            </a:r>
            <a:endParaRPr b="0" lang="en-US" sz="1800" spc="-1" strike="noStrike">
              <a:solidFill>
                <a:srgbClr val="505046"/>
              </a:solidFill>
              <a:latin typeface="Georgia Pro"/>
            </a:endParaRPr>
          </a:p>
          <a:p>
            <a:pPr marL="228600" indent="-228600">
              <a:lnSpc>
                <a:spcPct val="100000"/>
              </a:lnSpc>
              <a:spcBef>
                <a:spcPts val="1001"/>
              </a:spcBef>
              <a:buNone/>
              <a:tabLst>
                <a:tab algn="l" pos="0"/>
              </a:tabLst>
            </a:pPr>
            <a:r>
              <a:rPr b="0" lang="en-US" sz="1800" spc="-1" strike="noStrike">
                <a:solidFill>
                  <a:srgbClr val="505046"/>
                </a:solidFill>
                <a:latin typeface="Georgia Pro"/>
                <a:ea typeface="Georgia Pro"/>
              </a:rPr>
              <a:t>order by location;</a:t>
            </a:r>
            <a:endParaRPr b="0" lang="en-US" sz="1800" spc="-1" strike="noStrike">
              <a:solidFill>
                <a:srgbClr val="505046"/>
              </a:solidFill>
              <a:latin typeface="Georgia Pro"/>
            </a:endParaRPr>
          </a:p>
          <a:p>
            <a:pPr marL="228600" indent="-228600">
              <a:lnSpc>
                <a:spcPct val="100000"/>
              </a:lnSpc>
              <a:spcBef>
                <a:spcPts val="1001"/>
              </a:spcBef>
              <a:buNone/>
              <a:tabLst>
                <a:tab algn="l" pos="0"/>
              </a:tabLst>
            </a:pPr>
            <a:r>
              <a:rPr b="1" lang="en-US" sz="1800" spc="-1" strike="noStrike">
                <a:solidFill>
                  <a:srgbClr val="505046"/>
                </a:solidFill>
                <a:latin typeface="Georgia Pro"/>
                <a:ea typeface="Georgia Pro"/>
              </a:rPr>
              <a:t>-- Regarding the parking availability, in Downtown out of 2821, 1426 restaurants have parking availability(50.549%) whereas it is 1379 out of 2762 in Rural location (49.9275%) and in Suburban area, 1384 restaurants have parking facility out of 2785 restaurants(49.6947%).</a:t>
            </a:r>
            <a:endParaRPr b="0" lang="en-US" sz="1800" spc="-1" strike="noStrike">
              <a:solidFill>
                <a:srgbClr val="505046"/>
              </a:solidFill>
              <a:latin typeface="Georgia Pro"/>
            </a:endParaRPr>
          </a:p>
          <a:p>
            <a:pPr marL="228600" indent="-228600">
              <a:lnSpc>
                <a:spcPct val="100000"/>
              </a:lnSpc>
              <a:spcBef>
                <a:spcPts val="1001"/>
              </a:spcBef>
              <a:buNone/>
              <a:tabLst>
                <a:tab algn="l" pos="0"/>
              </a:tabLst>
            </a:pPr>
            <a:endParaRPr b="0" lang="en-US" sz="1800" spc="-1" strike="noStrike">
              <a:solidFill>
                <a:srgbClr val="505046"/>
              </a:solidFill>
              <a:latin typeface="Georgia Pro"/>
            </a:endParaRPr>
          </a:p>
        </p:txBody>
      </p:sp>
      <p:sp>
        <p:nvSpPr>
          <p:cNvPr id="4" name="PlaceHolder 3"/>
          <p:cNvSpPr>
            <a:spLocks noGrp="1"/>
          </p:cNvSpPr>
          <p:nvPr>
            <p:ph type="ftr" idx="5"/>
          </p:nvPr>
        </p:nvSpPr>
        <p:spPr/>
        <p:txBody>
          <a:bodyPr/>
          <a:p>
            <a:r>
              <a:t>Sample Footer Text</a:t>
            </a:r>
          </a:p>
        </p:txBody>
      </p:sp>
      <p:sp>
        <p:nvSpPr>
          <p:cNvPr id="5" name="PlaceHolder 4"/>
          <p:cNvSpPr>
            <a:spLocks noGrp="1"/>
          </p:cNvSpPr>
          <p:nvPr>
            <p:ph type="sldNum" idx="6"/>
          </p:nvPr>
        </p:nvSpPr>
        <p:spPr/>
        <p:txBody>
          <a:bodyPr/>
          <a:p>
            <a:fld id="{E5B0419A-8D30-4A6E-BF24-2472F55AF4EA}" type="slidenum">
              <a:t>6</a:t>
            </a:fld>
          </a:p>
        </p:txBody>
      </p:sp>
      <p:sp>
        <p:nvSpPr>
          <p:cNvPr id="6" name="PlaceHolder 5"/>
          <p:cNvSpPr>
            <a:spLocks noGrp="1"/>
          </p:cNvSpPr>
          <p:nvPr>
            <p:ph type="dt" idx="4"/>
          </p:nvPr>
        </p:nvSpPr>
        <p:spPr/>
        <p:txBody>
          <a:bodyPr/>
          <a:p>
            <a:fld id="{80A7F957-C538-460E-B401-F782CFC785A9}" type="datetime2">
              <a:rPr lang="en-IN"/>
              <a:t>Sunday 4 August 2024</a:t>
            </a:fld>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title"/>
          </p:nvPr>
        </p:nvSpPr>
        <p:spPr>
          <a:xfrm rot="10800000">
            <a:off x="420480" y="357480"/>
            <a:ext cx="10548720" cy="41040"/>
          </a:xfrm>
          <a:prstGeom prst="rect">
            <a:avLst/>
          </a:prstGeom>
          <a:noFill/>
          <a:ln w="0">
            <a:noFill/>
          </a:ln>
        </p:spPr>
        <p:txBody>
          <a:bodyPr anchor="ctr">
            <a:normAutofit/>
          </a:bodyPr>
          <a:p>
            <a:endParaRPr b="0" lang="en-US" sz="1800" spc="-1" strike="noStrike">
              <a:solidFill>
                <a:srgbClr val="000000"/>
              </a:solidFill>
              <a:latin typeface="Georgia Pro"/>
            </a:endParaRPr>
          </a:p>
        </p:txBody>
      </p:sp>
      <p:sp>
        <p:nvSpPr>
          <p:cNvPr id="166" name="PlaceHolder 2"/>
          <p:cNvSpPr>
            <a:spLocks noGrp="1"/>
          </p:cNvSpPr>
          <p:nvPr>
            <p:ph/>
          </p:nvPr>
        </p:nvSpPr>
        <p:spPr>
          <a:xfrm>
            <a:off x="420480" y="402480"/>
            <a:ext cx="10537560" cy="5629320"/>
          </a:xfrm>
          <a:prstGeom prst="rect">
            <a:avLst/>
          </a:prstGeom>
          <a:noFill/>
          <a:ln w="0">
            <a:noFill/>
          </a:ln>
        </p:spPr>
        <p:txBody>
          <a:bodyPr anchor="t">
            <a:normAutofit fontScale="97000"/>
          </a:bodyPr>
          <a:p>
            <a:pPr>
              <a:lnSpc>
                <a:spcPct val="100000"/>
              </a:lnSpc>
              <a:spcBef>
                <a:spcPts val="1001"/>
              </a:spcBef>
              <a:buNone/>
              <a:tabLst>
                <a:tab algn="l" pos="0"/>
              </a:tabLst>
            </a:pPr>
            <a:r>
              <a:rPr b="0" lang="en-US" sz="1800" spc="-1" strike="noStrike">
                <a:solidFill>
                  <a:srgbClr val="505046"/>
                </a:solidFill>
                <a:latin typeface="Georgia Pro"/>
              </a:rPr>
              <a:t>15</a:t>
            </a:r>
            <a:r>
              <a:rPr b="0" lang="en-US" sz="2400" spc="-1" strike="noStrike">
                <a:solidFill>
                  <a:srgbClr val="505046"/>
                </a:solidFill>
                <a:latin typeface="Georgia Pro"/>
              </a:rPr>
              <a:t>.</a:t>
            </a:r>
            <a:r>
              <a:rPr b="0" lang="en-US" sz="1800" spc="-1" strike="noStrike">
                <a:solidFill>
                  <a:srgbClr val="505046"/>
                </a:solidFill>
                <a:latin typeface="Georgia Pro"/>
              </a:rPr>
              <a:t> </a:t>
            </a:r>
            <a:r>
              <a:rPr b="0" lang="en-US" sz="1800" spc="-1" strike="noStrike">
                <a:solidFill>
                  <a:srgbClr val="505046"/>
                </a:solidFill>
                <a:latin typeface="Georgia Pro"/>
                <a:ea typeface="Georgia Pro"/>
              </a:rPr>
              <a:t>select location,cuisine,avg(`Weekend Reservations`) as Reservation from restaurant_data group by</a:t>
            </a:r>
            <a:endParaRPr b="0" lang="en-US" sz="1800" spc="-1" strike="noStrike">
              <a:solidFill>
                <a:srgbClr val="505046"/>
              </a:solidFill>
              <a:latin typeface="Georgia Pro"/>
            </a:endParaRPr>
          </a:p>
          <a:p>
            <a:pPr marL="228600" indent="-228600">
              <a:lnSpc>
                <a:spcPct val="100000"/>
              </a:lnSpc>
              <a:spcBef>
                <a:spcPts val="1001"/>
              </a:spcBef>
              <a:buNone/>
              <a:tabLst>
                <a:tab algn="l" pos="0"/>
              </a:tabLst>
            </a:pPr>
            <a:r>
              <a:rPr b="0" lang="en-US" sz="1800" spc="-1" strike="noStrike">
                <a:solidFill>
                  <a:srgbClr val="505046"/>
                </a:solidFill>
                <a:latin typeface="Georgia Pro"/>
                <a:ea typeface="Georgia Pro"/>
              </a:rPr>
              <a:t>location,cuisine order by location, Reservation desc;</a:t>
            </a:r>
            <a:endParaRPr b="0" lang="en-US" sz="1800" spc="-1" strike="noStrike">
              <a:solidFill>
                <a:srgbClr val="505046"/>
              </a:solidFill>
              <a:latin typeface="Georgia Pro"/>
            </a:endParaRPr>
          </a:p>
          <a:p>
            <a:pPr marL="228600" indent="-228600">
              <a:lnSpc>
                <a:spcPct val="100000"/>
              </a:lnSpc>
              <a:spcBef>
                <a:spcPts val="1001"/>
              </a:spcBef>
              <a:buNone/>
              <a:tabLst>
                <a:tab algn="l" pos="0"/>
              </a:tabLst>
            </a:pPr>
            <a:r>
              <a:rPr b="0" lang="en-US" sz="1800" spc="-1" strike="noStrike">
                <a:solidFill>
                  <a:srgbClr val="505046"/>
                </a:solidFill>
                <a:latin typeface="Georgia Pro"/>
                <a:ea typeface="Georgia Pro"/>
              </a:rPr>
              <a:t>select location,cuisine,sum(`Weekend Reservations`) as Reservation from restaurant_data group by</a:t>
            </a:r>
            <a:endParaRPr b="0" lang="en-US" sz="1800" spc="-1" strike="noStrike">
              <a:solidFill>
                <a:srgbClr val="505046"/>
              </a:solidFill>
              <a:latin typeface="Georgia Pro"/>
            </a:endParaRPr>
          </a:p>
          <a:p>
            <a:pPr marL="228600" indent="-228600">
              <a:lnSpc>
                <a:spcPct val="100000"/>
              </a:lnSpc>
              <a:spcBef>
                <a:spcPts val="1001"/>
              </a:spcBef>
              <a:buNone/>
              <a:tabLst>
                <a:tab algn="l" pos="0"/>
              </a:tabLst>
            </a:pPr>
            <a:r>
              <a:rPr b="0" lang="en-US" sz="1800" spc="-1" strike="noStrike">
                <a:solidFill>
                  <a:srgbClr val="505046"/>
                </a:solidFill>
                <a:latin typeface="Georgia Pro"/>
                <a:ea typeface="Georgia Pro"/>
              </a:rPr>
              <a:t>location,cuisine order by location, Reservation desc;</a:t>
            </a:r>
            <a:endParaRPr b="0" lang="en-US" sz="1800" spc="-1" strike="noStrike">
              <a:solidFill>
                <a:srgbClr val="505046"/>
              </a:solidFill>
              <a:latin typeface="Georgia Pro"/>
            </a:endParaRPr>
          </a:p>
          <a:p>
            <a:pPr marL="228600" indent="-228600">
              <a:lnSpc>
                <a:spcPct val="100000"/>
              </a:lnSpc>
              <a:spcBef>
                <a:spcPts val="1001"/>
              </a:spcBef>
              <a:buNone/>
              <a:tabLst>
                <a:tab algn="l" pos="0"/>
              </a:tabLst>
            </a:pPr>
            <a:r>
              <a:rPr b="1" lang="en-US" sz="1800" spc="-1" strike="noStrike">
                <a:solidFill>
                  <a:srgbClr val="505046"/>
                </a:solidFill>
                <a:latin typeface="Georgia Pro"/>
                <a:ea typeface="Georgia Pro"/>
              </a:rPr>
              <a:t>-- Highest weekend reservation In Downtown is for Italian cuisine(average is 40.41) and the least is</a:t>
            </a:r>
            <a:endParaRPr b="0" lang="en-US" sz="1800" spc="-1" strike="noStrike">
              <a:solidFill>
                <a:srgbClr val="505046"/>
              </a:solidFill>
              <a:latin typeface="Georgia Pro"/>
            </a:endParaRPr>
          </a:p>
          <a:p>
            <a:pPr marL="228600" indent="-228600">
              <a:lnSpc>
                <a:spcPct val="100000"/>
              </a:lnSpc>
              <a:spcBef>
                <a:spcPts val="1001"/>
              </a:spcBef>
              <a:buNone/>
              <a:tabLst>
                <a:tab algn="l" pos="0"/>
              </a:tabLst>
            </a:pPr>
            <a:r>
              <a:rPr b="1" lang="en-US" sz="1800" spc="-1" strike="noStrike">
                <a:solidFill>
                  <a:srgbClr val="505046"/>
                </a:solidFill>
                <a:latin typeface="Georgia Pro"/>
                <a:ea typeface="Georgia Pro"/>
              </a:rPr>
              <a:t>for Japanese(37.02).</a:t>
            </a:r>
            <a:endParaRPr b="0" lang="en-US" sz="1800" spc="-1" strike="noStrike">
              <a:solidFill>
                <a:srgbClr val="505046"/>
              </a:solidFill>
              <a:latin typeface="Georgia Pro"/>
            </a:endParaRPr>
          </a:p>
          <a:p>
            <a:pPr marL="228600" indent="-228600">
              <a:lnSpc>
                <a:spcPct val="100000"/>
              </a:lnSpc>
              <a:spcBef>
                <a:spcPts val="1001"/>
              </a:spcBef>
              <a:buNone/>
              <a:tabLst>
                <a:tab algn="l" pos="0"/>
              </a:tabLst>
            </a:pPr>
            <a:r>
              <a:rPr b="1" lang="en-US" sz="1800" spc="-1" strike="noStrike">
                <a:solidFill>
                  <a:srgbClr val="505046"/>
                </a:solidFill>
                <a:latin typeface="Georgia Pro"/>
                <a:ea typeface="Georgia Pro"/>
              </a:rPr>
              <a:t>-- In rural area the highest weekend reservation is for Indian(19.64) and lowest for Mexican(19.05).</a:t>
            </a:r>
            <a:endParaRPr b="0" lang="en-US" sz="1800" spc="-1" strike="noStrike">
              <a:solidFill>
                <a:srgbClr val="505046"/>
              </a:solidFill>
              <a:latin typeface="Georgia Pro"/>
            </a:endParaRPr>
          </a:p>
          <a:p>
            <a:pPr>
              <a:lnSpc>
                <a:spcPct val="100000"/>
              </a:lnSpc>
              <a:spcBef>
                <a:spcPts val="1001"/>
              </a:spcBef>
              <a:buNone/>
              <a:tabLst>
                <a:tab algn="l" pos="0"/>
              </a:tabLst>
            </a:pPr>
            <a:r>
              <a:rPr b="1" lang="en-US" sz="1800" spc="-1" strike="noStrike">
                <a:solidFill>
                  <a:srgbClr val="505046"/>
                </a:solidFill>
                <a:latin typeface="Georgia Pro"/>
                <a:ea typeface="Georgia Pro"/>
              </a:rPr>
              <a:t>-- In Suburban area, the highest is for Japanese(30.05) and lowest is for Italian (28.86)</a:t>
            </a:r>
            <a:endParaRPr b="0" lang="en-US" sz="1800" spc="-1" strike="noStrike">
              <a:solidFill>
                <a:srgbClr val="505046"/>
              </a:solidFill>
              <a:latin typeface="Georgia Pro"/>
            </a:endParaRPr>
          </a:p>
          <a:p>
            <a:pPr>
              <a:lnSpc>
                <a:spcPct val="100000"/>
              </a:lnSpc>
              <a:spcBef>
                <a:spcPts val="1001"/>
              </a:spcBef>
              <a:buNone/>
              <a:tabLst>
                <a:tab algn="l" pos="0"/>
              </a:tabLst>
            </a:pPr>
            <a:r>
              <a:rPr b="0" lang="en-US" sz="1800" spc="-1" strike="noStrike">
                <a:solidFill>
                  <a:srgbClr val="505046"/>
                </a:solidFill>
                <a:latin typeface="Georgia Pro"/>
                <a:ea typeface="Georgia Pro"/>
              </a:rPr>
              <a:t>16.select location,avg(`weekday reservations`) FROM restaurant_data group by location  ;</a:t>
            </a:r>
            <a:endParaRPr b="0" lang="en-US" sz="1800" spc="-1" strike="noStrike">
              <a:solidFill>
                <a:srgbClr val="505046"/>
              </a:solidFill>
              <a:latin typeface="Georgia Pro"/>
            </a:endParaRPr>
          </a:p>
          <a:p>
            <a:pPr>
              <a:lnSpc>
                <a:spcPct val="100000"/>
              </a:lnSpc>
              <a:spcBef>
                <a:spcPts val="1001"/>
              </a:spcBef>
              <a:buNone/>
              <a:tabLst>
                <a:tab algn="l" pos="0"/>
              </a:tabLst>
            </a:pPr>
            <a:r>
              <a:rPr b="1" lang="en-US" sz="1800" spc="-1" strike="noStrike">
                <a:solidFill>
                  <a:srgbClr val="505046"/>
                </a:solidFill>
                <a:latin typeface="Georgia Pro"/>
                <a:ea typeface="Georgia Pro"/>
              </a:rPr>
              <a:t>-- average weekday reservations is high in downtown and low in rural</a:t>
            </a:r>
            <a:endParaRPr b="0" lang="en-US" sz="1800" spc="-1" strike="noStrike">
              <a:solidFill>
                <a:srgbClr val="505046"/>
              </a:solidFill>
              <a:latin typeface="Georgia Pro"/>
            </a:endParaRPr>
          </a:p>
          <a:p>
            <a:pPr>
              <a:lnSpc>
                <a:spcPct val="100000"/>
              </a:lnSpc>
              <a:spcBef>
                <a:spcPts val="1001"/>
              </a:spcBef>
              <a:buNone/>
              <a:tabLst>
                <a:tab algn="l" pos="0"/>
              </a:tabLst>
            </a:pPr>
            <a:r>
              <a:rPr b="0" lang="en-US" sz="1800" spc="-1" strike="noStrike">
                <a:solidFill>
                  <a:srgbClr val="505046"/>
                </a:solidFill>
                <a:latin typeface="Georgia Pro"/>
                <a:ea typeface="Georgia Pro"/>
              </a:rPr>
              <a:t>17. select * FROM restaurant_data order by  revenue desc ;</a:t>
            </a:r>
            <a:endParaRPr b="0" lang="en-US" sz="1800" spc="-1" strike="noStrike">
              <a:solidFill>
                <a:srgbClr val="505046"/>
              </a:solidFill>
              <a:latin typeface="Georgia Pro"/>
            </a:endParaRPr>
          </a:p>
          <a:p>
            <a:pPr marL="228600" indent="-228600">
              <a:lnSpc>
                <a:spcPct val="100000"/>
              </a:lnSpc>
              <a:spcBef>
                <a:spcPts val="1001"/>
              </a:spcBef>
              <a:buNone/>
              <a:tabLst>
                <a:tab algn="l" pos="0"/>
              </a:tabLst>
            </a:pPr>
            <a:r>
              <a:rPr b="1" lang="en-US" sz="1800" spc="-1" strike="noStrike">
                <a:solidFill>
                  <a:srgbClr val="505046"/>
                </a:solidFill>
                <a:latin typeface="Georgia Pro"/>
                <a:ea typeface="Georgia Pro"/>
              </a:rPr>
              <a:t>-- high revenue is generated in downtown location for Japanese cuisine(1.53M) and  low in rural location for mexican cuisine(0.18M)</a:t>
            </a:r>
            <a:endParaRPr b="0" lang="en-US" sz="1800" spc="-1" strike="noStrike">
              <a:solidFill>
                <a:srgbClr val="505046"/>
              </a:solidFill>
              <a:latin typeface="Georgia Pro"/>
            </a:endParaRPr>
          </a:p>
        </p:txBody>
      </p:sp>
      <p:sp>
        <p:nvSpPr>
          <p:cNvPr id="4" name="PlaceHolder 3"/>
          <p:cNvSpPr>
            <a:spLocks noGrp="1"/>
          </p:cNvSpPr>
          <p:nvPr>
            <p:ph type="ftr" idx="5"/>
          </p:nvPr>
        </p:nvSpPr>
        <p:spPr/>
        <p:txBody>
          <a:bodyPr/>
          <a:p>
            <a:r>
              <a:t>Sample Footer Text</a:t>
            </a:r>
          </a:p>
        </p:txBody>
      </p:sp>
      <p:sp>
        <p:nvSpPr>
          <p:cNvPr id="5" name="PlaceHolder 4"/>
          <p:cNvSpPr>
            <a:spLocks noGrp="1"/>
          </p:cNvSpPr>
          <p:nvPr>
            <p:ph type="sldNum" idx="6"/>
          </p:nvPr>
        </p:nvSpPr>
        <p:spPr/>
        <p:txBody>
          <a:bodyPr/>
          <a:p>
            <a:fld id="{5F4A437B-609A-4F3F-AE8C-AB23B5368776}" type="slidenum">
              <a:t>7</a:t>
            </a:fld>
          </a:p>
        </p:txBody>
      </p:sp>
      <p:sp>
        <p:nvSpPr>
          <p:cNvPr id="6" name="PlaceHolder 5"/>
          <p:cNvSpPr>
            <a:spLocks noGrp="1"/>
          </p:cNvSpPr>
          <p:nvPr>
            <p:ph type="dt" idx="4"/>
          </p:nvPr>
        </p:nvSpPr>
        <p:spPr/>
        <p:txBody>
          <a:bodyPr/>
          <a:p>
            <a:fld id="{EE9612AE-94FE-4472-BF33-B9D73F150598}" type="datetime2">
              <a:rPr lang="en-IN"/>
              <a:t>Sunday 4 August 2024</a:t>
            </a:fld>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PlaceHolder 1"/>
          <p:cNvSpPr>
            <a:spLocks noGrp="1"/>
          </p:cNvSpPr>
          <p:nvPr>
            <p:ph type="title"/>
          </p:nvPr>
        </p:nvSpPr>
        <p:spPr>
          <a:xfrm>
            <a:off x="420480" y="365040"/>
            <a:ext cx="10515240" cy="1325160"/>
          </a:xfrm>
          <a:prstGeom prst="rect">
            <a:avLst/>
          </a:prstGeom>
          <a:noFill/>
          <a:ln w="0">
            <a:noFill/>
          </a:ln>
        </p:spPr>
        <p:txBody>
          <a:bodyPr anchor="ctr">
            <a:normAutofit/>
          </a:bodyPr>
          <a:p>
            <a:pPr>
              <a:lnSpc>
                <a:spcPct val="90000"/>
              </a:lnSpc>
              <a:buNone/>
            </a:pPr>
            <a:r>
              <a:rPr b="0" lang="en-US" sz="3200" spc="-1" strike="noStrike">
                <a:solidFill>
                  <a:srgbClr val="505046"/>
                </a:solidFill>
                <a:latin typeface="Georgia Pro"/>
              </a:rPr>
              <a:t>Conclusion</a:t>
            </a:r>
            <a:endParaRPr b="0" lang="en-US" sz="3200" spc="-1" strike="noStrike">
              <a:solidFill>
                <a:srgbClr val="000000"/>
              </a:solidFill>
              <a:latin typeface="Georgia Pro"/>
            </a:endParaRPr>
          </a:p>
        </p:txBody>
      </p:sp>
      <p:sp>
        <p:nvSpPr>
          <p:cNvPr id="168" name="PlaceHolder 2"/>
          <p:cNvSpPr>
            <a:spLocks noGrp="1"/>
          </p:cNvSpPr>
          <p:nvPr>
            <p:ph/>
          </p:nvPr>
        </p:nvSpPr>
        <p:spPr>
          <a:xfrm>
            <a:off x="420480" y="1355040"/>
            <a:ext cx="10537560" cy="4676760"/>
          </a:xfrm>
          <a:prstGeom prst="rect">
            <a:avLst/>
          </a:prstGeom>
          <a:noFill/>
          <a:ln w="0">
            <a:noFill/>
          </a:ln>
        </p:spPr>
        <p:txBody>
          <a:bodyPr anchor="t">
            <a:normAutofit/>
          </a:bodyPr>
          <a:p>
            <a:pPr marL="228600" indent="-228600">
              <a:lnSpc>
                <a:spcPct val="100000"/>
              </a:lnSpc>
              <a:spcBef>
                <a:spcPts val="1001"/>
              </a:spcBef>
              <a:buClr>
                <a:srgbClr val="ffbd47"/>
              </a:buClr>
              <a:buFont typeface="Wingdings" charset="2"/>
              <a:buChar char=""/>
            </a:pPr>
            <a:r>
              <a:rPr b="0" lang="en-US" sz="1800" spc="-1" strike="noStrike">
                <a:solidFill>
                  <a:srgbClr val="505046"/>
                </a:solidFill>
                <a:latin typeface="Georgia Pro"/>
                <a:ea typeface="Georgia Pro"/>
              </a:rPr>
              <a:t>The analysis provides a comprehensive view of the performance and customer preferences across 8,368 restaurants in Downtown, Rural, and Suburban areas. </a:t>
            </a:r>
            <a:endParaRPr b="0" lang="en-US" sz="1800" spc="-1" strike="noStrike">
              <a:solidFill>
                <a:srgbClr val="505046"/>
              </a:solidFill>
              <a:latin typeface="Georgia Pro"/>
            </a:endParaRPr>
          </a:p>
          <a:p>
            <a:pPr marL="228600" indent="-228600">
              <a:lnSpc>
                <a:spcPct val="100000"/>
              </a:lnSpc>
              <a:spcBef>
                <a:spcPts val="1001"/>
              </a:spcBef>
              <a:buClr>
                <a:srgbClr val="ffbd47"/>
              </a:buClr>
              <a:buFont typeface="Wingdings" charset="2"/>
              <a:buChar char=""/>
            </a:pPr>
            <a:r>
              <a:rPr b="0" lang="en-US" sz="1800" spc="-1" strike="noStrike">
                <a:solidFill>
                  <a:srgbClr val="505046"/>
                </a:solidFill>
                <a:latin typeface="Georgia Pro"/>
                <a:ea typeface="Georgia Pro"/>
              </a:rPr>
              <a:t>Restaurant 4324 in Downtown emerged as the most revenue-generating establishment. Overall, 3,566 restaurants performed above average. Downtown was the highest revenue-generating area, bringing in $2,445 million. Among the cuisines, Japanese cuisine led with $1,260 million in revenue, while Mexican cuisine generated the least revenue of $596 million.</a:t>
            </a:r>
            <a:endParaRPr b="0" lang="en-US" sz="1800" spc="-1" strike="noStrike">
              <a:solidFill>
                <a:srgbClr val="505046"/>
              </a:solidFill>
              <a:latin typeface="Georgia Pro"/>
            </a:endParaRPr>
          </a:p>
          <a:p>
            <a:pPr marL="228600" indent="-228600">
              <a:lnSpc>
                <a:spcPct val="100000"/>
              </a:lnSpc>
              <a:spcBef>
                <a:spcPts val="1001"/>
              </a:spcBef>
              <a:buClr>
                <a:srgbClr val="ffbd47"/>
              </a:buClr>
              <a:buFont typeface="Wingdings" charset="2"/>
              <a:buChar char=""/>
            </a:pPr>
            <a:r>
              <a:rPr b="0" lang="en-US" sz="1800" spc="-1" strike="noStrike">
                <a:solidFill>
                  <a:srgbClr val="505046"/>
                </a:solidFill>
                <a:latin typeface="Georgia Pro"/>
                <a:ea typeface="Georgia Pro"/>
              </a:rPr>
              <a:t>We found out that the factors that influence the revenue are location, cuisine type, average rating, seating capacity, meal price, number of social media followers and marketing budget. All the factors are directly proportional to revenue of restaurant.</a:t>
            </a:r>
            <a:endParaRPr b="0" lang="en-US" sz="1800" spc="-1" strike="noStrike">
              <a:solidFill>
                <a:srgbClr val="505046"/>
              </a:solidFill>
              <a:latin typeface="Georgia Pro"/>
            </a:endParaRPr>
          </a:p>
          <a:p>
            <a:pPr marL="228600" indent="-228600">
              <a:lnSpc>
                <a:spcPct val="100000"/>
              </a:lnSpc>
              <a:spcBef>
                <a:spcPts val="1001"/>
              </a:spcBef>
              <a:buClr>
                <a:srgbClr val="ffbd47"/>
              </a:buClr>
              <a:buFont typeface="Wingdings" charset="2"/>
              <a:buChar char=""/>
            </a:pPr>
            <a:r>
              <a:rPr b="0" lang="en-US" sz="1800" spc="-1" strike="noStrike">
                <a:solidFill>
                  <a:srgbClr val="505046"/>
                </a:solidFill>
                <a:latin typeface="Georgia Pro"/>
                <a:ea typeface="Georgia Pro"/>
              </a:rPr>
              <a:t>Most customers opted for french cuisine. Also the average rating , number of reviews and social media followers increased the popularity for french cuisine. Less customers opted for Japanese cuisine because of its high price.</a:t>
            </a:r>
            <a:endParaRPr b="0" lang="en-US" sz="1800" spc="-1" strike="noStrike">
              <a:solidFill>
                <a:srgbClr val="505046"/>
              </a:solidFill>
              <a:latin typeface="Georgia Pro"/>
            </a:endParaRPr>
          </a:p>
          <a:p>
            <a:pPr>
              <a:lnSpc>
                <a:spcPct val="100000"/>
              </a:lnSpc>
              <a:spcBef>
                <a:spcPts val="1001"/>
              </a:spcBef>
              <a:buNone/>
            </a:pPr>
            <a:endParaRPr b="0" lang="en-US" sz="1800" spc="-1" strike="noStrike">
              <a:solidFill>
                <a:srgbClr val="505046"/>
              </a:solidFill>
              <a:latin typeface="Georgia Pro"/>
            </a:endParaRPr>
          </a:p>
          <a:p>
            <a:pPr>
              <a:lnSpc>
                <a:spcPct val="100000"/>
              </a:lnSpc>
              <a:spcBef>
                <a:spcPts val="1001"/>
              </a:spcBef>
              <a:buNone/>
            </a:pPr>
            <a:endParaRPr b="0" lang="en-US" sz="1800" spc="-1" strike="noStrike">
              <a:solidFill>
                <a:srgbClr val="505046"/>
              </a:solidFill>
              <a:latin typeface="Georgia Pro"/>
            </a:endParaRPr>
          </a:p>
          <a:p>
            <a:pPr>
              <a:lnSpc>
                <a:spcPct val="100000"/>
              </a:lnSpc>
              <a:spcBef>
                <a:spcPts val="1001"/>
              </a:spcBef>
              <a:buNone/>
            </a:pPr>
            <a:endParaRPr b="0" lang="en-US" sz="1800" spc="-1" strike="noStrike">
              <a:solidFill>
                <a:srgbClr val="505046"/>
              </a:solidFill>
              <a:latin typeface="Georgia Pro"/>
            </a:endParaRPr>
          </a:p>
          <a:p>
            <a:pPr>
              <a:lnSpc>
                <a:spcPct val="100000"/>
              </a:lnSpc>
              <a:spcBef>
                <a:spcPts val="1001"/>
              </a:spcBef>
              <a:buNone/>
            </a:pPr>
            <a:endParaRPr b="0" lang="en-US" sz="1800" spc="-1" strike="noStrike">
              <a:solidFill>
                <a:srgbClr val="505046"/>
              </a:solidFill>
              <a:latin typeface="Georgia Pro"/>
            </a:endParaRPr>
          </a:p>
        </p:txBody>
      </p:sp>
      <p:sp>
        <p:nvSpPr>
          <p:cNvPr id="4" name="PlaceHolder 3"/>
          <p:cNvSpPr>
            <a:spLocks noGrp="1"/>
          </p:cNvSpPr>
          <p:nvPr>
            <p:ph type="ftr" idx="5"/>
          </p:nvPr>
        </p:nvSpPr>
        <p:spPr/>
        <p:txBody>
          <a:bodyPr/>
          <a:p>
            <a:r>
              <a:t>Sample Footer Text</a:t>
            </a:r>
          </a:p>
        </p:txBody>
      </p:sp>
      <p:sp>
        <p:nvSpPr>
          <p:cNvPr id="5" name="PlaceHolder 4"/>
          <p:cNvSpPr>
            <a:spLocks noGrp="1"/>
          </p:cNvSpPr>
          <p:nvPr>
            <p:ph type="sldNum" idx="6"/>
          </p:nvPr>
        </p:nvSpPr>
        <p:spPr/>
        <p:txBody>
          <a:bodyPr/>
          <a:p>
            <a:fld id="{4DECEA7F-0D23-44BD-AFC4-86E27BABF834}" type="slidenum">
              <a:t>8</a:t>
            </a:fld>
          </a:p>
        </p:txBody>
      </p:sp>
      <p:sp>
        <p:nvSpPr>
          <p:cNvPr id="6" name="PlaceHolder 5"/>
          <p:cNvSpPr>
            <a:spLocks noGrp="1"/>
          </p:cNvSpPr>
          <p:nvPr>
            <p:ph type="dt" idx="4"/>
          </p:nvPr>
        </p:nvSpPr>
        <p:spPr/>
        <p:txBody>
          <a:bodyPr/>
          <a:p>
            <a:fld id="{8E71FBAB-5990-4683-A74C-374FD41847D9}" type="datetime2">
              <a:rPr lang="en-IN"/>
              <a:t>Sunday 4 August 2024</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0</TotalTime>
  <Application>LibreOffice/7.3.3.2$Windows_X86_64 LibreOffice_project/d1d0ea68f081ee2800a922cac8f79445e4603348</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2024-07-08T09:29:46Z</dcterms:created>
  <dc:creator/>
  <dc:description/>
  <dc:language>en-IN</dc:language>
  <cp:lastModifiedBy/>
  <dcterms:modified xsi:type="dcterms:W3CDTF">2024-08-04T21:25:38Z</dcterms:modified>
  <cp:revision>9</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8</vt:i4>
  </property>
</Properties>
</file>