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233038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spc="-5" dirty="0"/>
              <a:t>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b="0" spc="-20" dirty="0">
                <a:solidFill>
                  <a:srgbClr val="006FC0"/>
                </a:solidFill>
                <a:latin typeface="Calibri"/>
                <a:cs typeface="Calibri"/>
              </a:rPr>
              <a:t>Twinkle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dirty="0">
                <a:latin typeface="Calibri"/>
                <a:cs typeface="Calibri"/>
              </a:rPr>
              <a:t>https://www.linkedin.com/in/twinkle-45ab11241/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397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Nikhil kumar</cp:lastModifiedBy>
  <cp:revision>2</cp:revision>
  <dcterms:created xsi:type="dcterms:W3CDTF">2023-08-10T18:35:11Z</dcterms:created>
  <dcterms:modified xsi:type="dcterms:W3CDTF">2023-08-11T13:04:47Z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2023-08-10T00:00:00Z</vt:filetime>
  </property>
</Properties>
</file>