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72" r:id="rId3"/>
    <p:sldId id="257" r:id="rId4"/>
    <p:sldId id="258" r:id="rId5"/>
    <p:sldId id="260" r:id="rId6"/>
    <p:sldId id="259" r:id="rId7"/>
    <p:sldId id="261" r:id="rId8"/>
    <p:sldId id="268" r:id="rId9"/>
    <p:sldId id="269" r:id="rId10"/>
    <p:sldId id="270" r:id="rId11"/>
    <p:sldId id="262" r:id="rId12"/>
    <p:sldId id="267" r:id="rId13"/>
    <p:sldId id="263"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3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fif"/><Relationship Id="rId1" Type="http://schemas.openxmlformats.org/officeDocument/2006/relationships/image" Target="../media/image5.jfif"/><Relationship Id="rId5" Type="http://schemas.openxmlformats.org/officeDocument/2006/relationships/image" Target="../media/image9.png"/><Relationship Id="rId4" Type="http://schemas.openxmlformats.org/officeDocument/2006/relationships/image" Target="../media/image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fif"/><Relationship Id="rId1" Type="http://schemas.openxmlformats.org/officeDocument/2006/relationships/image" Target="../media/image1.jpe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3679BF-9DF4-4B42-A539-C32358AD5CB7}"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DA74C13E-100C-4106-B3D0-435AFE5C23FF}">
      <dgm:prSet phldrT="[Text]"/>
      <dgm:spPr/>
      <dgm:t>
        <a:bodyPr/>
        <a:lstStyle/>
        <a:p>
          <a:r>
            <a:rPr lang="en-US" dirty="0" smtClean="0"/>
            <a:t>The community officer logins </a:t>
          </a:r>
          <a:endParaRPr lang="en-US" dirty="0"/>
        </a:p>
      </dgm:t>
    </dgm:pt>
    <dgm:pt modelId="{F9605DB1-CEE4-4CF8-AA12-FEDCC541E1F1}" type="parTrans" cxnId="{7973928D-0D63-4126-83B6-C675D2FF2C43}">
      <dgm:prSet/>
      <dgm:spPr/>
      <dgm:t>
        <a:bodyPr/>
        <a:lstStyle/>
        <a:p>
          <a:endParaRPr lang="en-US"/>
        </a:p>
      </dgm:t>
    </dgm:pt>
    <dgm:pt modelId="{4DA87302-AB0F-4090-8668-65E79330F395}" type="sibTrans" cxnId="{7973928D-0D63-4126-83B6-C675D2FF2C43}">
      <dgm:prSet/>
      <dgm:spPr/>
      <dgm:t>
        <a:bodyPr/>
        <a:lstStyle/>
        <a:p>
          <a:endParaRPr lang="en-US"/>
        </a:p>
      </dgm:t>
    </dgm:pt>
    <dgm:pt modelId="{EC22392F-6CDF-4E1E-A37F-EE674E2D8AD7}">
      <dgm:prSet phldrT="[Text]"/>
      <dgm:spPr/>
      <dgm:t>
        <a:bodyPr/>
        <a:lstStyle/>
        <a:p>
          <a:r>
            <a:rPr lang="en-US" dirty="0" smtClean="0"/>
            <a:t> The removal of the garbage from a specific place, takes place. </a:t>
          </a:r>
          <a:endParaRPr lang="en-US" dirty="0"/>
        </a:p>
      </dgm:t>
    </dgm:pt>
    <dgm:pt modelId="{5BD0A53F-5E9E-42AB-9823-AE733C5BBF93}" type="parTrans" cxnId="{94206683-5248-4F81-9F2D-3869C4473B13}">
      <dgm:prSet/>
      <dgm:spPr/>
      <dgm:t>
        <a:bodyPr/>
        <a:lstStyle/>
        <a:p>
          <a:endParaRPr lang="en-US"/>
        </a:p>
      </dgm:t>
    </dgm:pt>
    <dgm:pt modelId="{326C35C8-3FEA-455C-A3FE-0756A4EE5B40}" type="sibTrans" cxnId="{94206683-5248-4F81-9F2D-3869C4473B13}">
      <dgm:prSet/>
      <dgm:spPr/>
      <dgm:t>
        <a:bodyPr/>
        <a:lstStyle/>
        <a:p>
          <a:endParaRPr lang="en-US"/>
        </a:p>
      </dgm:t>
    </dgm:pt>
    <dgm:pt modelId="{C883D413-25F7-49AF-AFE2-98175C2EE068}">
      <dgm:prSet phldrT="[Text]"/>
      <dgm:spPr/>
      <dgm:t>
        <a:bodyPr/>
        <a:lstStyle/>
        <a:p>
          <a:r>
            <a:rPr lang="en-US" dirty="0" smtClean="0"/>
            <a:t>The complaint is solved and hence removed from complaints, thus leading to the cleaned area </a:t>
          </a:r>
          <a:endParaRPr lang="en-US" dirty="0"/>
        </a:p>
      </dgm:t>
    </dgm:pt>
    <dgm:pt modelId="{90113A02-D875-4F44-BDD1-DB0978395497}" type="parTrans" cxnId="{E922176E-5044-4BBE-B77E-30518248FB30}">
      <dgm:prSet/>
      <dgm:spPr/>
      <dgm:t>
        <a:bodyPr/>
        <a:lstStyle/>
        <a:p>
          <a:endParaRPr lang="en-US"/>
        </a:p>
      </dgm:t>
    </dgm:pt>
    <dgm:pt modelId="{AC0C7E02-8D5F-4274-BBB0-6CB22E84932E}" type="sibTrans" cxnId="{E922176E-5044-4BBE-B77E-30518248FB30}">
      <dgm:prSet/>
      <dgm:spPr/>
      <dgm:t>
        <a:bodyPr/>
        <a:lstStyle/>
        <a:p>
          <a:endParaRPr lang="en-US"/>
        </a:p>
      </dgm:t>
    </dgm:pt>
    <dgm:pt modelId="{97B2CA3A-4B63-48E4-9423-2BA5889A847E}">
      <dgm:prSet phldrT="[Text]"/>
      <dgm:spPr/>
      <dgm:t>
        <a:bodyPr/>
        <a:lstStyle/>
        <a:p>
          <a:r>
            <a:rPr lang="en-US" dirty="0" smtClean="0"/>
            <a:t>The complaint added in the complaint list </a:t>
          </a:r>
          <a:endParaRPr lang="en-US" dirty="0"/>
        </a:p>
      </dgm:t>
    </dgm:pt>
    <dgm:pt modelId="{09779C73-4749-4F92-BF91-238236A48BD6}" type="sibTrans" cxnId="{F5B24D72-3560-48C0-B90C-3EA4E47CC851}">
      <dgm:prSet/>
      <dgm:spPr/>
      <dgm:t>
        <a:bodyPr/>
        <a:lstStyle/>
        <a:p>
          <a:endParaRPr lang="en-US"/>
        </a:p>
      </dgm:t>
    </dgm:pt>
    <dgm:pt modelId="{50266E56-48D0-4839-AC37-16E1DD0DDDB0}" type="parTrans" cxnId="{F5B24D72-3560-48C0-B90C-3EA4E47CC851}">
      <dgm:prSet/>
      <dgm:spPr/>
      <dgm:t>
        <a:bodyPr/>
        <a:lstStyle/>
        <a:p>
          <a:endParaRPr lang="en-US"/>
        </a:p>
      </dgm:t>
    </dgm:pt>
    <dgm:pt modelId="{32F60BD2-85C8-4D4D-BB8C-C84172564ABE}">
      <dgm:prSet phldrT="[Text]"/>
      <dgm:spPr/>
      <dgm:t>
        <a:bodyPr/>
        <a:lstStyle/>
        <a:p>
          <a:r>
            <a:rPr lang="en-US" dirty="0" smtClean="0"/>
            <a:t>Comes across the number of complaints</a:t>
          </a:r>
          <a:endParaRPr lang="en-US" dirty="0"/>
        </a:p>
      </dgm:t>
    </dgm:pt>
    <dgm:pt modelId="{D2EEF98F-F952-4E64-978D-BB6D1ADD5B81}" type="sibTrans" cxnId="{FB0AAA59-F556-47FF-976D-35B1A93EF607}">
      <dgm:prSet/>
      <dgm:spPr/>
      <dgm:t>
        <a:bodyPr/>
        <a:lstStyle/>
        <a:p>
          <a:endParaRPr lang="en-US"/>
        </a:p>
      </dgm:t>
    </dgm:pt>
    <dgm:pt modelId="{7AE72748-F148-435E-898E-710DE2354933}" type="parTrans" cxnId="{FB0AAA59-F556-47FF-976D-35B1A93EF607}">
      <dgm:prSet/>
      <dgm:spPr/>
      <dgm:t>
        <a:bodyPr/>
        <a:lstStyle/>
        <a:p>
          <a:endParaRPr lang="en-US"/>
        </a:p>
      </dgm:t>
    </dgm:pt>
    <dgm:pt modelId="{742A50F4-0805-494D-A3AB-1A36E0815A02}" type="pres">
      <dgm:prSet presAssocID="{513679BF-9DF4-4B42-A539-C32358AD5CB7}" presName="Name0" presStyleCnt="0">
        <dgm:presLayoutVars>
          <dgm:chMax val="7"/>
          <dgm:chPref val="5"/>
        </dgm:presLayoutVars>
      </dgm:prSet>
      <dgm:spPr/>
    </dgm:pt>
    <dgm:pt modelId="{7B8F05C7-BA56-4A70-918D-E1034DA30503}" type="pres">
      <dgm:prSet presAssocID="{513679BF-9DF4-4B42-A539-C32358AD5CB7}" presName="arrowNode" presStyleLbl="node1" presStyleIdx="0" presStyleCnt="1" custLinFactNeighborX="14825" custLinFactNeighborY="1537"/>
      <dgm:spPr/>
    </dgm:pt>
    <dgm:pt modelId="{20BA4FED-6228-4596-A69B-37A26D30D432}" type="pres">
      <dgm:prSet presAssocID="{97B2CA3A-4B63-48E4-9423-2BA5889A847E}" presName="txNode1" presStyleLbl="revTx" presStyleIdx="0" presStyleCnt="5" custScaleX="179886" custLinFactNeighborX="-29538" custLinFactNeighborY="8020">
        <dgm:presLayoutVars>
          <dgm:bulletEnabled val="1"/>
        </dgm:presLayoutVars>
      </dgm:prSet>
      <dgm:spPr/>
      <dgm:t>
        <a:bodyPr/>
        <a:lstStyle/>
        <a:p>
          <a:endParaRPr lang="en-US"/>
        </a:p>
      </dgm:t>
    </dgm:pt>
    <dgm:pt modelId="{25D98E9D-4D57-4EB2-8832-DC769A2C1D6F}" type="pres">
      <dgm:prSet presAssocID="{DA74C13E-100C-4106-B3D0-435AFE5C23FF}" presName="txNode2" presStyleLbl="revTx" presStyleIdx="1" presStyleCnt="5" custScaleX="66882" custLinFactNeighborX="3444" custLinFactNeighborY="-14958">
        <dgm:presLayoutVars>
          <dgm:bulletEnabled val="1"/>
        </dgm:presLayoutVars>
      </dgm:prSet>
      <dgm:spPr/>
      <dgm:t>
        <a:bodyPr/>
        <a:lstStyle/>
        <a:p>
          <a:endParaRPr lang="en-US"/>
        </a:p>
      </dgm:t>
    </dgm:pt>
    <dgm:pt modelId="{2C0F0E18-60D3-4780-B4C1-7B3E9735E670}" type="pres">
      <dgm:prSet presAssocID="{4DA87302-AB0F-4090-8668-65E79330F395}" presName="dotNode2" presStyleCnt="0"/>
      <dgm:spPr/>
    </dgm:pt>
    <dgm:pt modelId="{8D82760B-84EB-49AA-A821-DFB348071701}" type="pres">
      <dgm:prSet presAssocID="{4DA87302-AB0F-4090-8668-65E79330F395}" presName="dotRepeatNode" presStyleLbl="fgShp" presStyleIdx="0" presStyleCnt="3" custLinFactX="200000" custLinFactNeighborX="271424" custLinFactNeighborY="-29461"/>
      <dgm:spPr/>
    </dgm:pt>
    <dgm:pt modelId="{40A86EA4-794A-4ED2-9A1B-46D5072D2EB3}" type="pres">
      <dgm:prSet presAssocID="{32F60BD2-85C8-4D4D-BB8C-C84172564ABE}" presName="txNode3" presStyleLbl="revTx" presStyleIdx="2" presStyleCnt="5" custScaleX="67679" custLinFactNeighborX="45571" custLinFactNeighborY="37637">
        <dgm:presLayoutVars>
          <dgm:bulletEnabled val="1"/>
        </dgm:presLayoutVars>
      </dgm:prSet>
      <dgm:spPr/>
      <dgm:t>
        <a:bodyPr/>
        <a:lstStyle/>
        <a:p>
          <a:endParaRPr lang="en-US"/>
        </a:p>
      </dgm:t>
    </dgm:pt>
    <dgm:pt modelId="{7934F6AC-7823-4F63-99BC-6044CAAF08A0}" type="pres">
      <dgm:prSet presAssocID="{D2EEF98F-F952-4E64-978D-BB6D1ADD5B81}" presName="dotNode3" presStyleCnt="0"/>
      <dgm:spPr/>
    </dgm:pt>
    <dgm:pt modelId="{74824FA8-1A03-4A35-8A36-2321C284F916}" type="pres">
      <dgm:prSet presAssocID="{D2EEF98F-F952-4E64-978D-BB6D1ADD5B81}" presName="dotRepeatNode" presStyleLbl="fgShp" presStyleIdx="1" presStyleCnt="3" custLinFactX="200000" custLinFactY="-6047" custLinFactNeighborX="211089" custLinFactNeighborY="-100000"/>
      <dgm:spPr/>
    </dgm:pt>
    <dgm:pt modelId="{52834005-69F7-456E-AF23-A070951E5C34}" type="pres">
      <dgm:prSet presAssocID="{EC22392F-6CDF-4E1E-A37F-EE674E2D8AD7}" presName="txNode4" presStyleLbl="revTx" presStyleIdx="3" presStyleCnt="5" custLinFactNeighborX="25975" custLinFactNeighborY="-25977">
        <dgm:presLayoutVars>
          <dgm:bulletEnabled val="1"/>
        </dgm:presLayoutVars>
      </dgm:prSet>
      <dgm:spPr/>
      <dgm:t>
        <a:bodyPr/>
        <a:lstStyle/>
        <a:p>
          <a:endParaRPr lang="en-US"/>
        </a:p>
      </dgm:t>
    </dgm:pt>
    <dgm:pt modelId="{44F8D7CD-0C82-47A2-8580-165C16213192}" type="pres">
      <dgm:prSet presAssocID="{326C35C8-3FEA-455C-A3FE-0756A4EE5B40}" presName="dotNode4" presStyleCnt="0"/>
      <dgm:spPr/>
    </dgm:pt>
    <dgm:pt modelId="{9950CDB0-770A-4910-AABF-D51E1F1D78C4}" type="pres">
      <dgm:prSet presAssocID="{326C35C8-3FEA-455C-A3FE-0756A4EE5B40}" presName="dotRepeatNode" presStyleLbl="fgShp" presStyleIdx="2" presStyleCnt="3" custLinFactX="200000" custLinFactNeighborX="279083" custLinFactNeighborY="-89799"/>
      <dgm:spPr/>
    </dgm:pt>
    <dgm:pt modelId="{7F10004F-2792-41C0-B188-A2876BA5BAEC}" type="pres">
      <dgm:prSet presAssocID="{C883D413-25F7-49AF-AFE2-98175C2EE068}" presName="txNode5" presStyleLbl="revTx" presStyleIdx="4" presStyleCnt="5" custLinFactNeighborX="7584" custLinFactNeighborY="4116">
        <dgm:presLayoutVars>
          <dgm:bulletEnabled val="1"/>
        </dgm:presLayoutVars>
      </dgm:prSet>
      <dgm:spPr/>
      <dgm:t>
        <a:bodyPr/>
        <a:lstStyle/>
        <a:p>
          <a:endParaRPr lang="en-US"/>
        </a:p>
      </dgm:t>
    </dgm:pt>
  </dgm:ptLst>
  <dgm:cxnLst>
    <dgm:cxn modelId="{B8C3430A-E92F-4905-987E-88EE3E1AAAC8}" type="presOf" srcId="{513679BF-9DF4-4B42-A539-C32358AD5CB7}" destId="{742A50F4-0805-494D-A3AB-1A36E0815A02}" srcOrd="0" destOrd="0" presId="urn:microsoft.com/office/officeart/2009/3/layout/DescendingProcess"/>
    <dgm:cxn modelId="{F5B24D72-3560-48C0-B90C-3EA4E47CC851}" srcId="{513679BF-9DF4-4B42-A539-C32358AD5CB7}" destId="{97B2CA3A-4B63-48E4-9423-2BA5889A847E}" srcOrd="0" destOrd="0" parTransId="{50266E56-48D0-4839-AC37-16E1DD0DDDB0}" sibTransId="{09779C73-4749-4F92-BF91-238236A48BD6}"/>
    <dgm:cxn modelId="{F1139254-C6D8-4DED-9C35-1B0863D30B5F}" type="presOf" srcId="{4DA87302-AB0F-4090-8668-65E79330F395}" destId="{8D82760B-84EB-49AA-A821-DFB348071701}" srcOrd="0" destOrd="0" presId="urn:microsoft.com/office/officeart/2009/3/layout/DescendingProcess"/>
    <dgm:cxn modelId="{6D5A0EC8-37AC-4E90-8A14-A3B9DCF793DC}" type="presOf" srcId="{97B2CA3A-4B63-48E4-9423-2BA5889A847E}" destId="{20BA4FED-6228-4596-A69B-37A26D30D432}" srcOrd="0" destOrd="0" presId="urn:microsoft.com/office/officeart/2009/3/layout/DescendingProcess"/>
    <dgm:cxn modelId="{C8A02CC9-816D-4AFA-BBB6-94FB4FBC26A1}" type="presOf" srcId="{D2EEF98F-F952-4E64-978D-BB6D1ADD5B81}" destId="{74824FA8-1A03-4A35-8A36-2321C284F916}" srcOrd="0" destOrd="0" presId="urn:microsoft.com/office/officeart/2009/3/layout/DescendingProcess"/>
    <dgm:cxn modelId="{E922176E-5044-4BBE-B77E-30518248FB30}" srcId="{513679BF-9DF4-4B42-A539-C32358AD5CB7}" destId="{C883D413-25F7-49AF-AFE2-98175C2EE068}" srcOrd="4" destOrd="0" parTransId="{90113A02-D875-4F44-BDD1-DB0978395497}" sibTransId="{AC0C7E02-8D5F-4274-BBB0-6CB22E84932E}"/>
    <dgm:cxn modelId="{FB0AAA59-F556-47FF-976D-35B1A93EF607}" srcId="{513679BF-9DF4-4B42-A539-C32358AD5CB7}" destId="{32F60BD2-85C8-4D4D-BB8C-C84172564ABE}" srcOrd="2" destOrd="0" parTransId="{7AE72748-F148-435E-898E-710DE2354933}" sibTransId="{D2EEF98F-F952-4E64-978D-BB6D1ADD5B81}"/>
    <dgm:cxn modelId="{975A614A-E3AB-46AD-B735-968AC027E6D7}" type="presOf" srcId="{C883D413-25F7-49AF-AFE2-98175C2EE068}" destId="{7F10004F-2792-41C0-B188-A2876BA5BAEC}" srcOrd="0" destOrd="0" presId="urn:microsoft.com/office/officeart/2009/3/layout/DescendingProcess"/>
    <dgm:cxn modelId="{04817F0D-0A87-4BD9-914F-E0A9BCB1B03D}" type="presOf" srcId="{EC22392F-6CDF-4E1E-A37F-EE674E2D8AD7}" destId="{52834005-69F7-456E-AF23-A070951E5C34}" srcOrd="0" destOrd="0" presId="urn:microsoft.com/office/officeart/2009/3/layout/DescendingProcess"/>
    <dgm:cxn modelId="{7973928D-0D63-4126-83B6-C675D2FF2C43}" srcId="{513679BF-9DF4-4B42-A539-C32358AD5CB7}" destId="{DA74C13E-100C-4106-B3D0-435AFE5C23FF}" srcOrd="1" destOrd="0" parTransId="{F9605DB1-CEE4-4CF8-AA12-FEDCC541E1F1}" sibTransId="{4DA87302-AB0F-4090-8668-65E79330F395}"/>
    <dgm:cxn modelId="{DF4051D8-E020-4B98-9C38-4F76B2409105}" type="presOf" srcId="{DA74C13E-100C-4106-B3D0-435AFE5C23FF}" destId="{25D98E9D-4D57-4EB2-8832-DC769A2C1D6F}" srcOrd="0" destOrd="0" presId="urn:microsoft.com/office/officeart/2009/3/layout/DescendingProcess"/>
    <dgm:cxn modelId="{94206683-5248-4F81-9F2D-3869C4473B13}" srcId="{513679BF-9DF4-4B42-A539-C32358AD5CB7}" destId="{EC22392F-6CDF-4E1E-A37F-EE674E2D8AD7}" srcOrd="3" destOrd="0" parTransId="{5BD0A53F-5E9E-42AB-9823-AE733C5BBF93}" sibTransId="{326C35C8-3FEA-455C-A3FE-0756A4EE5B40}"/>
    <dgm:cxn modelId="{488A33C9-BF82-4FDD-B14C-B02CFFBDDC55}" type="presOf" srcId="{326C35C8-3FEA-455C-A3FE-0756A4EE5B40}" destId="{9950CDB0-770A-4910-AABF-D51E1F1D78C4}" srcOrd="0" destOrd="0" presId="urn:microsoft.com/office/officeart/2009/3/layout/DescendingProcess"/>
    <dgm:cxn modelId="{F9E70047-1EA9-49D9-AECD-45B24AC77C3C}" type="presOf" srcId="{32F60BD2-85C8-4D4D-BB8C-C84172564ABE}" destId="{40A86EA4-794A-4ED2-9A1B-46D5072D2EB3}" srcOrd="0" destOrd="0" presId="urn:microsoft.com/office/officeart/2009/3/layout/DescendingProcess"/>
    <dgm:cxn modelId="{082CC948-D0E2-4C5F-9ED0-CCCFB35D4607}" type="presParOf" srcId="{742A50F4-0805-494D-A3AB-1A36E0815A02}" destId="{7B8F05C7-BA56-4A70-918D-E1034DA30503}" srcOrd="0" destOrd="0" presId="urn:microsoft.com/office/officeart/2009/3/layout/DescendingProcess"/>
    <dgm:cxn modelId="{5DCD3438-CA96-48D3-826B-AC56DD84ED95}" type="presParOf" srcId="{742A50F4-0805-494D-A3AB-1A36E0815A02}" destId="{20BA4FED-6228-4596-A69B-37A26D30D432}" srcOrd="1" destOrd="0" presId="urn:microsoft.com/office/officeart/2009/3/layout/DescendingProcess"/>
    <dgm:cxn modelId="{C455E548-D44F-4DFF-B402-5B0F337F3289}" type="presParOf" srcId="{742A50F4-0805-494D-A3AB-1A36E0815A02}" destId="{25D98E9D-4D57-4EB2-8832-DC769A2C1D6F}" srcOrd="2" destOrd="0" presId="urn:microsoft.com/office/officeart/2009/3/layout/DescendingProcess"/>
    <dgm:cxn modelId="{BD583955-0798-492D-9B32-01C9318BD9E9}" type="presParOf" srcId="{742A50F4-0805-494D-A3AB-1A36E0815A02}" destId="{2C0F0E18-60D3-4780-B4C1-7B3E9735E670}" srcOrd="3" destOrd="0" presId="urn:microsoft.com/office/officeart/2009/3/layout/DescendingProcess"/>
    <dgm:cxn modelId="{2831517F-886E-41AB-AAF7-23DCBF8CA1DA}" type="presParOf" srcId="{2C0F0E18-60D3-4780-B4C1-7B3E9735E670}" destId="{8D82760B-84EB-49AA-A821-DFB348071701}" srcOrd="0" destOrd="0" presId="urn:microsoft.com/office/officeart/2009/3/layout/DescendingProcess"/>
    <dgm:cxn modelId="{8A418852-AE98-48CD-8B7D-8D2DA9954B69}" type="presParOf" srcId="{742A50F4-0805-494D-A3AB-1A36E0815A02}" destId="{40A86EA4-794A-4ED2-9A1B-46D5072D2EB3}" srcOrd="4" destOrd="0" presId="urn:microsoft.com/office/officeart/2009/3/layout/DescendingProcess"/>
    <dgm:cxn modelId="{E0699081-5208-40BD-AF4F-7C6DC5B8B96B}" type="presParOf" srcId="{742A50F4-0805-494D-A3AB-1A36E0815A02}" destId="{7934F6AC-7823-4F63-99BC-6044CAAF08A0}" srcOrd="5" destOrd="0" presId="urn:microsoft.com/office/officeart/2009/3/layout/DescendingProcess"/>
    <dgm:cxn modelId="{C50BB9DD-7038-42C2-A060-DD70741C6301}" type="presParOf" srcId="{7934F6AC-7823-4F63-99BC-6044CAAF08A0}" destId="{74824FA8-1A03-4A35-8A36-2321C284F916}" srcOrd="0" destOrd="0" presId="urn:microsoft.com/office/officeart/2009/3/layout/DescendingProcess"/>
    <dgm:cxn modelId="{F07F7C83-BFF3-4629-9B4A-013694D9C510}" type="presParOf" srcId="{742A50F4-0805-494D-A3AB-1A36E0815A02}" destId="{52834005-69F7-456E-AF23-A070951E5C34}" srcOrd="6" destOrd="0" presId="urn:microsoft.com/office/officeart/2009/3/layout/DescendingProcess"/>
    <dgm:cxn modelId="{CA6C5E3D-8D16-4482-9AF3-9425F933E56E}" type="presParOf" srcId="{742A50F4-0805-494D-A3AB-1A36E0815A02}" destId="{44F8D7CD-0C82-47A2-8580-165C16213192}" srcOrd="7" destOrd="0" presId="urn:microsoft.com/office/officeart/2009/3/layout/DescendingProcess"/>
    <dgm:cxn modelId="{8181A9A1-3E27-405E-B320-32ACA8E0589D}" type="presParOf" srcId="{44F8D7CD-0C82-47A2-8580-165C16213192}" destId="{9950CDB0-770A-4910-AABF-D51E1F1D78C4}" srcOrd="0" destOrd="0" presId="urn:microsoft.com/office/officeart/2009/3/layout/DescendingProcess"/>
    <dgm:cxn modelId="{B2C5AC7B-D58D-4847-8FD4-05C0C04EF482}" type="presParOf" srcId="{742A50F4-0805-494D-A3AB-1A36E0815A02}" destId="{7F10004F-2792-41C0-B188-A2876BA5BAEC}" srcOrd="8"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9EC48F-62CB-4282-902F-8310186405E7}" type="doc">
      <dgm:prSet loTypeId="urn:microsoft.com/office/officeart/2008/layout/AscendingPictureAccentProcess" loCatId="process" qsTypeId="urn:microsoft.com/office/officeart/2005/8/quickstyle/3d2" qsCatId="3D" csTypeId="urn:microsoft.com/office/officeart/2005/8/colors/accent1_2" csCatId="accent1" phldr="1"/>
      <dgm:spPr/>
      <dgm:t>
        <a:bodyPr/>
        <a:lstStyle/>
        <a:p>
          <a:endParaRPr lang="en-US"/>
        </a:p>
      </dgm:t>
    </dgm:pt>
    <dgm:pt modelId="{5C164D91-C62D-4D35-B200-F8F1F87EF768}">
      <dgm:prSet phldrT="[Text]"/>
      <dgm:spPr/>
      <dgm:t>
        <a:bodyPr/>
        <a:lstStyle/>
        <a:p>
          <a:r>
            <a:rPr lang="en-US" dirty="0" smtClean="0"/>
            <a:t>User</a:t>
          </a:r>
          <a:endParaRPr lang="en-US" dirty="0"/>
        </a:p>
      </dgm:t>
    </dgm:pt>
    <dgm:pt modelId="{E78F40B7-D159-4D38-8B7E-B7CD7975D39A}" type="parTrans" cxnId="{39C8A6C2-774F-4EE9-A426-6707C1335781}">
      <dgm:prSet/>
      <dgm:spPr/>
      <dgm:t>
        <a:bodyPr/>
        <a:lstStyle/>
        <a:p>
          <a:endParaRPr lang="en-US"/>
        </a:p>
      </dgm:t>
    </dgm:pt>
    <dgm:pt modelId="{BA62FF61-1376-4CBB-AF4C-067DA246C10A}" type="sibTrans" cxnId="{39C8A6C2-774F-4EE9-A426-6707C133578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60391D00-91D6-45F3-9F6D-26551A3BE312}">
      <dgm:prSet phldrT="[Text]"/>
      <dgm:spPr/>
      <dgm:t>
        <a:bodyPr/>
        <a:lstStyle/>
        <a:p>
          <a:r>
            <a:rPr lang="en-US" dirty="0" smtClean="0"/>
            <a:t>Area with garbage</a:t>
          </a:r>
          <a:endParaRPr lang="en-US" dirty="0"/>
        </a:p>
      </dgm:t>
    </dgm:pt>
    <dgm:pt modelId="{0C268B22-6CB5-4662-B8BF-6FBF05D1D844}" type="parTrans" cxnId="{2BABDF8C-DA3D-4359-9465-80F88DB9A674}">
      <dgm:prSet/>
      <dgm:spPr/>
      <dgm:t>
        <a:bodyPr/>
        <a:lstStyle/>
        <a:p>
          <a:endParaRPr lang="en-US"/>
        </a:p>
      </dgm:t>
    </dgm:pt>
    <dgm:pt modelId="{D2DC2E89-2C4D-429D-84F4-39E6BBFCC015}" type="sibTrans" cxnId="{2BABDF8C-DA3D-4359-9465-80F88DB9A674}">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75E72A87-8A65-4D72-9999-0FA118F3D7A6}">
      <dgm:prSet/>
      <dgm:spPr/>
      <dgm:t>
        <a:bodyPr/>
        <a:lstStyle/>
        <a:p>
          <a:r>
            <a:rPr lang="en-US" dirty="0" smtClean="0"/>
            <a:t>Clicks photograph</a:t>
          </a:r>
          <a:endParaRPr lang="en-US" dirty="0"/>
        </a:p>
      </dgm:t>
    </dgm:pt>
    <dgm:pt modelId="{1A6926F4-1179-4BFB-AF97-00DA711D8B66}" type="parTrans" cxnId="{515142AE-6890-47AB-A9E4-11FA5689186C}">
      <dgm:prSet/>
      <dgm:spPr/>
      <dgm:t>
        <a:bodyPr/>
        <a:lstStyle/>
        <a:p>
          <a:endParaRPr lang="en-US"/>
        </a:p>
      </dgm:t>
    </dgm:pt>
    <dgm:pt modelId="{41D659B3-195A-4605-9501-FBAC38C6C2DF}" type="sibTrans" cxnId="{515142AE-6890-47AB-A9E4-11FA5689186C}">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3000" r="-3000"/>
          </a:stretch>
        </a:blipFill>
      </dgm:spPr>
      <dgm:t>
        <a:bodyPr/>
        <a:lstStyle/>
        <a:p>
          <a:endParaRPr lang="en-US"/>
        </a:p>
      </dgm:t>
    </dgm:pt>
    <dgm:pt modelId="{C7E22D77-E12C-48BD-93F2-D6BCDFF84253}">
      <dgm:prSet/>
      <dgm:spPr/>
      <dgm:t>
        <a:bodyPr/>
        <a:lstStyle/>
        <a:p>
          <a:r>
            <a:rPr lang="en-US" dirty="0" smtClean="0"/>
            <a:t>Logins in clean my app</a:t>
          </a:r>
          <a:endParaRPr lang="en-US" dirty="0"/>
        </a:p>
      </dgm:t>
    </dgm:pt>
    <dgm:pt modelId="{2D4C232C-66AE-4256-AC52-1E14848176C3}" type="parTrans" cxnId="{4C18A39E-8D0D-4D5D-AE34-F0FB075C26B1}">
      <dgm:prSet/>
      <dgm:spPr/>
      <dgm:t>
        <a:bodyPr/>
        <a:lstStyle/>
        <a:p>
          <a:endParaRPr lang="en-US"/>
        </a:p>
      </dgm:t>
    </dgm:pt>
    <dgm:pt modelId="{F5CBF149-50EF-41DA-A6FD-EA73000CEB2B}" type="sibTrans" cxnId="{4C18A39E-8D0D-4D5D-AE34-F0FB075C26B1}">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FA905789-5863-4F8B-B4F3-E4EACA9DA38C}">
      <dgm:prSet/>
      <dgm:spPr/>
      <dgm:t>
        <a:bodyPr/>
        <a:lstStyle/>
        <a:p>
          <a:r>
            <a:rPr lang="en-US" dirty="0" smtClean="0"/>
            <a:t>Uploads the image and provides location and submit .</a:t>
          </a:r>
          <a:endParaRPr lang="en-US" dirty="0"/>
        </a:p>
      </dgm:t>
    </dgm:pt>
    <dgm:pt modelId="{75D27E94-315A-404C-A9B0-3801D170F082}" type="parTrans" cxnId="{751CA1BE-FC10-4B11-8158-2833FC65F920}">
      <dgm:prSet/>
      <dgm:spPr/>
      <dgm:t>
        <a:bodyPr/>
        <a:lstStyle/>
        <a:p>
          <a:endParaRPr lang="en-US"/>
        </a:p>
      </dgm:t>
    </dgm:pt>
    <dgm:pt modelId="{E4A4C2A0-77A2-4531-8A83-7548CEE4F7C3}" type="sibTrans" cxnId="{751CA1BE-FC10-4B11-8158-2833FC65F920}">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l="-45000" r="-45000"/>
          </a:stretch>
        </a:blipFill>
      </dgm:spPr>
      <dgm:t>
        <a:bodyPr/>
        <a:lstStyle/>
        <a:p>
          <a:endParaRPr lang="en-US"/>
        </a:p>
      </dgm:t>
    </dgm:pt>
    <dgm:pt modelId="{2973AA0C-7E45-4DE9-88BF-9BB711AFDA91}" type="pres">
      <dgm:prSet presAssocID="{749EC48F-62CB-4282-902F-8310186405E7}" presName="Name0" presStyleCnt="0">
        <dgm:presLayoutVars>
          <dgm:chMax val="7"/>
          <dgm:chPref val="7"/>
          <dgm:dir/>
        </dgm:presLayoutVars>
      </dgm:prSet>
      <dgm:spPr/>
    </dgm:pt>
    <dgm:pt modelId="{38AA99E5-BD61-40F4-9FAE-A3D775EC064D}" type="pres">
      <dgm:prSet presAssocID="{749EC48F-62CB-4282-902F-8310186405E7}" presName="dot1" presStyleLbl="alignNode1" presStyleIdx="0" presStyleCnt="15"/>
      <dgm:spPr/>
    </dgm:pt>
    <dgm:pt modelId="{6AE9C0BA-8F1A-4F68-B448-28C71C20C391}" type="pres">
      <dgm:prSet presAssocID="{749EC48F-62CB-4282-902F-8310186405E7}" presName="dot2" presStyleLbl="alignNode1" presStyleIdx="1" presStyleCnt="15"/>
      <dgm:spPr/>
    </dgm:pt>
    <dgm:pt modelId="{3523A61C-012B-4A60-93FD-B59443840258}" type="pres">
      <dgm:prSet presAssocID="{749EC48F-62CB-4282-902F-8310186405E7}" presName="dot3" presStyleLbl="alignNode1" presStyleIdx="2" presStyleCnt="15"/>
      <dgm:spPr/>
    </dgm:pt>
    <dgm:pt modelId="{993008DF-0068-4411-AAAD-CF16AB3ACE4F}" type="pres">
      <dgm:prSet presAssocID="{749EC48F-62CB-4282-902F-8310186405E7}" presName="dot4" presStyleLbl="alignNode1" presStyleIdx="3" presStyleCnt="15"/>
      <dgm:spPr/>
    </dgm:pt>
    <dgm:pt modelId="{BF34709D-4EB3-4172-AD03-E36AD39C8C98}" type="pres">
      <dgm:prSet presAssocID="{749EC48F-62CB-4282-902F-8310186405E7}" presName="dot5" presStyleLbl="alignNode1" presStyleIdx="4" presStyleCnt="15"/>
      <dgm:spPr/>
    </dgm:pt>
    <dgm:pt modelId="{941F4218-218F-4841-96EE-639695BD43E4}" type="pres">
      <dgm:prSet presAssocID="{749EC48F-62CB-4282-902F-8310186405E7}" presName="dot6" presStyleLbl="alignNode1" presStyleIdx="5" presStyleCnt="15"/>
      <dgm:spPr/>
    </dgm:pt>
    <dgm:pt modelId="{0FA5B5C0-3CE7-441B-A9AD-8B7B7F7A2BFE}" type="pres">
      <dgm:prSet presAssocID="{749EC48F-62CB-4282-902F-8310186405E7}" presName="dot7" presStyleLbl="alignNode1" presStyleIdx="6" presStyleCnt="15"/>
      <dgm:spPr/>
    </dgm:pt>
    <dgm:pt modelId="{FC67FFA6-0142-4B64-9C2E-76E797ED3B79}" type="pres">
      <dgm:prSet presAssocID="{749EC48F-62CB-4282-902F-8310186405E7}" presName="dot8" presStyleLbl="alignNode1" presStyleIdx="7" presStyleCnt="15"/>
      <dgm:spPr/>
    </dgm:pt>
    <dgm:pt modelId="{E5C48431-AB34-4040-A74D-B57A29E42851}" type="pres">
      <dgm:prSet presAssocID="{749EC48F-62CB-4282-902F-8310186405E7}" presName="dotArrow1" presStyleLbl="alignNode1" presStyleIdx="8" presStyleCnt="15"/>
      <dgm:spPr/>
    </dgm:pt>
    <dgm:pt modelId="{73977642-1522-4759-8249-C2118EB6A8F6}" type="pres">
      <dgm:prSet presAssocID="{749EC48F-62CB-4282-902F-8310186405E7}" presName="dotArrow2" presStyleLbl="alignNode1" presStyleIdx="9" presStyleCnt="15"/>
      <dgm:spPr/>
    </dgm:pt>
    <dgm:pt modelId="{B55CED3E-0861-433D-ADEF-49829295AE11}" type="pres">
      <dgm:prSet presAssocID="{749EC48F-62CB-4282-902F-8310186405E7}" presName="dotArrow3" presStyleLbl="alignNode1" presStyleIdx="10" presStyleCnt="15"/>
      <dgm:spPr/>
    </dgm:pt>
    <dgm:pt modelId="{2E32C1CC-0688-43CD-B3B1-9C7FFCF0BBE5}" type="pres">
      <dgm:prSet presAssocID="{749EC48F-62CB-4282-902F-8310186405E7}" presName="dotArrow4" presStyleLbl="alignNode1" presStyleIdx="11" presStyleCnt="15"/>
      <dgm:spPr/>
    </dgm:pt>
    <dgm:pt modelId="{016354FE-AF8D-4603-A2A5-2E356EF16E79}" type="pres">
      <dgm:prSet presAssocID="{749EC48F-62CB-4282-902F-8310186405E7}" presName="dotArrow5" presStyleLbl="alignNode1" presStyleIdx="12" presStyleCnt="15"/>
      <dgm:spPr/>
    </dgm:pt>
    <dgm:pt modelId="{E5297EA2-F4FE-4BFD-B110-74C834D0C1DF}" type="pres">
      <dgm:prSet presAssocID="{749EC48F-62CB-4282-902F-8310186405E7}" presName="dotArrow6" presStyleLbl="alignNode1" presStyleIdx="13" presStyleCnt="15"/>
      <dgm:spPr/>
    </dgm:pt>
    <dgm:pt modelId="{018209D1-0DD1-44B7-A68E-4D758CB15928}" type="pres">
      <dgm:prSet presAssocID="{749EC48F-62CB-4282-902F-8310186405E7}" presName="dotArrow7" presStyleLbl="alignNode1" presStyleIdx="14" presStyleCnt="15"/>
      <dgm:spPr/>
    </dgm:pt>
    <dgm:pt modelId="{907BC93D-FC1D-4505-A6D8-6FC87D86F2A2}" type="pres">
      <dgm:prSet presAssocID="{5C164D91-C62D-4D35-B200-F8F1F87EF768}" presName="parTx1" presStyleLbl="node1" presStyleIdx="0" presStyleCnt="5"/>
      <dgm:spPr/>
      <dgm:t>
        <a:bodyPr/>
        <a:lstStyle/>
        <a:p>
          <a:endParaRPr lang="en-US"/>
        </a:p>
      </dgm:t>
    </dgm:pt>
    <dgm:pt modelId="{DD18FD08-3875-4E5C-8C33-0E9C6C75FCD6}" type="pres">
      <dgm:prSet presAssocID="{BA62FF61-1376-4CBB-AF4C-067DA246C10A}" presName="picture1" presStyleCnt="0"/>
      <dgm:spPr/>
    </dgm:pt>
    <dgm:pt modelId="{F33C2A71-9D0F-47B7-9559-0CE61B904DB3}" type="pres">
      <dgm:prSet presAssocID="{BA62FF61-1376-4CBB-AF4C-067DA246C10A}" presName="imageRepeatNode" presStyleLbl="fgImgPlace1" presStyleIdx="0" presStyleCnt="5" custLinFactNeighborX="-1251" custLinFactNeighborY="3753"/>
      <dgm:spPr/>
    </dgm:pt>
    <dgm:pt modelId="{65969BD0-3F39-4E58-A164-ED7BFD1ADAF2}" type="pres">
      <dgm:prSet presAssocID="{60391D00-91D6-45F3-9F6D-26551A3BE312}" presName="parTx2" presStyleLbl="node1" presStyleIdx="1" presStyleCnt="5"/>
      <dgm:spPr/>
      <dgm:t>
        <a:bodyPr/>
        <a:lstStyle/>
        <a:p>
          <a:endParaRPr lang="en-US"/>
        </a:p>
      </dgm:t>
    </dgm:pt>
    <dgm:pt modelId="{5F393014-E9D5-47C1-9516-31497A3FF51F}" type="pres">
      <dgm:prSet presAssocID="{D2DC2E89-2C4D-429D-84F4-39E6BBFCC015}" presName="picture2" presStyleCnt="0"/>
      <dgm:spPr/>
    </dgm:pt>
    <dgm:pt modelId="{03C07B90-253B-4F4A-BA73-AB2BA7E7D715}" type="pres">
      <dgm:prSet presAssocID="{D2DC2E89-2C4D-429D-84F4-39E6BBFCC015}" presName="imageRepeatNode" presStyleLbl="fgImgPlace1" presStyleIdx="1" presStyleCnt="5"/>
      <dgm:spPr/>
    </dgm:pt>
    <dgm:pt modelId="{A161DD21-0D65-4FD7-A7AF-25AC3DB95989}" type="pres">
      <dgm:prSet presAssocID="{75E72A87-8A65-4D72-9999-0FA118F3D7A6}" presName="parTx3" presStyleLbl="node1" presStyleIdx="2" presStyleCnt="5"/>
      <dgm:spPr/>
      <dgm:t>
        <a:bodyPr/>
        <a:lstStyle/>
        <a:p>
          <a:endParaRPr lang="en-US"/>
        </a:p>
      </dgm:t>
    </dgm:pt>
    <dgm:pt modelId="{6F4DBDD9-3178-4FB3-AF5D-0A8F40D31605}" type="pres">
      <dgm:prSet presAssocID="{41D659B3-195A-4605-9501-FBAC38C6C2DF}" presName="picture3" presStyleCnt="0"/>
      <dgm:spPr/>
    </dgm:pt>
    <dgm:pt modelId="{42098E32-29B2-4C08-A0C1-CEFCF51938DA}" type="pres">
      <dgm:prSet presAssocID="{41D659B3-195A-4605-9501-FBAC38C6C2DF}" presName="imageRepeatNode" presStyleLbl="fgImgPlace1" presStyleIdx="2" presStyleCnt="5"/>
      <dgm:spPr/>
    </dgm:pt>
    <dgm:pt modelId="{46FE05CC-32F4-478F-ADE3-0976E416A51E}" type="pres">
      <dgm:prSet presAssocID="{C7E22D77-E12C-48BD-93F2-D6BCDFF84253}" presName="parTx4" presStyleLbl="node1" presStyleIdx="3" presStyleCnt="5"/>
      <dgm:spPr/>
      <dgm:t>
        <a:bodyPr/>
        <a:lstStyle/>
        <a:p>
          <a:endParaRPr lang="en-US"/>
        </a:p>
      </dgm:t>
    </dgm:pt>
    <dgm:pt modelId="{711637C6-46ED-4F43-A93B-27B88D1C7C78}" type="pres">
      <dgm:prSet presAssocID="{F5CBF149-50EF-41DA-A6FD-EA73000CEB2B}" presName="picture4" presStyleCnt="0"/>
      <dgm:spPr/>
    </dgm:pt>
    <dgm:pt modelId="{43B821B8-8FBD-4D71-8F3A-617E24F11269}" type="pres">
      <dgm:prSet presAssocID="{F5CBF149-50EF-41DA-A6FD-EA73000CEB2B}" presName="imageRepeatNode" presStyleLbl="fgImgPlace1" presStyleIdx="3" presStyleCnt="5"/>
      <dgm:spPr/>
    </dgm:pt>
    <dgm:pt modelId="{4C5B433C-6EFA-402F-8DBE-38C4EF2FD5B9}" type="pres">
      <dgm:prSet presAssocID="{FA905789-5863-4F8B-B4F3-E4EACA9DA38C}" presName="parTx5" presStyleLbl="node1" presStyleIdx="4" presStyleCnt="5"/>
      <dgm:spPr/>
      <dgm:t>
        <a:bodyPr/>
        <a:lstStyle/>
        <a:p>
          <a:endParaRPr lang="en-US"/>
        </a:p>
      </dgm:t>
    </dgm:pt>
    <dgm:pt modelId="{FF0563D2-8CB6-4B35-A59E-73A3072F4EB0}" type="pres">
      <dgm:prSet presAssocID="{E4A4C2A0-77A2-4531-8A83-7548CEE4F7C3}" presName="picture5" presStyleCnt="0"/>
      <dgm:spPr/>
    </dgm:pt>
    <dgm:pt modelId="{3EEA3A76-8601-4395-A15E-C26C287DF3E1}" type="pres">
      <dgm:prSet presAssocID="{E4A4C2A0-77A2-4531-8A83-7548CEE4F7C3}" presName="imageRepeatNode" presStyleLbl="fgImgPlace1" presStyleIdx="4" presStyleCnt="5"/>
      <dgm:spPr/>
    </dgm:pt>
  </dgm:ptLst>
  <dgm:cxnLst>
    <dgm:cxn modelId="{515142AE-6890-47AB-A9E4-11FA5689186C}" srcId="{749EC48F-62CB-4282-902F-8310186405E7}" destId="{75E72A87-8A65-4D72-9999-0FA118F3D7A6}" srcOrd="2" destOrd="0" parTransId="{1A6926F4-1179-4BFB-AF97-00DA711D8B66}" sibTransId="{41D659B3-195A-4605-9501-FBAC38C6C2DF}"/>
    <dgm:cxn modelId="{6055AE74-B2E6-44C7-8260-7206D5B70476}" type="presOf" srcId="{FA905789-5863-4F8B-B4F3-E4EACA9DA38C}" destId="{4C5B433C-6EFA-402F-8DBE-38C4EF2FD5B9}" srcOrd="0" destOrd="0" presId="urn:microsoft.com/office/officeart/2008/layout/AscendingPictureAccentProcess"/>
    <dgm:cxn modelId="{4C18A39E-8D0D-4D5D-AE34-F0FB075C26B1}" srcId="{749EC48F-62CB-4282-902F-8310186405E7}" destId="{C7E22D77-E12C-48BD-93F2-D6BCDFF84253}" srcOrd="3" destOrd="0" parTransId="{2D4C232C-66AE-4256-AC52-1E14848176C3}" sibTransId="{F5CBF149-50EF-41DA-A6FD-EA73000CEB2B}"/>
    <dgm:cxn modelId="{0D1FD791-41A5-4BD5-B3E2-5C25BC249285}" type="presOf" srcId="{E4A4C2A0-77A2-4531-8A83-7548CEE4F7C3}" destId="{3EEA3A76-8601-4395-A15E-C26C287DF3E1}" srcOrd="0" destOrd="0" presId="urn:microsoft.com/office/officeart/2008/layout/AscendingPictureAccentProcess"/>
    <dgm:cxn modelId="{0A390455-B051-4273-9125-71EA71DDCEF2}" type="presOf" srcId="{D2DC2E89-2C4D-429D-84F4-39E6BBFCC015}" destId="{03C07B90-253B-4F4A-BA73-AB2BA7E7D715}" srcOrd="0" destOrd="0" presId="urn:microsoft.com/office/officeart/2008/layout/AscendingPictureAccentProcess"/>
    <dgm:cxn modelId="{39C8A6C2-774F-4EE9-A426-6707C1335781}" srcId="{749EC48F-62CB-4282-902F-8310186405E7}" destId="{5C164D91-C62D-4D35-B200-F8F1F87EF768}" srcOrd="0" destOrd="0" parTransId="{E78F40B7-D159-4D38-8B7E-B7CD7975D39A}" sibTransId="{BA62FF61-1376-4CBB-AF4C-067DA246C10A}"/>
    <dgm:cxn modelId="{2BABDF8C-DA3D-4359-9465-80F88DB9A674}" srcId="{749EC48F-62CB-4282-902F-8310186405E7}" destId="{60391D00-91D6-45F3-9F6D-26551A3BE312}" srcOrd="1" destOrd="0" parTransId="{0C268B22-6CB5-4662-B8BF-6FBF05D1D844}" sibTransId="{D2DC2E89-2C4D-429D-84F4-39E6BBFCC015}"/>
    <dgm:cxn modelId="{EAE43573-B0C0-481C-8AF4-E37ABDAF15D0}" type="presOf" srcId="{BA62FF61-1376-4CBB-AF4C-067DA246C10A}" destId="{F33C2A71-9D0F-47B7-9559-0CE61B904DB3}" srcOrd="0" destOrd="0" presId="urn:microsoft.com/office/officeart/2008/layout/AscendingPictureAccentProcess"/>
    <dgm:cxn modelId="{751F7D42-5333-479D-816A-E5133B12054B}" type="presOf" srcId="{F5CBF149-50EF-41DA-A6FD-EA73000CEB2B}" destId="{43B821B8-8FBD-4D71-8F3A-617E24F11269}" srcOrd="0" destOrd="0" presId="urn:microsoft.com/office/officeart/2008/layout/AscendingPictureAccentProcess"/>
    <dgm:cxn modelId="{931232F2-13F7-499C-994A-EEEE4688B48C}" type="presOf" srcId="{C7E22D77-E12C-48BD-93F2-D6BCDFF84253}" destId="{46FE05CC-32F4-478F-ADE3-0976E416A51E}" srcOrd="0" destOrd="0" presId="urn:microsoft.com/office/officeart/2008/layout/AscendingPictureAccentProcess"/>
    <dgm:cxn modelId="{38F912F0-7610-4FFA-8515-837D87B63F49}" type="presOf" srcId="{5C164D91-C62D-4D35-B200-F8F1F87EF768}" destId="{907BC93D-FC1D-4505-A6D8-6FC87D86F2A2}" srcOrd="0" destOrd="0" presId="urn:microsoft.com/office/officeart/2008/layout/AscendingPictureAccentProcess"/>
    <dgm:cxn modelId="{D1242BEF-4D0B-498A-8D6F-424B6FC19318}" type="presOf" srcId="{60391D00-91D6-45F3-9F6D-26551A3BE312}" destId="{65969BD0-3F39-4E58-A164-ED7BFD1ADAF2}" srcOrd="0" destOrd="0" presId="urn:microsoft.com/office/officeart/2008/layout/AscendingPictureAccentProcess"/>
    <dgm:cxn modelId="{476C081A-967B-4E5B-B593-D5B25F97076D}" type="presOf" srcId="{41D659B3-195A-4605-9501-FBAC38C6C2DF}" destId="{42098E32-29B2-4C08-A0C1-CEFCF51938DA}" srcOrd="0" destOrd="0" presId="urn:microsoft.com/office/officeart/2008/layout/AscendingPictureAccentProcess"/>
    <dgm:cxn modelId="{756E4D94-AF17-46FA-80DE-8BA7CB060A8B}" type="presOf" srcId="{749EC48F-62CB-4282-902F-8310186405E7}" destId="{2973AA0C-7E45-4DE9-88BF-9BB711AFDA91}" srcOrd="0" destOrd="0" presId="urn:microsoft.com/office/officeart/2008/layout/AscendingPictureAccentProcess"/>
    <dgm:cxn modelId="{751CA1BE-FC10-4B11-8158-2833FC65F920}" srcId="{749EC48F-62CB-4282-902F-8310186405E7}" destId="{FA905789-5863-4F8B-B4F3-E4EACA9DA38C}" srcOrd="4" destOrd="0" parTransId="{75D27E94-315A-404C-A9B0-3801D170F082}" sibTransId="{E4A4C2A0-77A2-4531-8A83-7548CEE4F7C3}"/>
    <dgm:cxn modelId="{1D1E5B41-8EC7-4A12-A99A-CE91BEFA8B4D}" type="presOf" srcId="{75E72A87-8A65-4D72-9999-0FA118F3D7A6}" destId="{A161DD21-0D65-4FD7-A7AF-25AC3DB95989}" srcOrd="0" destOrd="0" presId="urn:microsoft.com/office/officeart/2008/layout/AscendingPictureAccentProcess"/>
    <dgm:cxn modelId="{BAF5BE20-F015-49F0-B2C0-5B61C73BD66C}" type="presParOf" srcId="{2973AA0C-7E45-4DE9-88BF-9BB711AFDA91}" destId="{38AA99E5-BD61-40F4-9FAE-A3D775EC064D}" srcOrd="0" destOrd="0" presId="urn:microsoft.com/office/officeart/2008/layout/AscendingPictureAccentProcess"/>
    <dgm:cxn modelId="{75119F49-25BC-46C1-BF1E-7157514C6834}" type="presParOf" srcId="{2973AA0C-7E45-4DE9-88BF-9BB711AFDA91}" destId="{6AE9C0BA-8F1A-4F68-B448-28C71C20C391}" srcOrd="1" destOrd="0" presId="urn:microsoft.com/office/officeart/2008/layout/AscendingPictureAccentProcess"/>
    <dgm:cxn modelId="{6CD0416E-214A-4B4B-A78A-AA13AB007A26}" type="presParOf" srcId="{2973AA0C-7E45-4DE9-88BF-9BB711AFDA91}" destId="{3523A61C-012B-4A60-93FD-B59443840258}" srcOrd="2" destOrd="0" presId="urn:microsoft.com/office/officeart/2008/layout/AscendingPictureAccentProcess"/>
    <dgm:cxn modelId="{07BBC416-4004-4816-9A9B-93579ADEAB3C}" type="presParOf" srcId="{2973AA0C-7E45-4DE9-88BF-9BB711AFDA91}" destId="{993008DF-0068-4411-AAAD-CF16AB3ACE4F}" srcOrd="3" destOrd="0" presId="urn:microsoft.com/office/officeart/2008/layout/AscendingPictureAccentProcess"/>
    <dgm:cxn modelId="{4A29FD2C-7177-4A52-A68E-791611592464}" type="presParOf" srcId="{2973AA0C-7E45-4DE9-88BF-9BB711AFDA91}" destId="{BF34709D-4EB3-4172-AD03-E36AD39C8C98}" srcOrd="4" destOrd="0" presId="urn:microsoft.com/office/officeart/2008/layout/AscendingPictureAccentProcess"/>
    <dgm:cxn modelId="{EE18D1C0-8FF8-4DD5-A90D-FE92C7906975}" type="presParOf" srcId="{2973AA0C-7E45-4DE9-88BF-9BB711AFDA91}" destId="{941F4218-218F-4841-96EE-639695BD43E4}" srcOrd="5" destOrd="0" presId="urn:microsoft.com/office/officeart/2008/layout/AscendingPictureAccentProcess"/>
    <dgm:cxn modelId="{FE8EA2D7-B012-4697-BD44-58E57FF30703}" type="presParOf" srcId="{2973AA0C-7E45-4DE9-88BF-9BB711AFDA91}" destId="{0FA5B5C0-3CE7-441B-A9AD-8B7B7F7A2BFE}" srcOrd="6" destOrd="0" presId="urn:microsoft.com/office/officeart/2008/layout/AscendingPictureAccentProcess"/>
    <dgm:cxn modelId="{4D0EC650-DFEA-4E51-BDF8-3A4356558FFF}" type="presParOf" srcId="{2973AA0C-7E45-4DE9-88BF-9BB711AFDA91}" destId="{FC67FFA6-0142-4B64-9C2E-76E797ED3B79}" srcOrd="7" destOrd="0" presId="urn:microsoft.com/office/officeart/2008/layout/AscendingPictureAccentProcess"/>
    <dgm:cxn modelId="{96EED526-78CF-4A10-B343-8E2C15C30B5D}" type="presParOf" srcId="{2973AA0C-7E45-4DE9-88BF-9BB711AFDA91}" destId="{E5C48431-AB34-4040-A74D-B57A29E42851}" srcOrd="8" destOrd="0" presId="urn:microsoft.com/office/officeart/2008/layout/AscendingPictureAccentProcess"/>
    <dgm:cxn modelId="{FF4BE81D-A79F-450E-8B02-2B296961253E}" type="presParOf" srcId="{2973AA0C-7E45-4DE9-88BF-9BB711AFDA91}" destId="{73977642-1522-4759-8249-C2118EB6A8F6}" srcOrd="9" destOrd="0" presId="urn:microsoft.com/office/officeart/2008/layout/AscendingPictureAccentProcess"/>
    <dgm:cxn modelId="{043E167B-1189-46CC-AFF4-3F6501DFCB1C}" type="presParOf" srcId="{2973AA0C-7E45-4DE9-88BF-9BB711AFDA91}" destId="{B55CED3E-0861-433D-ADEF-49829295AE11}" srcOrd="10" destOrd="0" presId="urn:microsoft.com/office/officeart/2008/layout/AscendingPictureAccentProcess"/>
    <dgm:cxn modelId="{0ACE1DFE-B17F-4293-B1C7-570435C067CD}" type="presParOf" srcId="{2973AA0C-7E45-4DE9-88BF-9BB711AFDA91}" destId="{2E32C1CC-0688-43CD-B3B1-9C7FFCF0BBE5}" srcOrd="11" destOrd="0" presId="urn:microsoft.com/office/officeart/2008/layout/AscendingPictureAccentProcess"/>
    <dgm:cxn modelId="{3680C838-35A1-4BEA-AC4C-AF542034369D}" type="presParOf" srcId="{2973AA0C-7E45-4DE9-88BF-9BB711AFDA91}" destId="{016354FE-AF8D-4603-A2A5-2E356EF16E79}" srcOrd="12" destOrd="0" presId="urn:microsoft.com/office/officeart/2008/layout/AscendingPictureAccentProcess"/>
    <dgm:cxn modelId="{E3F51C21-9848-4C8C-8038-AE06280EB2B1}" type="presParOf" srcId="{2973AA0C-7E45-4DE9-88BF-9BB711AFDA91}" destId="{E5297EA2-F4FE-4BFD-B110-74C834D0C1DF}" srcOrd="13" destOrd="0" presId="urn:microsoft.com/office/officeart/2008/layout/AscendingPictureAccentProcess"/>
    <dgm:cxn modelId="{A8F96802-36AC-477B-875D-F097D0949CE1}" type="presParOf" srcId="{2973AA0C-7E45-4DE9-88BF-9BB711AFDA91}" destId="{018209D1-0DD1-44B7-A68E-4D758CB15928}" srcOrd="14" destOrd="0" presId="urn:microsoft.com/office/officeart/2008/layout/AscendingPictureAccentProcess"/>
    <dgm:cxn modelId="{AAD11592-59EF-4CD8-A0D8-D7A0F3C82CF6}" type="presParOf" srcId="{2973AA0C-7E45-4DE9-88BF-9BB711AFDA91}" destId="{907BC93D-FC1D-4505-A6D8-6FC87D86F2A2}" srcOrd="15" destOrd="0" presId="urn:microsoft.com/office/officeart/2008/layout/AscendingPictureAccentProcess"/>
    <dgm:cxn modelId="{F43218FD-8016-4CBB-B841-BA8892A4FC8A}" type="presParOf" srcId="{2973AA0C-7E45-4DE9-88BF-9BB711AFDA91}" destId="{DD18FD08-3875-4E5C-8C33-0E9C6C75FCD6}" srcOrd="16" destOrd="0" presId="urn:microsoft.com/office/officeart/2008/layout/AscendingPictureAccentProcess"/>
    <dgm:cxn modelId="{321D9C5A-4A2B-4A38-BE82-D451934DA049}" type="presParOf" srcId="{DD18FD08-3875-4E5C-8C33-0E9C6C75FCD6}" destId="{F33C2A71-9D0F-47B7-9559-0CE61B904DB3}" srcOrd="0" destOrd="0" presId="urn:microsoft.com/office/officeart/2008/layout/AscendingPictureAccentProcess"/>
    <dgm:cxn modelId="{E21C5713-3B34-44CC-88C0-783FE0F9F840}" type="presParOf" srcId="{2973AA0C-7E45-4DE9-88BF-9BB711AFDA91}" destId="{65969BD0-3F39-4E58-A164-ED7BFD1ADAF2}" srcOrd="17" destOrd="0" presId="urn:microsoft.com/office/officeart/2008/layout/AscendingPictureAccentProcess"/>
    <dgm:cxn modelId="{2C6E809E-31DF-4130-8831-DEC449625C1F}" type="presParOf" srcId="{2973AA0C-7E45-4DE9-88BF-9BB711AFDA91}" destId="{5F393014-E9D5-47C1-9516-31497A3FF51F}" srcOrd="18" destOrd="0" presId="urn:microsoft.com/office/officeart/2008/layout/AscendingPictureAccentProcess"/>
    <dgm:cxn modelId="{402D68CF-60E2-4FBB-9FB9-31F787D014F8}" type="presParOf" srcId="{5F393014-E9D5-47C1-9516-31497A3FF51F}" destId="{03C07B90-253B-4F4A-BA73-AB2BA7E7D715}" srcOrd="0" destOrd="0" presId="urn:microsoft.com/office/officeart/2008/layout/AscendingPictureAccentProcess"/>
    <dgm:cxn modelId="{DC031644-1E99-438F-97C0-F89976C3E991}" type="presParOf" srcId="{2973AA0C-7E45-4DE9-88BF-9BB711AFDA91}" destId="{A161DD21-0D65-4FD7-A7AF-25AC3DB95989}" srcOrd="19" destOrd="0" presId="urn:microsoft.com/office/officeart/2008/layout/AscendingPictureAccentProcess"/>
    <dgm:cxn modelId="{37BCC865-B1CB-4361-8A5E-CE46FFC580BF}" type="presParOf" srcId="{2973AA0C-7E45-4DE9-88BF-9BB711AFDA91}" destId="{6F4DBDD9-3178-4FB3-AF5D-0A8F40D31605}" srcOrd="20" destOrd="0" presId="urn:microsoft.com/office/officeart/2008/layout/AscendingPictureAccentProcess"/>
    <dgm:cxn modelId="{FD6B94F8-FB68-487F-BCCF-32D066ADA881}" type="presParOf" srcId="{6F4DBDD9-3178-4FB3-AF5D-0A8F40D31605}" destId="{42098E32-29B2-4C08-A0C1-CEFCF51938DA}" srcOrd="0" destOrd="0" presId="urn:microsoft.com/office/officeart/2008/layout/AscendingPictureAccentProcess"/>
    <dgm:cxn modelId="{C1CDF5C0-C5F7-4676-AD26-FE0A430030E6}" type="presParOf" srcId="{2973AA0C-7E45-4DE9-88BF-9BB711AFDA91}" destId="{46FE05CC-32F4-478F-ADE3-0976E416A51E}" srcOrd="21" destOrd="0" presId="urn:microsoft.com/office/officeart/2008/layout/AscendingPictureAccentProcess"/>
    <dgm:cxn modelId="{A78383C1-2875-44F6-A974-B00BCFC77349}" type="presParOf" srcId="{2973AA0C-7E45-4DE9-88BF-9BB711AFDA91}" destId="{711637C6-46ED-4F43-A93B-27B88D1C7C78}" srcOrd="22" destOrd="0" presId="urn:microsoft.com/office/officeart/2008/layout/AscendingPictureAccentProcess"/>
    <dgm:cxn modelId="{7AE1A32C-9820-478A-9CA8-407A1804F975}" type="presParOf" srcId="{711637C6-46ED-4F43-A93B-27B88D1C7C78}" destId="{43B821B8-8FBD-4D71-8F3A-617E24F11269}" srcOrd="0" destOrd="0" presId="urn:microsoft.com/office/officeart/2008/layout/AscendingPictureAccentProcess"/>
    <dgm:cxn modelId="{6E4055CE-9687-4545-B836-D2B31D4B246D}" type="presParOf" srcId="{2973AA0C-7E45-4DE9-88BF-9BB711AFDA91}" destId="{4C5B433C-6EFA-402F-8DBE-38C4EF2FD5B9}" srcOrd="23" destOrd="0" presId="urn:microsoft.com/office/officeart/2008/layout/AscendingPictureAccentProcess"/>
    <dgm:cxn modelId="{B23A9762-A7B9-42C3-8C35-54F99159E1C2}" type="presParOf" srcId="{2973AA0C-7E45-4DE9-88BF-9BB711AFDA91}" destId="{FF0563D2-8CB6-4B35-A59E-73A3072F4EB0}" srcOrd="24" destOrd="0" presId="urn:microsoft.com/office/officeart/2008/layout/AscendingPictureAccentProcess"/>
    <dgm:cxn modelId="{5DB7EB9D-FE95-4414-B256-78A79371F364}" type="presParOf" srcId="{FF0563D2-8CB6-4B35-A59E-73A3072F4EB0}" destId="{3EEA3A76-8601-4395-A15E-C26C287DF3E1}" srcOrd="0" destOrd="0" presId="urn:microsoft.com/office/officeart/2008/layout/AscendingPictureAccent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F05C7-BA56-4A70-918D-E1034DA30503}">
      <dsp:nvSpPr>
        <dsp:cNvPr id="0" name=""/>
        <dsp:cNvSpPr/>
      </dsp:nvSpPr>
      <dsp:spPr>
        <a:xfrm rot="4396374">
          <a:off x="2394518" y="1218855"/>
          <a:ext cx="5287589" cy="3687434"/>
        </a:xfrm>
        <a:prstGeom prst="swooshArrow">
          <a:avLst>
            <a:gd name="adj1" fmla="val 16310"/>
            <a:gd name="adj2" fmla="val 313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82760B-84EB-49AA-A821-DFB348071701}">
      <dsp:nvSpPr>
        <dsp:cNvPr id="0" name=""/>
        <dsp:cNvSpPr/>
      </dsp:nvSpPr>
      <dsp:spPr>
        <a:xfrm>
          <a:off x="4255606" y="1661001"/>
          <a:ext cx="133528" cy="133528"/>
        </a:xfrm>
        <a:prstGeom prst="ellipse">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824FA8-1A03-4A35-8A36-2321C284F916}">
      <dsp:nvSpPr>
        <dsp:cNvPr id="0" name=""/>
        <dsp:cNvSpPr/>
      </dsp:nvSpPr>
      <dsp:spPr>
        <a:xfrm>
          <a:off x="5089342" y="2296205"/>
          <a:ext cx="133528" cy="133528"/>
        </a:xfrm>
        <a:prstGeom prst="ellipse">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50CDB0-770A-4910-AABF-D51E1F1D78C4}">
      <dsp:nvSpPr>
        <dsp:cNvPr id="0" name=""/>
        <dsp:cNvSpPr/>
      </dsp:nvSpPr>
      <dsp:spPr>
        <a:xfrm>
          <a:off x="5865353" y="3180321"/>
          <a:ext cx="133528" cy="133528"/>
        </a:xfrm>
        <a:prstGeom prst="ellipse">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BA4FED-6228-4596-A69B-37A26D30D432}">
      <dsp:nvSpPr>
        <dsp:cNvPr id="0" name=""/>
        <dsp:cNvSpPr/>
      </dsp:nvSpPr>
      <dsp:spPr>
        <a:xfrm>
          <a:off x="0" y="78597"/>
          <a:ext cx="4484440" cy="980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800100">
            <a:lnSpc>
              <a:spcPct val="90000"/>
            </a:lnSpc>
            <a:spcBef>
              <a:spcPct val="0"/>
            </a:spcBef>
            <a:spcAft>
              <a:spcPct val="35000"/>
            </a:spcAft>
          </a:pPr>
          <a:r>
            <a:rPr lang="en-US" sz="1800" kern="1200" dirty="0" smtClean="0"/>
            <a:t>The complaint added in the complaint list </a:t>
          </a:r>
          <a:endParaRPr lang="en-US" sz="1800" kern="1200" dirty="0"/>
        </a:p>
      </dsp:txBody>
      <dsp:txXfrm>
        <a:off x="0" y="78597"/>
        <a:ext cx="4484440" cy="980023"/>
      </dsp:txXfrm>
    </dsp:sp>
    <dsp:sp modelId="{25D98E9D-4D57-4EB2-8832-DC769A2C1D6F}">
      <dsp:nvSpPr>
        <dsp:cNvPr id="0" name=""/>
        <dsp:cNvSpPr/>
      </dsp:nvSpPr>
      <dsp:spPr>
        <a:xfrm>
          <a:off x="5118010" y="1130501"/>
          <a:ext cx="2433392" cy="980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n-US" sz="1800" kern="1200" dirty="0" smtClean="0"/>
            <a:t>The community officer logins </a:t>
          </a:r>
          <a:endParaRPr lang="en-US" sz="1800" kern="1200" dirty="0"/>
        </a:p>
      </dsp:txBody>
      <dsp:txXfrm>
        <a:off x="5118010" y="1130501"/>
        <a:ext cx="2433392" cy="980023"/>
      </dsp:txXfrm>
    </dsp:sp>
    <dsp:sp modelId="{40A86EA4-794A-4ED2-9A1B-46D5072D2EB3}">
      <dsp:nvSpPr>
        <dsp:cNvPr id="0" name=""/>
        <dsp:cNvSpPr/>
      </dsp:nvSpPr>
      <dsp:spPr>
        <a:xfrm>
          <a:off x="3079391" y="2383411"/>
          <a:ext cx="1960791" cy="980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r" defTabSz="800100">
            <a:lnSpc>
              <a:spcPct val="90000"/>
            </a:lnSpc>
            <a:spcBef>
              <a:spcPct val="0"/>
            </a:spcBef>
            <a:spcAft>
              <a:spcPct val="35000"/>
            </a:spcAft>
          </a:pPr>
          <a:r>
            <a:rPr lang="en-US" sz="1800" kern="1200" dirty="0" smtClean="0"/>
            <a:t>Comes across the number of complaints</a:t>
          </a:r>
          <a:endParaRPr lang="en-US" sz="1800" kern="1200" dirty="0"/>
        </a:p>
      </dsp:txBody>
      <dsp:txXfrm>
        <a:off x="3079391" y="2383411"/>
        <a:ext cx="1960791" cy="980023"/>
      </dsp:txXfrm>
    </dsp:sp>
    <dsp:sp modelId="{52834005-69F7-456E-AF23-A070951E5C34}">
      <dsp:nvSpPr>
        <dsp:cNvPr id="0" name=""/>
        <dsp:cNvSpPr/>
      </dsp:nvSpPr>
      <dsp:spPr>
        <a:xfrm>
          <a:off x="6100301" y="2622400"/>
          <a:ext cx="2223427" cy="980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n-US" sz="1800" kern="1200" dirty="0" smtClean="0"/>
            <a:t> The removal of the garbage from a specific place, takes place. </a:t>
          </a:r>
          <a:endParaRPr lang="en-US" sz="1800" kern="1200" dirty="0"/>
        </a:p>
      </dsp:txBody>
      <dsp:txXfrm>
        <a:off x="6100301" y="2622400"/>
        <a:ext cx="2223427" cy="980023"/>
      </dsp:txXfrm>
    </dsp:sp>
    <dsp:sp modelId="{7F10004F-2792-41C0-B188-A2876BA5BAEC}">
      <dsp:nvSpPr>
        <dsp:cNvPr id="0" name=""/>
        <dsp:cNvSpPr/>
      </dsp:nvSpPr>
      <dsp:spPr>
        <a:xfrm>
          <a:off x="4915232" y="5145122"/>
          <a:ext cx="3368830" cy="980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ctr" defTabSz="800100">
            <a:lnSpc>
              <a:spcPct val="90000"/>
            </a:lnSpc>
            <a:spcBef>
              <a:spcPct val="0"/>
            </a:spcBef>
            <a:spcAft>
              <a:spcPct val="35000"/>
            </a:spcAft>
          </a:pPr>
          <a:r>
            <a:rPr lang="en-US" sz="1800" kern="1200" dirty="0" smtClean="0"/>
            <a:t>The complaint is solved and hence removed from complaints, thus leading to the cleaned area </a:t>
          </a:r>
          <a:endParaRPr lang="en-US" sz="1800" kern="1200" dirty="0"/>
        </a:p>
      </dsp:txBody>
      <dsp:txXfrm>
        <a:off x="4915232" y="5145122"/>
        <a:ext cx="3368830" cy="980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A99E5-BD61-40F4-9FAE-A3D775EC064D}">
      <dsp:nvSpPr>
        <dsp:cNvPr id="0" name=""/>
        <dsp:cNvSpPr/>
      </dsp:nvSpPr>
      <dsp:spPr>
        <a:xfrm>
          <a:off x="4907731" y="4522433"/>
          <a:ext cx="85221" cy="85221"/>
        </a:xfrm>
        <a:prstGeom prst="ellipse">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AE9C0BA-8F1A-4F68-B448-28C71C20C391}">
      <dsp:nvSpPr>
        <dsp:cNvPr id="0" name=""/>
        <dsp:cNvSpPr/>
      </dsp:nvSpPr>
      <dsp:spPr>
        <a:xfrm>
          <a:off x="4718815" y="4599211"/>
          <a:ext cx="85221" cy="85221"/>
        </a:xfrm>
        <a:prstGeom prst="ellipse">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523A61C-012B-4A60-93FD-B59443840258}">
      <dsp:nvSpPr>
        <dsp:cNvPr id="0" name=""/>
        <dsp:cNvSpPr/>
      </dsp:nvSpPr>
      <dsp:spPr>
        <a:xfrm>
          <a:off x="4525727" y="4662681"/>
          <a:ext cx="85221" cy="85221"/>
        </a:xfrm>
        <a:prstGeom prst="ellipse">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93008DF-0068-4411-AAAD-CF16AB3ACE4F}">
      <dsp:nvSpPr>
        <dsp:cNvPr id="0" name=""/>
        <dsp:cNvSpPr/>
      </dsp:nvSpPr>
      <dsp:spPr>
        <a:xfrm>
          <a:off x="4329659" y="4711819"/>
          <a:ext cx="85221" cy="85221"/>
        </a:xfrm>
        <a:prstGeom prst="ellipse">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F34709D-4EB3-4172-AD03-E36AD39C8C98}">
      <dsp:nvSpPr>
        <dsp:cNvPr id="0" name=""/>
        <dsp:cNvSpPr/>
      </dsp:nvSpPr>
      <dsp:spPr>
        <a:xfrm>
          <a:off x="5938727" y="3779222"/>
          <a:ext cx="85221" cy="85221"/>
        </a:xfrm>
        <a:prstGeom prst="ellipse">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41F4218-218F-4841-96EE-639695BD43E4}">
      <dsp:nvSpPr>
        <dsp:cNvPr id="0" name=""/>
        <dsp:cNvSpPr/>
      </dsp:nvSpPr>
      <dsp:spPr>
        <a:xfrm>
          <a:off x="5789143" y="3930731"/>
          <a:ext cx="85221" cy="85221"/>
        </a:xfrm>
        <a:prstGeom prst="ellipse">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FA5B5C0-3CE7-441B-A9AD-8B7B7F7A2BFE}">
      <dsp:nvSpPr>
        <dsp:cNvPr id="0" name=""/>
        <dsp:cNvSpPr/>
      </dsp:nvSpPr>
      <dsp:spPr>
        <a:xfrm>
          <a:off x="6557920" y="2857886"/>
          <a:ext cx="85221" cy="85221"/>
        </a:xfrm>
        <a:prstGeom prst="ellipse">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C67FFA6-0142-4B64-9C2E-76E797ED3B79}">
      <dsp:nvSpPr>
        <dsp:cNvPr id="0" name=""/>
        <dsp:cNvSpPr/>
      </dsp:nvSpPr>
      <dsp:spPr>
        <a:xfrm>
          <a:off x="6890461" y="1735391"/>
          <a:ext cx="85221" cy="85221"/>
        </a:xfrm>
        <a:prstGeom prst="ellipse">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5C48431-AB34-4040-A74D-B57A29E42851}">
      <dsp:nvSpPr>
        <dsp:cNvPr id="0" name=""/>
        <dsp:cNvSpPr/>
      </dsp:nvSpPr>
      <dsp:spPr>
        <a:xfrm>
          <a:off x="6724190" y="407643"/>
          <a:ext cx="85221" cy="85221"/>
        </a:xfrm>
        <a:prstGeom prst="ellipse">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3977642-1522-4759-8249-C2118EB6A8F6}">
      <dsp:nvSpPr>
        <dsp:cNvPr id="0" name=""/>
        <dsp:cNvSpPr/>
      </dsp:nvSpPr>
      <dsp:spPr>
        <a:xfrm>
          <a:off x="6848148" y="311926"/>
          <a:ext cx="85221" cy="85221"/>
        </a:xfrm>
        <a:prstGeom prst="ellipse">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55CED3E-0861-433D-ADEF-49829295AE11}">
      <dsp:nvSpPr>
        <dsp:cNvPr id="0" name=""/>
        <dsp:cNvSpPr/>
      </dsp:nvSpPr>
      <dsp:spPr>
        <a:xfrm>
          <a:off x="6972106" y="215698"/>
          <a:ext cx="85221" cy="85221"/>
        </a:xfrm>
        <a:prstGeom prst="ellipse">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E32C1CC-0688-43CD-B3B1-9C7FFCF0BBE5}">
      <dsp:nvSpPr>
        <dsp:cNvPr id="0" name=""/>
        <dsp:cNvSpPr/>
      </dsp:nvSpPr>
      <dsp:spPr>
        <a:xfrm>
          <a:off x="7096660" y="311926"/>
          <a:ext cx="85221" cy="85221"/>
        </a:xfrm>
        <a:prstGeom prst="ellipse">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16354FE-AF8D-4603-A2A5-2E356EF16E79}">
      <dsp:nvSpPr>
        <dsp:cNvPr id="0" name=""/>
        <dsp:cNvSpPr/>
      </dsp:nvSpPr>
      <dsp:spPr>
        <a:xfrm>
          <a:off x="7220618" y="407643"/>
          <a:ext cx="85221" cy="85221"/>
        </a:xfrm>
        <a:prstGeom prst="ellipse">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5297EA2-F4FE-4BFD-B110-74C834D0C1DF}">
      <dsp:nvSpPr>
        <dsp:cNvPr id="0" name=""/>
        <dsp:cNvSpPr/>
      </dsp:nvSpPr>
      <dsp:spPr>
        <a:xfrm>
          <a:off x="6972106" y="418392"/>
          <a:ext cx="85221" cy="85221"/>
        </a:xfrm>
        <a:prstGeom prst="ellipse">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18209D1-0DD1-44B7-A68E-4D758CB15928}">
      <dsp:nvSpPr>
        <dsp:cNvPr id="0" name=""/>
        <dsp:cNvSpPr/>
      </dsp:nvSpPr>
      <dsp:spPr>
        <a:xfrm>
          <a:off x="6972106" y="621086"/>
          <a:ext cx="85221" cy="85221"/>
        </a:xfrm>
        <a:prstGeom prst="ellipse">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07BC93D-FC1D-4505-A6D8-6FC87D86F2A2}">
      <dsp:nvSpPr>
        <dsp:cNvPr id="0" name=""/>
        <dsp:cNvSpPr/>
      </dsp:nvSpPr>
      <dsp:spPr>
        <a:xfrm>
          <a:off x="3856176" y="4875227"/>
          <a:ext cx="1836125" cy="492403"/>
        </a:xfrm>
        <a:prstGeom prst="roundRect">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8647" tIns="34290" rIns="34290" bIns="34290" numCol="1" spcCol="1270" anchor="ctr" anchorCtr="0">
          <a:noAutofit/>
        </a:bodyPr>
        <a:lstStyle/>
        <a:p>
          <a:pPr lvl="0" algn="l" defTabSz="400050">
            <a:lnSpc>
              <a:spcPct val="90000"/>
            </a:lnSpc>
            <a:spcBef>
              <a:spcPct val="0"/>
            </a:spcBef>
            <a:spcAft>
              <a:spcPct val="35000"/>
            </a:spcAft>
          </a:pPr>
          <a:r>
            <a:rPr lang="en-US" sz="900" kern="1200" dirty="0" smtClean="0"/>
            <a:t>User</a:t>
          </a:r>
          <a:endParaRPr lang="en-US" sz="900" kern="1200" dirty="0"/>
        </a:p>
      </dsp:txBody>
      <dsp:txXfrm>
        <a:off x="3880213" y="4899264"/>
        <a:ext cx="1788051" cy="444329"/>
      </dsp:txXfrm>
    </dsp:sp>
    <dsp:sp modelId="{F33C2A71-9D0F-47B7-9559-0CE61B904DB3}">
      <dsp:nvSpPr>
        <dsp:cNvPr id="0" name=""/>
        <dsp:cNvSpPr/>
      </dsp:nvSpPr>
      <dsp:spPr>
        <a:xfrm>
          <a:off x="3336282" y="4424751"/>
          <a:ext cx="851614" cy="85121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65969BD0-3F39-4E58-A164-ED7BFD1ADAF2}">
      <dsp:nvSpPr>
        <dsp:cNvPr id="0" name=""/>
        <dsp:cNvSpPr/>
      </dsp:nvSpPr>
      <dsp:spPr>
        <a:xfrm>
          <a:off x="5469415" y="4293250"/>
          <a:ext cx="1836125" cy="492403"/>
        </a:xfrm>
        <a:prstGeom prst="roundRect">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8647" tIns="34290" rIns="34290" bIns="34290" numCol="1" spcCol="1270" anchor="ctr" anchorCtr="0">
          <a:noAutofit/>
        </a:bodyPr>
        <a:lstStyle/>
        <a:p>
          <a:pPr lvl="0" algn="l" defTabSz="400050">
            <a:lnSpc>
              <a:spcPct val="90000"/>
            </a:lnSpc>
            <a:spcBef>
              <a:spcPct val="0"/>
            </a:spcBef>
            <a:spcAft>
              <a:spcPct val="35000"/>
            </a:spcAft>
          </a:pPr>
          <a:r>
            <a:rPr lang="en-US" sz="900" kern="1200" dirty="0" smtClean="0"/>
            <a:t>Area with garbage</a:t>
          </a:r>
          <a:endParaRPr lang="en-US" sz="900" kern="1200" dirty="0"/>
        </a:p>
      </dsp:txBody>
      <dsp:txXfrm>
        <a:off x="5493452" y="4317287"/>
        <a:ext cx="1788051" cy="444329"/>
      </dsp:txXfrm>
    </dsp:sp>
    <dsp:sp modelId="{03C07B90-253B-4F4A-BA73-AB2BA7E7D715}">
      <dsp:nvSpPr>
        <dsp:cNvPr id="0" name=""/>
        <dsp:cNvSpPr/>
      </dsp:nvSpPr>
      <dsp:spPr>
        <a:xfrm>
          <a:off x="4960175" y="3810828"/>
          <a:ext cx="851614" cy="85121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A161DD21-0D65-4FD7-A7AF-25AC3DB95989}">
      <dsp:nvSpPr>
        <dsp:cNvPr id="0" name=""/>
        <dsp:cNvSpPr/>
      </dsp:nvSpPr>
      <dsp:spPr>
        <a:xfrm>
          <a:off x="6344272" y="3452274"/>
          <a:ext cx="1836125" cy="492403"/>
        </a:xfrm>
        <a:prstGeom prst="roundRect">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8647" tIns="34290" rIns="34290" bIns="34290" numCol="1" spcCol="1270" anchor="ctr" anchorCtr="0">
          <a:noAutofit/>
        </a:bodyPr>
        <a:lstStyle/>
        <a:p>
          <a:pPr lvl="0" algn="l" defTabSz="400050">
            <a:lnSpc>
              <a:spcPct val="90000"/>
            </a:lnSpc>
            <a:spcBef>
              <a:spcPct val="0"/>
            </a:spcBef>
            <a:spcAft>
              <a:spcPct val="35000"/>
            </a:spcAft>
          </a:pPr>
          <a:r>
            <a:rPr lang="en-US" sz="900" kern="1200" dirty="0" smtClean="0"/>
            <a:t>Clicks photograph</a:t>
          </a:r>
          <a:endParaRPr lang="en-US" sz="900" kern="1200" dirty="0"/>
        </a:p>
      </dsp:txBody>
      <dsp:txXfrm>
        <a:off x="6368309" y="3476311"/>
        <a:ext cx="1788051" cy="444329"/>
      </dsp:txXfrm>
    </dsp:sp>
    <dsp:sp modelId="{42098E32-29B2-4C08-A0C1-CEFCF51938DA}">
      <dsp:nvSpPr>
        <dsp:cNvPr id="0" name=""/>
        <dsp:cNvSpPr/>
      </dsp:nvSpPr>
      <dsp:spPr>
        <a:xfrm>
          <a:off x="5835031" y="2969852"/>
          <a:ext cx="851614" cy="85121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000" r="-3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6FE05CC-32F4-478F-ADE3-0976E416A51E}">
      <dsp:nvSpPr>
        <dsp:cNvPr id="0" name=""/>
        <dsp:cNvSpPr/>
      </dsp:nvSpPr>
      <dsp:spPr>
        <a:xfrm>
          <a:off x="6801366" y="2371240"/>
          <a:ext cx="1836125" cy="492403"/>
        </a:xfrm>
        <a:prstGeom prst="roundRect">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8647" tIns="34290" rIns="34290" bIns="34290" numCol="1" spcCol="1270" anchor="ctr" anchorCtr="0">
          <a:noAutofit/>
        </a:bodyPr>
        <a:lstStyle/>
        <a:p>
          <a:pPr lvl="0" algn="l" defTabSz="400050">
            <a:lnSpc>
              <a:spcPct val="90000"/>
            </a:lnSpc>
            <a:spcBef>
              <a:spcPct val="0"/>
            </a:spcBef>
            <a:spcAft>
              <a:spcPct val="35000"/>
            </a:spcAft>
          </a:pPr>
          <a:r>
            <a:rPr lang="en-US" sz="900" kern="1200" dirty="0" smtClean="0"/>
            <a:t>Logins in clean my app</a:t>
          </a:r>
          <a:endParaRPr lang="en-US" sz="900" kern="1200" dirty="0"/>
        </a:p>
      </dsp:txBody>
      <dsp:txXfrm>
        <a:off x="6825403" y="2395277"/>
        <a:ext cx="1788051" cy="444329"/>
      </dsp:txXfrm>
    </dsp:sp>
    <dsp:sp modelId="{43B821B8-8FBD-4D71-8F3A-617E24F11269}">
      <dsp:nvSpPr>
        <dsp:cNvPr id="0" name=""/>
        <dsp:cNvSpPr/>
      </dsp:nvSpPr>
      <dsp:spPr>
        <a:xfrm>
          <a:off x="6292126" y="1888818"/>
          <a:ext cx="851614" cy="851212"/>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C5B433C-6EFA-402F-8DBE-38C4EF2FD5B9}">
      <dsp:nvSpPr>
        <dsp:cNvPr id="0" name=""/>
        <dsp:cNvSpPr/>
      </dsp:nvSpPr>
      <dsp:spPr>
        <a:xfrm>
          <a:off x="7055837" y="1270755"/>
          <a:ext cx="1836125" cy="492403"/>
        </a:xfrm>
        <a:prstGeom prst="roundRect">
          <a:avLst/>
        </a:prstGeom>
        <a:blipFill rotWithShape="0">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8647" tIns="34290" rIns="34290" bIns="34290" numCol="1" spcCol="1270" anchor="ctr" anchorCtr="0">
          <a:noAutofit/>
        </a:bodyPr>
        <a:lstStyle/>
        <a:p>
          <a:pPr lvl="0" algn="l" defTabSz="400050">
            <a:lnSpc>
              <a:spcPct val="90000"/>
            </a:lnSpc>
            <a:spcBef>
              <a:spcPct val="0"/>
            </a:spcBef>
            <a:spcAft>
              <a:spcPct val="35000"/>
            </a:spcAft>
          </a:pPr>
          <a:r>
            <a:rPr lang="en-US" sz="900" kern="1200" dirty="0" smtClean="0"/>
            <a:t>Uploads the image and provides location and submit .</a:t>
          </a:r>
          <a:endParaRPr lang="en-US" sz="900" kern="1200" dirty="0"/>
        </a:p>
      </dsp:txBody>
      <dsp:txXfrm>
        <a:off x="7079874" y="1294792"/>
        <a:ext cx="1788051" cy="444329"/>
      </dsp:txXfrm>
    </dsp:sp>
    <dsp:sp modelId="{3EEA3A76-8601-4395-A15E-C26C287DF3E1}">
      <dsp:nvSpPr>
        <dsp:cNvPr id="0" name=""/>
        <dsp:cNvSpPr/>
      </dsp:nvSpPr>
      <dsp:spPr>
        <a:xfrm>
          <a:off x="6546597" y="788333"/>
          <a:ext cx="851614" cy="851212"/>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45000" r="-4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48E5BEAF-29F0-4D9D-9FBF-E5D7CAD7BC68}" type="datetimeFigureOut">
              <a:rPr lang="en-US" smtClean="0"/>
              <a:t>5/14/2020</a:t>
            </a:fld>
            <a:endParaRPr lang="en-US"/>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8E183C2-31B6-47D4-80BB-EAA8D0460DA7}"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1404082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E5BEAF-29F0-4D9D-9FBF-E5D7CAD7BC68}"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183C2-31B6-47D4-80BB-EAA8D0460DA7}" type="slidenum">
              <a:rPr lang="en-US" smtClean="0"/>
              <a:t>‹#›</a:t>
            </a:fld>
            <a:endParaRPr lang="en-US"/>
          </a:p>
        </p:txBody>
      </p:sp>
    </p:spTree>
    <p:extLst>
      <p:ext uri="{BB962C8B-B14F-4D97-AF65-F5344CB8AC3E}">
        <p14:creationId xmlns:p14="http://schemas.microsoft.com/office/powerpoint/2010/main" val="399836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E5BEAF-29F0-4D9D-9FBF-E5D7CAD7BC68}"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183C2-31B6-47D4-80BB-EAA8D0460DA7}" type="slidenum">
              <a:rPr lang="en-US" smtClean="0"/>
              <a:t>‹#›</a:t>
            </a:fld>
            <a:endParaRPr lang="en-US"/>
          </a:p>
        </p:txBody>
      </p:sp>
    </p:spTree>
    <p:extLst>
      <p:ext uri="{BB962C8B-B14F-4D97-AF65-F5344CB8AC3E}">
        <p14:creationId xmlns:p14="http://schemas.microsoft.com/office/powerpoint/2010/main" val="2725083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E5BEAF-29F0-4D9D-9FBF-E5D7CAD7BC68}"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183C2-31B6-47D4-80BB-EAA8D0460DA7}"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35903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E5BEAF-29F0-4D9D-9FBF-E5D7CAD7BC68}"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183C2-31B6-47D4-80BB-EAA8D0460DA7}" type="slidenum">
              <a:rPr lang="en-US" smtClean="0"/>
              <a:t>‹#›</a:t>
            </a:fld>
            <a:endParaRPr lang="en-US"/>
          </a:p>
        </p:txBody>
      </p:sp>
    </p:spTree>
    <p:extLst>
      <p:ext uri="{BB962C8B-B14F-4D97-AF65-F5344CB8AC3E}">
        <p14:creationId xmlns:p14="http://schemas.microsoft.com/office/powerpoint/2010/main" val="2644064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E5BEAF-29F0-4D9D-9FBF-E5D7CAD7BC68}"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E183C2-31B6-47D4-80BB-EAA8D0460DA7}" type="slidenum">
              <a:rPr lang="en-US" smtClean="0"/>
              <a:t>‹#›</a:t>
            </a:fld>
            <a:endParaRPr lang="en-US"/>
          </a:p>
        </p:txBody>
      </p:sp>
    </p:spTree>
    <p:extLst>
      <p:ext uri="{BB962C8B-B14F-4D97-AF65-F5344CB8AC3E}">
        <p14:creationId xmlns:p14="http://schemas.microsoft.com/office/powerpoint/2010/main" val="2297696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E5BEAF-29F0-4D9D-9FBF-E5D7CAD7BC68}"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E183C2-31B6-47D4-80BB-EAA8D0460DA7}" type="slidenum">
              <a:rPr lang="en-US" smtClean="0"/>
              <a:t>‹#›</a:t>
            </a:fld>
            <a:endParaRPr lang="en-US"/>
          </a:p>
        </p:txBody>
      </p:sp>
    </p:spTree>
    <p:extLst>
      <p:ext uri="{BB962C8B-B14F-4D97-AF65-F5344CB8AC3E}">
        <p14:creationId xmlns:p14="http://schemas.microsoft.com/office/powerpoint/2010/main" val="1542689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E5BEAF-29F0-4D9D-9FBF-E5D7CAD7BC68}"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183C2-31B6-47D4-80BB-EAA8D0460DA7}" type="slidenum">
              <a:rPr lang="en-US" smtClean="0"/>
              <a:t>‹#›</a:t>
            </a:fld>
            <a:endParaRPr lang="en-US"/>
          </a:p>
        </p:txBody>
      </p:sp>
    </p:spTree>
    <p:extLst>
      <p:ext uri="{BB962C8B-B14F-4D97-AF65-F5344CB8AC3E}">
        <p14:creationId xmlns:p14="http://schemas.microsoft.com/office/powerpoint/2010/main" val="2293521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E5BEAF-29F0-4D9D-9FBF-E5D7CAD7BC68}"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183C2-31B6-47D4-80BB-EAA8D0460DA7}" type="slidenum">
              <a:rPr lang="en-US" smtClean="0"/>
              <a:t>‹#›</a:t>
            </a:fld>
            <a:endParaRPr lang="en-US"/>
          </a:p>
        </p:txBody>
      </p:sp>
    </p:spTree>
    <p:extLst>
      <p:ext uri="{BB962C8B-B14F-4D97-AF65-F5344CB8AC3E}">
        <p14:creationId xmlns:p14="http://schemas.microsoft.com/office/powerpoint/2010/main" val="194690662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E5BEAF-29F0-4D9D-9FBF-E5D7CAD7BC68}"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183C2-31B6-47D4-80BB-EAA8D0460DA7}" type="slidenum">
              <a:rPr lang="en-US" smtClean="0"/>
              <a:t>‹#›</a:t>
            </a:fld>
            <a:endParaRPr lang="en-US"/>
          </a:p>
        </p:txBody>
      </p:sp>
    </p:spTree>
    <p:extLst>
      <p:ext uri="{BB962C8B-B14F-4D97-AF65-F5344CB8AC3E}">
        <p14:creationId xmlns:p14="http://schemas.microsoft.com/office/powerpoint/2010/main" val="480841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E5BEAF-29F0-4D9D-9FBF-E5D7CAD7BC68}"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183C2-31B6-47D4-80BB-EAA8D0460DA7}" type="slidenum">
              <a:rPr lang="en-US" smtClean="0"/>
              <a:t>‹#›</a:t>
            </a:fld>
            <a:endParaRPr lang="en-US"/>
          </a:p>
        </p:txBody>
      </p:sp>
    </p:spTree>
    <p:extLst>
      <p:ext uri="{BB962C8B-B14F-4D97-AF65-F5344CB8AC3E}">
        <p14:creationId xmlns:p14="http://schemas.microsoft.com/office/powerpoint/2010/main" val="31815856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E5BEAF-29F0-4D9D-9FBF-E5D7CAD7BC68}"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183C2-31B6-47D4-80BB-EAA8D0460DA7}" type="slidenum">
              <a:rPr lang="en-US" smtClean="0"/>
              <a:t>‹#›</a:t>
            </a:fld>
            <a:endParaRPr lang="en-US"/>
          </a:p>
        </p:txBody>
      </p:sp>
    </p:spTree>
    <p:extLst>
      <p:ext uri="{BB962C8B-B14F-4D97-AF65-F5344CB8AC3E}">
        <p14:creationId xmlns:p14="http://schemas.microsoft.com/office/powerpoint/2010/main" val="271508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E5BEAF-29F0-4D9D-9FBF-E5D7CAD7BC68}"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E183C2-31B6-47D4-80BB-EAA8D0460DA7}" type="slidenum">
              <a:rPr lang="en-US" smtClean="0"/>
              <a:t>‹#›</a:t>
            </a:fld>
            <a:endParaRPr lang="en-US"/>
          </a:p>
        </p:txBody>
      </p:sp>
    </p:spTree>
    <p:extLst>
      <p:ext uri="{BB962C8B-B14F-4D97-AF65-F5344CB8AC3E}">
        <p14:creationId xmlns:p14="http://schemas.microsoft.com/office/powerpoint/2010/main" val="2647271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E5BEAF-29F0-4D9D-9FBF-E5D7CAD7BC68}"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E183C2-31B6-47D4-80BB-EAA8D0460DA7}" type="slidenum">
              <a:rPr lang="en-US" smtClean="0"/>
              <a:t>‹#›</a:t>
            </a:fld>
            <a:endParaRPr lang="en-US"/>
          </a:p>
        </p:txBody>
      </p:sp>
    </p:spTree>
    <p:extLst>
      <p:ext uri="{BB962C8B-B14F-4D97-AF65-F5344CB8AC3E}">
        <p14:creationId xmlns:p14="http://schemas.microsoft.com/office/powerpoint/2010/main" val="2073159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5BEAF-29F0-4D9D-9FBF-E5D7CAD7BC68}"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E183C2-31B6-47D4-80BB-EAA8D0460DA7}" type="slidenum">
              <a:rPr lang="en-US" smtClean="0"/>
              <a:t>‹#›</a:t>
            </a:fld>
            <a:endParaRPr lang="en-US"/>
          </a:p>
        </p:txBody>
      </p:sp>
    </p:spTree>
    <p:extLst>
      <p:ext uri="{BB962C8B-B14F-4D97-AF65-F5344CB8AC3E}">
        <p14:creationId xmlns:p14="http://schemas.microsoft.com/office/powerpoint/2010/main" val="102859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E5BEAF-29F0-4D9D-9FBF-E5D7CAD7BC68}"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183C2-31B6-47D4-80BB-EAA8D0460DA7}" type="slidenum">
              <a:rPr lang="en-US" smtClean="0"/>
              <a:t>‹#›</a:t>
            </a:fld>
            <a:endParaRPr lang="en-US"/>
          </a:p>
        </p:txBody>
      </p:sp>
    </p:spTree>
    <p:extLst>
      <p:ext uri="{BB962C8B-B14F-4D97-AF65-F5344CB8AC3E}">
        <p14:creationId xmlns:p14="http://schemas.microsoft.com/office/powerpoint/2010/main" val="120581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E5BEAF-29F0-4D9D-9FBF-E5D7CAD7BC68}"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183C2-31B6-47D4-80BB-EAA8D0460DA7}" type="slidenum">
              <a:rPr lang="en-US" smtClean="0"/>
              <a:t>‹#›</a:t>
            </a:fld>
            <a:endParaRPr lang="en-US"/>
          </a:p>
        </p:txBody>
      </p:sp>
    </p:spTree>
    <p:extLst>
      <p:ext uri="{BB962C8B-B14F-4D97-AF65-F5344CB8AC3E}">
        <p14:creationId xmlns:p14="http://schemas.microsoft.com/office/powerpoint/2010/main" val="386804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40000"/>
                    <a:lumOff val="60000"/>
                  </a:schemeClr>
                </a:solidFill>
              </a:defRPr>
            </a:lvl1pPr>
          </a:lstStyle>
          <a:p>
            <a:fld id="{48E5BEAF-29F0-4D9D-9FBF-E5D7CAD7BC68}" type="datetimeFigureOut">
              <a:rPr lang="en-US" smtClean="0"/>
              <a:t>5/14/2020</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40000"/>
                    <a:lumOff val="60000"/>
                  </a:schemeClr>
                </a:solidFill>
              </a:defRPr>
            </a:lvl1pPr>
          </a:lstStyle>
          <a:p>
            <a:fld id="{48E183C2-31B6-47D4-80BB-EAA8D0460DA7}" type="slidenum">
              <a:rPr lang="en-US" smtClean="0"/>
              <a:t>‹#›</a:t>
            </a:fld>
            <a:endParaRPr lang="en-US"/>
          </a:p>
        </p:txBody>
      </p:sp>
    </p:spTree>
    <p:extLst>
      <p:ext uri="{BB962C8B-B14F-4D97-AF65-F5344CB8AC3E}">
        <p14:creationId xmlns:p14="http://schemas.microsoft.com/office/powerpoint/2010/main" val="609389663"/>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CLEAN MY CITY</a:t>
            </a:r>
            <a:endParaRPr lang="en-US" dirty="0"/>
          </a:p>
        </p:txBody>
      </p:sp>
      <p:sp>
        <p:nvSpPr>
          <p:cNvPr id="3" name="Subtitle 2"/>
          <p:cNvSpPr>
            <a:spLocks noGrp="1"/>
          </p:cNvSpPr>
          <p:nvPr>
            <p:ph type="subTitle" idx="1"/>
          </p:nvPr>
        </p:nvSpPr>
        <p:spPr/>
        <p:txBody>
          <a:bodyPr/>
          <a:lstStyle/>
          <a:p>
            <a:r>
              <a:rPr lang="en-US" dirty="0" smtClean="0"/>
              <a:t>Mobile APPLICATION</a:t>
            </a:r>
            <a:endParaRPr lang="en-US" dirty="0"/>
          </a:p>
        </p:txBody>
      </p:sp>
    </p:spTree>
    <p:extLst>
      <p:ext uri="{BB962C8B-B14F-4D97-AF65-F5344CB8AC3E}">
        <p14:creationId xmlns:p14="http://schemas.microsoft.com/office/powerpoint/2010/main" val="3899824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630" y="635997"/>
            <a:ext cx="5834744" cy="5686425"/>
          </a:xfrm>
          <a:prstGeom prst="rect">
            <a:avLst/>
          </a:prstGeom>
        </p:spPr>
      </p:pic>
      <p:pic>
        <p:nvPicPr>
          <p:cNvPr id="5" name="Picture 4"/>
          <p:cNvPicPr>
            <a:picLocks noChangeAspect="1"/>
          </p:cNvPicPr>
          <p:nvPr/>
        </p:nvPicPr>
        <p:blipFill>
          <a:blip r:embed="rId3"/>
          <a:stretch>
            <a:fillRect/>
          </a:stretch>
        </p:blipFill>
        <p:spPr>
          <a:xfrm>
            <a:off x="6070692" y="635996"/>
            <a:ext cx="5921012" cy="5686425"/>
          </a:xfrm>
          <a:prstGeom prst="rect">
            <a:avLst/>
          </a:prstGeom>
        </p:spPr>
      </p:pic>
      <p:sp>
        <p:nvSpPr>
          <p:cNvPr id="6" name="Rectangle 5"/>
          <p:cNvSpPr/>
          <p:nvPr/>
        </p:nvSpPr>
        <p:spPr>
          <a:xfrm>
            <a:off x="130630" y="112776"/>
            <a:ext cx="5834744" cy="52322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Complaint-Portal</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6070692" y="112775"/>
            <a:ext cx="5921012" cy="52322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Image upload </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23064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framework</a:t>
            </a:r>
            <a:endParaRPr lang="en-US" dirty="0"/>
          </a:p>
        </p:txBody>
      </p:sp>
      <p:sp>
        <p:nvSpPr>
          <p:cNvPr id="3" name="Content Placeholder 2"/>
          <p:cNvSpPr>
            <a:spLocks noGrp="1"/>
          </p:cNvSpPr>
          <p:nvPr>
            <p:ph sz="quarter" idx="13"/>
          </p:nvPr>
        </p:nvSpPr>
        <p:spPr>
          <a:xfrm>
            <a:off x="1045029" y="1689161"/>
            <a:ext cx="9841458" cy="4685514"/>
          </a:xfrm>
        </p:spPr>
        <p:txBody>
          <a:bodyPr>
            <a:normAutofit fontScale="92500" lnSpcReduction="10000"/>
          </a:bodyPr>
          <a:lstStyle/>
          <a:p>
            <a:r>
              <a:rPr lang="en-US" dirty="0"/>
              <a:t>Complaints registering: Complaints being added by the user, are stored in the form of JSON data having the information of user, </a:t>
            </a:r>
            <a:r>
              <a:rPr lang="en-US" dirty="0" err="1"/>
              <a:t>ie</a:t>
            </a:r>
            <a:r>
              <a:rPr lang="en-US" dirty="0"/>
              <a:t>, the name of user, mobile number of user, the complaint registered, the location, the </a:t>
            </a:r>
            <a:r>
              <a:rPr lang="en-US" dirty="0" err="1"/>
              <a:t>url</a:t>
            </a:r>
            <a:r>
              <a:rPr lang="en-US" dirty="0"/>
              <a:t> of the image uploaded by the user. </a:t>
            </a:r>
          </a:p>
          <a:p>
            <a:r>
              <a:rPr lang="en-US" dirty="0"/>
              <a:t>Complaint Addressing: The JSON data stored earlier with the addition of the complaints, the list is extracted in the complaint list, with the image of garbage area, along with  location of area, with a done button. As the complaint is resolved the officer will press  the done button, and return back to home page.</a:t>
            </a:r>
          </a:p>
          <a:p>
            <a:r>
              <a:rPr lang="en-US" dirty="0"/>
              <a:t>Image removal: As the complaint is solved, the complaint is deleted from the complaints list, this is because in the complaint table the complaint is no more as unsolved, but has been given a solved status, this leads to not showing in the complaint portal.</a:t>
            </a:r>
          </a:p>
          <a:p>
            <a:endParaRPr lang="en-US" dirty="0"/>
          </a:p>
        </p:txBody>
      </p:sp>
    </p:spTree>
    <p:extLst>
      <p:ext uri="{BB962C8B-B14F-4D97-AF65-F5344CB8AC3E}">
        <p14:creationId xmlns:p14="http://schemas.microsoft.com/office/powerpoint/2010/main" val="4170421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undertaken</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647982954"/>
              </p:ext>
            </p:extLst>
          </p:nvPr>
        </p:nvGraphicFramePr>
        <p:xfrm>
          <a:off x="1032964" y="2394947"/>
          <a:ext cx="2990396" cy="3326586"/>
        </p:xfrm>
        <a:graphic>
          <a:graphicData uri="http://schemas.openxmlformats.org/drawingml/2006/table">
            <a:tbl>
              <a:tblPr firstRow="1" bandRow="1">
                <a:tableStyleId>{5C22544A-7EE6-4342-B048-85BDC9FD1C3A}</a:tableStyleId>
              </a:tblPr>
              <a:tblGrid>
                <a:gridCol w="2990396">
                  <a:extLst>
                    <a:ext uri="{9D8B030D-6E8A-4147-A177-3AD203B41FA5}">
                      <a16:colId xmlns:a16="http://schemas.microsoft.com/office/drawing/2014/main" val="3342088087"/>
                    </a:ext>
                  </a:extLst>
                </a:gridCol>
              </a:tblGrid>
              <a:tr h="554431">
                <a:tc>
                  <a:txBody>
                    <a:bodyPr/>
                    <a:lstStyle/>
                    <a:p>
                      <a:r>
                        <a:rPr lang="en-US" dirty="0" err="1" smtClean="0"/>
                        <a:t>Complaint_id</a:t>
                      </a:r>
                      <a:endParaRPr lang="en-US" dirty="0"/>
                    </a:p>
                  </a:txBody>
                  <a:tcPr/>
                </a:tc>
                <a:extLst>
                  <a:ext uri="{0D108BD9-81ED-4DB2-BD59-A6C34878D82A}">
                    <a16:rowId xmlns:a16="http://schemas.microsoft.com/office/drawing/2014/main" val="3659735616"/>
                  </a:ext>
                </a:extLst>
              </a:tr>
              <a:tr h="554431">
                <a:tc>
                  <a:txBody>
                    <a:bodyPr/>
                    <a:lstStyle/>
                    <a:p>
                      <a:r>
                        <a:rPr lang="en-US" dirty="0" err="1" smtClean="0"/>
                        <a:t>User_name</a:t>
                      </a:r>
                      <a:endParaRPr lang="en-US" dirty="0"/>
                    </a:p>
                  </a:txBody>
                  <a:tcPr/>
                </a:tc>
                <a:extLst>
                  <a:ext uri="{0D108BD9-81ED-4DB2-BD59-A6C34878D82A}">
                    <a16:rowId xmlns:a16="http://schemas.microsoft.com/office/drawing/2014/main" val="2904023610"/>
                  </a:ext>
                </a:extLst>
              </a:tr>
              <a:tr h="554431">
                <a:tc>
                  <a:txBody>
                    <a:bodyPr/>
                    <a:lstStyle/>
                    <a:p>
                      <a:r>
                        <a:rPr lang="en-US" dirty="0" err="1" smtClean="0"/>
                        <a:t>Mobile_no</a:t>
                      </a:r>
                      <a:endParaRPr lang="en-US" dirty="0" smtClean="0"/>
                    </a:p>
                  </a:txBody>
                  <a:tcPr/>
                </a:tc>
                <a:extLst>
                  <a:ext uri="{0D108BD9-81ED-4DB2-BD59-A6C34878D82A}">
                    <a16:rowId xmlns:a16="http://schemas.microsoft.com/office/drawing/2014/main" val="1389329419"/>
                  </a:ext>
                </a:extLst>
              </a:tr>
              <a:tr h="554431">
                <a:tc>
                  <a:txBody>
                    <a:bodyPr/>
                    <a:lstStyle/>
                    <a:p>
                      <a:r>
                        <a:rPr lang="en-US" dirty="0" err="1" smtClean="0"/>
                        <a:t>Image_path</a:t>
                      </a:r>
                      <a:endParaRPr lang="en-US" dirty="0"/>
                    </a:p>
                  </a:txBody>
                  <a:tcPr/>
                </a:tc>
                <a:extLst>
                  <a:ext uri="{0D108BD9-81ED-4DB2-BD59-A6C34878D82A}">
                    <a16:rowId xmlns:a16="http://schemas.microsoft.com/office/drawing/2014/main" val="643043144"/>
                  </a:ext>
                </a:extLst>
              </a:tr>
              <a:tr h="554431">
                <a:tc>
                  <a:txBody>
                    <a:bodyPr/>
                    <a:lstStyle/>
                    <a:p>
                      <a:r>
                        <a:rPr lang="en-US" dirty="0" smtClean="0"/>
                        <a:t>Location</a:t>
                      </a:r>
                      <a:endParaRPr lang="en-US" dirty="0"/>
                    </a:p>
                  </a:txBody>
                  <a:tcPr/>
                </a:tc>
                <a:extLst>
                  <a:ext uri="{0D108BD9-81ED-4DB2-BD59-A6C34878D82A}">
                    <a16:rowId xmlns:a16="http://schemas.microsoft.com/office/drawing/2014/main" val="1051303989"/>
                  </a:ext>
                </a:extLst>
              </a:tr>
              <a:tr h="554431">
                <a:tc>
                  <a:txBody>
                    <a:bodyPr/>
                    <a:lstStyle/>
                    <a:p>
                      <a:r>
                        <a:rPr lang="en-US" dirty="0" smtClean="0"/>
                        <a:t>Status</a:t>
                      </a:r>
                      <a:endParaRPr lang="en-US" dirty="0"/>
                    </a:p>
                  </a:txBody>
                  <a:tcPr/>
                </a:tc>
                <a:extLst>
                  <a:ext uri="{0D108BD9-81ED-4DB2-BD59-A6C34878D82A}">
                    <a16:rowId xmlns:a16="http://schemas.microsoft.com/office/drawing/2014/main" val="207259009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65107447"/>
              </p:ext>
            </p:extLst>
          </p:nvPr>
        </p:nvGraphicFramePr>
        <p:xfrm>
          <a:off x="6460308" y="2123168"/>
          <a:ext cx="3493589" cy="2788465"/>
        </p:xfrm>
        <a:graphic>
          <a:graphicData uri="http://schemas.openxmlformats.org/drawingml/2006/table">
            <a:tbl>
              <a:tblPr firstRow="1" bandRow="1">
                <a:tableStyleId>{5C22544A-7EE6-4342-B048-85BDC9FD1C3A}</a:tableStyleId>
              </a:tblPr>
              <a:tblGrid>
                <a:gridCol w="3493589">
                  <a:extLst>
                    <a:ext uri="{9D8B030D-6E8A-4147-A177-3AD203B41FA5}">
                      <a16:colId xmlns:a16="http://schemas.microsoft.com/office/drawing/2014/main" val="2930698372"/>
                    </a:ext>
                  </a:extLst>
                </a:gridCol>
              </a:tblGrid>
              <a:tr h="557693">
                <a:tc>
                  <a:txBody>
                    <a:bodyPr/>
                    <a:lstStyle/>
                    <a:p>
                      <a:r>
                        <a:rPr lang="en-US" dirty="0" err="1" smtClean="0"/>
                        <a:t>Solution_id</a:t>
                      </a:r>
                      <a:endParaRPr lang="en-US" dirty="0"/>
                    </a:p>
                  </a:txBody>
                  <a:tcPr/>
                </a:tc>
                <a:extLst>
                  <a:ext uri="{0D108BD9-81ED-4DB2-BD59-A6C34878D82A}">
                    <a16:rowId xmlns:a16="http://schemas.microsoft.com/office/drawing/2014/main" val="1769480976"/>
                  </a:ext>
                </a:extLst>
              </a:tr>
              <a:tr h="557693">
                <a:tc>
                  <a:txBody>
                    <a:bodyPr/>
                    <a:lstStyle/>
                    <a:p>
                      <a:r>
                        <a:rPr lang="en-US" dirty="0" err="1" smtClean="0"/>
                        <a:t>Officer_name</a:t>
                      </a:r>
                      <a:endParaRPr lang="en-US" dirty="0"/>
                    </a:p>
                  </a:txBody>
                  <a:tcPr/>
                </a:tc>
                <a:extLst>
                  <a:ext uri="{0D108BD9-81ED-4DB2-BD59-A6C34878D82A}">
                    <a16:rowId xmlns:a16="http://schemas.microsoft.com/office/drawing/2014/main" val="4180353196"/>
                  </a:ext>
                </a:extLst>
              </a:tr>
              <a:tr h="557693">
                <a:tc>
                  <a:txBody>
                    <a:bodyPr/>
                    <a:lstStyle/>
                    <a:p>
                      <a:r>
                        <a:rPr lang="en-US" dirty="0" err="1" smtClean="0"/>
                        <a:t>Mobile_no</a:t>
                      </a:r>
                      <a:endParaRPr lang="en-US" dirty="0"/>
                    </a:p>
                  </a:txBody>
                  <a:tcPr/>
                </a:tc>
                <a:extLst>
                  <a:ext uri="{0D108BD9-81ED-4DB2-BD59-A6C34878D82A}">
                    <a16:rowId xmlns:a16="http://schemas.microsoft.com/office/drawing/2014/main" val="89100023"/>
                  </a:ext>
                </a:extLst>
              </a:tr>
              <a:tr h="557693">
                <a:tc>
                  <a:txBody>
                    <a:bodyPr/>
                    <a:lstStyle/>
                    <a:p>
                      <a:r>
                        <a:rPr lang="en-US" dirty="0" err="1" smtClean="0"/>
                        <a:t>Complaint_id</a:t>
                      </a:r>
                      <a:endParaRPr lang="en-US" dirty="0"/>
                    </a:p>
                  </a:txBody>
                  <a:tcPr/>
                </a:tc>
                <a:extLst>
                  <a:ext uri="{0D108BD9-81ED-4DB2-BD59-A6C34878D82A}">
                    <a16:rowId xmlns:a16="http://schemas.microsoft.com/office/drawing/2014/main" val="89556096"/>
                  </a:ext>
                </a:extLst>
              </a:tr>
              <a:tr h="557693">
                <a:tc>
                  <a:txBody>
                    <a:bodyPr/>
                    <a:lstStyle/>
                    <a:p>
                      <a:r>
                        <a:rPr lang="en-US" dirty="0" smtClean="0"/>
                        <a:t>Location</a:t>
                      </a:r>
                      <a:endParaRPr lang="en-US" dirty="0"/>
                    </a:p>
                  </a:txBody>
                  <a:tcPr/>
                </a:tc>
                <a:extLst>
                  <a:ext uri="{0D108BD9-81ED-4DB2-BD59-A6C34878D82A}">
                    <a16:rowId xmlns:a16="http://schemas.microsoft.com/office/drawing/2014/main" val="3741355809"/>
                  </a:ext>
                </a:extLst>
              </a:tr>
            </a:tbl>
          </a:graphicData>
        </a:graphic>
      </p:graphicFrame>
      <p:cxnSp>
        <p:nvCxnSpPr>
          <p:cNvPr id="7" name="Elbow Connector 6"/>
          <p:cNvCxnSpPr/>
          <p:nvPr/>
        </p:nvCxnSpPr>
        <p:spPr>
          <a:xfrm>
            <a:off x="4023360" y="2606493"/>
            <a:ext cx="2436948" cy="1351553"/>
          </a:xfrm>
          <a:prstGeom prst="bentConnector3">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2247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 AND FACED CHALLENGES </a:t>
            </a:r>
            <a:endParaRPr lang="en-US" dirty="0"/>
          </a:p>
        </p:txBody>
      </p:sp>
      <p:sp>
        <p:nvSpPr>
          <p:cNvPr id="3" name="Content Placeholder 2"/>
          <p:cNvSpPr>
            <a:spLocks noGrp="1"/>
          </p:cNvSpPr>
          <p:nvPr>
            <p:ph sz="quarter" idx="13"/>
          </p:nvPr>
        </p:nvSpPr>
        <p:spPr/>
        <p:txBody>
          <a:bodyPr/>
          <a:lstStyle/>
          <a:p>
            <a:r>
              <a:rPr lang="en-US" dirty="0" smtClean="0"/>
              <a:t>Application has been developed, with an aim to help larger part of society. </a:t>
            </a:r>
          </a:p>
          <a:p>
            <a:r>
              <a:rPr lang="en-US" dirty="0" smtClean="0"/>
              <a:t>The major challenges faced during the application deployment were uploading image from user phone and identifying each user uniquely with unique mobile number.</a:t>
            </a:r>
          </a:p>
          <a:p>
            <a:r>
              <a:rPr lang="en-US" dirty="0" smtClean="0"/>
              <a:t>Associating officer with the location they addressed, thus adding onto their portfolio.</a:t>
            </a:r>
            <a:endParaRPr lang="en-US" dirty="0"/>
          </a:p>
        </p:txBody>
      </p:sp>
    </p:spTree>
    <p:extLst>
      <p:ext uri="{BB962C8B-B14F-4D97-AF65-F5344CB8AC3E}">
        <p14:creationId xmlns:p14="http://schemas.microsoft.com/office/powerpoint/2010/main" val="3421930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406" y="2538834"/>
            <a:ext cx="11885442" cy="2053907"/>
          </a:xfrm>
        </p:spPr>
        <p:txBody>
          <a:bodyPr>
            <a:normAutofit/>
          </a:bodyPr>
          <a:lstStyle/>
          <a:p>
            <a:r>
              <a:rPr lang="en-US" sz="9600" dirty="0" smtClean="0"/>
              <a:t>THANK YOU</a:t>
            </a:r>
            <a:endParaRPr lang="en-US" sz="9600" dirty="0"/>
          </a:p>
        </p:txBody>
      </p:sp>
    </p:spTree>
    <p:extLst>
      <p:ext uri="{BB962C8B-B14F-4D97-AF65-F5344CB8AC3E}">
        <p14:creationId xmlns:p14="http://schemas.microsoft.com/office/powerpoint/2010/main" val="1598611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op 10 Major Reasons to Make/Keep Your City Clean and Safe"/>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18764" y="350752"/>
            <a:ext cx="7543801" cy="50241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25596" y="5683641"/>
            <a:ext cx="10330136" cy="523220"/>
          </a:xfrm>
          <a:prstGeom prst="rect">
            <a:avLst/>
          </a:prstGeom>
          <a:noFill/>
        </p:spPr>
        <p:txBody>
          <a:bodyPr wrap="none" lIns="91440" tIns="45720" rIns="91440" bIns="45720">
            <a:spAutoFit/>
          </a:bodyPr>
          <a:lstStyle/>
          <a:p>
            <a:pPr algn="ctr"/>
            <a:r>
              <a:rPr lang="en-US" sz="2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Cleanliness in the cat World, is usually a virtue put above godliness</a:t>
            </a:r>
            <a:endParaRPr lang="en-US"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277895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a:t>The Clean My city app is complaint </a:t>
            </a:r>
            <a:r>
              <a:rPr lang="en-US" dirty="0" smtClean="0"/>
              <a:t>associated </a:t>
            </a:r>
            <a:r>
              <a:rPr lang="en-US" dirty="0"/>
              <a:t>app which gives garbage checking and solving the problem of the city garbage. </a:t>
            </a:r>
            <a:endParaRPr lang="en-US" dirty="0" smtClean="0"/>
          </a:p>
          <a:p>
            <a:r>
              <a:rPr lang="en-US" dirty="0" smtClean="0"/>
              <a:t>This </a:t>
            </a:r>
            <a:r>
              <a:rPr lang="en-US" dirty="0"/>
              <a:t>is when a person registers in the app and clicks and posts a photo of the garbage in the particular area. Then the officers will solve the problem and remove the </a:t>
            </a:r>
            <a:r>
              <a:rPr lang="en-US" dirty="0" smtClean="0"/>
              <a:t>photo, from the complaint section.</a:t>
            </a:r>
          </a:p>
          <a:p>
            <a:r>
              <a:rPr lang="en-US" dirty="0"/>
              <a:t>Through this </a:t>
            </a:r>
            <a:r>
              <a:rPr lang="en-US" dirty="0" smtClean="0"/>
              <a:t>app, the problem of garbage can be solved easily and with well proofs.</a:t>
            </a:r>
          </a:p>
          <a:p>
            <a:r>
              <a:rPr lang="en-US" dirty="0" smtClean="0"/>
              <a:t> The community work </a:t>
            </a:r>
            <a:r>
              <a:rPr lang="en-US" dirty="0"/>
              <a:t>gets </a:t>
            </a:r>
            <a:r>
              <a:rPr lang="en-US" dirty="0" smtClean="0"/>
              <a:t> recognized by </a:t>
            </a:r>
            <a:r>
              <a:rPr lang="en-US" dirty="0"/>
              <a:t>this app and </a:t>
            </a:r>
            <a:r>
              <a:rPr lang="en-US" dirty="0" smtClean="0"/>
              <a:t>gives </a:t>
            </a:r>
            <a:r>
              <a:rPr lang="en-US" dirty="0"/>
              <a:t>awareness to the whole </a:t>
            </a:r>
            <a:r>
              <a:rPr lang="en-US" dirty="0" smtClean="0"/>
              <a:t>country.</a:t>
            </a:r>
            <a:endParaRPr lang="en-US" dirty="0"/>
          </a:p>
        </p:txBody>
      </p:sp>
    </p:spTree>
    <p:extLst>
      <p:ext uri="{BB962C8B-B14F-4D97-AF65-F5344CB8AC3E}">
        <p14:creationId xmlns:p14="http://schemas.microsoft.com/office/powerpoint/2010/main" val="1469961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Mobile Features and framework</a:t>
            </a:r>
            <a:endParaRPr lang="en-US" dirty="0"/>
          </a:p>
        </p:txBody>
      </p:sp>
      <p:sp>
        <p:nvSpPr>
          <p:cNvPr id="3" name="Content Placeholder 2"/>
          <p:cNvSpPr>
            <a:spLocks noGrp="1"/>
          </p:cNvSpPr>
          <p:nvPr>
            <p:ph sz="quarter" idx="13"/>
          </p:nvPr>
        </p:nvSpPr>
        <p:spPr/>
        <p:txBody>
          <a:bodyPr>
            <a:normAutofit/>
          </a:bodyPr>
          <a:lstStyle/>
          <a:p>
            <a:r>
              <a:rPr lang="en-US" dirty="0"/>
              <a:t>WEB SERVICES : The web services should be operating so that  data could be sent and through which the  complaint gets registered</a:t>
            </a:r>
            <a:r>
              <a:rPr lang="en-US" dirty="0" smtClean="0"/>
              <a:t>.</a:t>
            </a:r>
          </a:p>
          <a:p>
            <a:r>
              <a:rPr lang="en-US" dirty="0"/>
              <a:t>AUTHENTICIATED MOBILE NUMBER :  The user should have a </a:t>
            </a:r>
            <a:r>
              <a:rPr lang="en-US" dirty="0" smtClean="0"/>
              <a:t>authenticated </a:t>
            </a:r>
            <a:r>
              <a:rPr lang="en-US" dirty="0"/>
              <a:t>mobile </a:t>
            </a:r>
            <a:r>
              <a:rPr lang="en-US" dirty="0" smtClean="0"/>
              <a:t>number. </a:t>
            </a:r>
            <a:r>
              <a:rPr lang="en-US" dirty="0"/>
              <a:t>Also each and  every user own  their individual identity</a:t>
            </a:r>
            <a:r>
              <a:rPr lang="en-US" dirty="0" smtClean="0"/>
              <a:t>.</a:t>
            </a:r>
          </a:p>
          <a:p>
            <a:r>
              <a:rPr lang="en-US" dirty="0"/>
              <a:t>PHOTO UPLOAD </a:t>
            </a:r>
            <a:r>
              <a:rPr lang="en-US" dirty="0" smtClean="0"/>
              <a:t>:  </a:t>
            </a:r>
            <a:r>
              <a:rPr lang="en-US" dirty="0"/>
              <a:t>After the users registers , it uploads the photograph of the garbage area after which the officers solve the </a:t>
            </a:r>
            <a:r>
              <a:rPr lang="en-US" dirty="0" smtClean="0"/>
              <a:t>issue. This photograph is taken from the user’s phone gallery, therefore user has to capture the photo by phone’s camera. </a:t>
            </a:r>
          </a:p>
          <a:p>
            <a:pPr marL="0" indent="0">
              <a:buNone/>
            </a:pPr>
            <a:endParaRPr lang="en-US" dirty="0"/>
          </a:p>
        </p:txBody>
      </p:sp>
    </p:spTree>
    <p:extLst>
      <p:ext uri="{BB962C8B-B14F-4D97-AF65-F5344CB8AC3E}">
        <p14:creationId xmlns:p14="http://schemas.microsoft.com/office/powerpoint/2010/main" val="1559605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21" y="27893"/>
            <a:ext cx="9070748" cy="1265925"/>
          </a:xfrm>
        </p:spPr>
        <p:txBody>
          <a:bodyPr/>
          <a:lstStyle/>
          <a:p>
            <a:pPr algn="l"/>
            <a:r>
              <a:rPr lang="en-US" dirty="0" smtClean="0"/>
              <a:t>WORK FLOW</a:t>
            </a:r>
            <a:endParaRPr lang="en-US" dirty="0"/>
          </a:p>
        </p:txBody>
      </p:sp>
      <p:graphicFrame>
        <p:nvGraphicFramePr>
          <p:cNvPr id="9" name="Diagram 8"/>
          <p:cNvGraphicFramePr/>
          <p:nvPr>
            <p:extLst>
              <p:ext uri="{D42A27DB-BD31-4B8C-83A1-F6EECF244321}">
                <p14:modId xmlns:p14="http://schemas.microsoft.com/office/powerpoint/2010/main" val="419923774"/>
              </p:ext>
            </p:extLst>
          </p:nvPr>
        </p:nvGraphicFramePr>
        <p:xfrm>
          <a:off x="3415553" y="194974"/>
          <a:ext cx="8323729" cy="6125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sz="quarter" idx="13"/>
            <p:extLst>
              <p:ext uri="{D42A27DB-BD31-4B8C-83A1-F6EECF244321}">
                <p14:modId xmlns:p14="http://schemas.microsoft.com/office/powerpoint/2010/main" val="3385128721"/>
              </p:ext>
            </p:extLst>
          </p:nvPr>
        </p:nvGraphicFramePr>
        <p:xfrm>
          <a:off x="-3025230" y="1274671"/>
          <a:ext cx="12238899" cy="55833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24272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4126" y="2437186"/>
            <a:ext cx="4246133" cy="4975021"/>
          </a:xfrm>
        </p:spPr>
        <p:txBody>
          <a:bodyPr>
            <a:normAutofit/>
          </a:bodyPr>
          <a:lstStyle/>
          <a:p>
            <a:pPr algn="ctr"/>
            <a:r>
              <a:rPr lang="en-US" sz="2400" dirty="0" smtClean="0">
                <a:solidFill>
                  <a:schemeClr val="tx1"/>
                </a:solidFill>
              </a:rPr>
              <a:t>WORKING</a:t>
            </a:r>
            <a:br>
              <a:rPr lang="en-US" sz="2400" dirty="0" smtClean="0">
                <a:solidFill>
                  <a:schemeClr val="tx1"/>
                </a:solidFill>
              </a:rPr>
            </a:br>
            <a:r>
              <a:rPr lang="en-US" sz="2400" dirty="0">
                <a:solidFill>
                  <a:schemeClr val="tx1"/>
                </a:solidFill>
              </a:rPr>
              <a:t/>
            </a:r>
            <a:br>
              <a:rPr lang="en-US" sz="2400" dirty="0">
                <a:solidFill>
                  <a:schemeClr val="tx1"/>
                </a:solidFill>
              </a:rPr>
            </a:br>
            <a:r>
              <a:rPr lang="en-US" sz="2400" dirty="0" smtClean="0">
                <a:solidFill>
                  <a:schemeClr val="tx1"/>
                </a:solidFill>
              </a:rPr>
              <a:t> OF</a:t>
            </a:r>
            <a:br>
              <a:rPr lang="en-US" sz="2400" dirty="0" smtClean="0">
                <a:solidFill>
                  <a:schemeClr val="tx1"/>
                </a:solidFill>
              </a:rPr>
            </a:br>
            <a:r>
              <a:rPr lang="en-US" sz="2400" dirty="0">
                <a:solidFill>
                  <a:schemeClr val="tx1"/>
                </a:solidFill>
              </a:rPr>
              <a:t/>
            </a:r>
            <a:br>
              <a:rPr lang="en-US" sz="2400" dirty="0">
                <a:solidFill>
                  <a:schemeClr val="tx1"/>
                </a:solidFill>
              </a:rPr>
            </a:br>
            <a:r>
              <a:rPr lang="en-US" sz="2400" dirty="0" smtClean="0">
                <a:solidFill>
                  <a:schemeClr val="tx1"/>
                </a:solidFill>
              </a:rPr>
              <a:t> THE</a:t>
            </a:r>
            <a:br>
              <a:rPr lang="en-US" sz="2400" dirty="0" smtClean="0">
                <a:solidFill>
                  <a:schemeClr val="tx1"/>
                </a:solidFill>
              </a:rPr>
            </a:br>
            <a:r>
              <a:rPr lang="en-US" sz="2400" dirty="0" smtClean="0">
                <a:solidFill>
                  <a:schemeClr val="tx1"/>
                </a:solidFill>
              </a:rPr>
              <a:t/>
            </a:r>
            <a:br>
              <a:rPr lang="en-US" sz="2400" dirty="0" smtClean="0">
                <a:solidFill>
                  <a:schemeClr val="tx1"/>
                </a:solidFill>
              </a:rPr>
            </a:br>
            <a:r>
              <a:rPr lang="en-US" sz="2400" dirty="0" smtClean="0">
                <a:solidFill>
                  <a:schemeClr val="tx1"/>
                </a:solidFill>
              </a:rPr>
              <a:t> APPLICATION</a:t>
            </a:r>
            <a:endParaRPr lang="en-US" sz="2400" dirty="0">
              <a:solidFill>
                <a:schemeClr val="tx1"/>
              </a:solidFill>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23326" y="120938"/>
            <a:ext cx="3141626" cy="5247896"/>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996" y="0"/>
            <a:ext cx="1910443" cy="339634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4369" y="3496098"/>
            <a:ext cx="1891070" cy="3361902"/>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5483" y="3469512"/>
            <a:ext cx="1911426" cy="3388488"/>
          </a:xfrm>
          <a:prstGeom prst="rect">
            <a:avLst/>
          </a:prstGeom>
        </p:spPr>
      </p:pic>
      <p:pic>
        <p:nvPicPr>
          <p:cNvPr id="12" name="Content Placeholder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2488" y="0"/>
            <a:ext cx="1910443" cy="3396343"/>
          </a:xfrm>
          <a:prstGeom prst="rect">
            <a:avLst/>
          </a:prstGeom>
        </p:spPr>
      </p:pic>
      <p:sp>
        <p:nvSpPr>
          <p:cNvPr id="33" name="Rectangle 32"/>
          <p:cNvSpPr/>
          <p:nvPr/>
        </p:nvSpPr>
        <p:spPr>
          <a:xfrm>
            <a:off x="164357" y="5668331"/>
            <a:ext cx="3276046" cy="646331"/>
          </a:xfrm>
          <a:prstGeom prst="rect">
            <a:avLst/>
          </a:prstGeom>
          <a:noFill/>
        </p:spPr>
        <p:txBody>
          <a:bodyPr wrap="square" lIns="91440" tIns="45720" rIns="91440" bIns="45720">
            <a:spAutoFit/>
          </a:bodyPr>
          <a:lstStyle/>
          <a:p>
            <a:pPr algn="ctr"/>
            <a:r>
              <a:rPr lang="en-US" sz="3600" b="1" dirty="0" smtClean="0">
                <a:ln w="9525">
                  <a:solidFill>
                    <a:schemeClr val="bg1"/>
                  </a:solidFill>
                  <a:prstDash val="solid"/>
                </a:ln>
                <a:effectLst>
                  <a:outerShdw blurRad="12700" dist="38100" dir="2700000" algn="tl" rotWithShape="0">
                    <a:schemeClr val="bg1">
                      <a:lumMod val="50000"/>
                    </a:schemeClr>
                  </a:outerShdw>
                </a:effectLst>
              </a:rPr>
              <a:t>HOME SCREEN</a:t>
            </a:r>
            <a:endPar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cxnSp>
        <p:nvCxnSpPr>
          <p:cNvPr id="35" name="Elbow Connector 34"/>
          <p:cNvCxnSpPr/>
          <p:nvPr/>
        </p:nvCxnSpPr>
        <p:spPr>
          <a:xfrm flipV="1">
            <a:off x="2194560" y="2233749"/>
            <a:ext cx="1750436" cy="1528354"/>
          </a:xfrm>
          <a:prstGeom prst="bentConnector3">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7" name="Elbow Connector 36"/>
          <p:cNvCxnSpPr/>
          <p:nvPr/>
        </p:nvCxnSpPr>
        <p:spPr>
          <a:xfrm>
            <a:off x="2194560" y="4310743"/>
            <a:ext cx="1769809" cy="1227908"/>
          </a:xfrm>
          <a:prstGeom prst="bentConnector3">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5342709" y="2286001"/>
            <a:ext cx="1192774" cy="5225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a:off x="5358731" y="5939247"/>
            <a:ext cx="1192774" cy="5225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2054" name="Picture 6" descr="स्वच्छता पर कहानी : Two Story on cleanliness in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14170" y="362168"/>
            <a:ext cx="2911780" cy="325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708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ARCHITECTURE</a:t>
            </a:r>
            <a:endParaRPr lang="en-US" dirty="0"/>
          </a:p>
        </p:txBody>
      </p:sp>
      <p:sp>
        <p:nvSpPr>
          <p:cNvPr id="3" name="Content Placeholder 2"/>
          <p:cNvSpPr>
            <a:spLocks noGrp="1"/>
          </p:cNvSpPr>
          <p:nvPr>
            <p:ph sz="quarter" idx="13"/>
          </p:nvPr>
        </p:nvSpPr>
        <p:spPr>
          <a:xfrm>
            <a:off x="1136469" y="1853755"/>
            <a:ext cx="9606325" cy="4821366"/>
          </a:xfrm>
        </p:spPr>
        <p:txBody>
          <a:bodyPr>
            <a:normAutofit/>
          </a:bodyPr>
          <a:lstStyle/>
          <a:p>
            <a:r>
              <a:rPr lang="en-US" dirty="0" smtClean="0"/>
              <a:t>Multi-platform Application: In order to make the application runnable for android, </a:t>
            </a:r>
            <a:r>
              <a:rPr lang="en-US" dirty="0" err="1" smtClean="0"/>
              <a:t>ios</a:t>
            </a:r>
            <a:r>
              <a:rPr lang="en-US" dirty="0" smtClean="0"/>
              <a:t> and web browser, the expo SDK  has been used.</a:t>
            </a:r>
          </a:p>
          <a:p>
            <a:r>
              <a:rPr lang="en-US" dirty="0" smtClean="0"/>
              <a:t>User-friendly: As the app, should be easily, used by the user, the input text is used for taking the information from the user, the buttons with wide area are used to be pressed easily. </a:t>
            </a:r>
          </a:p>
          <a:p>
            <a:r>
              <a:rPr lang="en-US" dirty="0" smtClean="0"/>
              <a:t>Image upload: Image picker component of react-native has been used to upload the image from the gallery, for this permissions have to be taken from the device, which are granted by the user only. </a:t>
            </a:r>
          </a:p>
          <a:p>
            <a:r>
              <a:rPr lang="en-US" dirty="0" smtClean="0"/>
              <a:t>Language used: The language used in the deployment of the app is react-native.  And various components like react-navigation, button, input-text, text </a:t>
            </a:r>
            <a:r>
              <a:rPr lang="en-US" dirty="0" err="1" smtClean="0"/>
              <a:t>etc</a:t>
            </a:r>
            <a:r>
              <a:rPr lang="en-US" dirty="0" smtClean="0"/>
              <a:t> are used.</a:t>
            </a:r>
          </a:p>
        </p:txBody>
      </p:sp>
    </p:spTree>
    <p:extLst>
      <p:ext uri="{BB962C8B-B14F-4D97-AF65-F5344CB8AC3E}">
        <p14:creationId xmlns:p14="http://schemas.microsoft.com/office/powerpoint/2010/main" val="2520825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554018"/>
          </a:xfrm>
        </p:spPr>
        <p:txBody>
          <a:bodyPr>
            <a:normAutofit fontScale="90000"/>
          </a:bodyPr>
          <a:lstStyle/>
          <a:p>
            <a:r>
              <a:rPr lang="en-US" dirty="0" smtClean="0"/>
              <a:t>CODE </a:t>
            </a:r>
            <a:endParaRPr lang="en-US" dirty="0"/>
          </a:p>
        </p:txBody>
      </p:sp>
      <p:pic>
        <p:nvPicPr>
          <p:cNvPr id="4" name="Content Placeholder 3"/>
          <p:cNvPicPr>
            <a:picLocks noGrp="1" noChangeAspect="1"/>
          </p:cNvPicPr>
          <p:nvPr>
            <p:ph sz="quarter" idx="13"/>
          </p:nvPr>
        </p:nvPicPr>
        <p:blipFill>
          <a:blip r:embed="rId2"/>
          <a:stretch>
            <a:fillRect/>
          </a:stretch>
        </p:blipFill>
        <p:spPr>
          <a:xfrm>
            <a:off x="4207579" y="600006"/>
            <a:ext cx="6286500" cy="1762125"/>
          </a:xfrm>
          <a:prstGeom prst="rect">
            <a:avLst/>
          </a:prstGeom>
        </p:spPr>
      </p:pic>
      <p:sp>
        <p:nvSpPr>
          <p:cNvPr id="5" name="Rectangle 4"/>
          <p:cNvSpPr/>
          <p:nvPr/>
        </p:nvSpPr>
        <p:spPr>
          <a:xfrm>
            <a:off x="4207579" y="64072"/>
            <a:ext cx="6286500" cy="52322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800" b="0" cap="none" spc="0" dirty="0" smtClean="0">
                <a:ln w="0"/>
                <a:solidFill>
                  <a:schemeClr val="accent1"/>
                </a:solidFill>
                <a:effectLst>
                  <a:outerShdw blurRad="38100" dist="25400" dir="5400000" algn="ctr" rotWithShape="0">
                    <a:srgbClr val="6E747A">
                      <a:alpha val="43000"/>
                    </a:srgbClr>
                  </a:outerShdw>
                </a:effectLst>
              </a:rPr>
              <a:t>Navigation-control</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6" name="Picture 5"/>
          <p:cNvPicPr>
            <a:picLocks noChangeAspect="1"/>
          </p:cNvPicPr>
          <p:nvPr/>
        </p:nvPicPr>
        <p:blipFill>
          <a:blip r:embed="rId3"/>
          <a:stretch>
            <a:fillRect/>
          </a:stretch>
        </p:blipFill>
        <p:spPr>
          <a:xfrm>
            <a:off x="772385" y="3069771"/>
            <a:ext cx="10282469" cy="3040515"/>
          </a:xfrm>
          <a:prstGeom prst="rect">
            <a:avLst/>
          </a:prstGeom>
        </p:spPr>
      </p:pic>
      <p:sp>
        <p:nvSpPr>
          <p:cNvPr id="7" name="Rectangle 6"/>
          <p:cNvSpPr/>
          <p:nvPr/>
        </p:nvSpPr>
        <p:spPr>
          <a:xfrm>
            <a:off x="772384" y="2546551"/>
            <a:ext cx="10282469" cy="52322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Libraries imported</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20594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1885" y="224110"/>
            <a:ext cx="10933611" cy="3457575"/>
          </a:xfrm>
          <a:prstGeom prst="rect">
            <a:avLst/>
          </a:prstGeom>
        </p:spPr>
      </p:pic>
      <p:pic>
        <p:nvPicPr>
          <p:cNvPr id="6" name="Picture 5"/>
          <p:cNvPicPr>
            <a:picLocks noChangeAspect="1"/>
          </p:cNvPicPr>
          <p:nvPr/>
        </p:nvPicPr>
        <p:blipFill>
          <a:blip r:embed="rId3"/>
          <a:stretch>
            <a:fillRect/>
          </a:stretch>
        </p:blipFill>
        <p:spPr>
          <a:xfrm>
            <a:off x="391885" y="3814762"/>
            <a:ext cx="6534150" cy="2886075"/>
          </a:xfrm>
          <a:prstGeom prst="rect">
            <a:avLst/>
          </a:prstGeom>
        </p:spPr>
      </p:pic>
      <p:sp>
        <p:nvSpPr>
          <p:cNvPr id="8" name="Rectangle 7"/>
          <p:cNvSpPr/>
          <p:nvPr/>
        </p:nvSpPr>
        <p:spPr>
          <a:xfrm>
            <a:off x="7458890" y="3681685"/>
            <a:ext cx="3866605" cy="52322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Solution Screen</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9" name="Rectangle 8"/>
          <p:cNvSpPr/>
          <p:nvPr/>
        </p:nvSpPr>
        <p:spPr>
          <a:xfrm>
            <a:off x="6926035" y="5785603"/>
            <a:ext cx="4769827" cy="52322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User Screen</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6209015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686B1E04-F35C-4AB5-985D-0C358CA11055}"/>
    </a:ext>
  </a:extLst>
</a:theme>
</file>

<file path=docProps/app.xml><?xml version="1.0" encoding="utf-8"?>
<Properties xmlns="http://schemas.openxmlformats.org/officeDocument/2006/extended-properties" xmlns:vt="http://schemas.openxmlformats.org/officeDocument/2006/docPropsVTypes">
  <Template>TM04033927[[fn=Main Event]]</Template>
  <TotalTime>202</TotalTime>
  <Words>668</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Franklin Gothic Book</vt:lpstr>
      <vt:lpstr>Franklin Gothic Medium</vt:lpstr>
      <vt:lpstr>Main Event</vt:lpstr>
      <vt:lpstr>CLEAN MY CITY</vt:lpstr>
      <vt:lpstr>PowerPoint Presentation</vt:lpstr>
      <vt:lpstr>Introduction</vt:lpstr>
      <vt:lpstr>Mobile Features and framework</vt:lpstr>
      <vt:lpstr>WORK FLOW</vt:lpstr>
      <vt:lpstr>WORKING   OF   THE   APPLICATION</vt:lpstr>
      <vt:lpstr>APP ARCHITECTURE</vt:lpstr>
      <vt:lpstr>CODE </vt:lpstr>
      <vt:lpstr>PowerPoint Presentation</vt:lpstr>
      <vt:lpstr>PowerPoint Presentation</vt:lpstr>
      <vt:lpstr>APP framework</vt:lpstr>
      <vt:lpstr>Data undertaken</vt:lpstr>
      <vt:lpstr>CONCLUSION AND FACED CHALLENGES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dc:creator>
  <cp:lastModifiedBy>God</cp:lastModifiedBy>
  <cp:revision>21</cp:revision>
  <dcterms:created xsi:type="dcterms:W3CDTF">2020-05-15T03:44:08Z</dcterms:created>
  <dcterms:modified xsi:type="dcterms:W3CDTF">2020-05-15T07:06:38Z</dcterms:modified>
</cp:coreProperties>
</file>