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Amatic SC"/>
      <p:regular r:id="rId22"/>
      <p:bold r:id="rId23"/>
    </p:embeddedFont>
    <p:embeddedFont>
      <p:font typeface="Source Code Pro"/>
      <p:regular r:id="rId24"/>
      <p:bold r:id="rId25"/>
      <p:italic r:id="rId26"/>
      <p:boldItalic r:id="rId27"/>
    </p:embeddedFont>
    <p:embeddedFont>
      <p:font typeface="Oswald"/>
      <p:regular r:id="rId28"/>
      <p:bold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AmaticSC-regular.fntdata"/><Relationship Id="rId21" Type="http://schemas.openxmlformats.org/officeDocument/2006/relationships/slide" Target="slides/slide16.xml"/><Relationship Id="rId24" Type="http://schemas.openxmlformats.org/officeDocument/2006/relationships/font" Target="fonts/SourceCodePro-regular.fntdata"/><Relationship Id="rId23" Type="http://schemas.openxmlformats.org/officeDocument/2006/relationships/font" Target="fonts/AmaticSC-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SourceCodePro-italic.fntdata"/><Relationship Id="rId25" Type="http://schemas.openxmlformats.org/officeDocument/2006/relationships/font" Target="fonts/SourceCodePro-bold.fntdata"/><Relationship Id="rId28" Type="http://schemas.openxmlformats.org/officeDocument/2006/relationships/font" Target="fonts/Oswald-regular.fntdata"/><Relationship Id="rId27" Type="http://schemas.openxmlformats.org/officeDocument/2006/relationships/font" Target="fonts/SourceCodePro-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Oswald-bold.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e862719879_1_2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e862719879_1_2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e862719879_1_21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e862719879_1_21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e862719879_1_23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e862719879_1_23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e862719879_1_23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e862719879_1_23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e862719879_1_25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e862719879_1_25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e862719879_1_27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e862719879_1_27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e862719879_1_29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e862719879_1_29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e862719879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e862719879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e862719879_1_3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e862719879_1_3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e862719879_1_5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e862719879_1_5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e862719879_1_6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e862719879_1_6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e862719879_1_9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e862719879_1_9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e862719879_1_13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e862719879_1_13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e862719879_1_14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e862719879_1_14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e862719879_1_13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e862719879_1_13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0" y="0"/>
            <a:ext cx="9144000" cy="342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311700" y="392150"/>
            <a:ext cx="8520600" cy="26904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8000"/>
              <a:buNone/>
              <a:defRPr sz="8000"/>
            </a:lvl1pPr>
            <a:lvl2pPr lvl="1" algn="ctr">
              <a:spcBef>
                <a:spcPts val="0"/>
              </a:spcBef>
              <a:spcAft>
                <a:spcPts val="0"/>
              </a:spcAft>
              <a:buSzPts val="8000"/>
              <a:buNone/>
              <a:defRPr sz="8000"/>
            </a:lvl2pPr>
            <a:lvl3pPr lvl="2" algn="ctr">
              <a:spcBef>
                <a:spcPts val="0"/>
              </a:spcBef>
              <a:spcAft>
                <a:spcPts val="0"/>
              </a:spcAft>
              <a:buSzPts val="8000"/>
              <a:buNone/>
              <a:defRPr sz="8000"/>
            </a:lvl3pPr>
            <a:lvl4pPr lvl="3" algn="ctr">
              <a:spcBef>
                <a:spcPts val="0"/>
              </a:spcBef>
              <a:spcAft>
                <a:spcPts val="0"/>
              </a:spcAft>
              <a:buSzPts val="8000"/>
              <a:buNone/>
              <a:defRPr sz="8000"/>
            </a:lvl4pPr>
            <a:lvl5pPr lvl="4" algn="ctr">
              <a:spcBef>
                <a:spcPts val="0"/>
              </a:spcBef>
              <a:spcAft>
                <a:spcPts val="0"/>
              </a:spcAft>
              <a:buSzPts val="8000"/>
              <a:buNone/>
              <a:defRPr sz="8000"/>
            </a:lvl5pPr>
            <a:lvl6pPr lvl="5" algn="ctr">
              <a:spcBef>
                <a:spcPts val="0"/>
              </a:spcBef>
              <a:spcAft>
                <a:spcPts val="0"/>
              </a:spcAft>
              <a:buSzPts val="8000"/>
              <a:buNone/>
              <a:defRPr sz="8000"/>
            </a:lvl6pPr>
            <a:lvl7pPr lvl="6" algn="ctr">
              <a:spcBef>
                <a:spcPts val="0"/>
              </a:spcBef>
              <a:spcAft>
                <a:spcPts val="0"/>
              </a:spcAft>
              <a:buSzPts val="8000"/>
              <a:buNone/>
              <a:defRPr sz="8000"/>
            </a:lvl7pPr>
            <a:lvl8pPr lvl="7" algn="ctr">
              <a:spcBef>
                <a:spcPts val="0"/>
              </a:spcBef>
              <a:spcAft>
                <a:spcPts val="0"/>
              </a:spcAft>
              <a:buSzPts val="8000"/>
              <a:buNone/>
              <a:defRPr sz="8000"/>
            </a:lvl8pPr>
            <a:lvl9pPr lvl="8" algn="ctr">
              <a:spcBef>
                <a:spcPts val="0"/>
              </a:spcBef>
              <a:spcAft>
                <a:spcPts val="0"/>
              </a:spcAft>
              <a:buSzPts val="8000"/>
              <a:buNone/>
              <a:defRPr sz="8000"/>
            </a:lvl9pPr>
          </a:lstStyle>
          <a:p/>
        </p:txBody>
      </p:sp>
      <p:sp>
        <p:nvSpPr>
          <p:cNvPr id="12" name="Google Shape;12;p2"/>
          <p:cNvSpPr txBox="1"/>
          <p:nvPr>
            <p:ph idx="1" type="subTitle"/>
          </p:nvPr>
        </p:nvSpPr>
        <p:spPr>
          <a:xfrm>
            <a:off x="311700" y="3890400"/>
            <a:ext cx="8520600" cy="706200"/>
          </a:xfrm>
          <a:prstGeom prst="rect">
            <a:avLst/>
          </a:prstGeom>
        </p:spPr>
        <p:txBody>
          <a:bodyPr anchorCtr="0" anchor="ctr" bIns="91425" lIns="91425" spcFirstLastPara="1" rIns="91425" wrap="square" tIns="91425">
            <a:normAutofit/>
          </a:bodyPr>
          <a:lstStyle>
            <a:lvl1pPr lvl="0" algn="ctr">
              <a:lnSpc>
                <a:spcPct val="100000"/>
              </a:lnSpc>
              <a:spcBef>
                <a:spcPts val="0"/>
              </a:spcBef>
              <a:spcAft>
                <a:spcPts val="0"/>
              </a:spcAft>
              <a:buClr>
                <a:schemeClr val="accent1"/>
              </a:buClr>
              <a:buSzPts val="2100"/>
              <a:buNone/>
              <a:defRPr b="1" sz="2100">
                <a:solidFill>
                  <a:schemeClr val="accent1"/>
                </a:solidFill>
              </a:defRPr>
            </a:lvl1pPr>
            <a:lvl2pPr lvl="1" algn="ctr">
              <a:lnSpc>
                <a:spcPct val="100000"/>
              </a:lnSpc>
              <a:spcBef>
                <a:spcPts val="0"/>
              </a:spcBef>
              <a:spcAft>
                <a:spcPts val="0"/>
              </a:spcAft>
              <a:buClr>
                <a:schemeClr val="accent1"/>
              </a:buClr>
              <a:buSzPts val="2100"/>
              <a:buNone/>
              <a:defRPr b="1" sz="2100">
                <a:solidFill>
                  <a:schemeClr val="accent1"/>
                </a:solidFill>
              </a:defRPr>
            </a:lvl2pPr>
            <a:lvl3pPr lvl="2" algn="ctr">
              <a:lnSpc>
                <a:spcPct val="100000"/>
              </a:lnSpc>
              <a:spcBef>
                <a:spcPts val="0"/>
              </a:spcBef>
              <a:spcAft>
                <a:spcPts val="0"/>
              </a:spcAft>
              <a:buClr>
                <a:schemeClr val="accent1"/>
              </a:buClr>
              <a:buSzPts val="2100"/>
              <a:buNone/>
              <a:defRPr b="1" sz="2100">
                <a:solidFill>
                  <a:schemeClr val="accent1"/>
                </a:solidFill>
              </a:defRPr>
            </a:lvl3pPr>
            <a:lvl4pPr lvl="3" algn="ctr">
              <a:lnSpc>
                <a:spcPct val="100000"/>
              </a:lnSpc>
              <a:spcBef>
                <a:spcPts val="0"/>
              </a:spcBef>
              <a:spcAft>
                <a:spcPts val="0"/>
              </a:spcAft>
              <a:buClr>
                <a:schemeClr val="accent1"/>
              </a:buClr>
              <a:buSzPts val="2100"/>
              <a:buNone/>
              <a:defRPr b="1" sz="2100">
                <a:solidFill>
                  <a:schemeClr val="accent1"/>
                </a:solidFill>
              </a:defRPr>
            </a:lvl4pPr>
            <a:lvl5pPr lvl="4" algn="ctr">
              <a:lnSpc>
                <a:spcPct val="100000"/>
              </a:lnSpc>
              <a:spcBef>
                <a:spcPts val="0"/>
              </a:spcBef>
              <a:spcAft>
                <a:spcPts val="0"/>
              </a:spcAft>
              <a:buClr>
                <a:schemeClr val="accent1"/>
              </a:buClr>
              <a:buSzPts val="2100"/>
              <a:buNone/>
              <a:defRPr b="1" sz="2100">
                <a:solidFill>
                  <a:schemeClr val="accent1"/>
                </a:solidFill>
              </a:defRPr>
            </a:lvl5pPr>
            <a:lvl6pPr lvl="5" algn="ctr">
              <a:lnSpc>
                <a:spcPct val="100000"/>
              </a:lnSpc>
              <a:spcBef>
                <a:spcPts val="0"/>
              </a:spcBef>
              <a:spcAft>
                <a:spcPts val="0"/>
              </a:spcAft>
              <a:buClr>
                <a:schemeClr val="accent1"/>
              </a:buClr>
              <a:buSzPts val="2100"/>
              <a:buNone/>
              <a:defRPr b="1" sz="2100">
                <a:solidFill>
                  <a:schemeClr val="accent1"/>
                </a:solidFill>
              </a:defRPr>
            </a:lvl6pPr>
            <a:lvl7pPr lvl="6" algn="ctr">
              <a:lnSpc>
                <a:spcPct val="100000"/>
              </a:lnSpc>
              <a:spcBef>
                <a:spcPts val="0"/>
              </a:spcBef>
              <a:spcAft>
                <a:spcPts val="0"/>
              </a:spcAft>
              <a:buClr>
                <a:schemeClr val="accent1"/>
              </a:buClr>
              <a:buSzPts val="2100"/>
              <a:buNone/>
              <a:defRPr b="1" sz="2100">
                <a:solidFill>
                  <a:schemeClr val="accent1"/>
                </a:solidFill>
              </a:defRPr>
            </a:lvl7pPr>
            <a:lvl8pPr lvl="7" algn="ctr">
              <a:lnSpc>
                <a:spcPct val="100000"/>
              </a:lnSpc>
              <a:spcBef>
                <a:spcPts val="0"/>
              </a:spcBef>
              <a:spcAft>
                <a:spcPts val="0"/>
              </a:spcAft>
              <a:buClr>
                <a:schemeClr val="accent1"/>
              </a:buClr>
              <a:buSzPts val="2100"/>
              <a:buNone/>
              <a:defRPr b="1" sz="2100">
                <a:solidFill>
                  <a:schemeClr val="accent1"/>
                </a:solidFill>
              </a:defRPr>
            </a:lvl8pPr>
            <a:lvl9pPr lvl="8" algn="ctr">
              <a:lnSpc>
                <a:spcPct val="100000"/>
              </a:lnSpc>
              <a:spcBef>
                <a:spcPts val="0"/>
              </a:spcBef>
              <a:spcAft>
                <a:spcPts val="0"/>
              </a:spcAft>
              <a:buClr>
                <a:schemeClr val="accent1"/>
              </a:buClr>
              <a:buSzPts val="2100"/>
              <a:buNone/>
              <a:defRPr b="1" sz="2100">
                <a:solidFill>
                  <a:schemeClr val="accen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240275"/>
            <a:ext cx="8520600" cy="19818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highlight>
                  <a:schemeClr val="accent1"/>
                </a:highlight>
              </a:defRPr>
            </a:lvl1pPr>
            <a:lvl2pPr lvl="1" algn="ctr">
              <a:spcBef>
                <a:spcPts val="0"/>
              </a:spcBef>
              <a:spcAft>
                <a:spcPts val="0"/>
              </a:spcAft>
              <a:buClr>
                <a:schemeClr val="lt1"/>
              </a:buClr>
              <a:buSzPts val="12000"/>
              <a:buNone/>
              <a:defRPr sz="12000">
                <a:solidFill>
                  <a:schemeClr val="lt1"/>
                </a:solidFill>
                <a:highlight>
                  <a:schemeClr val="accent1"/>
                </a:highlight>
              </a:defRPr>
            </a:lvl2pPr>
            <a:lvl3pPr lvl="2" algn="ctr">
              <a:spcBef>
                <a:spcPts val="0"/>
              </a:spcBef>
              <a:spcAft>
                <a:spcPts val="0"/>
              </a:spcAft>
              <a:buClr>
                <a:schemeClr val="lt1"/>
              </a:buClr>
              <a:buSzPts val="12000"/>
              <a:buNone/>
              <a:defRPr sz="12000">
                <a:solidFill>
                  <a:schemeClr val="lt1"/>
                </a:solidFill>
                <a:highlight>
                  <a:schemeClr val="accent1"/>
                </a:highlight>
              </a:defRPr>
            </a:lvl3pPr>
            <a:lvl4pPr lvl="3" algn="ctr">
              <a:spcBef>
                <a:spcPts val="0"/>
              </a:spcBef>
              <a:spcAft>
                <a:spcPts val="0"/>
              </a:spcAft>
              <a:buClr>
                <a:schemeClr val="lt1"/>
              </a:buClr>
              <a:buSzPts val="12000"/>
              <a:buNone/>
              <a:defRPr sz="12000">
                <a:solidFill>
                  <a:schemeClr val="lt1"/>
                </a:solidFill>
                <a:highlight>
                  <a:schemeClr val="accent1"/>
                </a:highlight>
              </a:defRPr>
            </a:lvl4pPr>
            <a:lvl5pPr lvl="4" algn="ctr">
              <a:spcBef>
                <a:spcPts val="0"/>
              </a:spcBef>
              <a:spcAft>
                <a:spcPts val="0"/>
              </a:spcAft>
              <a:buClr>
                <a:schemeClr val="lt1"/>
              </a:buClr>
              <a:buSzPts val="12000"/>
              <a:buNone/>
              <a:defRPr sz="12000">
                <a:solidFill>
                  <a:schemeClr val="lt1"/>
                </a:solidFill>
                <a:highlight>
                  <a:schemeClr val="accent1"/>
                </a:highlight>
              </a:defRPr>
            </a:lvl5pPr>
            <a:lvl6pPr lvl="5" algn="ctr">
              <a:spcBef>
                <a:spcPts val="0"/>
              </a:spcBef>
              <a:spcAft>
                <a:spcPts val="0"/>
              </a:spcAft>
              <a:buClr>
                <a:schemeClr val="lt1"/>
              </a:buClr>
              <a:buSzPts val="12000"/>
              <a:buNone/>
              <a:defRPr sz="12000">
                <a:solidFill>
                  <a:schemeClr val="lt1"/>
                </a:solidFill>
                <a:highlight>
                  <a:schemeClr val="accent1"/>
                </a:highlight>
              </a:defRPr>
            </a:lvl6pPr>
            <a:lvl7pPr lvl="6" algn="ctr">
              <a:spcBef>
                <a:spcPts val="0"/>
              </a:spcBef>
              <a:spcAft>
                <a:spcPts val="0"/>
              </a:spcAft>
              <a:buClr>
                <a:schemeClr val="lt1"/>
              </a:buClr>
              <a:buSzPts val="12000"/>
              <a:buNone/>
              <a:defRPr sz="12000">
                <a:solidFill>
                  <a:schemeClr val="lt1"/>
                </a:solidFill>
                <a:highlight>
                  <a:schemeClr val="accent1"/>
                </a:highlight>
              </a:defRPr>
            </a:lvl7pPr>
            <a:lvl8pPr lvl="7" algn="ctr">
              <a:spcBef>
                <a:spcPts val="0"/>
              </a:spcBef>
              <a:spcAft>
                <a:spcPts val="0"/>
              </a:spcAft>
              <a:buClr>
                <a:schemeClr val="lt1"/>
              </a:buClr>
              <a:buSzPts val="12000"/>
              <a:buNone/>
              <a:defRPr sz="12000">
                <a:solidFill>
                  <a:schemeClr val="lt1"/>
                </a:solidFill>
                <a:highlight>
                  <a:schemeClr val="accent1"/>
                </a:highlight>
              </a:defRPr>
            </a:lvl8pPr>
            <a:lvl9pPr lvl="8" algn="ctr">
              <a:spcBef>
                <a:spcPts val="0"/>
              </a:spcBef>
              <a:spcAft>
                <a:spcPts val="0"/>
              </a:spcAft>
              <a:buClr>
                <a:schemeClr val="lt1"/>
              </a:buClr>
              <a:buSzPts val="12000"/>
              <a:buNone/>
              <a:defRPr sz="12000">
                <a:solidFill>
                  <a:schemeClr val="lt1"/>
                </a:solidFill>
                <a:highlight>
                  <a:schemeClr val="accent1"/>
                </a:highlight>
              </a:defRPr>
            </a:lvl9pPr>
          </a:lstStyle>
          <a:p>
            <a:r>
              <a:t>xx%</a:t>
            </a:r>
          </a:p>
        </p:txBody>
      </p:sp>
      <p:sp>
        <p:nvSpPr>
          <p:cNvPr id="48" name="Google Shape;48;p11"/>
          <p:cNvSpPr txBox="1"/>
          <p:nvPr>
            <p:ph idx="1" type="body"/>
          </p:nvPr>
        </p:nvSpPr>
        <p:spPr>
          <a:xfrm>
            <a:off x="311700" y="33046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accent1"/>
              </a:buClr>
              <a:buSzPts val="1800"/>
              <a:buChar char="●"/>
              <a:defRPr>
                <a:solidFill>
                  <a:schemeClr val="accent1"/>
                </a:solidFill>
                <a:highlight>
                  <a:schemeClr val="dk1"/>
                </a:highlight>
              </a:defRPr>
            </a:lvl1pPr>
            <a:lvl2pPr indent="-317500" lvl="1" marL="914400" algn="ctr">
              <a:spcBef>
                <a:spcPts val="0"/>
              </a:spcBef>
              <a:spcAft>
                <a:spcPts val="0"/>
              </a:spcAft>
              <a:buClr>
                <a:schemeClr val="accent1"/>
              </a:buClr>
              <a:buSzPts val="1400"/>
              <a:buChar char="○"/>
              <a:defRPr>
                <a:solidFill>
                  <a:schemeClr val="accent1"/>
                </a:solidFill>
                <a:highlight>
                  <a:schemeClr val="dk1"/>
                </a:highlight>
              </a:defRPr>
            </a:lvl2pPr>
            <a:lvl3pPr indent="-317500" lvl="2" marL="1371600" algn="ctr">
              <a:spcBef>
                <a:spcPts val="0"/>
              </a:spcBef>
              <a:spcAft>
                <a:spcPts val="0"/>
              </a:spcAft>
              <a:buClr>
                <a:schemeClr val="accent1"/>
              </a:buClr>
              <a:buSzPts val="1400"/>
              <a:buChar char="■"/>
              <a:defRPr>
                <a:solidFill>
                  <a:schemeClr val="accent1"/>
                </a:solidFill>
                <a:highlight>
                  <a:schemeClr val="dk1"/>
                </a:highlight>
              </a:defRPr>
            </a:lvl3pPr>
            <a:lvl4pPr indent="-317500" lvl="3" marL="1828800" algn="ctr">
              <a:spcBef>
                <a:spcPts val="0"/>
              </a:spcBef>
              <a:spcAft>
                <a:spcPts val="0"/>
              </a:spcAft>
              <a:buClr>
                <a:schemeClr val="accent1"/>
              </a:buClr>
              <a:buSzPts val="1400"/>
              <a:buChar char="●"/>
              <a:defRPr>
                <a:solidFill>
                  <a:schemeClr val="accent1"/>
                </a:solidFill>
                <a:highlight>
                  <a:schemeClr val="dk1"/>
                </a:highlight>
              </a:defRPr>
            </a:lvl4pPr>
            <a:lvl5pPr indent="-317500" lvl="4" marL="2286000" algn="ctr">
              <a:spcBef>
                <a:spcPts val="0"/>
              </a:spcBef>
              <a:spcAft>
                <a:spcPts val="0"/>
              </a:spcAft>
              <a:buClr>
                <a:schemeClr val="accent1"/>
              </a:buClr>
              <a:buSzPts val="1400"/>
              <a:buChar char="○"/>
              <a:defRPr>
                <a:solidFill>
                  <a:schemeClr val="accent1"/>
                </a:solidFill>
                <a:highlight>
                  <a:schemeClr val="dk1"/>
                </a:highlight>
              </a:defRPr>
            </a:lvl5pPr>
            <a:lvl6pPr indent="-317500" lvl="5" marL="2743200" algn="ctr">
              <a:spcBef>
                <a:spcPts val="0"/>
              </a:spcBef>
              <a:spcAft>
                <a:spcPts val="0"/>
              </a:spcAft>
              <a:buClr>
                <a:schemeClr val="accent1"/>
              </a:buClr>
              <a:buSzPts val="1400"/>
              <a:buChar char="■"/>
              <a:defRPr>
                <a:solidFill>
                  <a:schemeClr val="accent1"/>
                </a:solidFill>
                <a:highlight>
                  <a:schemeClr val="dk1"/>
                </a:highlight>
              </a:defRPr>
            </a:lvl6pPr>
            <a:lvl7pPr indent="-317500" lvl="6" marL="3200400" algn="ctr">
              <a:spcBef>
                <a:spcPts val="0"/>
              </a:spcBef>
              <a:spcAft>
                <a:spcPts val="0"/>
              </a:spcAft>
              <a:buClr>
                <a:schemeClr val="accent1"/>
              </a:buClr>
              <a:buSzPts val="1400"/>
              <a:buChar char="●"/>
              <a:defRPr>
                <a:solidFill>
                  <a:schemeClr val="accent1"/>
                </a:solidFill>
                <a:highlight>
                  <a:schemeClr val="dk1"/>
                </a:highlight>
              </a:defRPr>
            </a:lvl7pPr>
            <a:lvl8pPr indent="-317500" lvl="7" marL="3657600" algn="ctr">
              <a:spcBef>
                <a:spcPts val="0"/>
              </a:spcBef>
              <a:spcAft>
                <a:spcPts val="0"/>
              </a:spcAft>
              <a:buClr>
                <a:schemeClr val="accent1"/>
              </a:buClr>
              <a:buSzPts val="1400"/>
              <a:buChar char="○"/>
              <a:defRPr>
                <a:solidFill>
                  <a:schemeClr val="accent1"/>
                </a:solidFill>
                <a:highlight>
                  <a:schemeClr val="dk1"/>
                </a:highlight>
              </a:defRPr>
            </a:lvl8pPr>
            <a:lvl9pPr indent="-317500" lvl="8" marL="4114800" algn="ctr">
              <a:spcBef>
                <a:spcPts val="0"/>
              </a:spcBef>
              <a:spcAft>
                <a:spcPts val="0"/>
              </a:spcAft>
              <a:buClr>
                <a:schemeClr val="accent1"/>
              </a:buClr>
              <a:buSzPts val="1400"/>
              <a:buChar char="■"/>
              <a:defRPr>
                <a:solidFill>
                  <a:schemeClr val="accent1"/>
                </a:solidFill>
                <a:highlight>
                  <a:schemeClr val="dk1"/>
                </a:highlight>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1">
  <p:cSld name="AUTOLAYOUT_1">
    <p:spTree>
      <p:nvGrpSpPr>
        <p:cNvPr id="52" name="Shape 52"/>
        <p:cNvGrpSpPr/>
        <p:nvPr/>
      </p:nvGrpSpPr>
      <p:grpSpPr>
        <a:xfrm>
          <a:off x="0" y="0"/>
          <a:ext cx="0" cy="0"/>
          <a:chOff x="0" y="0"/>
          <a:chExt cx="0" cy="0"/>
        </a:xfrm>
      </p:grpSpPr>
      <p:sp>
        <p:nvSpPr>
          <p:cNvPr id="53" name="Google Shape;53;p13"/>
          <p:cNvSpPr/>
          <p:nvPr/>
        </p:nvSpPr>
        <p:spPr>
          <a:xfrm>
            <a:off x="0" y="0"/>
            <a:ext cx="9144000" cy="5143500"/>
          </a:xfrm>
          <a:prstGeom prst="rect">
            <a:avLst/>
          </a:prstGeom>
          <a:solidFill>
            <a:srgbClr val="1129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4" name="Google Shape;54;p13"/>
          <p:cNvPicPr preferRelativeResize="0"/>
          <p:nvPr/>
        </p:nvPicPr>
        <p:blipFill rotWithShape="1">
          <a:blip r:embed="rId2">
            <a:alphaModFix/>
          </a:blip>
          <a:srcRect b="0" l="38684" r="0" t="0"/>
          <a:stretch/>
        </p:blipFill>
        <p:spPr>
          <a:xfrm>
            <a:off x="2291" y="1007350"/>
            <a:ext cx="1272100" cy="3128806"/>
          </a:xfrm>
          <a:prstGeom prst="rect">
            <a:avLst/>
          </a:prstGeom>
          <a:noFill/>
          <a:ln>
            <a:noFill/>
          </a:ln>
        </p:spPr>
      </p:pic>
      <p:sp>
        <p:nvSpPr>
          <p:cNvPr id="55" name="Google Shape;55;p13"/>
          <p:cNvSpPr txBox="1"/>
          <p:nvPr>
            <p:ph type="ctrTitle"/>
          </p:nvPr>
        </p:nvSpPr>
        <p:spPr>
          <a:xfrm>
            <a:off x="1884750" y="711325"/>
            <a:ext cx="6947700" cy="996000"/>
          </a:xfrm>
          <a:prstGeom prst="rect">
            <a:avLst/>
          </a:prstGeom>
          <a:noFill/>
        </p:spPr>
        <p:txBody>
          <a:bodyPr anchorCtr="0" anchor="b" bIns="91425" lIns="91425" spcFirstLastPara="1" rIns="91425" wrap="square" tIns="91425">
            <a:normAutofit/>
          </a:bodyPr>
          <a:lstStyle>
            <a:lvl1pPr lvl="0" algn="l">
              <a:lnSpc>
                <a:spcPct val="100000"/>
              </a:lnSpc>
              <a:spcBef>
                <a:spcPts val="0"/>
              </a:spcBef>
              <a:spcAft>
                <a:spcPts val="0"/>
              </a:spcAft>
              <a:buClr>
                <a:srgbClr val="FFFFFF"/>
              </a:buClr>
              <a:buSzPts val="3000"/>
              <a:buNone/>
              <a:defRPr sz="3000">
                <a:solidFill>
                  <a:srgbClr val="FFFFFF"/>
                </a:solidFill>
              </a:defRPr>
            </a:lvl1pPr>
            <a:lvl2pPr lvl="1" algn="l">
              <a:lnSpc>
                <a:spcPct val="100000"/>
              </a:lnSpc>
              <a:spcBef>
                <a:spcPts val="0"/>
              </a:spcBef>
              <a:spcAft>
                <a:spcPts val="0"/>
              </a:spcAft>
              <a:buClr>
                <a:srgbClr val="FFFFFF"/>
              </a:buClr>
              <a:buSzPts val="3000"/>
              <a:buNone/>
              <a:defRPr sz="3000">
                <a:solidFill>
                  <a:srgbClr val="FFFFFF"/>
                </a:solidFill>
              </a:defRPr>
            </a:lvl2pPr>
            <a:lvl3pPr lvl="2" algn="l">
              <a:lnSpc>
                <a:spcPct val="100000"/>
              </a:lnSpc>
              <a:spcBef>
                <a:spcPts val="0"/>
              </a:spcBef>
              <a:spcAft>
                <a:spcPts val="0"/>
              </a:spcAft>
              <a:buClr>
                <a:srgbClr val="FFFFFF"/>
              </a:buClr>
              <a:buSzPts val="3000"/>
              <a:buNone/>
              <a:defRPr sz="3000">
                <a:solidFill>
                  <a:srgbClr val="FFFFFF"/>
                </a:solidFill>
              </a:defRPr>
            </a:lvl3pPr>
            <a:lvl4pPr lvl="3" algn="l">
              <a:lnSpc>
                <a:spcPct val="100000"/>
              </a:lnSpc>
              <a:spcBef>
                <a:spcPts val="0"/>
              </a:spcBef>
              <a:spcAft>
                <a:spcPts val="0"/>
              </a:spcAft>
              <a:buClr>
                <a:srgbClr val="FFFFFF"/>
              </a:buClr>
              <a:buSzPts val="3000"/>
              <a:buNone/>
              <a:defRPr sz="3000">
                <a:solidFill>
                  <a:srgbClr val="FFFFFF"/>
                </a:solidFill>
              </a:defRPr>
            </a:lvl4pPr>
            <a:lvl5pPr lvl="4" algn="l">
              <a:lnSpc>
                <a:spcPct val="100000"/>
              </a:lnSpc>
              <a:spcBef>
                <a:spcPts val="0"/>
              </a:spcBef>
              <a:spcAft>
                <a:spcPts val="0"/>
              </a:spcAft>
              <a:buClr>
                <a:srgbClr val="FFFFFF"/>
              </a:buClr>
              <a:buSzPts val="3000"/>
              <a:buNone/>
              <a:defRPr sz="3000">
                <a:solidFill>
                  <a:srgbClr val="FFFFFF"/>
                </a:solidFill>
              </a:defRPr>
            </a:lvl5pPr>
            <a:lvl6pPr lvl="5" algn="l">
              <a:lnSpc>
                <a:spcPct val="100000"/>
              </a:lnSpc>
              <a:spcBef>
                <a:spcPts val="0"/>
              </a:spcBef>
              <a:spcAft>
                <a:spcPts val="0"/>
              </a:spcAft>
              <a:buClr>
                <a:srgbClr val="FFFFFF"/>
              </a:buClr>
              <a:buSzPts val="3000"/>
              <a:buNone/>
              <a:defRPr sz="3000">
                <a:solidFill>
                  <a:srgbClr val="FFFFFF"/>
                </a:solidFill>
              </a:defRPr>
            </a:lvl6pPr>
            <a:lvl7pPr lvl="6" algn="l">
              <a:lnSpc>
                <a:spcPct val="100000"/>
              </a:lnSpc>
              <a:spcBef>
                <a:spcPts val="0"/>
              </a:spcBef>
              <a:spcAft>
                <a:spcPts val="0"/>
              </a:spcAft>
              <a:buClr>
                <a:srgbClr val="FFFFFF"/>
              </a:buClr>
              <a:buSzPts val="3000"/>
              <a:buNone/>
              <a:defRPr sz="3000">
                <a:solidFill>
                  <a:srgbClr val="FFFFFF"/>
                </a:solidFill>
              </a:defRPr>
            </a:lvl7pPr>
            <a:lvl8pPr lvl="7" algn="l">
              <a:lnSpc>
                <a:spcPct val="100000"/>
              </a:lnSpc>
              <a:spcBef>
                <a:spcPts val="0"/>
              </a:spcBef>
              <a:spcAft>
                <a:spcPts val="0"/>
              </a:spcAft>
              <a:buClr>
                <a:srgbClr val="FFFFFF"/>
              </a:buClr>
              <a:buSzPts val="3000"/>
              <a:buNone/>
              <a:defRPr sz="3000">
                <a:solidFill>
                  <a:srgbClr val="FFFFFF"/>
                </a:solidFill>
              </a:defRPr>
            </a:lvl8pPr>
            <a:lvl9pPr lvl="8" algn="l">
              <a:lnSpc>
                <a:spcPct val="100000"/>
              </a:lnSpc>
              <a:spcBef>
                <a:spcPts val="0"/>
              </a:spcBef>
              <a:spcAft>
                <a:spcPts val="0"/>
              </a:spcAft>
              <a:buClr>
                <a:srgbClr val="FFFFFF"/>
              </a:buClr>
              <a:buSzPts val="3000"/>
              <a:buNone/>
              <a:defRPr sz="3000">
                <a:solidFill>
                  <a:srgbClr val="FFFFFF"/>
                </a:solidFill>
              </a:defRPr>
            </a:lvl9pPr>
          </a:lstStyle>
          <a:p/>
        </p:txBody>
      </p:sp>
      <p:sp>
        <p:nvSpPr>
          <p:cNvPr id="56" name="Google Shape;56;p13"/>
          <p:cNvSpPr txBox="1"/>
          <p:nvPr>
            <p:ph idx="1" type="body"/>
          </p:nvPr>
        </p:nvSpPr>
        <p:spPr>
          <a:xfrm>
            <a:off x="1884750" y="1825575"/>
            <a:ext cx="6947700" cy="2743200"/>
          </a:xfrm>
          <a:prstGeom prst="rect">
            <a:avLst/>
          </a:prstGeom>
          <a:noFill/>
        </p:spPr>
        <p:txBody>
          <a:bodyPr anchorCtr="0" anchor="t" bIns="91425" lIns="91425" spcFirstLastPara="1" rIns="91425" wrap="square" tIns="91425">
            <a:normAutofit/>
          </a:bodyPr>
          <a:lstStyle>
            <a:lvl1pPr indent="-330200" lvl="0" marL="457200" algn="l">
              <a:lnSpc>
                <a:spcPct val="115000"/>
              </a:lnSpc>
              <a:spcBef>
                <a:spcPts val="0"/>
              </a:spcBef>
              <a:spcAft>
                <a:spcPts val="0"/>
              </a:spcAft>
              <a:buClr>
                <a:srgbClr val="FFFFFF"/>
              </a:buClr>
              <a:buSzPts val="1600"/>
              <a:buChar char="●"/>
              <a:defRPr sz="1600">
                <a:solidFill>
                  <a:srgbClr val="FFFFFF"/>
                </a:solidFill>
              </a:defRPr>
            </a:lvl1pPr>
            <a:lvl2pPr indent="-317500" lvl="1" marL="914400" algn="l">
              <a:lnSpc>
                <a:spcPct val="115000"/>
              </a:lnSpc>
              <a:spcBef>
                <a:spcPts val="0"/>
              </a:spcBef>
              <a:spcAft>
                <a:spcPts val="0"/>
              </a:spcAft>
              <a:buClr>
                <a:srgbClr val="FFFFFF"/>
              </a:buClr>
              <a:buSzPts val="1400"/>
              <a:buChar char="○"/>
              <a:defRPr sz="1400">
                <a:solidFill>
                  <a:srgbClr val="FFFFFF"/>
                </a:solidFill>
              </a:defRPr>
            </a:lvl2pPr>
            <a:lvl3pPr indent="-317500" lvl="2" marL="1371600" algn="l">
              <a:lnSpc>
                <a:spcPct val="115000"/>
              </a:lnSpc>
              <a:spcBef>
                <a:spcPts val="0"/>
              </a:spcBef>
              <a:spcAft>
                <a:spcPts val="0"/>
              </a:spcAft>
              <a:buClr>
                <a:srgbClr val="FFFFFF"/>
              </a:buClr>
              <a:buSzPts val="1400"/>
              <a:buChar char="■"/>
              <a:defRPr sz="1400">
                <a:solidFill>
                  <a:srgbClr val="FFFFFF"/>
                </a:solidFill>
              </a:defRPr>
            </a:lvl3pPr>
            <a:lvl4pPr indent="-317500" lvl="3" marL="1828800" algn="l">
              <a:lnSpc>
                <a:spcPct val="115000"/>
              </a:lnSpc>
              <a:spcBef>
                <a:spcPts val="0"/>
              </a:spcBef>
              <a:spcAft>
                <a:spcPts val="0"/>
              </a:spcAft>
              <a:buClr>
                <a:srgbClr val="FFFFFF"/>
              </a:buClr>
              <a:buSzPts val="1400"/>
              <a:buChar char="●"/>
              <a:defRPr sz="1400">
                <a:solidFill>
                  <a:srgbClr val="FFFFFF"/>
                </a:solidFill>
              </a:defRPr>
            </a:lvl4pPr>
            <a:lvl5pPr indent="-317500" lvl="4" marL="2286000" algn="l">
              <a:lnSpc>
                <a:spcPct val="115000"/>
              </a:lnSpc>
              <a:spcBef>
                <a:spcPts val="0"/>
              </a:spcBef>
              <a:spcAft>
                <a:spcPts val="0"/>
              </a:spcAft>
              <a:buClr>
                <a:srgbClr val="FFFFFF"/>
              </a:buClr>
              <a:buSzPts val="1400"/>
              <a:buChar char="○"/>
              <a:defRPr sz="1400">
                <a:solidFill>
                  <a:srgbClr val="FFFFFF"/>
                </a:solidFill>
              </a:defRPr>
            </a:lvl5pPr>
            <a:lvl6pPr indent="-317500" lvl="5" marL="2743200" algn="l">
              <a:lnSpc>
                <a:spcPct val="115000"/>
              </a:lnSpc>
              <a:spcBef>
                <a:spcPts val="0"/>
              </a:spcBef>
              <a:spcAft>
                <a:spcPts val="0"/>
              </a:spcAft>
              <a:buClr>
                <a:srgbClr val="FFFFFF"/>
              </a:buClr>
              <a:buSzPts val="1400"/>
              <a:buChar char="■"/>
              <a:defRPr sz="1400">
                <a:solidFill>
                  <a:srgbClr val="FFFFFF"/>
                </a:solidFill>
              </a:defRPr>
            </a:lvl6pPr>
            <a:lvl7pPr indent="-317500" lvl="6" marL="3200400" algn="l">
              <a:lnSpc>
                <a:spcPct val="115000"/>
              </a:lnSpc>
              <a:spcBef>
                <a:spcPts val="0"/>
              </a:spcBef>
              <a:spcAft>
                <a:spcPts val="0"/>
              </a:spcAft>
              <a:buClr>
                <a:srgbClr val="FFFFFF"/>
              </a:buClr>
              <a:buSzPts val="1400"/>
              <a:buChar char="●"/>
              <a:defRPr sz="1400">
                <a:solidFill>
                  <a:srgbClr val="FFFFFF"/>
                </a:solidFill>
              </a:defRPr>
            </a:lvl7pPr>
            <a:lvl8pPr indent="-317500" lvl="7" marL="3657600" algn="l">
              <a:lnSpc>
                <a:spcPct val="115000"/>
              </a:lnSpc>
              <a:spcBef>
                <a:spcPts val="0"/>
              </a:spcBef>
              <a:spcAft>
                <a:spcPts val="0"/>
              </a:spcAft>
              <a:buClr>
                <a:srgbClr val="FFFFFF"/>
              </a:buClr>
              <a:buSzPts val="1400"/>
              <a:buChar char="○"/>
              <a:defRPr sz="1400">
                <a:solidFill>
                  <a:srgbClr val="FFFFFF"/>
                </a:solidFill>
              </a:defRPr>
            </a:lvl8pPr>
            <a:lvl9pPr indent="-317500" lvl="8" marL="4114800" algn="l">
              <a:lnSpc>
                <a:spcPct val="115000"/>
              </a:lnSpc>
              <a:spcBef>
                <a:spcPts val="0"/>
              </a:spcBef>
              <a:spcAft>
                <a:spcPts val="0"/>
              </a:spcAft>
              <a:buClr>
                <a:srgbClr val="FFFFFF"/>
              </a:buClr>
              <a:buSzPts val="1400"/>
              <a:buChar char="■"/>
              <a:defRPr sz="1400">
                <a:solidFill>
                  <a:srgbClr val="FFFFFF"/>
                </a:solidFill>
              </a:defRPr>
            </a:lvl9pPr>
          </a:lstStyle>
          <a:p/>
        </p:txBody>
      </p:sp>
      <p:sp>
        <p:nvSpPr>
          <p:cNvPr id="57" name="Google Shape;57;p13"/>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rmAutofit/>
          </a:bodyPr>
          <a:lstStyle>
            <a:lvl1pPr lvl="0" algn="r">
              <a:lnSpc>
                <a:spcPct val="100000"/>
              </a:lnSpc>
              <a:spcAft>
                <a:spcPts val="0"/>
              </a:spcAft>
              <a:buNone/>
              <a:defRPr sz="1000">
                <a:solidFill>
                  <a:srgbClr val="FFFFFF"/>
                </a:solidFill>
              </a:defRPr>
            </a:lvl1pPr>
            <a:lvl2pPr lvl="1" algn="r">
              <a:lnSpc>
                <a:spcPct val="100000"/>
              </a:lnSpc>
              <a:spcAft>
                <a:spcPts val="0"/>
              </a:spcAft>
              <a:buNone/>
              <a:defRPr sz="1000">
                <a:solidFill>
                  <a:srgbClr val="FFFFFF"/>
                </a:solidFill>
              </a:defRPr>
            </a:lvl2pPr>
            <a:lvl3pPr lvl="2" algn="r">
              <a:lnSpc>
                <a:spcPct val="100000"/>
              </a:lnSpc>
              <a:spcAft>
                <a:spcPts val="0"/>
              </a:spcAft>
              <a:buNone/>
              <a:defRPr sz="1000">
                <a:solidFill>
                  <a:srgbClr val="FFFFFF"/>
                </a:solidFill>
              </a:defRPr>
            </a:lvl3pPr>
            <a:lvl4pPr lvl="3" algn="r">
              <a:lnSpc>
                <a:spcPct val="100000"/>
              </a:lnSpc>
              <a:spcAft>
                <a:spcPts val="0"/>
              </a:spcAft>
              <a:buNone/>
              <a:defRPr sz="1000">
                <a:solidFill>
                  <a:srgbClr val="FFFFFF"/>
                </a:solidFill>
              </a:defRPr>
            </a:lvl4pPr>
            <a:lvl5pPr lvl="4" algn="r">
              <a:lnSpc>
                <a:spcPct val="100000"/>
              </a:lnSpc>
              <a:spcAft>
                <a:spcPts val="0"/>
              </a:spcAft>
              <a:buNone/>
              <a:defRPr sz="1000">
                <a:solidFill>
                  <a:srgbClr val="FFFFFF"/>
                </a:solidFill>
              </a:defRPr>
            </a:lvl5pPr>
            <a:lvl6pPr lvl="5" algn="r">
              <a:lnSpc>
                <a:spcPct val="100000"/>
              </a:lnSpc>
              <a:spcAft>
                <a:spcPts val="0"/>
              </a:spcAft>
              <a:buNone/>
              <a:defRPr sz="1000">
                <a:solidFill>
                  <a:srgbClr val="FFFFFF"/>
                </a:solidFill>
              </a:defRPr>
            </a:lvl6pPr>
            <a:lvl7pPr lvl="6" algn="r">
              <a:lnSpc>
                <a:spcPct val="100000"/>
              </a:lnSpc>
              <a:spcAft>
                <a:spcPts val="0"/>
              </a:spcAft>
              <a:buNone/>
              <a:defRPr sz="1000">
                <a:solidFill>
                  <a:srgbClr val="FFFFFF"/>
                </a:solidFill>
              </a:defRPr>
            </a:lvl7pPr>
            <a:lvl8pPr lvl="7" algn="r">
              <a:lnSpc>
                <a:spcPct val="100000"/>
              </a:lnSpc>
              <a:spcAft>
                <a:spcPts val="0"/>
              </a:spcAft>
              <a:buNone/>
              <a:defRPr sz="1000">
                <a:solidFill>
                  <a:srgbClr val="FFFFFF"/>
                </a:solidFill>
              </a:defRPr>
            </a:lvl8pPr>
            <a:lvl9pPr lvl="8" algn="r">
              <a:lnSpc>
                <a:spcPct val="100000"/>
              </a:lnSpc>
              <a:spcAft>
                <a:spcPts val="0"/>
              </a:spcAft>
              <a:buNone/>
              <a:defRPr sz="1000">
                <a:solidFill>
                  <a:srgbClr val="FFFFFF"/>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2">
  <p:cSld name="AUTOLAYOUT_2">
    <p:bg>
      <p:bgPr>
        <a:solidFill>
          <a:srgbClr val="FFFFFF"/>
        </a:solidFill>
      </p:bgPr>
    </p:bg>
    <p:spTree>
      <p:nvGrpSpPr>
        <p:cNvPr id="58" name="Shape 58"/>
        <p:cNvGrpSpPr/>
        <p:nvPr/>
      </p:nvGrpSpPr>
      <p:grpSpPr>
        <a:xfrm>
          <a:off x="0" y="0"/>
          <a:ext cx="0" cy="0"/>
          <a:chOff x="0" y="0"/>
          <a:chExt cx="0" cy="0"/>
        </a:xfrm>
      </p:grpSpPr>
      <p:sp>
        <p:nvSpPr>
          <p:cNvPr id="59" name="Google Shape;59;p14"/>
          <p:cNvSpPr/>
          <p:nvPr/>
        </p:nvSpPr>
        <p:spPr>
          <a:xfrm>
            <a:off x="0" y="0"/>
            <a:ext cx="9144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0" name="Google Shape;60;p14"/>
          <p:cNvCxnSpPr/>
          <p:nvPr/>
        </p:nvCxnSpPr>
        <p:spPr>
          <a:xfrm>
            <a:off x="3027472" y="0"/>
            <a:ext cx="0" cy="5133300"/>
          </a:xfrm>
          <a:prstGeom prst="straightConnector1">
            <a:avLst/>
          </a:prstGeom>
          <a:noFill/>
          <a:ln cap="flat" cmpd="sng" w="9525">
            <a:solidFill>
              <a:srgbClr val="F2F2F2"/>
            </a:solidFill>
            <a:prstDash val="solid"/>
            <a:miter lim="8000"/>
            <a:headEnd len="sm" w="sm" type="none"/>
            <a:tailEnd len="sm" w="sm" type="none"/>
          </a:ln>
          <a:effectLst>
            <a:outerShdw blurRad="50800" rotWithShape="0" algn="l" dist="38100">
              <a:srgbClr val="000000">
                <a:alpha val="40000"/>
              </a:srgbClr>
            </a:outerShdw>
          </a:effectLst>
        </p:spPr>
      </p:cxnSp>
      <p:sp>
        <p:nvSpPr>
          <p:cNvPr id="61" name="Google Shape;61;p14"/>
          <p:cNvSpPr/>
          <p:nvPr/>
        </p:nvSpPr>
        <p:spPr>
          <a:xfrm>
            <a:off x="0" y="0"/>
            <a:ext cx="3048000" cy="5143500"/>
          </a:xfrm>
          <a:prstGeom prst="rect">
            <a:avLst/>
          </a:prstGeom>
          <a:solidFill>
            <a:srgbClr val="1129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4"/>
          <p:cNvSpPr txBox="1"/>
          <p:nvPr>
            <p:ph type="title"/>
          </p:nvPr>
        </p:nvSpPr>
        <p:spPr>
          <a:xfrm>
            <a:off x="284100" y="307975"/>
            <a:ext cx="2479800" cy="4268700"/>
          </a:xfrm>
          <a:prstGeom prst="rect">
            <a:avLst/>
          </a:prstGeom>
          <a:noFill/>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3000"/>
              <a:buNone/>
              <a:defRPr b="1" sz="3000">
                <a:solidFill>
                  <a:schemeClr val="lt1"/>
                </a:solidFill>
              </a:defRPr>
            </a:lvl1pPr>
            <a:lvl2pPr lvl="1" algn="l">
              <a:lnSpc>
                <a:spcPct val="100000"/>
              </a:lnSpc>
              <a:spcBef>
                <a:spcPts val="0"/>
              </a:spcBef>
              <a:spcAft>
                <a:spcPts val="0"/>
              </a:spcAft>
              <a:buClr>
                <a:schemeClr val="lt1"/>
              </a:buClr>
              <a:buSzPts val="3000"/>
              <a:buNone/>
              <a:defRPr b="1" sz="3000">
                <a:solidFill>
                  <a:schemeClr val="lt1"/>
                </a:solidFill>
              </a:defRPr>
            </a:lvl2pPr>
            <a:lvl3pPr lvl="2" algn="l">
              <a:lnSpc>
                <a:spcPct val="100000"/>
              </a:lnSpc>
              <a:spcBef>
                <a:spcPts val="0"/>
              </a:spcBef>
              <a:spcAft>
                <a:spcPts val="0"/>
              </a:spcAft>
              <a:buClr>
                <a:schemeClr val="lt1"/>
              </a:buClr>
              <a:buSzPts val="3000"/>
              <a:buNone/>
              <a:defRPr b="1" sz="3000">
                <a:solidFill>
                  <a:schemeClr val="lt1"/>
                </a:solidFill>
              </a:defRPr>
            </a:lvl3pPr>
            <a:lvl4pPr lvl="3" algn="l">
              <a:lnSpc>
                <a:spcPct val="100000"/>
              </a:lnSpc>
              <a:spcBef>
                <a:spcPts val="0"/>
              </a:spcBef>
              <a:spcAft>
                <a:spcPts val="0"/>
              </a:spcAft>
              <a:buClr>
                <a:schemeClr val="lt1"/>
              </a:buClr>
              <a:buSzPts val="3000"/>
              <a:buNone/>
              <a:defRPr b="1" sz="3000">
                <a:solidFill>
                  <a:schemeClr val="lt1"/>
                </a:solidFill>
              </a:defRPr>
            </a:lvl4pPr>
            <a:lvl5pPr lvl="4" algn="l">
              <a:lnSpc>
                <a:spcPct val="100000"/>
              </a:lnSpc>
              <a:spcBef>
                <a:spcPts val="0"/>
              </a:spcBef>
              <a:spcAft>
                <a:spcPts val="0"/>
              </a:spcAft>
              <a:buClr>
                <a:schemeClr val="lt1"/>
              </a:buClr>
              <a:buSzPts val="3000"/>
              <a:buNone/>
              <a:defRPr b="1" sz="3000">
                <a:solidFill>
                  <a:schemeClr val="lt1"/>
                </a:solidFill>
              </a:defRPr>
            </a:lvl5pPr>
            <a:lvl6pPr lvl="5" algn="l">
              <a:lnSpc>
                <a:spcPct val="100000"/>
              </a:lnSpc>
              <a:spcBef>
                <a:spcPts val="0"/>
              </a:spcBef>
              <a:spcAft>
                <a:spcPts val="0"/>
              </a:spcAft>
              <a:buClr>
                <a:schemeClr val="lt1"/>
              </a:buClr>
              <a:buSzPts val="3000"/>
              <a:buNone/>
              <a:defRPr b="1" sz="3000">
                <a:solidFill>
                  <a:schemeClr val="lt1"/>
                </a:solidFill>
              </a:defRPr>
            </a:lvl6pPr>
            <a:lvl7pPr lvl="6" algn="l">
              <a:lnSpc>
                <a:spcPct val="100000"/>
              </a:lnSpc>
              <a:spcBef>
                <a:spcPts val="0"/>
              </a:spcBef>
              <a:spcAft>
                <a:spcPts val="0"/>
              </a:spcAft>
              <a:buClr>
                <a:schemeClr val="lt1"/>
              </a:buClr>
              <a:buSzPts val="3000"/>
              <a:buNone/>
              <a:defRPr b="1" sz="3000">
                <a:solidFill>
                  <a:schemeClr val="lt1"/>
                </a:solidFill>
              </a:defRPr>
            </a:lvl7pPr>
            <a:lvl8pPr lvl="7" algn="l">
              <a:lnSpc>
                <a:spcPct val="100000"/>
              </a:lnSpc>
              <a:spcBef>
                <a:spcPts val="0"/>
              </a:spcBef>
              <a:spcAft>
                <a:spcPts val="0"/>
              </a:spcAft>
              <a:buClr>
                <a:schemeClr val="lt1"/>
              </a:buClr>
              <a:buSzPts val="3000"/>
              <a:buNone/>
              <a:defRPr b="1" sz="3000">
                <a:solidFill>
                  <a:schemeClr val="lt1"/>
                </a:solidFill>
              </a:defRPr>
            </a:lvl8pPr>
            <a:lvl9pPr lvl="8" algn="l">
              <a:lnSpc>
                <a:spcPct val="100000"/>
              </a:lnSpc>
              <a:spcBef>
                <a:spcPts val="0"/>
              </a:spcBef>
              <a:spcAft>
                <a:spcPts val="0"/>
              </a:spcAft>
              <a:buClr>
                <a:schemeClr val="lt1"/>
              </a:buClr>
              <a:buSzPts val="3000"/>
              <a:buNone/>
              <a:defRPr b="1" sz="3000">
                <a:solidFill>
                  <a:schemeClr val="lt1"/>
                </a:solidFill>
              </a:defRPr>
            </a:lvl9pPr>
          </a:lstStyle>
          <a:p/>
        </p:txBody>
      </p:sp>
      <p:sp>
        <p:nvSpPr>
          <p:cNvPr id="63" name="Google Shape;63;p14"/>
          <p:cNvSpPr txBox="1"/>
          <p:nvPr>
            <p:ph idx="1" type="body"/>
          </p:nvPr>
        </p:nvSpPr>
        <p:spPr>
          <a:xfrm>
            <a:off x="3381100" y="307975"/>
            <a:ext cx="5451300" cy="4268700"/>
          </a:xfrm>
          <a:prstGeom prst="rect">
            <a:avLst/>
          </a:prstGeom>
          <a:noFill/>
        </p:spPr>
        <p:txBody>
          <a:bodyPr anchorCtr="0" anchor="t" bIns="91425" lIns="91425" spcFirstLastPara="1" rIns="91425" wrap="square" tIns="91425">
            <a:normAutofit/>
          </a:bodyPr>
          <a:lstStyle>
            <a:lvl1pPr indent="-342900" lvl="0" marL="457200" algn="l">
              <a:lnSpc>
                <a:spcPct val="115000"/>
              </a:lnSpc>
              <a:spcBef>
                <a:spcPts val="0"/>
              </a:spcBef>
              <a:spcAft>
                <a:spcPts val="0"/>
              </a:spcAft>
              <a:buClr>
                <a:schemeClr val="dk2"/>
              </a:buClr>
              <a:buSzPts val="1800"/>
              <a:buChar char="●"/>
              <a:defRPr sz="1800">
                <a:solidFill>
                  <a:schemeClr val="dk2"/>
                </a:solidFill>
              </a:defRPr>
            </a:lvl1pPr>
            <a:lvl2pPr indent="-317500" lvl="1" marL="914400" algn="l">
              <a:lnSpc>
                <a:spcPct val="115000"/>
              </a:lnSpc>
              <a:spcBef>
                <a:spcPts val="0"/>
              </a:spcBef>
              <a:spcAft>
                <a:spcPts val="0"/>
              </a:spcAft>
              <a:buClr>
                <a:schemeClr val="dk2"/>
              </a:buClr>
              <a:buSzPts val="1400"/>
              <a:buChar char="○"/>
              <a:defRPr sz="1400">
                <a:solidFill>
                  <a:schemeClr val="dk2"/>
                </a:solidFill>
              </a:defRPr>
            </a:lvl2pPr>
            <a:lvl3pPr indent="-317500" lvl="2" marL="1371600" algn="l">
              <a:lnSpc>
                <a:spcPct val="115000"/>
              </a:lnSpc>
              <a:spcBef>
                <a:spcPts val="0"/>
              </a:spcBef>
              <a:spcAft>
                <a:spcPts val="0"/>
              </a:spcAft>
              <a:buClr>
                <a:schemeClr val="dk2"/>
              </a:buClr>
              <a:buSzPts val="1400"/>
              <a:buChar char="■"/>
              <a:defRPr sz="1400">
                <a:solidFill>
                  <a:schemeClr val="dk2"/>
                </a:solidFill>
              </a:defRPr>
            </a:lvl3pPr>
            <a:lvl4pPr indent="-317500" lvl="3" marL="1828800" algn="l">
              <a:lnSpc>
                <a:spcPct val="115000"/>
              </a:lnSpc>
              <a:spcBef>
                <a:spcPts val="0"/>
              </a:spcBef>
              <a:spcAft>
                <a:spcPts val="0"/>
              </a:spcAft>
              <a:buClr>
                <a:schemeClr val="dk2"/>
              </a:buClr>
              <a:buSzPts val="1400"/>
              <a:buChar char="●"/>
              <a:defRPr sz="1400">
                <a:solidFill>
                  <a:schemeClr val="dk2"/>
                </a:solidFill>
              </a:defRPr>
            </a:lvl4pPr>
            <a:lvl5pPr indent="-317500" lvl="4" marL="2286000" algn="l">
              <a:lnSpc>
                <a:spcPct val="115000"/>
              </a:lnSpc>
              <a:spcBef>
                <a:spcPts val="0"/>
              </a:spcBef>
              <a:spcAft>
                <a:spcPts val="0"/>
              </a:spcAft>
              <a:buClr>
                <a:schemeClr val="dk2"/>
              </a:buClr>
              <a:buSzPts val="1400"/>
              <a:buChar char="○"/>
              <a:defRPr sz="1400">
                <a:solidFill>
                  <a:schemeClr val="dk2"/>
                </a:solidFill>
              </a:defRPr>
            </a:lvl5pPr>
            <a:lvl6pPr indent="-317500" lvl="5" marL="2743200" algn="l">
              <a:lnSpc>
                <a:spcPct val="115000"/>
              </a:lnSpc>
              <a:spcBef>
                <a:spcPts val="0"/>
              </a:spcBef>
              <a:spcAft>
                <a:spcPts val="0"/>
              </a:spcAft>
              <a:buClr>
                <a:schemeClr val="dk2"/>
              </a:buClr>
              <a:buSzPts val="1400"/>
              <a:buChar char="■"/>
              <a:defRPr sz="1400">
                <a:solidFill>
                  <a:schemeClr val="dk2"/>
                </a:solidFill>
              </a:defRPr>
            </a:lvl6pPr>
            <a:lvl7pPr indent="-317500" lvl="6" marL="3200400" algn="l">
              <a:lnSpc>
                <a:spcPct val="115000"/>
              </a:lnSpc>
              <a:spcBef>
                <a:spcPts val="0"/>
              </a:spcBef>
              <a:spcAft>
                <a:spcPts val="0"/>
              </a:spcAft>
              <a:buClr>
                <a:schemeClr val="dk2"/>
              </a:buClr>
              <a:buSzPts val="1400"/>
              <a:buChar char="●"/>
              <a:defRPr sz="1400">
                <a:solidFill>
                  <a:schemeClr val="dk2"/>
                </a:solidFill>
              </a:defRPr>
            </a:lvl7pPr>
            <a:lvl8pPr indent="-317500" lvl="7" marL="3657600" algn="l">
              <a:lnSpc>
                <a:spcPct val="115000"/>
              </a:lnSpc>
              <a:spcBef>
                <a:spcPts val="0"/>
              </a:spcBef>
              <a:spcAft>
                <a:spcPts val="0"/>
              </a:spcAft>
              <a:buClr>
                <a:schemeClr val="dk2"/>
              </a:buClr>
              <a:buSzPts val="1400"/>
              <a:buChar char="○"/>
              <a:defRPr sz="1400">
                <a:solidFill>
                  <a:schemeClr val="dk2"/>
                </a:solidFill>
              </a:defRPr>
            </a:lvl8pPr>
            <a:lvl9pPr indent="-317500" lvl="8" marL="4114800" algn="l">
              <a:lnSpc>
                <a:spcPct val="115000"/>
              </a:lnSpc>
              <a:spcBef>
                <a:spcPts val="0"/>
              </a:spcBef>
              <a:spcAft>
                <a:spcPts val="0"/>
              </a:spcAft>
              <a:buClr>
                <a:schemeClr val="dk2"/>
              </a:buClr>
              <a:buSzPts val="1400"/>
              <a:buChar char="■"/>
              <a:defRPr sz="1400">
                <a:solidFill>
                  <a:schemeClr val="dk2"/>
                </a:solidFill>
              </a:defRPr>
            </a:lvl9pPr>
          </a:lstStyle>
          <a:p/>
        </p:txBody>
      </p:sp>
      <p:sp>
        <p:nvSpPr>
          <p:cNvPr id="64" name="Google Shape;64;p14"/>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rmAutofit/>
          </a:bodyPr>
          <a:lstStyle>
            <a:lvl1pPr lvl="0" algn="r">
              <a:lnSpc>
                <a:spcPct val="100000"/>
              </a:lnSpc>
              <a:spcAft>
                <a:spcPts val="0"/>
              </a:spcAft>
              <a:buNone/>
              <a:defRPr sz="1000">
                <a:solidFill>
                  <a:schemeClr val="dk2"/>
                </a:solidFill>
              </a:defRPr>
            </a:lvl1pPr>
            <a:lvl2pPr lvl="1" algn="r">
              <a:lnSpc>
                <a:spcPct val="100000"/>
              </a:lnSpc>
              <a:spcAft>
                <a:spcPts val="0"/>
              </a:spcAft>
              <a:buNone/>
              <a:defRPr sz="1000">
                <a:solidFill>
                  <a:schemeClr val="dk2"/>
                </a:solidFill>
              </a:defRPr>
            </a:lvl2pPr>
            <a:lvl3pPr lvl="2" algn="r">
              <a:lnSpc>
                <a:spcPct val="100000"/>
              </a:lnSpc>
              <a:spcAft>
                <a:spcPts val="0"/>
              </a:spcAft>
              <a:buNone/>
              <a:defRPr sz="1000">
                <a:solidFill>
                  <a:schemeClr val="dk2"/>
                </a:solidFill>
              </a:defRPr>
            </a:lvl3pPr>
            <a:lvl4pPr lvl="3" algn="r">
              <a:lnSpc>
                <a:spcPct val="100000"/>
              </a:lnSpc>
              <a:spcAft>
                <a:spcPts val="0"/>
              </a:spcAft>
              <a:buNone/>
              <a:defRPr sz="1000">
                <a:solidFill>
                  <a:schemeClr val="dk2"/>
                </a:solidFill>
              </a:defRPr>
            </a:lvl4pPr>
            <a:lvl5pPr lvl="4" algn="r">
              <a:lnSpc>
                <a:spcPct val="100000"/>
              </a:lnSpc>
              <a:spcAft>
                <a:spcPts val="0"/>
              </a:spcAft>
              <a:buNone/>
              <a:defRPr sz="1000">
                <a:solidFill>
                  <a:schemeClr val="dk2"/>
                </a:solidFill>
              </a:defRPr>
            </a:lvl5pPr>
            <a:lvl6pPr lvl="5" algn="r">
              <a:lnSpc>
                <a:spcPct val="100000"/>
              </a:lnSpc>
              <a:spcAft>
                <a:spcPts val="0"/>
              </a:spcAft>
              <a:buNone/>
              <a:defRPr sz="1000">
                <a:solidFill>
                  <a:schemeClr val="dk2"/>
                </a:solidFill>
              </a:defRPr>
            </a:lvl6pPr>
            <a:lvl7pPr lvl="6" algn="r">
              <a:lnSpc>
                <a:spcPct val="100000"/>
              </a:lnSpc>
              <a:spcAft>
                <a:spcPts val="0"/>
              </a:spcAft>
              <a:buNone/>
              <a:defRPr sz="1000">
                <a:solidFill>
                  <a:schemeClr val="dk2"/>
                </a:solidFill>
              </a:defRPr>
            </a:lvl7pPr>
            <a:lvl8pPr lvl="7" algn="r">
              <a:lnSpc>
                <a:spcPct val="100000"/>
              </a:lnSpc>
              <a:spcAft>
                <a:spcPts val="0"/>
              </a:spcAft>
              <a:buNone/>
              <a:defRPr sz="1000">
                <a:solidFill>
                  <a:schemeClr val="dk2"/>
                </a:solidFill>
              </a:defRPr>
            </a:lvl8pPr>
            <a:lvl9pPr lvl="8" algn="r">
              <a:lnSpc>
                <a:spcPct val="100000"/>
              </a:lnSpc>
              <a:spcAft>
                <a:spcPts val="0"/>
              </a:spcAft>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3">
  <p:cSld name="AUTOLAYOUT_3">
    <p:bg>
      <p:bgPr>
        <a:solidFill>
          <a:srgbClr val="FFFFFF"/>
        </a:solidFill>
      </p:bgPr>
    </p:bg>
    <p:spTree>
      <p:nvGrpSpPr>
        <p:cNvPr id="65" name="Shape 65"/>
        <p:cNvGrpSpPr/>
        <p:nvPr/>
      </p:nvGrpSpPr>
      <p:grpSpPr>
        <a:xfrm>
          <a:off x="0" y="0"/>
          <a:ext cx="0" cy="0"/>
          <a:chOff x="0" y="0"/>
          <a:chExt cx="0" cy="0"/>
        </a:xfrm>
      </p:grpSpPr>
      <p:sp>
        <p:nvSpPr>
          <p:cNvPr id="66" name="Google Shape;66;p15"/>
          <p:cNvSpPr/>
          <p:nvPr/>
        </p:nvSpPr>
        <p:spPr>
          <a:xfrm>
            <a:off x="0" y="0"/>
            <a:ext cx="91440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5"/>
          <p:cNvSpPr/>
          <p:nvPr/>
        </p:nvSpPr>
        <p:spPr>
          <a:xfrm rot="5400000">
            <a:off x="714198" y="47725"/>
            <a:ext cx="857400" cy="762000"/>
          </a:xfrm>
          <a:prstGeom prst="triangle">
            <a:avLst>
              <a:gd fmla="val 50000" name="adj"/>
            </a:avLst>
          </a:prstGeom>
          <a:solidFill>
            <a:srgbClr val="11294A"/>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5"/>
          <p:cNvSpPr/>
          <p:nvPr/>
        </p:nvSpPr>
        <p:spPr>
          <a:xfrm flipH="1" rot="-5400000">
            <a:off x="928672" y="-166420"/>
            <a:ext cx="428700" cy="762000"/>
          </a:xfrm>
          <a:prstGeom prst="rtTriangle">
            <a:avLst/>
          </a:prstGeom>
          <a:solidFill>
            <a:srgbClr val="11294A"/>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5"/>
          <p:cNvSpPr txBox="1"/>
          <p:nvPr>
            <p:ph type="title"/>
          </p:nvPr>
        </p:nvSpPr>
        <p:spPr>
          <a:xfrm>
            <a:off x="762025" y="1189150"/>
            <a:ext cx="7620000" cy="857400"/>
          </a:xfrm>
          <a:prstGeom prst="rect">
            <a:avLst/>
          </a:prstGeom>
          <a:noFill/>
        </p:spPr>
        <p:txBody>
          <a:bodyPr anchorCtr="0" anchor="b" bIns="91425" lIns="91425" spcFirstLastPara="1" rIns="91425" wrap="square" tIns="91425">
            <a:normAutofit/>
          </a:bodyPr>
          <a:lstStyle>
            <a:lvl1pPr lvl="0" algn="l">
              <a:lnSpc>
                <a:spcPct val="100000"/>
              </a:lnSpc>
              <a:spcBef>
                <a:spcPts val="0"/>
              </a:spcBef>
              <a:spcAft>
                <a:spcPts val="0"/>
              </a:spcAft>
              <a:buNone/>
              <a:defRPr b="1" sz="3600">
                <a:solidFill>
                  <a:srgbClr val="212121"/>
                </a:solidFill>
              </a:defRPr>
            </a:lvl1pPr>
            <a:lvl2pPr lvl="1" algn="l">
              <a:lnSpc>
                <a:spcPct val="100000"/>
              </a:lnSpc>
              <a:spcBef>
                <a:spcPts val="0"/>
              </a:spcBef>
              <a:spcAft>
                <a:spcPts val="0"/>
              </a:spcAft>
              <a:buNone/>
              <a:defRPr b="1" sz="3600">
                <a:solidFill>
                  <a:srgbClr val="212121"/>
                </a:solidFill>
              </a:defRPr>
            </a:lvl2pPr>
            <a:lvl3pPr lvl="2" algn="l">
              <a:lnSpc>
                <a:spcPct val="100000"/>
              </a:lnSpc>
              <a:spcBef>
                <a:spcPts val="0"/>
              </a:spcBef>
              <a:spcAft>
                <a:spcPts val="0"/>
              </a:spcAft>
              <a:buNone/>
              <a:defRPr b="1" sz="3600">
                <a:solidFill>
                  <a:srgbClr val="212121"/>
                </a:solidFill>
              </a:defRPr>
            </a:lvl3pPr>
            <a:lvl4pPr lvl="3" algn="l">
              <a:lnSpc>
                <a:spcPct val="100000"/>
              </a:lnSpc>
              <a:spcBef>
                <a:spcPts val="0"/>
              </a:spcBef>
              <a:spcAft>
                <a:spcPts val="0"/>
              </a:spcAft>
              <a:buNone/>
              <a:defRPr b="1" sz="3600">
                <a:solidFill>
                  <a:srgbClr val="212121"/>
                </a:solidFill>
              </a:defRPr>
            </a:lvl4pPr>
            <a:lvl5pPr lvl="4" algn="l">
              <a:lnSpc>
                <a:spcPct val="100000"/>
              </a:lnSpc>
              <a:spcBef>
                <a:spcPts val="0"/>
              </a:spcBef>
              <a:spcAft>
                <a:spcPts val="0"/>
              </a:spcAft>
              <a:buNone/>
              <a:defRPr b="1" sz="3600">
                <a:solidFill>
                  <a:srgbClr val="212121"/>
                </a:solidFill>
              </a:defRPr>
            </a:lvl5pPr>
            <a:lvl6pPr lvl="5" algn="l">
              <a:lnSpc>
                <a:spcPct val="100000"/>
              </a:lnSpc>
              <a:spcBef>
                <a:spcPts val="0"/>
              </a:spcBef>
              <a:spcAft>
                <a:spcPts val="0"/>
              </a:spcAft>
              <a:buNone/>
              <a:defRPr b="1" sz="3600">
                <a:solidFill>
                  <a:srgbClr val="212121"/>
                </a:solidFill>
              </a:defRPr>
            </a:lvl6pPr>
            <a:lvl7pPr lvl="6" algn="l">
              <a:lnSpc>
                <a:spcPct val="100000"/>
              </a:lnSpc>
              <a:spcBef>
                <a:spcPts val="0"/>
              </a:spcBef>
              <a:spcAft>
                <a:spcPts val="0"/>
              </a:spcAft>
              <a:buNone/>
              <a:defRPr b="1" sz="3600">
                <a:solidFill>
                  <a:srgbClr val="212121"/>
                </a:solidFill>
              </a:defRPr>
            </a:lvl7pPr>
            <a:lvl8pPr lvl="7" algn="l">
              <a:lnSpc>
                <a:spcPct val="100000"/>
              </a:lnSpc>
              <a:spcBef>
                <a:spcPts val="0"/>
              </a:spcBef>
              <a:spcAft>
                <a:spcPts val="0"/>
              </a:spcAft>
              <a:buNone/>
              <a:defRPr b="1" sz="3600">
                <a:solidFill>
                  <a:srgbClr val="212121"/>
                </a:solidFill>
              </a:defRPr>
            </a:lvl8pPr>
            <a:lvl9pPr lvl="8" algn="l">
              <a:lnSpc>
                <a:spcPct val="100000"/>
              </a:lnSpc>
              <a:spcBef>
                <a:spcPts val="0"/>
              </a:spcBef>
              <a:spcAft>
                <a:spcPts val="0"/>
              </a:spcAft>
              <a:buNone/>
              <a:defRPr b="1" sz="3600">
                <a:solidFill>
                  <a:srgbClr val="212121"/>
                </a:solidFill>
              </a:defRPr>
            </a:lvl9pPr>
          </a:lstStyle>
          <a:p/>
        </p:txBody>
      </p:sp>
      <p:sp>
        <p:nvSpPr>
          <p:cNvPr id="70" name="Google Shape;70;p15"/>
          <p:cNvSpPr txBox="1"/>
          <p:nvPr>
            <p:ph idx="1" type="body"/>
          </p:nvPr>
        </p:nvSpPr>
        <p:spPr>
          <a:xfrm>
            <a:off x="762025" y="2253000"/>
            <a:ext cx="7620000" cy="2334600"/>
          </a:xfrm>
          <a:prstGeom prst="rect">
            <a:avLst/>
          </a:prstGeom>
          <a:noFill/>
        </p:spPr>
        <p:txBody>
          <a:bodyPr anchorCtr="0" anchor="t" bIns="91425" lIns="91425" spcFirstLastPara="1" rIns="91425" wrap="square" tIns="91425">
            <a:normAutofit/>
          </a:bodyPr>
          <a:lstStyle>
            <a:lvl1pPr indent="-355600" lvl="0" marL="457200" algn="l">
              <a:lnSpc>
                <a:spcPct val="115000"/>
              </a:lnSpc>
              <a:spcBef>
                <a:spcPts val="0"/>
              </a:spcBef>
              <a:spcAft>
                <a:spcPts val="0"/>
              </a:spcAft>
              <a:buClr>
                <a:srgbClr val="616161"/>
              </a:buClr>
              <a:buSzPts val="2000"/>
              <a:buChar char="●"/>
              <a:defRPr sz="2000">
                <a:solidFill>
                  <a:srgbClr val="616161"/>
                </a:solidFill>
              </a:defRPr>
            </a:lvl1pPr>
            <a:lvl2pPr indent="-330200" lvl="1" marL="914400" algn="l">
              <a:lnSpc>
                <a:spcPct val="115000"/>
              </a:lnSpc>
              <a:spcBef>
                <a:spcPts val="0"/>
              </a:spcBef>
              <a:spcAft>
                <a:spcPts val="0"/>
              </a:spcAft>
              <a:buClr>
                <a:srgbClr val="616161"/>
              </a:buClr>
              <a:buSzPts val="1600"/>
              <a:buChar char="○"/>
              <a:defRPr sz="1600">
                <a:solidFill>
                  <a:srgbClr val="616161"/>
                </a:solidFill>
              </a:defRPr>
            </a:lvl2pPr>
            <a:lvl3pPr indent="-330200" lvl="2" marL="1371600" algn="l">
              <a:lnSpc>
                <a:spcPct val="115000"/>
              </a:lnSpc>
              <a:spcBef>
                <a:spcPts val="0"/>
              </a:spcBef>
              <a:spcAft>
                <a:spcPts val="0"/>
              </a:spcAft>
              <a:buClr>
                <a:srgbClr val="616161"/>
              </a:buClr>
              <a:buSzPts val="1600"/>
              <a:buChar char="■"/>
              <a:defRPr sz="1600">
                <a:solidFill>
                  <a:srgbClr val="616161"/>
                </a:solidFill>
              </a:defRPr>
            </a:lvl3pPr>
            <a:lvl4pPr indent="-330200" lvl="3" marL="1828800" algn="l">
              <a:lnSpc>
                <a:spcPct val="115000"/>
              </a:lnSpc>
              <a:spcBef>
                <a:spcPts val="0"/>
              </a:spcBef>
              <a:spcAft>
                <a:spcPts val="0"/>
              </a:spcAft>
              <a:buClr>
                <a:srgbClr val="616161"/>
              </a:buClr>
              <a:buSzPts val="1600"/>
              <a:buChar char="●"/>
              <a:defRPr sz="1600">
                <a:solidFill>
                  <a:srgbClr val="616161"/>
                </a:solidFill>
              </a:defRPr>
            </a:lvl4pPr>
            <a:lvl5pPr indent="-330200" lvl="4" marL="2286000" algn="l">
              <a:lnSpc>
                <a:spcPct val="115000"/>
              </a:lnSpc>
              <a:spcBef>
                <a:spcPts val="0"/>
              </a:spcBef>
              <a:spcAft>
                <a:spcPts val="0"/>
              </a:spcAft>
              <a:buClr>
                <a:srgbClr val="616161"/>
              </a:buClr>
              <a:buSzPts val="1600"/>
              <a:buChar char="○"/>
              <a:defRPr sz="1600">
                <a:solidFill>
                  <a:srgbClr val="616161"/>
                </a:solidFill>
              </a:defRPr>
            </a:lvl5pPr>
            <a:lvl6pPr indent="-330200" lvl="5" marL="2743200" algn="l">
              <a:lnSpc>
                <a:spcPct val="115000"/>
              </a:lnSpc>
              <a:spcBef>
                <a:spcPts val="0"/>
              </a:spcBef>
              <a:spcAft>
                <a:spcPts val="0"/>
              </a:spcAft>
              <a:buClr>
                <a:srgbClr val="616161"/>
              </a:buClr>
              <a:buSzPts val="1600"/>
              <a:buChar char="■"/>
              <a:defRPr sz="1600">
                <a:solidFill>
                  <a:srgbClr val="616161"/>
                </a:solidFill>
              </a:defRPr>
            </a:lvl6pPr>
            <a:lvl7pPr indent="-330200" lvl="6" marL="3200400" algn="l">
              <a:lnSpc>
                <a:spcPct val="115000"/>
              </a:lnSpc>
              <a:spcBef>
                <a:spcPts val="0"/>
              </a:spcBef>
              <a:spcAft>
                <a:spcPts val="0"/>
              </a:spcAft>
              <a:buClr>
                <a:srgbClr val="616161"/>
              </a:buClr>
              <a:buSzPts val="1600"/>
              <a:buChar char="●"/>
              <a:defRPr sz="1600">
                <a:solidFill>
                  <a:srgbClr val="616161"/>
                </a:solidFill>
              </a:defRPr>
            </a:lvl7pPr>
            <a:lvl8pPr indent="-330200" lvl="7" marL="3657600" algn="l">
              <a:lnSpc>
                <a:spcPct val="115000"/>
              </a:lnSpc>
              <a:spcBef>
                <a:spcPts val="0"/>
              </a:spcBef>
              <a:spcAft>
                <a:spcPts val="0"/>
              </a:spcAft>
              <a:buClr>
                <a:srgbClr val="616161"/>
              </a:buClr>
              <a:buSzPts val="1600"/>
              <a:buChar char="○"/>
              <a:defRPr sz="1600">
                <a:solidFill>
                  <a:srgbClr val="616161"/>
                </a:solidFill>
              </a:defRPr>
            </a:lvl8pPr>
            <a:lvl9pPr indent="-330200" lvl="8" marL="4114800" algn="l">
              <a:lnSpc>
                <a:spcPct val="115000"/>
              </a:lnSpc>
              <a:spcBef>
                <a:spcPts val="0"/>
              </a:spcBef>
              <a:spcAft>
                <a:spcPts val="0"/>
              </a:spcAft>
              <a:buClr>
                <a:srgbClr val="616161"/>
              </a:buClr>
              <a:buSzPts val="1600"/>
              <a:buChar char="■"/>
              <a:defRPr sz="1600">
                <a:solidFill>
                  <a:srgbClr val="616161"/>
                </a:solidFill>
              </a:defRPr>
            </a:lvl9pPr>
          </a:lstStyle>
          <a:p/>
        </p:txBody>
      </p:sp>
      <p:sp>
        <p:nvSpPr>
          <p:cNvPr id="71" name="Google Shape;71;p15"/>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rmAutofit/>
          </a:bodyPr>
          <a:lstStyle>
            <a:lvl1pPr lvl="0" algn="r">
              <a:lnSpc>
                <a:spcPct val="100000"/>
              </a:lnSpc>
              <a:spcAft>
                <a:spcPts val="0"/>
              </a:spcAft>
              <a:buNone/>
              <a:defRPr sz="1000">
                <a:solidFill>
                  <a:srgbClr val="616161"/>
                </a:solidFill>
              </a:defRPr>
            </a:lvl1pPr>
            <a:lvl2pPr lvl="1" algn="r">
              <a:lnSpc>
                <a:spcPct val="100000"/>
              </a:lnSpc>
              <a:spcAft>
                <a:spcPts val="0"/>
              </a:spcAft>
              <a:buNone/>
              <a:defRPr sz="1000">
                <a:solidFill>
                  <a:srgbClr val="616161"/>
                </a:solidFill>
              </a:defRPr>
            </a:lvl2pPr>
            <a:lvl3pPr lvl="2" algn="r">
              <a:lnSpc>
                <a:spcPct val="100000"/>
              </a:lnSpc>
              <a:spcAft>
                <a:spcPts val="0"/>
              </a:spcAft>
              <a:buNone/>
              <a:defRPr sz="1000">
                <a:solidFill>
                  <a:srgbClr val="616161"/>
                </a:solidFill>
              </a:defRPr>
            </a:lvl3pPr>
            <a:lvl4pPr lvl="3" algn="r">
              <a:lnSpc>
                <a:spcPct val="100000"/>
              </a:lnSpc>
              <a:spcAft>
                <a:spcPts val="0"/>
              </a:spcAft>
              <a:buNone/>
              <a:defRPr sz="1000">
                <a:solidFill>
                  <a:srgbClr val="616161"/>
                </a:solidFill>
              </a:defRPr>
            </a:lvl4pPr>
            <a:lvl5pPr lvl="4" algn="r">
              <a:lnSpc>
                <a:spcPct val="100000"/>
              </a:lnSpc>
              <a:spcAft>
                <a:spcPts val="0"/>
              </a:spcAft>
              <a:buNone/>
              <a:defRPr sz="1000">
                <a:solidFill>
                  <a:srgbClr val="616161"/>
                </a:solidFill>
              </a:defRPr>
            </a:lvl5pPr>
            <a:lvl6pPr lvl="5" algn="r">
              <a:lnSpc>
                <a:spcPct val="100000"/>
              </a:lnSpc>
              <a:spcAft>
                <a:spcPts val="0"/>
              </a:spcAft>
              <a:buNone/>
              <a:defRPr sz="1000">
                <a:solidFill>
                  <a:srgbClr val="616161"/>
                </a:solidFill>
              </a:defRPr>
            </a:lvl6pPr>
            <a:lvl7pPr lvl="6" algn="r">
              <a:lnSpc>
                <a:spcPct val="100000"/>
              </a:lnSpc>
              <a:spcAft>
                <a:spcPts val="0"/>
              </a:spcAft>
              <a:buNone/>
              <a:defRPr sz="1000">
                <a:solidFill>
                  <a:srgbClr val="616161"/>
                </a:solidFill>
              </a:defRPr>
            </a:lvl7pPr>
            <a:lvl8pPr lvl="7" algn="r">
              <a:lnSpc>
                <a:spcPct val="100000"/>
              </a:lnSpc>
              <a:spcAft>
                <a:spcPts val="0"/>
              </a:spcAft>
              <a:buNone/>
              <a:defRPr sz="1000">
                <a:solidFill>
                  <a:srgbClr val="616161"/>
                </a:solidFill>
              </a:defRPr>
            </a:lvl8pPr>
            <a:lvl9pPr lvl="8" algn="r">
              <a:lnSpc>
                <a:spcPct val="100000"/>
              </a:lnSpc>
              <a:spcAft>
                <a:spcPts val="0"/>
              </a:spcAft>
              <a:buNone/>
              <a:defRPr sz="1000">
                <a:solidFill>
                  <a:srgbClr val="61616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4">
  <p:cSld name="AUTOLAYOUT_4">
    <p:bg>
      <p:bgPr>
        <a:solidFill>
          <a:srgbClr val="FFFFFF"/>
        </a:solidFill>
      </p:bgPr>
    </p:bg>
    <p:spTree>
      <p:nvGrpSpPr>
        <p:cNvPr id="72" name="Shape 72"/>
        <p:cNvGrpSpPr/>
        <p:nvPr/>
      </p:nvGrpSpPr>
      <p:grpSpPr>
        <a:xfrm>
          <a:off x="0" y="0"/>
          <a:ext cx="0" cy="0"/>
          <a:chOff x="0" y="0"/>
          <a:chExt cx="0" cy="0"/>
        </a:xfrm>
      </p:grpSpPr>
      <p:pic>
        <p:nvPicPr>
          <p:cNvPr id="73" name="Google Shape;73;p16"/>
          <p:cNvPicPr preferRelativeResize="0"/>
          <p:nvPr/>
        </p:nvPicPr>
        <p:blipFill>
          <a:blip r:embed="rId2">
            <a:alphaModFix/>
          </a:blip>
          <a:stretch>
            <a:fillRect/>
          </a:stretch>
        </p:blipFill>
        <p:spPr>
          <a:xfrm>
            <a:off x="-1" y="-3"/>
            <a:ext cx="9144007" cy="5143500"/>
          </a:xfrm>
          <a:prstGeom prst="rect">
            <a:avLst/>
          </a:prstGeom>
          <a:noFill/>
          <a:ln>
            <a:noFill/>
          </a:ln>
        </p:spPr>
      </p:pic>
      <p:sp>
        <p:nvSpPr>
          <p:cNvPr id="74" name="Google Shape;74;p16"/>
          <p:cNvSpPr txBox="1"/>
          <p:nvPr>
            <p:ph type="ctrTitle"/>
          </p:nvPr>
        </p:nvSpPr>
        <p:spPr>
          <a:xfrm>
            <a:off x="436825" y="849050"/>
            <a:ext cx="4065900" cy="1955400"/>
          </a:xfrm>
          <a:prstGeom prst="rect">
            <a:avLst/>
          </a:prstGeom>
          <a:noFill/>
        </p:spPr>
        <p:txBody>
          <a:bodyPr anchorCtr="0" anchor="b" bIns="91425" lIns="91425" spcFirstLastPara="1" rIns="91425" wrap="square" tIns="91425">
            <a:normAutofit/>
          </a:bodyPr>
          <a:lstStyle>
            <a:lvl1pPr lvl="0" algn="l">
              <a:lnSpc>
                <a:spcPct val="100000"/>
              </a:lnSpc>
              <a:spcBef>
                <a:spcPts val="0"/>
              </a:spcBef>
              <a:spcAft>
                <a:spcPts val="0"/>
              </a:spcAft>
              <a:buClr>
                <a:srgbClr val="424242"/>
              </a:buClr>
              <a:buSzPts val="3600"/>
              <a:buNone/>
              <a:defRPr sz="3600">
                <a:solidFill>
                  <a:srgbClr val="424242"/>
                </a:solidFill>
              </a:defRPr>
            </a:lvl1pPr>
            <a:lvl2pPr lvl="1" algn="l">
              <a:lnSpc>
                <a:spcPct val="100000"/>
              </a:lnSpc>
              <a:spcBef>
                <a:spcPts val="0"/>
              </a:spcBef>
              <a:spcAft>
                <a:spcPts val="0"/>
              </a:spcAft>
              <a:buClr>
                <a:srgbClr val="424242"/>
              </a:buClr>
              <a:buSzPts val="3600"/>
              <a:buNone/>
              <a:defRPr sz="3600">
                <a:solidFill>
                  <a:srgbClr val="424242"/>
                </a:solidFill>
              </a:defRPr>
            </a:lvl2pPr>
            <a:lvl3pPr lvl="2" algn="l">
              <a:lnSpc>
                <a:spcPct val="100000"/>
              </a:lnSpc>
              <a:spcBef>
                <a:spcPts val="0"/>
              </a:spcBef>
              <a:spcAft>
                <a:spcPts val="0"/>
              </a:spcAft>
              <a:buClr>
                <a:srgbClr val="424242"/>
              </a:buClr>
              <a:buSzPts val="3600"/>
              <a:buNone/>
              <a:defRPr sz="3600">
                <a:solidFill>
                  <a:srgbClr val="424242"/>
                </a:solidFill>
              </a:defRPr>
            </a:lvl3pPr>
            <a:lvl4pPr lvl="3" algn="l">
              <a:lnSpc>
                <a:spcPct val="100000"/>
              </a:lnSpc>
              <a:spcBef>
                <a:spcPts val="0"/>
              </a:spcBef>
              <a:spcAft>
                <a:spcPts val="0"/>
              </a:spcAft>
              <a:buClr>
                <a:srgbClr val="424242"/>
              </a:buClr>
              <a:buSzPts val="3600"/>
              <a:buNone/>
              <a:defRPr sz="3600">
                <a:solidFill>
                  <a:srgbClr val="424242"/>
                </a:solidFill>
              </a:defRPr>
            </a:lvl4pPr>
            <a:lvl5pPr lvl="4" algn="l">
              <a:lnSpc>
                <a:spcPct val="100000"/>
              </a:lnSpc>
              <a:spcBef>
                <a:spcPts val="0"/>
              </a:spcBef>
              <a:spcAft>
                <a:spcPts val="0"/>
              </a:spcAft>
              <a:buClr>
                <a:srgbClr val="424242"/>
              </a:buClr>
              <a:buSzPts val="3600"/>
              <a:buNone/>
              <a:defRPr sz="3600">
                <a:solidFill>
                  <a:srgbClr val="424242"/>
                </a:solidFill>
              </a:defRPr>
            </a:lvl5pPr>
            <a:lvl6pPr lvl="5" algn="l">
              <a:lnSpc>
                <a:spcPct val="100000"/>
              </a:lnSpc>
              <a:spcBef>
                <a:spcPts val="0"/>
              </a:spcBef>
              <a:spcAft>
                <a:spcPts val="0"/>
              </a:spcAft>
              <a:buClr>
                <a:srgbClr val="424242"/>
              </a:buClr>
              <a:buSzPts val="3600"/>
              <a:buNone/>
              <a:defRPr sz="3600">
                <a:solidFill>
                  <a:srgbClr val="424242"/>
                </a:solidFill>
              </a:defRPr>
            </a:lvl6pPr>
            <a:lvl7pPr lvl="6" algn="l">
              <a:lnSpc>
                <a:spcPct val="100000"/>
              </a:lnSpc>
              <a:spcBef>
                <a:spcPts val="0"/>
              </a:spcBef>
              <a:spcAft>
                <a:spcPts val="0"/>
              </a:spcAft>
              <a:buClr>
                <a:srgbClr val="424242"/>
              </a:buClr>
              <a:buSzPts val="3600"/>
              <a:buNone/>
              <a:defRPr sz="3600">
                <a:solidFill>
                  <a:srgbClr val="424242"/>
                </a:solidFill>
              </a:defRPr>
            </a:lvl7pPr>
            <a:lvl8pPr lvl="7" algn="l">
              <a:lnSpc>
                <a:spcPct val="100000"/>
              </a:lnSpc>
              <a:spcBef>
                <a:spcPts val="0"/>
              </a:spcBef>
              <a:spcAft>
                <a:spcPts val="0"/>
              </a:spcAft>
              <a:buClr>
                <a:srgbClr val="424242"/>
              </a:buClr>
              <a:buSzPts val="3600"/>
              <a:buNone/>
              <a:defRPr sz="3600">
                <a:solidFill>
                  <a:srgbClr val="424242"/>
                </a:solidFill>
              </a:defRPr>
            </a:lvl8pPr>
            <a:lvl9pPr lvl="8" algn="l">
              <a:lnSpc>
                <a:spcPct val="100000"/>
              </a:lnSpc>
              <a:spcBef>
                <a:spcPts val="0"/>
              </a:spcBef>
              <a:spcAft>
                <a:spcPts val="0"/>
              </a:spcAft>
              <a:buClr>
                <a:srgbClr val="424242"/>
              </a:buClr>
              <a:buSzPts val="3600"/>
              <a:buNone/>
              <a:defRPr sz="3600">
                <a:solidFill>
                  <a:srgbClr val="424242"/>
                </a:solidFill>
              </a:defRPr>
            </a:lvl9pPr>
          </a:lstStyle>
          <a:p/>
        </p:txBody>
      </p:sp>
      <p:sp>
        <p:nvSpPr>
          <p:cNvPr id="75" name="Google Shape;75;p16"/>
          <p:cNvSpPr txBox="1"/>
          <p:nvPr>
            <p:ph idx="1" type="subTitle"/>
          </p:nvPr>
        </p:nvSpPr>
        <p:spPr>
          <a:xfrm>
            <a:off x="436825" y="2974150"/>
            <a:ext cx="4065900" cy="550500"/>
          </a:xfrm>
          <a:prstGeom prst="rect">
            <a:avLst/>
          </a:prstGeom>
          <a:noFill/>
        </p:spPr>
        <p:txBody>
          <a:bodyPr anchorCtr="0" anchor="t" bIns="91425" lIns="91425" spcFirstLastPara="1" rIns="91425" wrap="square" tIns="91425">
            <a:normAutofit/>
          </a:bodyPr>
          <a:lstStyle>
            <a:lvl1pPr lvl="0" algn="l">
              <a:lnSpc>
                <a:spcPct val="100000"/>
              </a:lnSpc>
              <a:spcBef>
                <a:spcPts val="0"/>
              </a:spcBef>
              <a:spcAft>
                <a:spcPts val="0"/>
              </a:spcAft>
              <a:buClr>
                <a:srgbClr val="424242"/>
              </a:buClr>
              <a:buSzPts val="1800"/>
              <a:buNone/>
              <a:defRPr b="1" sz="1800">
                <a:solidFill>
                  <a:srgbClr val="424242"/>
                </a:solidFill>
              </a:defRPr>
            </a:lvl1pPr>
            <a:lvl2pPr lvl="1" algn="l">
              <a:lnSpc>
                <a:spcPct val="100000"/>
              </a:lnSpc>
              <a:spcBef>
                <a:spcPts val="0"/>
              </a:spcBef>
              <a:spcAft>
                <a:spcPts val="0"/>
              </a:spcAft>
              <a:buClr>
                <a:srgbClr val="424242"/>
              </a:buClr>
              <a:buSzPts val="1800"/>
              <a:buNone/>
              <a:defRPr b="1" sz="1800">
                <a:solidFill>
                  <a:srgbClr val="424242"/>
                </a:solidFill>
              </a:defRPr>
            </a:lvl2pPr>
            <a:lvl3pPr lvl="2" algn="l">
              <a:lnSpc>
                <a:spcPct val="100000"/>
              </a:lnSpc>
              <a:spcBef>
                <a:spcPts val="0"/>
              </a:spcBef>
              <a:spcAft>
                <a:spcPts val="0"/>
              </a:spcAft>
              <a:buClr>
                <a:srgbClr val="424242"/>
              </a:buClr>
              <a:buSzPts val="1800"/>
              <a:buNone/>
              <a:defRPr b="1" sz="1800">
                <a:solidFill>
                  <a:srgbClr val="424242"/>
                </a:solidFill>
              </a:defRPr>
            </a:lvl3pPr>
            <a:lvl4pPr lvl="3" algn="l">
              <a:lnSpc>
                <a:spcPct val="100000"/>
              </a:lnSpc>
              <a:spcBef>
                <a:spcPts val="0"/>
              </a:spcBef>
              <a:spcAft>
                <a:spcPts val="0"/>
              </a:spcAft>
              <a:buClr>
                <a:srgbClr val="424242"/>
              </a:buClr>
              <a:buSzPts val="1800"/>
              <a:buNone/>
              <a:defRPr b="1" sz="1800">
                <a:solidFill>
                  <a:srgbClr val="424242"/>
                </a:solidFill>
              </a:defRPr>
            </a:lvl4pPr>
            <a:lvl5pPr lvl="4" algn="l">
              <a:lnSpc>
                <a:spcPct val="100000"/>
              </a:lnSpc>
              <a:spcBef>
                <a:spcPts val="0"/>
              </a:spcBef>
              <a:spcAft>
                <a:spcPts val="0"/>
              </a:spcAft>
              <a:buClr>
                <a:srgbClr val="424242"/>
              </a:buClr>
              <a:buSzPts val="1800"/>
              <a:buNone/>
              <a:defRPr b="1" sz="1800">
                <a:solidFill>
                  <a:srgbClr val="424242"/>
                </a:solidFill>
              </a:defRPr>
            </a:lvl5pPr>
            <a:lvl6pPr lvl="5" algn="l">
              <a:lnSpc>
                <a:spcPct val="100000"/>
              </a:lnSpc>
              <a:spcBef>
                <a:spcPts val="0"/>
              </a:spcBef>
              <a:spcAft>
                <a:spcPts val="0"/>
              </a:spcAft>
              <a:buClr>
                <a:srgbClr val="424242"/>
              </a:buClr>
              <a:buSzPts val="1800"/>
              <a:buNone/>
              <a:defRPr b="1" sz="1800">
                <a:solidFill>
                  <a:srgbClr val="424242"/>
                </a:solidFill>
              </a:defRPr>
            </a:lvl6pPr>
            <a:lvl7pPr lvl="6" algn="l">
              <a:lnSpc>
                <a:spcPct val="100000"/>
              </a:lnSpc>
              <a:spcBef>
                <a:spcPts val="0"/>
              </a:spcBef>
              <a:spcAft>
                <a:spcPts val="0"/>
              </a:spcAft>
              <a:buClr>
                <a:srgbClr val="424242"/>
              </a:buClr>
              <a:buSzPts val="1800"/>
              <a:buNone/>
              <a:defRPr b="1" sz="1800">
                <a:solidFill>
                  <a:srgbClr val="424242"/>
                </a:solidFill>
              </a:defRPr>
            </a:lvl7pPr>
            <a:lvl8pPr lvl="7" algn="l">
              <a:lnSpc>
                <a:spcPct val="100000"/>
              </a:lnSpc>
              <a:spcBef>
                <a:spcPts val="0"/>
              </a:spcBef>
              <a:spcAft>
                <a:spcPts val="0"/>
              </a:spcAft>
              <a:buClr>
                <a:srgbClr val="424242"/>
              </a:buClr>
              <a:buSzPts val="1800"/>
              <a:buNone/>
              <a:defRPr b="1" sz="1800">
                <a:solidFill>
                  <a:srgbClr val="424242"/>
                </a:solidFill>
              </a:defRPr>
            </a:lvl8pPr>
            <a:lvl9pPr lvl="8" algn="l">
              <a:lnSpc>
                <a:spcPct val="100000"/>
              </a:lnSpc>
              <a:spcBef>
                <a:spcPts val="0"/>
              </a:spcBef>
              <a:spcAft>
                <a:spcPts val="0"/>
              </a:spcAft>
              <a:buClr>
                <a:srgbClr val="424242"/>
              </a:buClr>
              <a:buSzPts val="1800"/>
              <a:buNone/>
              <a:defRPr b="1" sz="1800">
                <a:solidFill>
                  <a:srgbClr val="424242"/>
                </a:solidFill>
              </a:defRPr>
            </a:lvl9pPr>
          </a:lstStyle>
          <a:p/>
        </p:txBody>
      </p:sp>
      <p:sp>
        <p:nvSpPr>
          <p:cNvPr id="76" name="Google Shape;76;p16"/>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rmAutofit/>
          </a:bodyPr>
          <a:lstStyle>
            <a:lvl1pPr lvl="0" algn="r">
              <a:lnSpc>
                <a:spcPct val="100000"/>
              </a:lnSpc>
              <a:spcAft>
                <a:spcPts val="0"/>
              </a:spcAft>
              <a:buNone/>
              <a:defRPr sz="1000">
                <a:solidFill>
                  <a:srgbClr val="FFFFFF"/>
                </a:solidFill>
              </a:defRPr>
            </a:lvl1pPr>
            <a:lvl2pPr lvl="1" algn="r">
              <a:lnSpc>
                <a:spcPct val="100000"/>
              </a:lnSpc>
              <a:spcAft>
                <a:spcPts val="0"/>
              </a:spcAft>
              <a:buNone/>
              <a:defRPr sz="1000">
                <a:solidFill>
                  <a:srgbClr val="FFFFFF"/>
                </a:solidFill>
              </a:defRPr>
            </a:lvl2pPr>
            <a:lvl3pPr lvl="2" algn="r">
              <a:lnSpc>
                <a:spcPct val="100000"/>
              </a:lnSpc>
              <a:spcAft>
                <a:spcPts val="0"/>
              </a:spcAft>
              <a:buNone/>
              <a:defRPr sz="1000">
                <a:solidFill>
                  <a:srgbClr val="FFFFFF"/>
                </a:solidFill>
              </a:defRPr>
            </a:lvl3pPr>
            <a:lvl4pPr lvl="3" algn="r">
              <a:lnSpc>
                <a:spcPct val="100000"/>
              </a:lnSpc>
              <a:spcAft>
                <a:spcPts val="0"/>
              </a:spcAft>
              <a:buNone/>
              <a:defRPr sz="1000">
                <a:solidFill>
                  <a:srgbClr val="FFFFFF"/>
                </a:solidFill>
              </a:defRPr>
            </a:lvl4pPr>
            <a:lvl5pPr lvl="4" algn="r">
              <a:lnSpc>
                <a:spcPct val="100000"/>
              </a:lnSpc>
              <a:spcAft>
                <a:spcPts val="0"/>
              </a:spcAft>
              <a:buNone/>
              <a:defRPr sz="1000">
                <a:solidFill>
                  <a:srgbClr val="FFFFFF"/>
                </a:solidFill>
              </a:defRPr>
            </a:lvl5pPr>
            <a:lvl6pPr lvl="5" algn="r">
              <a:lnSpc>
                <a:spcPct val="100000"/>
              </a:lnSpc>
              <a:spcAft>
                <a:spcPts val="0"/>
              </a:spcAft>
              <a:buNone/>
              <a:defRPr sz="1000">
                <a:solidFill>
                  <a:srgbClr val="FFFFFF"/>
                </a:solidFill>
              </a:defRPr>
            </a:lvl6pPr>
            <a:lvl7pPr lvl="6" algn="r">
              <a:lnSpc>
                <a:spcPct val="100000"/>
              </a:lnSpc>
              <a:spcAft>
                <a:spcPts val="0"/>
              </a:spcAft>
              <a:buNone/>
              <a:defRPr sz="1000">
                <a:solidFill>
                  <a:srgbClr val="FFFFFF"/>
                </a:solidFill>
              </a:defRPr>
            </a:lvl7pPr>
            <a:lvl8pPr lvl="7" algn="r">
              <a:lnSpc>
                <a:spcPct val="100000"/>
              </a:lnSpc>
              <a:spcAft>
                <a:spcPts val="0"/>
              </a:spcAft>
              <a:buNone/>
              <a:defRPr sz="1000">
                <a:solidFill>
                  <a:srgbClr val="FFFFFF"/>
                </a:solidFill>
              </a:defRPr>
            </a:lvl8pPr>
            <a:lvl9pPr lvl="8" algn="r">
              <a:lnSpc>
                <a:spcPct val="100000"/>
              </a:lnSpc>
              <a:spcAft>
                <a:spcPts val="0"/>
              </a:spcAft>
              <a:buNone/>
              <a:defRPr sz="1000">
                <a:solidFill>
                  <a:srgbClr val="FFFFFF"/>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4" name="Shape 14"/>
        <p:cNvGrpSpPr/>
        <p:nvPr/>
      </p:nvGrpSpPr>
      <p:grpSpPr>
        <a:xfrm>
          <a:off x="0" y="0"/>
          <a:ext cx="0" cy="0"/>
          <a:chOff x="0" y="0"/>
          <a:chExt cx="0" cy="0"/>
        </a:xfrm>
      </p:grpSpPr>
      <p:sp>
        <p:nvSpPr>
          <p:cNvPr id="15" name="Google Shape;15;p3"/>
          <p:cNvSpPr txBox="1"/>
          <p:nvPr>
            <p:ph type="title"/>
          </p:nvPr>
        </p:nvSpPr>
        <p:spPr>
          <a:xfrm>
            <a:off x="2802750" y="802500"/>
            <a:ext cx="3538500" cy="3538500"/>
          </a:xfrm>
          <a:prstGeom prst="rect">
            <a:avLst/>
          </a:prstGeom>
          <a:solidFill>
            <a:srgbClr val="FFFFFF"/>
          </a:solidFill>
        </p:spPr>
        <p:txBody>
          <a:bodyPr anchorCtr="0" anchor="ctr"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19" name="Google Shape;19;p4"/>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5"/>
          <p:cNvSpPr txBox="1"/>
          <p:nvPr>
            <p:ph idx="1" type="body"/>
          </p:nvPr>
        </p:nvSpPr>
        <p:spPr>
          <a:xfrm>
            <a:off x="311700" y="1228675"/>
            <a:ext cx="3999900" cy="334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2" type="body"/>
          </p:nvPr>
        </p:nvSpPr>
        <p:spPr>
          <a:xfrm>
            <a:off x="4832400" y="1228675"/>
            <a:ext cx="3999900" cy="334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04800" y="309350"/>
            <a:ext cx="8537700" cy="7482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sz="3000">
                <a:highlight>
                  <a:schemeClr val="dk1"/>
                </a:highlight>
              </a:defRPr>
            </a:lvl1pPr>
            <a:lvl2pPr lvl="1">
              <a:spcBef>
                <a:spcPts val="0"/>
              </a:spcBef>
              <a:spcAft>
                <a:spcPts val="0"/>
              </a:spcAft>
              <a:buSzPts val="3000"/>
              <a:buNone/>
              <a:defRPr sz="3000">
                <a:highlight>
                  <a:schemeClr val="dk1"/>
                </a:highlight>
              </a:defRPr>
            </a:lvl2pPr>
            <a:lvl3pPr lvl="2">
              <a:spcBef>
                <a:spcPts val="0"/>
              </a:spcBef>
              <a:spcAft>
                <a:spcPts val="0"/>
              </a:spcAft>
              <a:buSzPts val="3000"/>
              <a:buNone/>
              <a:defRPr sz="3000">
                <a:highlight>
                  <a:schemeClr val="dk1"/>
                </a:highlight>
              </a:defRPr>
            </a:lvl3pPr>
            <a:lvl4pPr lvl="3">
              <a:spcBef>
                <a:spcPts val="0"/>
              </a:spcBef>
              <a:spcAft>
                <a:spcPts val="0"/>
              </a:spcAft>
              <a:buSzPts val="3000"/>
              <a:buNone/>
              <a:defRPr sz="3000">
                <a:highlight>
                  <a:schemeClr val="dk1"/>
                </a:highlight>
              </a:defRPr>
            </a:lvl4pPr>
            <a:lvl5pPr lvl="4">
              <a:spcBef>
                <a:spcPts val="0"/>
              </a:spcBef>
              <a:spcAft>
                <a:spcPts val="0"/>
              </a:spcAft>
              <a:buSzPts val="3000"/>
              <a:buNone/>
              <a:defRPr sz="3000">
                <a:highlight>
                  <a:schemeClr val="dk1"/>
                </a:highlight>
              </a:defRPr>
            </a:lvl5pPr>
            <a:lvl6pPr lvl="5">
              <a:spcBef>
                <a:spcPts val="0"/>
              </a:spcBef>
              <a:spcAft>
                <a:spcPts val="0"/>
              </a:spcAft>
              <a:buSzPts val="3000"/>
              <a:buNone/>
              <a:defRPr sz="3000">
                <a:highlight>
                  <a:schemeClr val="dk1"/>
                </a:highlight>
              </a:defRPr>
            </a:lvl6pPr>
            <a:lvl7pPr lvl="6">
              <a:spcBef>
                <a:spcPts val="0"/>
              </a:spcBef>
              <a:spcAft>
                <a:spcPts val="0"/>
              </a:spcAft>
              <a:buSzPts val="3000"/>
              <a:buNone/>
              <a:defRPr sz="3000">
                <a:highlight>
                  <a:schemeClr val="dk1"/>
                </a:highlight>
              </a:defRPr>
            </a:lvl7pPr>
            <a:lvl8pPr lvl="7">
              <a:spcBef>
                <a:spcPts val="0"/>
              </a:spcBef>
              <a:spcAft>
                <a:spcPts val="0"/>
              </a:spcAft>
              <a:buSzPts val="3000"/>
              <a:buNone/>
              <a:defRPr sz="3000">
                <a:highlight>
                  <a:schemeClr val="dk1"/>
                </a:highlight>
              </a:defRPr>
            </a:lvl8pPr>
            <a:lvl9pPr lvl="8">
              <a:spcBef>
                <a:spcPts val="0"/>
              </a:spcBef>
              <a:spcAft>
                <a:spcPts val="0"/>
              </a:spcAft>
              <a:buSzPts val="3000"/>
              <a:buNone/>
              <a:defRPr sz="3000">
                <a:highlight>
                  <a:schemeClr val="dk1"/>
                </a:highlight>
              </a:defRPr>
            </a:lvl9pPr>
          </a:lstStyle>
          <a:p/>
        </p:txBody>
      </p:sp>
      <p:sp>
        <p:nvSpPr>
          <p:cNvPr id="31" name="Google Shape;31;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6000"/>
              <a:buNone/>
              <a:defRPr sz="6000">
                <a:solidFill>
                  <a:schemeClr val="lt1"/>
                </a:solidFill>
              </a:defRPr>
            </a:lvl1pPr>
            <a:lvl2pPr lvl="1">
              <a:spcBef>
                <a:spcPts val="0"/>
              </a:spcBef>
              <a:spcAft>
                <a:spcPts val="0"/>
              </a:spcAft>
              <a:buClr>
                <a:schemeClr val="lt1"/>
              </a:buClr>
              <a:buSzPts val="6000"/>
              <a:buNone/>
              <a:defRPr sz="6000">
                <a:solidFill>
                  <a:schemeClr val="lt1"/>
                </a:solidFill>
              </a:defRPr>
            </a:lvl2pPr>
            <a:lvl3pPr lvl="2">
              <a:spcBef>
                <a:spcPts val="0"/>
              </a:spcBef>
              <a:spcAft>
                <a:spcPts val="0"/>
              </a:spcAft>
              <a:buClr>
                <a:schemeClr val="lt1"/>
              </a:buClr>
              <a:buSzPts val="6000"/>
              <a:buNone/>
              <a:defRPr sz="6000">
                <a:solidFill>
                  <a:schemeClr val="lt1"/>
                </a:solidFill>
              </a:defRPr>
            </a:lvl3pPr>
            <a:lvl4pPr lvl="3">
              <a:spcBef>
                <a:spcPts val="0"/>
              </a:spcBef>
              <a:spcAft>
                <a:spcPts val="0"/>
              </a:spcAft>
              <a:buClr>
                <a:schemeClr val="lt1"/>
              </a:buClr>
              <a:buSzPts val="6000"/>
              <a:buNone/>
              <a:defRPr sz="6000">
                <a:solidFill>
                  <a:schemeClr val="lt1"/>
                </a:solidFill>
              </a:defRPr>
            </a:lvl4pPr>
            <a:lvl5pPr lvl="4">
              <a:spcBef>
                <a:spcPts val="0"/>
              </a:spcBef>
              <a:spcAft>
                <a:spcPts val="0"/>
              </a:spcAft>
              <a:buClr>
                <a:schemeClr val="lt1"/>
              </a:buClr>
              <a:buSzPts val="6000"/>
              <a:buNone/>
              <a:defRPr sz="6000">
                <a:solidFill>
                  <a:schemeClr val="lt1"/>
                </a:solidFill>
              </a:defRPr>
            </a:lvl5pPr>
            <a:lvl6pPr lvl="5">
              <a:spcBef>
                <a:spcPts val="0"/>
              </a:spcBef>
              <a:spcAft>
                <a:spcPts val="0"/>
              </a:spcAft>
              <a:buClr>
                <a:schemeClr val="lt1"/>
              </a:buClr>
              <a:buSzPts val="6000"/>
              <a:buNone/>
              <a:defRPr sz="6000">
                <a:solidFill>
                  <a:schemeClr val="lt1"/>
                </a:solidFill>
              </a:defRPr>
            </a:lvl6pPr>
            <a:lvl7pPr lvl="6">
              <a:spcBef>
                <a:spcPts val="0"/>
              </a:spcBef>
              <a:spcAft>
                <a:spcPts val="0"/>
              </a:spcAft>
              <a:buClr>
                <a:schemeClr val="lt1"/>
              </a:buClr>
              <a:buSzPts val="6000"/>
              <a:buNone/>
              <a:defRPr sz="6000">
                <a:solidFill>
                  <a:schemeClr val="lt1"/>
                </a:solidFill>
              </a:defRPr>
            </a:lvl7pPr>
            <a:lvl8pPr lvl="7">
              <a:spcBef>
                <a:spcPts val="0"/>
              </a:spcBef>
              <a:spcAft>
                <a:spcPts val="0"/>
              </a:spcAft>
              <a:buClr>
                <a:schemeClr val="lt1"/>
              </a:buClr>
              <a:buSzPts val="6000"/>
              <a:buNone/>
              <a:defRPr sz="6000">
                <a:solidFill>
                  <a:schemeClr val="lt1"/>
                </a:solidFill>
              </a:defRPr>
            </a:lvl8pPr>
            <a:lvl9pPr lvl="8">
              <a:spcBef>
                <a:spcPts val="0"/>
              </a:spcBef>
              <a:spcAft>
                <a:spcPts val="0"/>
              </a:spcAft>
              <a:buClr>
                <a:schemeClr val="lt1"/>
              </a:buClr>
              <a:buSzPts val="6000"/>
              <a:buNone/>
              <a:defRPr sz="60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28575">
            <a:solidFill>
              <a:schemeClr val="lt1"/>
            </a:solidFill>
            <a:prstDash val="solid"/>
            <a:round/>
            <a:headEnd len="sm" w="sm" type="none"/>
            <a:tailEnd len="sm" w="sm" type="none"/>
          </a:ln>
        </p:spPr>
      </p:cxnSp>
      <p:sp>
        <p:nvSpPr>
          <p:cNvPr id="39" name="Google Shape;39;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40" name="Google Shape;40;p9"/>
          <p:cNvSpPr txBox="1"/>
          <p:nvPr>
            <p:ph idx="1" type="subTitle"/>
          </p:nvPr>
        </p:nvSpPr>
        <p:spPr>
          <a:xfrm>
            <a:off x="265500" y="2845223"/>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accent1"/>
              </a:buClr>
              <a:buSzPts val="1800"/>
              <a:buChar char="●"/>
              <a:defRPr>
                <a:solidFill>
                  <a:schemeClr val="accent1"/>
                </a:solidFill>
                <a:highlight>
                  <a:schemeClr val="lt1"/>
                </a:highlight>
              </a:defRPr>
            </a:lvl1pPr>
            <a:lvl2pPr indent="-317500" lvl="1" marL="914400">
              <a:spcBef>
                <a:spcPts val="0"/>
              </a:spcBef>
              <a:spcAft>
                <a:spcPts val="0"/>
              </a:spcAft>
              <a:buClr>
                <a:schemeClr val="accent1"/>
              </a:buClr>
              <a:buSzPts val="1400"/>
              <a:buChar char="○"/>
              <a:defRPr>
                <a:solidFill>
                  <a:schemeClr val="accent1"/>
                </a:solidFill>
                <a:highlight>
                  <a:schemeClr val="lt1"/>
                </a:highlight>
              </a:defRPr>
            </a:lvl2pPr>
            <a:lvl3pPr indent="-317500" lvl="2" marL="1371600">
              <a:spcBef>
                <a:spcPts val="0"/>
              </a:spcBef>
              <a:spcAft>
                <a:spcPts val="0"/>
              </a:spcAft>
              <a:buClr>
                <a:schemeClr val="accent1"/>
              </a:buClr>
              <a:buSzPts val="1400"/>
              <a:buChar char="■"/>
              <a:defRPr>
                <a:solidFill>
                  <a:schemeClr val="accent1"/>
                </a:solidFill>
                <a:highlight>
                  <a:schemeClr val="lt1"/>
                </a:highlight>
              </a:defRPr>
            </a:lvl3pPr>
            <a:lvl4pPr indent="-317500" lvl="3" marL="1828800">
              <a:spcBef>
                <a:spcPts val="0"/>
              </a:spcBef>
              <a:spcAft>
                <a:spcPts val="0"/>
              </a:spcAft>
              <a:buClr>
                <a:schemeClr val="accent1"/>
              </a:buClr>
              <a:buSzPts val="1400"/>
              <a:buChar char="●"/>
              <a:defRPr>
                <a:solidFill>
                  <a:schemeClr val="accent1"/>
                </a:solidFill>
                <a:highlight>
                  <a:schemeClr val="lt1"/>
                </a:highlight>
              </a:defRPr>
            </a:lvl4pPr>
            <a:lvl5pPr indent="-317500" lvl="4" marL="2286000">
              <a:spcBef>
                <a:spcPts val="0"/>
              </a:spcBef>
              <a:spcAft>
                <a:spcPts val="0"/>
              </a:spcAft>
              <a:buClr>
                <a:schemeClr val="accent1"/>
              </a:buClr>
              <a:buSzPts val="1400"/>
              <a:buChar char="○"/>
              <a:defRPr>
                <a:solidFill>
                  <a:schemeClr val="accent1"/>
                </a:solidFill>
                <a:highlight>
                  <a:schemeClr val="lt1"/>
                </a:highlight>
              </a:defRPr>
            </a:lvl5pPr>
            <a:lvl6pPr indent="-317500" lvl="5" marL="2743200">
              <a:spcBef>
                <a:spcPts val="0"/>
              </a:spcBef>
              <a:spcAft>
                <a:spcPts val="0"/>
              </a:spcAft>
              <a:buClr>
                <a:schemeClr val="accent1"/>
              </a:buClr>
              <a:buSzPts val="1400"/>
              <a:buChar char="■"/>
              <a:defRPr>
                <a:solidFill>
                  <a:schemeClr val="accent1"/>
                </a:solidFill>
                <a:highlight>
                  <a:schemeClr val="lt1"/>
                </a:highlight>
              </a:defRPr>
            </a:lvl6pPr>
            <a:lvl7pPr indent="-317500" lvl="6" marL="3200400">
              <a:spcBef>
                <a:spcPts val="0"/>
              </a:spcBef>
              <a:spcAft>
                <a:spcPts val="0"/>
              </a:spcAft>
              <a:buClr>
                <a:schemeClr val="accent1"/>
              </a:buClr>
              <a:buSzPts val="1400"/>
              <a:buChar char="●"/>
              <a:defRPr>
                <a:solidFill>
                  <a:schemeClr val="accent1"/>
                </a:solidFill>
                <a:highlight>
                  <a:schemeClr val="lt1"/>
                </a:highlight>
              </a:defRPr>
            </a:lvl7pPr>
            <a:lvl8pPr indent="-317500" lvl="7" marL="3657600">
              <a:spcBef>
                <a:spcPts val="0"/>
              </a:spcBef>
              <a:spcAft>
                <a:spcPts val="0"/>
              </a:spcAft>
              <a:buClr>
                <a:schemeClr val="accent1"/>
              </a:buClr>
              <a:buSzPts val="1400"/>
              <a:buChar char="○"/>
              <a:defRPr>
                <a:solidFill>
                  <a:schemeClr val="accent1"/>
                </a:solidFill>
                <a:highlight>
                  <a:schemeClr val="lt1"/>
                </a:highlight>
              </a:defRPr>
            </a:lvl8pPr>
            <a:lvl9pPr indent="-317500" lvl="8" marL="4114800">
              <a:spcBef>
                <a:spcPts val="0"/>
              </a:spcBef>
              <a:spcAft>
                <a:spcPts val="0"/>
              </a:spcAft>
              <a:buClr>
                <a:schemeClr val="accent1"/>
              </a:buClr>
              <a:buSzPts val="1400"/>
              <a:buChar char="■"/>
              <a:defRPr>
                <a:solidFill>
                  <a:schemeClr val="accent1"/>
                </a:solidFill>
                <a:highlight>
                  <a:schemeClr val="lt1"/>
                </a:highlight>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accent1"/>
              </a:buClr>
              <a:buSzPts val="2400"/>
              <a:buFont typeface="Amatic SC"/>
              <a:buNone/>
              <a:defRPr b="1" sz="2400">
                <a:solidFill>
                  <a:schemeClr val="accent1"/>
                </a:solidFill>
                <a:latin typeface="Amatic SC"/>
                <a:ea typeface="Amatic SC"/>
                <a:cs typeface="Amatic SC"/>
                <a:sym typeface="Amatic SC"/>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6"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beach-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292850"/>
            <a:ext cx="8520600" cy="8010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1pPr>
            <a:lvl2pPr lvl="1">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2pPr>
            <a:lvl3pPr lvl="2">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3pPr>
            <a:lvl4pPr lvl="3">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4pPr>
            <a:lvl5pPr lvl="4">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5pPr>
            <a:lvl6pPr lvl="5">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6pPr>
            <a:lvl7pPr lvl="6">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7pPr>
            <a:lvl8pPr lvl="7">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8pPr>
            <a:lvl9pPr lvl="8">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9pPr>
          </a:lstStyle>
          <a:p/>
        </p:txBody>
      </p:sp>
      <p:sp>
        <p:nvSpPr>
          <p:cNvPr id="7" name="Google Shape;7;p1"/>
          <p:cNvSpPr txBox="1"/>
          <p:nvPr>
            <p:ph idx="1" type="body"/>
          </p:nvPr>
        </p:nvSpPr>
        <p:spPr>
          <a:xfrm>
            <a:off x="311700" y="1228675"/>
            <a:ext cx="8520600" cy="3340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Source Code Pro"/>
                <a:ea typeface="Source Code Pro"/>
                <a:cs typeface="Source Code Pro"/>
                <a:sym typeface="Source Code Pro"/>
              </a:defRPr>
            </a:lvl1pPr>
            <a:lvl2pPr lvl="1" algn="r">
              <a:buNone/>
              <a:defRPr sz="1000">
                <a:solidFill>
                  <a:schemeClr val="accent1"/>
                </a:solidFill>
                <a:latin typeface="Source Code Pro"/>
                <a:ea typeface="Source Code Pro"/>
                <a:cs typeface="Source Code Pro"/>
                <a:sym typeface="Source Code Pro"/>
              </a:defRPr>
            </a:lvl2pPr>
            <a:lvl3pPr lvl="2" algn="r">
              <a:buNone/>
              <a:defRPr sz="1000">
                <a:solidFill>
                  <a:schemeClr val="accent1"/>
                </a:solidFill>
                <a:latin typeface="Source Code Pro"/>
                <a:ea typeface="Source Code Pro"/>
                <a:cs typeface="Source Code Pro"/>
                <a:sym typeface="Source Code Pro"/>
              </a:defRPr>
            </a:lvl3pPr>
            <a:lvl4pPr lvl="3" algn="r">
              <a:buNone/>
              <a:defRPr sz="1000">
                <a:solidFill>
                  <a:schemeClr val="accent1"/>
                </a:solidFill>
                <a:latin typeface="Source Code Pro"/>
                <a:ea typeface="Source Code Pro"/>
                <a:cs typeface="Source Code Pro"/>
                <a:sym typeface="Source Code Pro"/>
              </a:defRPr>
            </a:lvl4pPr>
            <a:lvl5pPr lvl="4" algn="r">
              <a:buNone/>
              <a:defRPr sz="1000">
                <a:solidFill>
                  <a:schemeClr val="accent1"/>
                </a:solidFill>
                <a:latin typeface="Source Code Pro"/>
                <a:ea typeface="Source Code Pro"/>
                <a:cs typeface="Source Code Pro"/>
                <a:sym typeface="Source Code Pro"/>
              </a:defRPr>
            </a:lvl5pPr>
            <a:lvl6pPr lvl="5" algn="r">
              <a:buNone/>
              <a:defRPr sz="1000">
                <a:solidFill>
                  <a:schemeClr val="accent1"/>
                </a:solidFill>
                <a:latin typeface="Source Code Pro"/>
                <a:ea typeface="Source Code Pro"/>
                <a:cs typeface="Source Code Pro"/>
                <a:sym typeface="Source Code Pro"/>
              </a:defRPr>
            </a:lvl6pPr>
            <a:lvl7pPr lvl="6" algn="r">
              <a:buNone/>
              <a:defRPr sz="1000">
                <a:solidFill>
                  <a:schemeClr val="accent1"/>
                </a:solidFill>
                <a:latin typeface="Source Code Pro"/>
                <a:ea typeface="Source Code Pro"/>
                <a:cs typeface="Source Code Pro"/>
                <a:sym typeface="Source Code Pro"/>
              </a:defRPr>
            </a:lvl7pPr>
            <a:lvl8pPr lvl="7" algn="r">
              <a:buNone/>
              <a:defRPr sz="1000">
                <a:solidFill>
                  <a:schemeClr val="accent1"/>
                </a:solidFill>
                <a:latin typeface="Source Code Pro"/>
                <a:ea typeface="Source Code Pro"/>
                <a:cs typeface="Source Code Pro"/>
                <a:sym typeface="Source Code Pro"/>
              </a:defRPr>
            </a:lvl8pPr>
            <a:lvl9pPr lvl="8" algn="r">
              <a:buNone/>
              <a:defRPr sz="1000">
                <a:solidFill>
                  <a:schemeClr val="accen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 Id="rId3"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 Id="rId3"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 Id="rId3"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 Id="rId3"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 Id="rId3"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7"/>
          <p:cNvSpPr txBox="1"/>
          <p:nvPr>
            <p:ph type="ctrTitle"/>
          </p:nvPr>
        </p:nvSpPr>
        <p:spPr>
          <a:xfrm>
            <a:off x="436825" y="849050"/>
            <a:ext cx="4065900" cy="19554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CUSTOMER RETENTION</a:t>
            </a:r>
            <a:r>
              <a:rPr lang="en-GB"/>
              <a:t> PROJECT</a:t>
            </a:r>
            <a:endParaRPr/>
          </a:p>
        </p:txBody>
      </p:sp>
      <p:sp>
        <p:nvSpPr>
          <p:cNvPr id="82" name="Google Shape;82;p17"/>
          <p:cNvSpPr txBox="1"/>
          <p:nvPr>
            <p:ph idx="1" type="subTitle"/>
          </p:nvPr>
        </p:nvSpPr>
        <p:spPr>
          <a:xfrm>
            <a:off x="436825" y="2974150"/>
            <a:ext cx="4065900" cy="55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Submitted by: Twinkle Patel</a:t>
            </a:r>
            <a:endParaRPr b="0"/>
          </a:p>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6"/>
          <p:cNvSpPr txBox="1"/>
          <p:nvPr>
            <p:ph idx="1" type="body"/>
          </p:nvPr>
        </p:nvSpPr>
        <p:spPr>
          <a:xfrm>
            <a:off x="558425" y="870700"/>
            <a:ext cx="7620000" cy="2334600"/>
          </a:xfrm>
          <a:prstGeom prst="rect">
            <a:avLst/>
          </a:prstGeom>
        </p:spPr>
        <p:txBody>
          <a:bodyPr anchorCtr="0" anchor="t" bIns="91425" lIns="91425" spcFirstLastPara="1" rIns="91425" wrap="square" tIns="91425">
            <a:normAutofit/>
          </a:bodyPr>
          <a:lstStyle/>
          <a:p>
            <a:pPr indent="0" lvl="0" marL="0" rtl="0" algn="just">
              <a:lnSpc>
                <a:spcPct val="100000"/>
              </a:lnSpc>
              <a:spcBef>
                <a:spcPts val="0"/>
              </a:spcBef>
              <a:spcAft>
                <a:spcPts val="800"/>
              </a:spcAft>
              <a:buNone/>
            </a:pPr>
            <a:r>
              <a:rPr lang="en-GB" sz="1400">
                <a:solidFill>
                  <a:srgbClr val="000000"/>
                </a:solidFill>
                <a:latin typeface="Arial"/>
                <a:ea typeface="Arial"/>
                <a:cs typeface="Arial"/>
                <a:sym typeface="Arial"/>
              </a:rPr>
              <a:t>As per below graph mention that how much time buyer spend on e-retail store.</a:t>
            </a:r>
            <a:endParaRPr/>
          </a:p>
        </p:txBody>
      </p:sp>
      <p:pic>
        <p:nvPicPr>
          <p:cNvPr id="138" name="Google Shape;138;p26"/>
          <p:cNvPicPr preferRelativeResize="0"/>
          <p:nvPr/>
        </p:nvPicPr>
        <p:blipFill>
          <a:blip r:embed="rId3">
            <a:alphaModFix/>
          </a:blip>
          <a:stretch>
            <a:fillRect/>
          </a:stretch>
        </p:blipFill>
        <p:spPr>
          <a:xfrm>
            <a:off x="558425" y="1954075"/>
            <a:ext cx="7424725" cy="251358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7"/>
          <p:cNvSpPr txBox="1"/>
          <p:nvPr>
            <p:ph idx="1" type="body"/>
          </p:nvPr>
        </p:nvSpPr>
        <p:spPr>
          <a:xfrm>
            <a:off x="558425" y="870700"/>
            <a:ext cx="7620000" cy="2334600"/>
          </a:xfrm>
          <a:prstGeom prst="rect">
            <a:avLst/>
          </a:prstGeom>
        </p:spPr>
        <p:txBody>
          <a:bodyPr anchorCtr="0" anchor="t" bIns="91425" lIns="91425" spcFirstLastPara="1" rIns="91425" wrap="square" tIns="91425">
            <a:normAutofit/>
          </a:bodyPr>
          <a:lstStyle/>
          <a:p>
            <a:pPr indent="0" lvl="0" marL="0" rtl="0" algn="just">
              <a:lnSpc>
                <a:spcPct val="100000"/>
              </a:lnSpc>
              <a:spcBef>
                <a:spcPts val="0"/>
              </a:spcBef>
              <a:spcAft>
                <a:spcPts val="800"/>
              </a:spcAft>
              <a:buNone/>
            </a:pPr>
            <a:r>
              <a:rPr lang="en-GB" sz="1400">
                <a:solidFill>
                  <a:srgbClr val="000000"/>
                </a:solidFill>
                <a:latin typeface="Arial"/>
                <a:ea typeface="Arial"/>
                <a:cs typeface="Arial"/>
                <a:sym typeface="Arial"/>
              </a:rPr>
              <a:t>As we seen below that customers use online payment via credit/debit card 2 times more than cash on delivery</a:t>
            </a:r>
            <a:endParaRPr/>
          </a:p>
        </p:txBody>
      </p:sp>
      <p:pic>
        <p:nvPicPr>
          <p:cNvPr id="144" name="Google Shape;144;p27"/>
          <p:cNvPicPr preferRelativeResize="0"/>
          <p:nvPr/>
        </p:nvPicPr>
        <p:blipFill>
          <a:blip r:embed="rId3">
            <a:alphaModFix/>
          </a:blip>
          <a:stretch>
            <a:fillRect/>
          </a:stretch>
        </p:blipFill>
        <p:spPr>
          <a:xfrm>
            <a:off x="1017975" y="1906975"/>
            <a:ext cx="7447350" cy="28186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8"/>
          <p:cNvSpPr txBox="1"/>
          <p:nvPr>
            <p:ph idx="1" type="body"/>
          </p:nvPr>
        </p:nvSpPr>
        <p:spPr>
          <a:xfrm>
            <a:off x="558425" y="870700"/>
            <a:ext cx="7620000" cy="2334600"/>
          </a:xfrm>
          <a:prstGeom prst="rect">
            <a:avLst/>
          </a:prstGeom>
        </p:spPr>
        <p:txBody>
          <a:bodyPr anchorCtr="0" anchor="t" bIns="91425" lIns="91425" spcFirstLastPara="1" rIns="91425" wrap="square" tIns="91425">
            <a:normAutofit/>
          </a:bodyPr>
          <a:lstStyle/>
          <a:p>
            <a:pPr indent="0" lvl="0" marL="0" rtl="0" algn="just">
              <a:lnSpc>
                <a:spcPct val="100000"/>
              </a:lnSpc>
              <a:spcBef>
                <a:spcPts val="0"/>
              </a:spcBef>
              <a:spcAft>
                <a:spcPts val="0"/>
              </a:spcAft>
              <a:buNone/>
            </a:pPr>
            <a:r>
              <a:rPr b="1" lang="en-GB" sz="1400">
                <a:solidFill>
                  <a:srgbClr val="000000"/>
                </a:solidFill>
                <a:latin typeface="Arial"/>
                <a:ea typeface="Arial"/>
                <a:cs typeface="Arial"/>
                <a:sym typeface="Arial"/>
              </a:rPr>
              <a:t>Now we can see below relation between male and female </a:t>
            </a:r>
            <a:endParaRPr b="1" sz="1400">
              <a:solidFill>
                <a:srgbClr val="000000"/>
              </a:solidFill>
              <a:latin typeface="Arial"/>
              <a:ea typeface="Arial"/>
              <a:cs typeface="Arial"/>
              <a:sym typeface="Arial"/>
            </a:endParaRPr>
          </a:p>
          <a:p>
            <a:pPr indent="0" lvl="0" marL="0" rtl="0" algn="just">
              <a:lnSpc>
                <a:spcPct val="100000"/>
              </a:lnSpc>
              <a:spcBef>
                <a:spcPts val="800"/>
              </a:spcBef>
              <a:spcAft>
                <a:spcPts val="800"/>
              </a:spcAft>
              <a:buNone/>
            </a:pPr>
            <a:r>
              <a:rPr b="1" lang="en-GB" sz="1400">
                <a:solidFill>
                  <a:srgbClr val="000000"/>
                </a:solidFill>
                <a:latin typeface="Arial"/>
                <a:ea typeface="Arial"/>
                <a:cs typeface="Arial"/>
                <a:sym typeface="Arial"/>
              </a:rPr>
              <a:t>- </a:t>
            </a:r>
            <a:r>
              <a:rPr lang="en-GB" sz="1400">
                <a:solidFill>
                  <a:srgbClr val="000000"/>
                </a:solidFill>
                <a:latin typeface="Arial"/>
                <a:ea typeface="Arial"/>
                <a:cs typeface="Arial"/>
                <a:sym typeface="Arial"/>
              </a:rPr>
              <a:t>As we can see from the graph, male in Delhi and Noida buy products online more than females  and as per the data for other graphs female buyers are more than for others. </a:t>
            </a:r>
            <a:endParaRPr sz="1400">
              <a:solidFill>
                <a:srgbClr val="000000"/>
              </a:solidFill>
              <a:latin typeface="Arial"/>
              <a:ea typeface="Arial"/>
              <a:cs typeface="Arial"/>
              <a:sym typeface="Arial"/>
            </a:endParaRPr>
          </a:p>
        </p:txBody>
      </p:sp>
      <p:pic>
        <p:nvPicPr>
          <p:cNvPr id="150" name="Google Shape;150;p28"/>
          <p:cNvPicPr preferRelativeResize="0"/>
          <p:nvPr/>
        </p:nvPicPr>
        <p:blipFill>
          <a:blip r:embed="rId3">
            <a:alphaModFix/>
          </a:blip>
          <a:stretch>
            <a:fillRect/>
          </a:stretch>
        </p:blipFill>
        <p:spPr>
          <a:xfrm>
            <a:off x="558425" y="2400300"/>
            <a:ext cx="8604750" cy="25396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9"/>
          <p:cNvSpPr txBox="1"/>
          <p:nvPr>
            <p:ph idx="1" type="body"/>
          </p:nvPr>
        </p:nvSpPr>
        <p:spPr>
          <a:xfrm>
            <a:off x="558425" y="870700"/>
            <a:ext cx="7620000" cy="2334600"/>
          </a:xfrm>
          <a:prstGeom prst="rect">
            <a:avLst/>
          </a:prstGeom>
        </p:spPr>
        <p:txBody>
          <a:bodyPr anchorCtr="0" anchor="t" bIns="91425" lIns="91425" spcFirstLastPara="1" rIns="91425" wrap="square" tIns="91425">
            <a:normAutofit/>
          </a:bodyPr>
          <a:lstStyle/>
          <a:p>
            <a:pPr indent="0" lvl="0" marL="0" rtl="0" algn="just">
              <a:lnSpc>
                <a:spcPct val="100000"/>
              </a:lnSpc>
              <a:spcBef>
                <a:spcPts val="0"/>
              </a:spcBef>
              <a:spcAft>
                <a:spcPts val="800"/>
              </a:spcAft>
              <a:buNone/>
            </a:pPr>
            <a:r>
              <a:rPr lang="en-GB" sz="1400">
                <a:solidFill>
                  <a:srgbClr val="000000"/>
                </a:solidFill>
                <a:latin typeface="Arial"/>
                <a:ea typeface="Arial"/>
                <a:cs typeface="Arial"/>
                <a:sym typeface="Arial"/>
              </a:rPr>
              <a:t>From the below data show how long girls and boys purchase from the last 5 years.</a:t>
            </a:r>
            <a:r>
              <a:rPr lang="en-GB" sz="1400">
                <a:solidFill>
                  <a:srgbClr val="000000"/>
                </a:solidFill>
                <a:latin typeface="Arial"/>
                <a:ea typeface="Arial"/>
                <a:cs typeface="Arial"/>
                <a:sym typeface="Arial"/>
              </a:rPr>
              <a:t> </a:t>
            </a:r>
            <a:endParaRPr sz="1400">
              <a:solidFill>
                <a:srgbClr val="000000"/>
              </a:solidFill>
              <a:latin typeface="Arial"/>
              <a:ea typeface="Arial"/>
              <a:cs typeface="Arial"/>
              <a:sym typeface="Arial"/>
            </a:endParaRPr>
          </a:p>
        </p:txBody>
      </p:sp>
      <p:pic>
        <p:nvPicPr>
          <p:cNvPr id="156" name="Google Shape;156;p29"/>
          <p:cNvPicPr preferRelativeResize="0"/>
          <p:nvPr/>
        </p:nvPicPr>
        <p:blipFill>
          <a:blip r:embed="rId3">
            <a:alphaModFix/>
          </a:blip>
          <a:stretch>
            <a:fillRect/>
          </a:stretch>
        </p:blipFill>
        <p:spPr>
          <a:xfrm>
            <a:off x="512725" y="1800225"/>
            <a:ext cx="8325300" cy="24860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30"/>
          <p:cNvSpPr txBox="1"/>
          <p:nvPr>
            <p:ph idx="1" type="body"/>
          </p:nvPr>
        </p:nvSpPr>
        <p:spPr>
          <a:xfrm>
            <a:off x="376250" y="784975"/>
            <a:ext cx="7620000" cy="2334600"/>
          </a:xfrm>
          <a:prstGeom prst="rect">
            <a:avLst/>
          </a:prstGeom>
        </p:spPr>
        <p:txBody>
          <a:bodyPr anchorCtr="0" anchor="t" bIns="91425" lIns="91425" spcFirstLastPara="1" rIns="91425" wrap="square" tIns="91425">
            <a:normAutofit/>
          </a:bodyPr>
          <a:lstStyle/>
          <a:p>
            <a:pPr indent="0" lvl="0" marL="0" rtl="0" algn="just">
              <a:lnSpc>
                <a:spcPct val="100000"/>
              </a:lnSpc>
              <a:spcBef>
                <a:spcPts val="0"/>
              </a:spcBef>
              <a:spcAft>
                <a:spcPts val="0"/>
              </a:spcAft>
              <a:buNone/>
            </a:pPr>
            <a:r>
              <a:rPr lang="en-GB" sz="1400">
                <a:solidFill>
                  <a:srgbClr val="000000"/>
                </a:solidFill>
                <a:latin typeface="Arial"/>
                <a:ea typeface="Arial"/>
                <a:cs typeface="Arial"/>
                <a:sym typeface="Arial"/>
              </a:rPr>
              <a:t>Below notice that male users have always less interest on E-wallet and cash on delivery.</a:t>
            </a:r>
            <a:endParaRPr sz="1400">
              <a:solidFill>
                <a:srgbClr val="000000"/>
              </a:solidFill>
              <a:latin typeface="Arial"/>
              <a:ea typeface="Arial"/>
              <a:cs typeface="Arial"/>
              <a:sym typeface="Arial"/>
            </a:endParaRPr>
          </a:p>
          <a:p>
            <a:pPr indent="0" lvl="0" marL="0" rtl="0" algn="just">
              <a:lnSpc>
                <a:spcPct val="100000"/>
              </a:lnSpc>
              <a:spcBef>
                <a:spcPts val="800"/>
              </a:spcBef>
              <a:spcAft>
                <a:spcPts val="800"/>
              </a:spcAft>
              <a:buNone/>
            </a:pPr>
            <a:r>
              <a:t/>
            </a:r>
            <a:endParaRPr sz="1400">
              <a:solidFill>
                <a:srgbClr val="000000"/>
              </a:solidFill>
              <a:latin typeface="Arial"/>
              <a:ea typeface="Arial"/>
              <a:cs typeface="Arial"/>
              <a:sym typeface="Arial"/>
            </a:endParaRPr>
          </a:p>
        </p:txBody>
      </p:sp>
      <p:pic>
        <p:nvPicPr>
          <p:cNvPr id="162" name="Google Shape;162;p30"/>
          <p:cNvPicPr preferRelativeResize="0"/>
          <p:nvPr/>
        </p:nvPicPr>
        <p:blipFill>
          <a:blip r:embed="rId3">
            <a:alphaModFix/>
          </a:blip>
          <a:stretch>
            <a:fillRect/>
          </a:stretch>
        </p:blipFill>
        <p:spPr>
          <a:xfrm>
            <a:off x="91925" y="1725225"/>
            <a:ext cx="9277224" cy="26253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31"/>
          <p:cNvSpPr txBox="1"/>
          <p:nvPr>
            <p:ph idx="1" type="body"/>
          </p:nvPr>
        </p:nvSpPr>
        <p:spPr>
          <a:xfrm>
            <a:off x="376250" y="784975"/>
            <a:ext cx="7620000" cy="2334600"/>
          </a:xfrm>
          <a:prstGeom prst="rect">
            <a:avLst/>
          </a:prstGeom>
        </p:spPr>
        <p:txBody>
          <a:bodyPr anchorCtr="0" anchor="t" bIns="91425" lIns="91425" spcFirstLastPara="1" rIns="91425" wrap="square" tIns="91425">
            <a:normAutofit/>
          </a:bodyPr>
          <a:lstStyle/>
          <a:p>
            <a:pPr indent="0" lvl="0" marL="0" rtl="0" algn="just">
              <a:lnSpc>
                <a:spcPct val="100000"/>
              </a:lnSpc>
              <a:spcBef>
                <a:spcPts val="0"/>
              </a:spcBef>
              <a:spcAft>
                <a:spcPts val="0"/>
              </a:spcAft>
              <a:buNone/>
            </a:pPr>
            <a:r>
              <a:rPr lang="en-GB" sz="1400">
                <a:solidFill>
                  <a:srgbClr val="000000"/>
                </a:solidFill>
                <a:latin typeface="Arial"/>
                <a:ea typeface="Arial"/>
                <a:cs typeface="Arial"/>
                <a:sym typeface="Arial"/>
              </a:rPr>
              <a:t> Perceived trustworthiness: The most trusted online shopping site by the customers</a:t>
            </a:r>
            <a:endParaRPr sz="1400">
              <a:solidFill>
                <a:srgbClr val="000000"/>
              </a:solidFill>
              <a:latin typeface="Arial"/>
              <a:ea typeface="Arial"/>
              <a:cs typeface="Arial"/>
              <a:sym typeface="Arial"/>
            </a:endParaRPr>
          </a:p>
          <a:p>
            <a:pPr indent="0" lvl="0" marL="0" rtl="0" algn="just">
              <a:lnSpc>
                <a:spcPct val="100000"/>
              </a:lnSpc>
              <a:spcBef>
                <a:spcPts val="800"/>
              </a:spcBef>
              <a:spcAft>
                <a:spcPts val="800"/>
              </a:spcAft>
              <a:buNone/>
            </a:pPr>
            <a:r>
              <a:t/>
            </a:r>
            <a:endParaRPr sz="1400">
              <a:solidFill>
                <a:srgbClr val="000000"/>
              </a:solidFill>
              <a:latin typeface="Arial"/>
              <a:ea typeface="Arial"/>
              <a:cs typeface="Arial"/>
              <a:sym typeface="Arial"/>
            </a:endParaRPr>
          </a:p>
        </p:txBody>
      </p:sp>
      <p:pic>
        <p:nvPicPr>
          <p:cNvPr id="168" name="Google Shape;168;p31"/>
          <p:cNvPicPr preferRelativeResize="0"/>
          <p:nvPr/>
        </p:nvPicPr>
        <p:blipFill>
          <a:blip r:embed="rId3">
            <a:alphaModFix/>
          </a:blip>
          <a:stretch>
            <a:fillRect/>
          </a:stretch>
        </p:blipFill>
        <p:spPr>
          <a:xfrm>
            <a:off x="1082275" y="1478750"/>
            <a:ext cx="7620000" cy="34290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32"/>
          <p:cNvSpPr txBox="1"/>
          <p:nvPr>
            <p:ph type="title"/>
          </p:nvPr>
        </p:nvSpPr>
        <p:spPr>
          <a:xfrm>
            <a:off x="284100" y="307975"/>
            <a:ext cx="2479800" cy="4268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Conclusion</a:t>
            </a:r>
            <a:endParaRPr/>
          </a:p>
        </p:txBody>
      </p:sp>
      <p:sp>
        <p:nvSpPr>
          <p:cNvPr id="174" name="Google Shape;174;p32"/>
          <p:cNvSpPr txBox="1"/>
          <p:nvPr>
            <p:ph idx="1" type="body"/>
          </p:nvPr>
        </p:nvSpPr>
        <p:spPr>
          <a:xfrm>
            <a:off x="3145350" y="608025"/>
            <a:ext cx="5887800" cy="4268700"/>
          </a:xfrm>
          <a:prstGeom prst="rect">
            <a:avLst/>
          </a:prstGeom>
        </p:spPr>
        <p:txBody>
          <a:bodyPr anchorCtr="0" anchor="t" bIns="91425" lIns="91425" spcFirstLastPara="1" rIns="91425" wrap="square" tIns="91425">
            <a:normAutofit fontScale="92500" lnSpcReduction="20000"/>
          </a:bodyPr>
          <a:lstStyle/>
          <a:p>
            <a:pPr indent="0" lvl="0" marL="0" rtl="0" algn="just">
              <a:lnSpc>
                <a:spcPct val="107916"/>
              </a:lnSpc>
              <a:spcBef>
                <a:spcPts val="0"/>
              </a:spcBef>
              <a:spcAft>
                <a:spcPts val="0"/>
              </a:spcAft>
              <a:buNone/>
            </a:pPr>
            <a:r>
              <a:rPr lang="en-GB" sz="1400">
                <a:solidFill>
                  <a:srgbClr val="000000"/>
                </a:solidFill>
                <a:latin typeface="Arial"/>
                <a:ea typeface="Arial"/>
                <a:cs typeface="Arial"/>
                <a:sym typeface="Arial"/>
              </a:rPr>
              <a:t>There are many  ways to improve customer experience and customer satisfaction. Companies can provide good services so customers can repeat purchases and brand loyalty. The first includes taking what customers feel after purchasing products and services. Companies have received feedback  from existing customers, through a satisfaction survey or other customer engagement, and putting it into action. </a:t>
            </a:r>
            <a:endParaRPr sz="1400">
              <a:solidFill>
                <a:srgbClr val="000000"/>
              </a:solidFill>
              <a:latin typeface="Arial"/>
              <a:ea typeface="Arial"/>
              <a:cs typeface="Arial"/>
              <a:sym typeface="Arial"/>
            </a:endParaRPr>
          </a:p>
          <a:p>
            <a:pPr indent="0" lvl="0" marL="0" rtl="0" algn="just">
              <a:lnSpc>
                <a:spcPct val="107916"/>
              </a:lnSpc>
              <a:spcBef>
                <a:spcPts val="800"/>
              </a:spcBef>
              <a:spcAft>
                <a:spcPts val="0"/>
              </a:spcAft>
              <a:buNone/>
            </a:pPr>
            <a:r>
              <a:rPr lang="en-GB" sz="1400">
                <a:solidFill>
                  <a:srgbClr val="000000"/>
                </a:solidFill>
                <a:latin typeface="Arial"/>
                <a:ea typeface="Arial"/>
                <a:cs typeface="Arial"/>
                <a:sym typeface="Arial"/>
              </a:rPr>
              <a:t> New customers find it a lot harder to trust your company for the first time because they don't have practically experienced what kind of  value gain you provide. That’s why it’s even more important to provide a positive customer experience to meet up with customer expectations and best service so that the help of your customers' positive experience can help your businesses succeed. By focusing on customer delight and meeting up with customer expectations, you can get more business from them and acquire new clients when they refer your business to their friends ,family, etc. So retaining customers by focusing on a solid customer retention strategy opens up unseen opportunities for new customer acquisition as well.</a:t>
            </a:r>
            <a:endParaRPr sz="1400">
              <a:solidFill>
                <a:srgbClr val="000000"/>
              </a:solidFill>
              <a:latin typeface="Arial"/>
              <a:ea typeface="Arial"/>
              <a:cs typeface="Arial"/>
              <a:sym typeface="Arial"/>
            </a:endParaRPr>
          </a:p>
          <a:p>
            <a:pPr indent="0" lvl="0" marL="0" rtl="0" algn="just">
              <a:lnSpc>
                <a:spcPct val="107916"/>
              </a:lnSpc>
              <a:spcBef>
                <a:spcPts val="800"/>
              </a:spcBef>
              <a:spcAft>
                <a:spcPts val="0"/>
              </a:spcAft>
              <a:buNone/>
            </a:pPr>
            <a:r>
              <a:t/>
            </a:r>
            <a:endParaRPr sz="1400">
              <a:solidFill>
                <a:srgbClr val="000000"/>
              </a:solidFill>
              <a:latin typeface="Arial"/>
              <a:ea typeface="Arial"/>
              <a:cs typeface="Arial"/>
              <a:sym typeface="Arial"/>
            </a:endParaRPr>
          </a:p>
          <a:p>
            <a:pPr indent="0" lvl="0" marL="0" marR="0" rtl="0" algn="just">
              <a:lnSpc>
                <a:spcPct val="107916"/>
              </a:lnSpc>
              <a:spcBef>
                <a:spcPts val="800"/>
              </a:spcBef>
              <a:spcAft>
                <a:spcPts val="0"/>
              </a:spcAft>
              <a:buNone/>
            </a:pPr>
            <a:r>
              <a:t/>
            </a:r>
            <a:endParaRPr sz="1400">
              <a:solidFill>
                <a:srgbClr val="111111"/>
              </a:solidFill>
              <a:highlight>
                <a:srgbClr val="FFFFFF"/>
              </a:highlight>
              <a:latin typeface="Arial"/>
              <a:ea typeface="Arial"/>
              <a:cs typeface="Arial"/>
              <a:sym typeface="Arial"/>
            </a:endParaRPr>
          </a:p>
          <a:p>
            <a:pPr indent="0" lvl="0" marL="0" rtl="0" algn="l">
              <a:spcBef>
                <a:spcPts val="80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8"/>
          <p:cNvSpPr txBox="1"/>
          <p:nvPr>
            <p:ph type="ctrTitle"/>
          </p:nvPr>
        </p:nvSpPr>
        <p:spPr>
          <a:xfrm>
            <a:off x="1145375" y="207675"/>
            <a:ext cx="6947700" cy="9960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 INTRODUCTION</a:t>
            </a:r>
            <a:endParaRPr/>
          </a:p>
        </p:txBody>
      </p:sp>
      <p:sp>
        <p:nvSpPr>
          <p:cNvPr id="88" name="Google Shape;88;p18"/>
          <p:cNvSpPr txBox="1"/>
          <p:nvPr>
            <p:ph idx="1" type="body"/>
          </p:nvPr>
        </p:nvSpPr>
        <p:spPr>
          <a:xfrm>
            <a:off x="1200150" y="1279075"/>
            <a:ext cx="7468800" cy="2743200"/>
          </a:xfrm>
          <a:prstGeom prst="rect">
            <a:avLst/>
          </a:prstGeom>
        </p:spPr>
        <p:txBody>
          <a:bodyPr anchorCtr="0" anchor="t" bIns="91425" lIns="91425" spcFirstLastPara="1" rIns="91425" wrap="square" tIns="91425">
            <a:noAutofit/>
          </a:bodyPr>
          <a:lstStyle/>
          <a:p>
            <a:pPr indent="0" lvl="0" marL="0" marR="0" rtl="0" algn="just">
              <a:lnSpc>
                <a:spcPct val="107916"/>
              </a:lnSpc>
              <a:spcBef>
                <a:spcPts val="0"/>
              </a:spcBef>
              <a:spcAft>
                <a:spcPts val="0"/>
              </a:spcAft>
              <a:buNone/>
            </a:pPr>
            <a:r>
              <a:rPr lang="en-GB" sz="1400">
                <a:solidFill>
                  <a:schemeClr val="lt1"/>
                </a:solidFill>
                <a:latin typeface="Arial"/>
                <a:ea typeface="Arial"/>
                <a:cs typeface="Arial"/>
                <a:sym typeface="Arial"/>
              </a:rPr>
              <a:t>A customer receives/buys products and services, and can buy  different services and products from different suppliers.The main goal of all business enterprises is to attract customers and try to make them purchase what they have on sale. They also try to attract them to keep coming back. Merchants main point of marketing is having an understanding of what the customer needs and trending. When a customer buys something, the seller immediately focuses on the next customers. If sellers provide good services and make customers happy then customers always buy next time from those sellers. </a:t>
            </a:r>
            <a:endParaRPr sz="1400">
              <a:solidFill>
                <a:schemeClr val="lt1"/>
              </a:solidFill>
              <a:latin typeface="Arial"/>
              <a:ea typeface="Arial"/>
              <a:cs typeface="Arial"/>
              <a:sym typeface="Arial"/>
            </a:endParaRPr>
          </a:p>
          <a:p>
            <a:pPr indent="0" lvl="0" marL="0" marR="0" rtl="0" algn="just">
              <a:lnSpc>
                <a:spcPct val="107916"/>
              </a:lnSpc>
              <a:spcBef>
                <a:spcPts val="800"/>
              </a:spcBef>
              <a:spcAft>
                <a:spcPts val="0"/>
              </a:spcAft>
              <a:buNone/>
            </a:pPr>
            <a:r>
              <a:rPr lang="en-GB" sz="1400">
                <a:solidFill>
                  <a:schemeClr val="lt1"/>
                </a:solidFill>
                <a:latin typeface="Arial"/>
                <a:ea typeface="Arial"/>
                <a:cs typeface="Arial"/>
                <a:sym typeface="Arial"/>
              </a:rPr>
              <a:t>Nowadays we see growing companies are always trying to attack with their good services. and this is possible because of internet and online businesses. As we know that online sellers are trying to make a good impression with all their customers and who are buying a good from their.And sellers always ask feedback from receivers so next customers and sellers get reviews and they can track the value /quality /services  how receivers get.  </a:t>
            </a:r>
            <a:endParaRPr sz="1400">
              <a:solidFill>
                <a:schemeClr val="lt1"/>
              </a:solidFill>
              <a:latin typeface="Arial"/>
              <a:ea typeface="Arial"/>
              <a:cs typeface="Arial"/>
              <a:sym typeface="Arial"/>
            </a:endParaRPr>
          </a:p>
          <a:p>
            <a:pPr indent="0" lvl="0" marL="0" marR="0" rtl="0" algn="just">
              <a:lnSpc>
                <a:spcPct val="107916"/>
              </a:lnSpc>
              <a:spcBef>
                <a:spcPts val="800"/>
              </a:spcBef>
              <a:spcAft>
                <a:spcPts val="0"/>
              </a:spcAft>
              <a:buNone/>
            </a:pPr>
            <a:r>
              <a:rPr lang="en-GB" sz="1400">
                <a:solidFill>
                  <a:schemeClr val="lt1"/>
                </a:solidFill>
                <a:latin typeface="Arial"/>
                <a:ea typeface="Arial"/>
                <a:cs typeface="Arial"/>
                <a:sym typeface="Arial"/>
              </a:rPr>
              <a:t>Online sellers/traders do this so customers can improve their purchasing experience from there. Sellers are make great efforts on offers on customers preferences</a:t>
            </a:r>
            <a:endParaRPr sz="1400">
              <a:solidFill>
                <a:schemeClr val="lt1"/>
              </a:solidFill>
              <a:latin typeface="Arial"/>
              <a:ea typeface="Arial"/>
              <a:cs typeface="Arial"/>
              <a:sym typeface="Arial"/>
            </a:endParaRPr>
          </a:p>
          <a:p>
            <a:pPr indent="0" lvl="0" marL="0" marR="0" rtl="0" algn="just">
              <a:lnSpc>
                <a:spcPct val="107916"/>
              </a:lnSpc>
              <a:spcBef>
                <a:spcPts val="800"/>
              </a:spcBef>
              <a:spcAft>
                <a:spcPts val="0"/>
              </a:spcAft>
              <a:buNone/>
            </a:pPr>
            <a:r>
              <a:t/>
            </a:r>
            <a:endParaRPr sz="1400">
              <a:solidFill>
                <a:srgbClr val="000000"/>
              </a:solidFill>
              <a:latin typeface="Arial"/>
              <a:ea typeface="Arial"/>
              <a:cs typeface="Arial"/>
              <a:sym typeface="Arial"/>
            </a:endParaRPr>
          </a:p>
          <a:p>
            <a:pPr indent="0" lvl="0" marL="0" marR="0" rtl="0" algn="just">
              <a:lnSpc>
                <a:spcPct val="107916"/>
              </a:lnSpc>
              <a:spcBef>
                <a:spcPts val="800"/>
              </a:spcBef>
              <a:spcAft>
                <a:spcPts val="0"/>
              </a:spcAft>
              <a:buNone/>
            </a:pPr>
            <a:r>
              <a:t/>
            </a:r>
            <a:endParaRPr sz="1400">
              <a:solidFill>
                <a:srgbClr val="000000"/>
              </a:solidFill>
              <a:latin typeface="Arial"/>
              <a:ea typeface="Arial"/>
              <a:cs typeface="Arial"/>
              <a:sym typeface="Arial"/>
            </a:endParaRPr>
          </a:p>
          <a:p>
            <a:pPr indent="0" lvl="0" marL="0" marR="0" rtl="0" algn="just">
              <a:lnSpc>
                <a:spcPct val="107916"/>
              </a:lnSpc>
              <a:spcBef>
                <a:spcPts val="800"/>
              </a:spcBef>
              <a:spcAft>
                <a:spcPts val="0"/>
              </a:spcAft>
              <a:buNone/>
            </a:pPr>
            <a:r>
              <a:t/>
            </a:r>
            <a:endParaRPr sz="1400">
              <a:solidFill>
                <a:srgbClr val="000000"/>
              </a:solidFill>
              <a:latin typeface="Arial"/>
              <a:ea typeface="Arial"/>
              <a:cs typeface="Arial"/>
              <a:sym typeface="Arial"/>
            </a:endParaRPr>
          </a:p>
          <a:p>
            <a:pPr indent="0" lvl="0" marL="0" rtl="0" algn="l">
              <a:spcBef>
                <a:spcPts val="800"/>
              </a:spcBef>
              <a:spcAft>
                <a:spcPts val="1600"/>
              </a:spcAft>
              <a:buNone/>
            </a:pPr>
            <a:r>
              <a:t/>
            </a:r>
            <a:endParaRPr sz="1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9"/>
          <p:cNvSpPr txBox="1"/>
          <p:nvPr>
            <p:ph type="title"/>
          </p:nvPr>
        </p:nvSpPr>
        <p:spPr>
          <a:xfrm>
            <a:off x="284100" y="307975"/>
            <a:ext cx="2479800" cy="4268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PROBLEM STATEMENT</a:t>
            </a:r>
            <a:endParaRPr/>
          </a:p>
        </p:txBody>
      </p:sp>
      <p:sp>
        <p:nvSpPr>
          <p:cNvPr id="94" name="Google Shape;94;p19"/>
          <p:cNvSpPr txBox="1"/>
          <p:nvPr>
            <p:ph idx="1" type="body"/>
          </p:nvPr>
        </p:nvSpPr>
        <p:spPr>
          <a:xfrm>
            <a:off x="3145350" y="608025"/>
            <a:ext cx="5451300" cy="4268700"/>
          </a:xfrm>
          <a:prstGeom prst="rect">
            <a:avLst/>
          </a:prstGeom>
        </p:spPr>
        <p:txBody>
          <a:bodyPr anchorCtr="0" anchor="t" bIns="91425" lIns="91425" spcFirstLastPara="1" rIns="91425" wrap="square" tIns="91425">
            <a:normAutofit/>
          </a:bodyPr>
          <a:lstStyle/>
          <a:p>
            <a:pPr indent="0" lvl="0" marL="0" marR="0" rtl="0" algn="just">
              <a:lnSpc>
                <a:spcPct val="107916"/>
              </a:lnSpc>
              <a:spcBef>
                <a:spcPts val="0"/>
              </a:spcBef>
              <a:spcAft>
                <a:spcPts val="0"/>
              </a:spcAft>
              <a:buNone/>
            </a:pPr>
            <a:r>
              <a:rPr lang="en-GB" sz="1400">
                <a:solidFill>
                  <a:srgbClr val="111111"/>
                </a:solidFill>
                <a:highlight>
                  <a:srgbClr val="FFFFFF"/>
                </a:highlight>
                <a:latin typeface="Arial"/>
                <a:ea typeface="Arial"/>
                <a:cs typeface="Arial"/>
                <a:sym typeface="Arial"/>
              </a:rPr>
              <a:t>Customer satisfaction has emerged as one of the most important factors that guarantee the success of online stores; it has been posited as a key stimulant of purchase, repurchase intentions and customer loyalty. A comprehensive review of the literature, theories and models have been carried out to propose the models for customer activation and customer retention. Five major factors that contributed to the success of an e-commerce store have been identified as: service quality, system quality, information quality, trust and net benefit. The research furthermore investigated the factors that influence the online customers' repeat purchase intention. The combination of both utilitarian value and hedonistic values are needed to affect the repeat purchase intention (loyalty) positively. The data is collected from the Indian online shoppers. Results indicate the e-retail success factors, which are very much critical for customer satisfaction.</a:t>
            </a:r>
            <a:r>
              <a:rPr lang="en-GB" sz="1400">
                <a:solidFill>
                  <a:srgbClr val="000000"/>
                </a:solidFill>
                <a:latin typeface="Arial"/>
                <a:ea typeface="Arial"/>
                <a:cs typeface="Arial"/>
                <a:sym typeface="Arial"/>
              </a:rPr>
              <a:t> </a:t>
            </a:r>
            <a:endParaRPr sz="1400">
              <a:solidFill>
                <a:srgbClr val="000000"/>
              </a:solidFill>
              <a:latin typeface="Arial"/>
              <a:ea typeface="Arial"/>
              <a:cs typeface="Arial"/>
              <a:sym typeface="Arial"/>
            </a:endParaRPr>
          </a:p>
          <a:p>
            <a:pPr indent="0" lvl="0" marL="0" rtl="0" algn="l">
              <a:spcBef>
                <a:spcPts val="8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0"/>
          <p:cNvSpPr txBox="1"/>
          <p:nvPr>
            <p:ph type="title"/>
          </p:nvPr>
        </p:nvSpPr>
        <p:spPr>
          <a:xfrm>
            <a:off x="1415675" y="246175"/>
            <a:ext cx="7338900" cy="729000"/>
          </a:xfrm>
          <a:prstGeom prst="rect">
            <a:avLst/>
          </a:prstGeom>
        </p:spPr>
        <p:txBody>
          <a:bodyPr anchorCtr="0" anchor="b" bIns="91425" lIns="91425" spcFirstLastPara="1" rIns="91425" wrap="square" tIns="91425">
            <a:normAutofit fontScale="90000"/>
          </a:bodyPr>
          <a:lstStyle/>
          <a:p>
            <a:pPr indent="0" lvl="0" marL="0" rtl="0" algn="ctr">
              <a:lnSpc>
                <a:spcPct val="90000"/>
              </a:lnSpc>
              <a:spcBef>
                <a:spcPts val="0"/>
              </a:spcBef>
              <a:spcAft>
                <a:spcPts val="0"/>
              </a:spcAft>
              <a:buClr>
                <a:schemeClr val="lt1"/>
              </a:buClr>
              <a:buSzPct val="117647"/>
              <a:buFont typeface="Calibri"/>
              <a:buNone/>
            </a:pPr>
            <a:r>
              <a:rPr lang="en-GB" sz="3400">
                <a:solidFill>
                  <a:schemeClr val="accent2"/>
                </a:solidFill>
                <a:latin typeface="Oswald"/>
                <a:ea typeface="Oswald"/>
                <a:cs typeface="Oswald"/>
                <a:sym typeface="Oswald"/>
              </a:rPr>
              <a:t>ANALYTICAL D</a:t>
            </a:r>
            <a:r>
              <a:rPr lang="en-GB" sz="4000">
                <a:solidFill>
                  <a:schemeClr val="accent2"/>
                </a:solidFill>
                <a:latin typeface="Oswald"/>
                <a:ea typeface="Oswald"/>
                <a:cs typeface="Oswald"/>
                <a:sym typeface="Oswald"/>
              </a:rPr>
              <a:t>ATA ANALYSIS</a:t>
            </a:r>
            <a:endParaRPr>
              <a:solidFill>
                <a:schemeClr val="accent2"/>
              </a:solidFill>
            </a:endParaRPr>
          </a:p>
        </p:txBody>
      </p:sp>
      <p:sp>
        <p:nvSpPr>
          <p:cNvPr id="100" name="Google Shape;100;p20"/>
          <p:cNvSpPr txBox="1"/>
          <p:nvPr>
            <p:ph idx="1" type="body"/>
          </p:nvPr>
        </p:nvSpPr>
        <p:spPr>
          <a:xfrm>
            <a:off x="762025" y="1285875"/>
            <a:ext cx="7620000" cy="3301800"/>
          </a:xfrm>
          <a:prstGeom prst="rect">
            <a:avLst/>
          </a:prstGeom>
        </p:spPr>
        <p:txBody>
          <a:bodyPr anchorCtr="0" anchor="t" bIns="91425" lIns="91425" spcFirstLastPara="1" rIns="91425" wrap="square" tIns="91425">
            <a:normAutofit/>
          </a:bodyPr>
          <a:lstStyle/>
          <a:p>
            <a:pPr indent="0" lvl="0" marL="0" rtl="0" algn="just">
              <a:lnSpc>
                <a:spcPct val="107916"/>
              </a:lnSpc>
              <a:spcBef>
                <a:spcPts val="0"/>
              </a:spcBef>
              <a:spcAft>
                <a:spcPts val="800"/>
              </a:spcAft>
              <a:buNone/>
            </a:pPr>
            <a:r>
              <a:rPr lang="en-GB" sz="1400">
                <a:solidFill>
                  <a:srgbClr val="000000"/>
                </a:solidFill>
                <a:latin typeface="Arial"/>
                <a:ea typeface="Arial"/>
                <a:cs typeface="Arial"/>
                <a:sym typeface="Arial"/>
              </a:rPr>
              <a:t>The sample data for the reference is as shown below:</a:t>
            </a:r>
            <a:endParaRPr/>
          </a:p>
        </p:txBody>
      </p:sp>
      <p:pic>
        <p:nvPicPr>
          <p:cNvPr id="101" name="Google Shape;101;p20"/>
          <p:cNvPicPr preferRelativeResize="0"/>
          <p:nvPr/>
        </p:nvPicPr>
        <p:blipFill>
          <a:blip r:embed="rId3">
            <a:alphaModFix/>
          </a:blip>
          <a:stretch>
            <a:fillRect/>
          </a:stretch>
        </p:blipFill>
        <p:spPr>
          <a:xfrm>
            <a:off x="724540" y="1843075"/>
            <a:ext cx="7590784" cy="27446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1"/>
          <p:cNvSpPr txBox="1"/>
          <p:nvPr>
            <p:ph idx="1" type="body"/>
          </p:nvPr>
        </p:nvSpPr>
        <p:spPr>
          <a:xfrm>
            <a:off x="762025" y="2253000"/>
            <a:ext cx="7620000" cy="2334600"/>
          </a:xfrm>
          <a:prstGeom prst="rect">
            <a:avLst/>
          </a:prstGeom>
        </p:spPr>
        <p:txBody>
          <a:bodyPr anchorCtr="0" anchor="t" bIns="91425" lIns="91425" spcFirstLastPara="1" rIns="91425" wrap="square" tIns="91425">
            <a:normAutofit/>
          </a:bodyPr>
          <a:lstStyle/>
          <a:p>
            <a:pPr indent="0" lvl="0" marL="0" rtl="0" algn="l">
              <a:spcBef>
                <a:spcPts val="0"/>
              </a:spcBef>
              <a:spcAft>
                <a:spcPts val="1600"/>
              </a:spcAft>
              <a:buNone/>
            </a:pPr>
            <a:r>
              <a:t/>
            </a:r>
            <a:endParaRPr/>
          </a:p>
        </p:txBody>
      </p:sp>
      <p:pic>
        <p:nvPicPr>
          <p:cNvPr id="107" name="Google Shape;107;p21"/>
          <p:cNvPicPr preferRelativeResize="0"/>
          <p:nvPr/>
        </p:nvPicPr>
        <p:blipFill>
          <a:blip r:embed="rId3">
            <a:alphaModFix/>
          </a:blip>
          <a:stretch>
            <a:fillRect/>
          </a:stretch>
        </p:blipFill>
        <p:spPr>
          <a:xfrm>
            <a:off x="309100" y="1853800"/>
            <a:ext cx="8617025" cy="2733800"/>
          </a:xfrm>
          <a:prstGeom prst="rect">
            <a:avLst/>
          </a:prstGeom>
          <a:noFill/>
          <a:ln>
            <a:noFill/>
          </a:ln>
        </p:spPr>
      </p:pic>
      <p:sp>
        <p:nvSpPr>
          <p:cNvPr id="108" name="Google Shape;108;p21"/>
          <p:cNvSpPr txBox="1"/>
          <p:nvPr/>
        </p:nvSpPr>
        <p:spPr>
          <a:xfrm>
            <a:off x="621500" y="1103700"/>
            <a:ext cx="7814100" cy="632700"/>
          </a:xfrm>
          <a:prstGeom prst="rect">
            <a:avLst/>
          </a:prstGeom>
          <a:noFill/>
          <a:ln>
            <a:noFill/>
          </a:ln>
        </p:spPr>
        <p:txBody>
          <a:bodyPr anchorCtr="0" anchor="t" bIns="91425" lIns="91425" spcFirstLastPara="1" rIns="91425" wrap="square" tIns="91425">
            <a:spAutoFit/>
          </a:bodyPr>
          <a:lstStyle/>
          <a:p>
            <a:pPr indent="0" lvl="0" marL="0" rtl="0" algn="just">
              <a:lnSpc>
                <a:spcPct val="107916"/>
              </a:lnSpc>
              <a:spcBef>
                <a:spcPts val="0"/>
              </a:spcBef>
              <a:spcAft>
                <a:spcPts val="800"/>
              </a:spcAft>
              <a:buNone/>
            </a:pPr>
            <a:r>
              <a:rPr b="1" lang="en-GB"/>
              <a:t>Age group of the customers: </a:t>
            </a:r>
            <a:r>
              <a:rPr lang="en-GB"/>
              <a:t>.As we shown below from graph group of 31-40 and 21-30 years are customers are highly active in online shopping .</a:t>
            </a:r>
            <a:endParaRPr>
              <a:latin typeface="Source Code Pro"/>
              <a:ea typeface="Source Code Pro"/>
              <a:cs typeface="Source Code Pro"/>
              <a:sym typeface="Source Code Pr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2"/>
          <p:cNvSpPr txBox="1"/>
          <p:nvPr>
            <p:ph idx="1" type="body"/>
          </p:nvPr>
        </p:nvSpPr>
        <p:spPr>
          <a:xfrm>
            <a:off x="569175" y="1085000"/>
            <a:ext cx="7620000" cy="2334600"/>
          </a:xfrm>
          <a:prstGeom prst="rect">
            <a:avLst/>
          </a:prstGeom>
        </p:spPr>
        <p:txBody>
          <a:bodyPr anchorCtr="0" anchor="t" bIns="91425" lIns="91425" spcFirstLastPara="1" rIns="91425" wrap="square" tIns="91425">
            <a:normAutofit/>
          </a:bodyPr>
          <a:lstStyle/>
          <a:p>
            <a:pPr indent="0" lvl="0" marL="0" rtl="0" algn="just">
              <a:lnSpc>
                <a:spcPct val="107916"/>
              </a:lnSpc>
              <a:spcBef>
                <a:spcPts val="0"/>
              </a:spcBef>
              <a:spcAft>
                <a:spcPts val="800"/>
              </a:spcAft>
              <a:buNone/>
            </a:pPr>
            <a:r>
              <a:rPr lang="en-GB" sz="1400">
                <a:solidFill>
                  <a:srgbClr val="000000"/>
                </a:solidFill>
                <a:latin typeface="Arial"/>
                <a:ea typeface="Arial"/>
                <a:cs typeface="Arial"/>
                <a:sym typeface="Arial"/>
              </a:rPr>
              <a:t>• Number of times shopping has been made in past one year: Highest number of people  shopped online less than 10 times in the past one year.</a:t>
            </a:r>
            <a:endParaRPr/>
          </a:p>
        </p:txBody>
      </p:sp>
      <p:pic>
        <p:nvPicPr>
          <p:cNvPr id="114" name="Google Shape;114;p22"/>
          <p:cNvPicPr preferRelativeResize="0"/>
          <p:nvPr/>
        </p:nvPicPr>
        <p:blipFill>
          <a:blip r:embed="rId3">
            <a:alphaModFix/>
          </a:blip>
          <a:stretch>
            <a:fillRect/>
          </a:stretch>
        </p:blipFill>
        <p:spPr>
          <a:xfrm>
            <a:off x="569175" y="1721150"/>
            <a:ext cx="8422475" cy="33093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3"/>
          <p:cNvSpPr txBox="1"/>
          <p:nvPr>
            <p:ph idx="1" type="body"/>
          </p:nvPr>
        </p:nvSpPr>
        <p:spPr>
          <a:xfrm>
            <a:off x="569175" y="1085000"/>
            <a:ext cx="7620000" cy="2334600"/>
          </a:xfrm>
          <a:prstGeom prst="rect">
            <a:avLst/>
          </a:prstGeom>
        </p:spPr>
        <p:txBody>
          <a:bodyPr anchorCtr="0" anchor="t" bIns="91425" lIns="91425" spcFirstLastPara="1" rIns="91425" wrap="square" tIns="91425">
            <a:normAutofit/>
          </a:bodyPr>
          <a:lstStyle/>
          <a:p>
            <a:pPr indent="0" lvl="0" marL="0" rtl="0" algn="just">
              <a:lnSpc>
                <a:spcPct val="100000"/>
              </a:lnSpc>
              <a:spcBef>
                <a:spcPts val="0"/>
              </a:spcBef>
              <a:spcAft>
                <a:spcPts val="800"/>
              </a:spcAft>
              <a:buNone/>
            </a:pPr>
            <a:r>
              <a:rPr lang="en-GB" sz="1400">
                <a:solidFill>
                  <a:srgbClr val="000000"/>
                </a:solidFill>
                <a:latin typeface="Arial"/>
                <a:ea typeface="Arial"/>
                <a:cs typeface="Arial"/>
                <a:sym typeface="Arial"/>
              </a:rPr>
              <a:t>People are using  smartphone  device more than other system for shopping</a:t>
            </a:r>
            <a:endParaRPr/>
          </a:p>
        </p:txBody>
      </p:sp>
      <p:pic>
        <p:nvPicPr>
          <p:cNvPr id="120" name="Google Shape;120;p23"/>
          <p:cNvPicPr preferRelativeResize="0"/>
          <p:nvPr/>
        </p:nvPicPr>
        <p:blipFill>
          <a:blip r:embed="rId3">
            <a:alphaModFix/>
          </a:blip>
          <a:stretch>
            <a:fillRect/>
          </a:stretch>
        </p:blipFill>
        <p:spPr>
          <a:xfrm>
            <a:off x="433700" y="1532325"/>
            <a:ext cx="8398025" cy="30763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4"/>
          <p:cNvSpPr txBox="1"/>
          <p:nvPr>
            <p:ph idx="1" type="body"/>
          </p:nvPr>
        </p:nvSpPr>
        <p:spPr>
          <a:xfrm>
            <a:off x="569175" y="1085000"/>
            <a:ext cx="7620000" cy="2334600"/>
          </a:xfrm>
          <a:prstGeom prst="rect">
            <a:avLst/>
          </a:prstGeom>
        </p:spPr>
        <p:txBody>
          <a:bodyPr anchorCtr="0" anchor="t" bIns="91425" lIns="91425" spcFirstLastPara="1" rIns="91425" wrap="square" tIns="91425">
            <a:normAutofit/>
          </a:bodyPr>
          <a:lstStyle/>
          <a:p>
            <a:pPr indent="0" lvl="0" marL="0" rtl="0" algn="just">
              <a:lnSpc>
                <a:spcPct val="100000"/>
              </a:lnSpc>
              <a:spcBef>
                <a:spcPts val="0"/>
              </a:spcBef>
              <a:spcAft>
                <a:spcPts val="0"/>
              </a:spcAft>
              <a:buNone/>
            </a:pPr>
            <a:r>
              <a:rPr lang="en-GB" sz="1400">
                <a:solidFill>
                  <a:srgbClr val="000000"/>
                </a:solidFill>
                <a:latin typeface="Arial"/>
                <a:ea typeface="Arial"/>
                <a:cs typeface="Arial"/>
                <a:sym typeface="Arial"/>
              </a:rPr>
              <a:t>Window operating system users are two times more than IOS/Mac.</a:t>
            </a:r>
            <a:endParaRPr sz="1400">
              <a:solidFill>
                <a:srgbClr val="000000"/>
              </a:solidFill>
              <a:latin typeface="Arial"/>
              <a:ea typeface="Arial"/>
              <a:cs typeface="Arial"/>
              <a:sym typeface="Arial"/>
            </a:endParaRPr>
          </a:p>
          <a:p>
            <a:pPr indent="0" lvl="0" marL="0" rtl="0" algn="just">
              <a:lnSpc>
                <a:spcPct val="107916"/>
              </a:lnSpc>
              <a:spcBef>
                <a:spcPts val="800"/>
              </a:spcBef>
              <a:spcAft>
                <a:spcPts val="800"/>
              </a:spcAft>
              <a:buNone/>
            </a:pPr>
            <a:r>
              <a:t/>
            </a:r>
            <a:endParaRPr sz="1400">
              <a:solidFill>
                <a:srgbClr val="000000"/>
              </a:solidFill>
              <a:latin typeface="Arial"/>
              <a:ea typeface="Arial"/>
              <a:cs typeface="Arial"/>
              <a:sym typeface="Arial"/>
            </a:endParaRPr>
          </a:p>
        </p:txBody>
      </p:sp>
      <p:pic>
        <p:nvPicPr>
          <p:cNvPr id="126" name="Google Shape;126;p24"/>
          <p:cNvPicPr preferRelativeResize="0"/>
          <p:nvPr/>
        </p:nvPicPr>
        <p:blipFill>
          <a:blip r:embed="rId3">
            <a:alphaModFix/>
          </a:blip>
          <a:stretch>
            <a:fillRect/>
          </a:stretch>
        </p:blipFill>
        <p:spPr>
          <a:xfrm>
            <a:off x="846525" y="1670200"/>
            <a:ext cx="7886700" cy="28753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5"/>
          <p:cNvSpPr txBox="1"/>
          <p:nvPr>
            <p:ph idx="1" type="body"/>
          </p:nvPr>
        </p:nvSpPr>
        <p:spPr>
          <a:xfrm>
            <a:off x="558425" y="870700"/>
            <a:ext cx="7620000" cy="2334600"/>
          </a:xfrm>
          <a:prstGeom prst="rect">
            <a:avLst/>
          </a:prstGeom>
        </p:spPr>
        <p:txBody>
          <a:bodyPr anchorCtr="0" anchor="t" bIns="91425" lIns="91425" spcFirstLastPara="1" rIns="91425" wrap="square" tIns="91425">
            <a:normAutofit/>
          </a:bodyPr>
          <a:lstStyle/>
          <a:p>
            <a:pPr indent="0" lvl="0" marL="0" rtl="0" algn="just">
              <a:lnSpc>
                <a:spcPct val="100000"/>
              </a:lnSpc>
              <a:spcBef>
                <a:spcPts val="0"/>
              </a:spcBef>
              <a:spcAft>
                <a:spcPts val="800"/>
              </a:spcAft>
              <a:buNone/>
            </a:pPr>
            <a:r>
              <a:rPr lang="en-GB" sz="1400">
                <a:solidFill>
                  <a:srgbClr val="000000"/>
                </a:solidFill>
                <a:latin typeface="Arial"/>
                <a:ea typeface="Arial"/>
                <a:cs typeface="Arial"/>
                <a:sym typeface="Arial"/>
              </a:rPr>
              <a:t>As per below graph we can see it Most of Buyers are use search engine like goggle and </a:t>
            </a:r>
            <a:r>
              <a:rPr lang="en-GB" sz="1400">
                <a:solidFill>
                  <a:srgbClr val="000000"/>
                </a:solidFill>
                <a:latin typeface="Arial"/>
                <a:ea typeface="Arial"/>
                <a:cs typeface="Arial"/>
                <a:sym typeface="Arial"/>
              </a:rPr>
              <a:t>mozilla</a:t>
            </a:r>
            <a:r>
              <a:rPr lang="en-GB" sz="1400">
                <a:solidFill>
                  <a:srgbClr val="000000"/>
                </a:solidFill>
                <a:latin typeface="Arial"/>
                <a:ea typeface="Arial"/>
                <a:cs typeface="Arial"/>
                <a:sym typeface="Arial"/>
              </a:rPr>
              <a:t> for what they want services and products</a:t>
            </a:r>
            <a:endParaRPr/>
          </a:p>
        </p:txBody>
      </p:sp>
      <p:pic>
        <p:nvPicPr>
          <p:cNvPr id="132" name="Google Shape;132;p25"/>
          <p:cNvPicPr preferRelativeResize="0"/>
          <p:nvPr/>
        </p:nvPicPr>
        <p:blipFill>
          <a:blip r:embed="rId3">
            <a:alphaModFix/>
          </a:blip>
          <a:stretch>
            <a:fillRect/>
          </a:stretch>
        </p:blipFill>
        <p:spPr>
          <a:xfrm>
            <a:off x="813399" y="1793250"/>
            <a:ext cx="7110050" cy="25551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