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7559675" cy="10691800"/>
  <p:embeddedFontLst>
    <p:embeddedFont>
      <p:font typeface="Roboto Slab"/>
      <p:regular r:id="rId16"/>
      <p:bold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slide" Target="slides/slide1.xml"/><Relationship Id="rId19" Type="http://schemas.openxmlformats.org/officeDocument/2006/relationships/font" Target="fonts/Roboto-bold.fntdata"/><Relationship Id="rId6" Type="http://schemas.openxmlformats.org/officeDocument/2006/relationships/slide" Target="slides/slide2.xml"/><Relationship Id="rId18"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e3286f5b9_0_0: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4" name="Google Shape;64;gee3286f5b9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1: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2: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 name="Google Shape;75;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e3286f5b9_0_1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81" name="Google Shape;81;gee3286f5b9_0_1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4: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5: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e3286f5b9_0_39: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gee3286f5b9_0_3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e3286f5b9_0_29: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gee3286f5b9_0_2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e3286f5b9_0_21: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gee3286f5b9_0_2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9" name="Shape 9"/>
        <p:cNvGrpSpPr/>
        <p:nvPr/>
      </p:nvGrpSpPr>
      <p:grpSpPr>
        <a:xfrm>
          <a:off x="0" y="0"/>
          <a:ext cx="0" cy="0"/>
          <a:chOff x="0" y="0"/>
          <a:chExt cx="0" cy="0"/>
        </a:xfrm>
      </p:grpSpPr>
      <p:sp>
        <p:nvSpPr>
          <p:cNvPr id="10" name="Google Shape;10;p2"/>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11" name="Google Shape;11;p2"/>
          <p:cNvSpPr txBox="1"/>
          <p:nvPr>
            <p:ph idx="1" type="body"/>
          </p:nvPr>
        </p:nvSpPr>
        <p:spPr>
          <a:xfrm>
            <a:off x="609480" y="1604520"/>
            <a:ext cx="10972500" cy="3977400"/>
          </a:xfrm>
          <a:prstGeom prst="rect">
            <a:avLst/>
          </a:prstGeom>
          <a:noFill/>
          <a:ln>
            <a:noFill/>
          </a:ln>
        </p:spPr>
        <p:txBody>
          <a:bodyPr anchorCtr="0" anchor="t" bIns="0" lIns="0" spcFirstLastPara="1" rIns="0" wrap="square" tIns="0">
            <a:normAutofit/>
          </a:bodyPr>
          <a:lstStyle>
            <a:lvl1pPr indent="-228600" lvl="0" marL="457200" algn="l">
              <a:lnSpc>
                <a:spcPct val="115000"/>
              </a:lnSpc>
              <a:spcBef>
                <a:spcPts val="0"/>
              </a:spcBef>
              <a:spcAft>
                <a:spcPts val="0"/>
              </a:spcAft>
              <a:buSzPts val="2400"/>
              <a:buNone/>
              <a:defRPr/>
            </a:lvl1pPr>
            <a:lvl2pPr indent="-228600" lvl="1" marL="914400" algn="l">
              <a:lnSpc>
                <a:spcPct val="115000"/>
              </a:lnSpc>
              <a:spcBef>
                <a:spcPts val="1600"/>
              </a:spcBef>
              <a:spcAft>
                <a:spcPts val="0"/>
              </a:spcAft>
              <a:buSzPts val="1900"/>
              <a:buNone/>
              <a:defRPr/>
            </a:lvl2pPr>
            <a:lvl3pPr indent="-228600" lvl="2" marL="1371600" algn="l">
              <a:lnSpc>
                <a:spcPct val="115000"/>
              </a:lnSpc>
              <a:spcBef>
                <a:spcPts val="1600"/>
              </a:spcBef>
              <a:spcAft>
                <a:spcPts val="0"/>
              </a:spcAft>
              <a:buSzPts val="1900"/>
              <a:buNone/>
              <a:defRPr/>
            </a:lvl3pPr>
            <a:lvl4pPr indent="-228600" lvl="3" marL="1828800" algn="l">
              <a:lnSpc>
                <a:spcPct val="115000"/>
              </a:lnSpc>
              <a:spcBef>
                <a:spcPts val="1600"/>
              </a:spcBef>
              <a:spcAft>
                <a:spcPts val="0"/>
              </a:spcAft>
              <a:buSzPts val="1900"/>
              <a:buNone/>
              <a:defRPr/>
            </a:lvl4pPr>
            <a:lvl5pPr indent="-228600" lvl="4" marL="2286000" algn="l">
              <a:lnSpc>
                <a:spcPct val="115000"/>
              </a:lnSpc>
              <a:spcBef>
                <a:spcPts val="1600"/>
              </a:spcBef>
              <a:spcAft>
                <a:spcPts val="0"/>
              </a:spcAft>
              <a:buSzPts val="1900"/>
              <a:buNone/>
              <a:defRPr/>
            </a:lvl5pPr>
            <a:lvl6pPr indent="-228600" lvl="5" marL="2743200" algn="l">
              <a:lnSpc>
                <a:spcPct val="115000"/>
              </a:lnSpc>
              <a:spcBef>
                <a:spcPts val="1600"/>
              </a:spcBef>
              <a:spcAft>
                <a:spcPts val="0"/>
              </a:spcAft>
              <a:buSzPts val="1900"/>
              <a:buNone/>
              <a:defRPr/>
            </a:lvl6pPr>
            <a:lvl7pPr indent="-228600" lvl="6" marL="3200400" algn="l">
              <a:lnSpc>
                <a:spcPct val="115000"/>
              </a:lnSpc>
              <a:spcBef>
                <a:spcPts val="1600"/>
              </a:spcBef>
              <a:spcAft>
                <a:spcPts val="0"/>
              </a:spcAft>
              <a:buSzPts val="1900"/>
              <a:buNone/>
              <a:defRPr/>
            </a:lvl7pPr>
            <a:lvl8pPr indent="-228600" lvl="7" marL="3657600" algn="l">
              <a:lnSpc>
                <a:spcPct val="115000"/>
              </a:lnSpc>
              <a:spcBef>
                <a:spcPts val="1600"/>
              </a:spcBef>
              <a:spcAft>
                <a:spcPts val="0"/>
              </a:spcAft>
              <a:buSzPts val="1900"/>
              <a:buNone/>
              <a:defRPr/>
            </a:lvl8pPr>
            <a:lvl9pPr indent="-228600" lvl="8" marL="4114800" algn="l">
              <a:lnSpc>
                <a:spcPct val="115000"/>
              </a:lnSpc>
              <a:spcBef>
                <a:spcPts val="1600"/>
              </a:spcBef>
              <a:spcAft>
                <a:spcPts val="1600"/>
              </a:spcAft>
              <a:buSzPts val="19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11"/>
          <p:cNvSpPr/>
          <p:nvPr/>
        </p:nvSpPr>
        <p:spPr>
          <a:xfrm>
            <a:off x="6096000" y="-100"/>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 name="Google Shape;49;p11"/>
          <p:cNvCxnSpPr/>
          <p:nvPr/>
        </p:nvCxnSpPr>
        <p:spPr>
          <a:xfrm>
            <a:off x="6706233" y="5994004"/>
            <a:ext cx="721200" cy="0"/>
          </a:xfrm>
          <a:prstGeom prst="straightConnector1">
            <a:avLst/>
          </a:prstGeom>
          <a:noFill/>
          <a:ln cap="flat" cmpd="sng" w="38100">
            <a:solidFill>
              <a:schemeClr val="accent5"/>
            </a:solidFill>
            <a:prstDash val="solid"/>
            <a:round/>
            <a:headEnd len="sm" w="sm" type="none"/>
            <a:tailEnd len="sm" w="sm" type="none"/>
          </a:ln>
        </p:spPr>
      </p:cxnSp>
      <p:sp>
        <p:nvSpPr>
          <p:cNvPr id="50" name="Google Shape;50;p11"/>
          <p:cNvSpPr txBox="1"/>
          <p:nvPr>
            <p:ph type="title"/>
          </p:nvPr>
        </p:nvSpPr>
        <p:spPr>
          <a:xfrm>
            <a:off x="354000" y="1612100"/>
            <a:ext cx="5393700" cy="20085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5100"/>
              <a:buNone/>
              <a:defRPr sz="5100"/>
            </a:lvl1pPr>
            <a:lvl2pPr lvl="1" algn="ctr">
              <a:lnSpc>
                <a:spcPct val="100000"/>
              </a:lnSpc>
              <a:spcBef>
                <a:spcPts val="0"/>
              </a:spcBef>
              <a:spcAft>
                <a:spcPts val="0"/>
              </a:spcAft>
              <a:buSzPts val="5100"/>
              <a:buNone/>
              <a:defRPr sz="5100"/>
            </a:lvl2pPr>
            <a:lvl3pPr lvl="2" algn="ctr">
              <a:lnSpc>
                <a:spcPct val="100000"/>
              </a:lnSpc>
              <a:spcBef>
                <a:spcPts val="0"/>
              </a:spcBef>
              <a:spcAft>
                <a:spcPts val="0"/>
              </a:spcAft>
              <a:buSzPts val="5100"/>
              <a:buNone/>
              <a:defRPr sz="5100"/>
            </a:lvl3pPr>
            <a:lvl4pPr lvl="3" algn="ctr">
              <a:lnSpc>
                <a:spcPct val="100000"/>
              </a:lnSpc>
              <a:spcBef>
                <a:spcPts val="0"/>
              </a:spcBef>
              <a:spcAft>
                <a:spcPts val="0"/>
              </a:spcAft>
              <a:buSzPts val="5100"/>
              <a:buNone/>
              <a:defRPr sz="5100"/>
            </a:lvl4pPr>
            <a:lvl5pPr lvl="4" algn="ctr">
              <a:lnSpc>
                <a:spcPct val="100000"/>
              </a:lnSpc>
              <a:spcBef>
                <a:spcPts val="0"/>
              </a:spcBef>
              <a:spcAft>
                <a:spcPts val="0"/>
              </a:spcAft>
              <a:buSzPts val="5100"/>
              <a:buNone/>
              <a:defRPr sz="5100"/>
            </a:lvl5pPr>
            <a:lvl6pPr lvl="5" algn="ctr">
              <a:lnSpc>
                <a:spcPct val="100000"/>
              </a:lnSpc>
              <a:spcBef>
                <a:spcPts val="0"/>
              </a:spcBef>
              <a:spcAft>
                <a:spcPts val="0"/>
              </a:spcAft>
              <a:buSzPts val="5100"/>
              <a:buNone/>
              <a:defRPr sz="5100"/>
            </a:lvl6pPr>
            <a:lvl7pPr lvl="6" algn="ctr">
              <a:lnSpc>
                <a:spcPct val="100000"/>
              </a:lnSpc>
              <a:spcBef>
                <a:spcPts val="0"/>
              </a:spcBef>
              <a:spcAft>
                <a:spcPts val="0"/>
              </a:spcAft>
              <a:buSzPts val="5100"/>
              <a:buNone/>
              <a:defRPr sz="5100"/>
            </a:lvl7pPr>
            <a:lvl8pPr lvl="7" algn="ctr">
              <a:lnSpc>
                <a:spcPct val="100000"/>
              </a:lnSpc>
              <a:spcBef>
                <a:spcPts val="0"/>
              </a:spcBef>
              <a:spcAft>
                <a:spcPts val="0"/>
              </a:spcAft>
              <a:buSzPts val="5100"/>
              <a:buNone/>
              <a:defRPr sz="5100"/>
            </a:lvl8pPr>
            <a:lvl9pPr lvl="8" algn="ctr">
              <a:lnSpc>
                <a:spcPct val="100000"/>
              </a:lnSpc>
              <a:spcBef>
                <a:spcPts val="0"/>
              </a:spcBef>
              <a:spcAft>
                <a:spcPts val="0"/>
              </a:spcAft>
              <a:buSzPts val="5100"/>
              <a:buNone/>
              <a:defRPr sz="5100"/>
            </a:lvl9pPr>
          </a:lstStyle>
          <a:p/>
        </p:txBody>
      </p:sp>
      <p:sp>
        <p:nvSpPr>
          <p:cNvPr id="51" name="Google Shape;51;p11"/>
          <p:cNvSpPr txBox="1"/>
          <p:nvPr>
            <p:ph idx="1" type="subTitle"/>
          </p:nvPr>
        </p:nvSpPr>
        <p:spPr>
          <a:xfrm>
            <a:off x="354000" y="3692001"/>
            <a:ext cx="5393700" cy="17940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Clr>
                <a:schemeClr val="accent5"/>
              </a:buClr>
              <a:buSzPts val="2800"/>
              <a:buNone/>
              <a:defRPr sz="2800">
                <a:solidFill>
                  <a:schemeClr val="accent5"/>
                </a:solidFill>
              </a:defRPr>
            </a:lvl1pPr>
            <a:lvl2pPr lvl="1" algn="ctr">
              <a:lnSpc>
                <a:spcPct val="100000"/>
              </a:lnSpc>
              <a:spcBef>
                <a:spcPts val="0"/>
              </a:spcBef>
              <a:spcAft>
                <a:spcPts val="0"/>
              </a:spcAft>
              <a:buClr>
                <a:schemeClr val="accent5"/>
              </a:buClr>
              <a:buSzPts val="2800"/>
              <a:buNone/>
              <a:defRPr sz="2800">
                <a:solidFill>
                  <a:schemeClr val="accent5"/>
                </a:solidFill>
              </a:defRPr>
            </a:lvl2pPr>
            <a:lvl3pPr lvl="2" algn="ctr">
              <a:lnSpc>
                <a:spcPct val="100000"/>
              </a:lnSpc>
              <a:spcBef>
                <a:spcPts val="0"/>
              </a:spcBef>
              <a:spcAft>
                <a:spcPts val="0"/>
              </a:spcAft>
              <a:buClr>
                <a:schemeClr val="accent5"/>
              </a:buClr>
              <a:buSzPts val="2800"/>
              <a:buNone/>
              <a:defRPr sz="2800">
                <a:solidFill>
                  <a:schemeClr val="accent5"/>
                </a:solidFill>
              </a:defRPr>
            </a:lvl3pPr>
            <a:lvl4pPr lvl="3" algn="ctr">
              <a:lnSpc>
                <a:spcPct val="100000"/>
              </a:lnSpc>
              <a:spcBef>
                <a:spcPts val="0"/>
              </a:spcBef>
              <a:spcAft>
                <a:spcPts val="0"/>
              </a:spcAft>
              <a:buClr>
                <a:schemeClr val="accent5"/>
              </a:buClr>
              <a:buSzPts val="2800"/>
              <a:buNone/>
              <a:defRPr sz="2800">
                <a:solidFill>
                  <a:schemeClr val="accent5"/>
                </a:solidFill>
              </a:defRPr>
            </a:lvl4pPr>
            <a:lvl5pPr lvl="4" algn="ctr">
              <a:lnSpc>
                <a:spcPct val="100000"/>
              </a:lnSpc>
              <a:spcBef>
                <a:spcPts val="0"/>
              </a:spcBef>
              <a:spcAft>
                <a:spcPts val="0"/>
              </a:spcAft>
              <a:buClr>
                <a:schemeClr val="accent5"/>
              </a:buClr>
              <a:buSzPts val="2800"/>
              <a:buNone/>
              <a:defRPr sz="2800">
                <a:solidFill>
                  <a:schemeClr val="accent5"/>
                </a:solidFill>
              </a:defRPr>
            </a:lvl5pPr>
            <a:lvl6pPr lvl="5" algn="ctr">
              <a:lnSpc>
                <a:spcPct val="100000"/>
              </a:lnSpc>
              <a:spcBef>
                <a:spcPts val="0"/>
              </a:spcBef>
              <a:spcAft>
                <a:spcPts val="0"/>
              </a:spcAft>
              <a:buClr>
                <a:schemeClr val="accent5"/>
              </a:buClr>
              <a:buSzPts val="2800"/>
              <a:buNone/>
              <a:defRPr sz="2800">
                <a:solidFill>
                  <a:schemeClr val="accent5"/>
                </a:solidFill>
              </a:defRPr>
            </a:lvl6pPr>
            <a:lvl7pPr lvl="6" algn="ctr">
              <a:lnSpc>
                <a:spcPct val="100000"/>
              </a:lnSpc>
              <a:spcBef>
                <a:spcPts val="0"/>
              </a:spcBef>
              <a:spcAft>
                <a:spcPts val="0"/>
              </a:spcAft>
              <a:buClr>
                <a:schemeClr val="accent5"/>
              </a:buClr>
              <a:buSzPts val="2800"/>
              <a:buNone/>
              <a:defRPr sz="2800">
                <a:solidFill>
                  <a:schemeClr val="accent5"/>
                </a:solidFill>
              </a:defRPr>
            </a:lvl7pPr>
            <a:lvl8pPr lvl="7" algn="ctr">
              <a:lnSpc>
                <a:spcPct val="100000"/>
              </a:lnSpc>
              <a:spcBef>
                <a:spcPts val="0"/>
              </a:spcBef>
              <a:spcAft>
                <a:spcPts val="0"/>
              </a:spcAft>
              <a:buClr>
                <a:schemeClr val="accent5"/>
              </a:buClr>
              <a:buSzPts val="2800"/>
              <a:buNone/>
              <a:defRPr sz="2800">
                <a:solidFill>
                  <a:schemeClr val="accent5"/>
                </a:solidFill>
              </a:defRPr>
            </a:lvl8pPr>
            <a:lvl9pPr lvl="8" algn="ctr">
              <a:lnSpc>
                <a:spcPct val="100000"/>
              </a:lnSpc>
              <a:spcBef>
                <a:spcPts val="0"/>
              </a:spcBef>
              <a:spcAft>
                <a:spcPts val="0"/>
              </a:spcAft>
              <a:buClr>
                <a:schemeClr val="accent5"/>
              </a:buClr>
              <a:buSzPts val="2800"/>
              <a:buNone/>
              <a:defRPr sz="2800">
                <a:solidFill>
                  <a:schemeClr val="accent5"/>
                </a:solidFill>
              </a:defRPr>
            </a:lvl9pPr>
          </a:lstStyle>
          <a:p/>
        </p:txBody>
      </p:sp>
      <p:sp>
        <p:nvSpPr>
          <p:cNvPr id="52" name="Google Shape;52;p11"/>
          <p:cNvSpPr txBox="1"/>
          <p:nvPr>
            <p:ph idx="2" type="body"/>
          </p:nvPr>
        </p:nvSpPr>
        <p:spPr>
          <a:xfrm>
            <a:off x="6586000" y="965600"/>
            <a:ext cx="5115900" cy="4926900"/>
          </a:xfrm>
          <a:prstGeom prst="rect">
            <a:avLst/>
          </a:prstGeom>
          <a:noFill/>
          <a:ln>
            <a:noFill/>
          </a:ln>
        </p:spPr>
        <p:txBody>
          <a:bodyPr anchorCtr="0" anchor="ctr"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53" name="Google Shape;53;p1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12"/>
          <p:cNvSpPr txBox="1"/>
          <p:nvPr>
            <p:ph idx="1" type="body"/>
          </p:nvPr>
        </p:nvSpPr>
        <p:spPr>
          <a:xfrm>
            <a:off x="426000" y="5644967"/>
            <a:ext cx="7998300" cy="7983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2400"/>
              <a:buFont typeface="Roboto Slab"/>
              <a:buNone/>
              <a:defRPr>
                <a:latin typeface="Roboto Slab"/>
                <a:ea typeface="Roboto Slab"/>
                <a:cs typeface="Roboto Slab"/>
                <a:sym typeface="Roboto Slab"/>
              </a:defRPr>
            </a:lvl1pPr>
          </a:lstStyle>
          <a:p/>
        </p:txBody>
      </p:sp>
      <p:sp>
        <p:nvSpPr>
          <p:cNvPr id="56" name="Google Shape;56;p1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3"/>
          <p:cNvSpPr/>
          <p:nvPr/>
        </p:nvSpPr>
        <p:spPr>
          <a:xfrm>
            <a:off x="200" y="6769100"/>
            <a:ext cx="12191700" cy="888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3"/>
          <p:cNvSpPr txBox="1"/>
          <p:nvPr>
            <p:ph hasCustomPrompt="1" type="title"/>
          </p:nvPr>
        </p:nvSpPr>
        <p:spPr>
          <a:xfrm>
            <a:off x="517200" y="1536600"/>
            <a:ext cx="11157600" cy="20511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Clr>
                <a:schemeClr val="accent5"/>
              </a:buClr>
              <a:buSzPts val="17300"/>
              <a:buNone/>
              <a:defRPr sz="17300">
                <a:solidFill>
                  <a:schemeClr val="accent5"/>
                </a:solidFill>
              </a:defRPr>
            </a:lvl1pPr>
            <a:lvl2pPr lvl="1" algn="ctr">
              <a:lnSpc>
                <a:spcPct val="100000"/>
              </a:lnSpc>
              <a:spcBef>
                <a:spcPts val="0"/>
              </a:spcBef>
              <a:spcAft>
                <a:spcPts val="0"/>
              </a:spcAft>
              <a:buClr>
                <a:schemeClr val="accent5"/>
              </a:buClr>
              <a:buSzPts val="17300"/>
              <a:buNone/>
              <a:defRPr sz="17300">
                <a:solidFill>
                  <a:schemeClr val="accent5"/>
                </a:solidFill>
              </a:defRPr>
            </a:lvl2pPr>
            <a:lvl3pPr lvl="2" algn="ctr">
              <a:lnSpc>
                <a:spcPct val="100000"/>
              </a:lnSpc>
              <a:spcBef>
                <a:spcPts val="0"/>
              </a:spcBef>
              <a:spcAft>
                <a:spcPts val="0"/>
              </a:spcAft>
              <a:buClr>
                <a:schemeClr val="accent5"/>
              </a:buClr>
              <a:buSzPts val="17300"/>
              <a:buNone/>
              <a:defRPr sz="17300">
                <a:solidFill>
                  <a:schemeClr val="accent5"/>
                </a:solidFill>
              </a:defRPr>
            </a:lvl3pPr>
            <a:lvl4pPr lvl="3" algn="ctr">
              <a:lnSpc>
                <a:spcPct val="100000"/>
              </a:lnSpc>
              <a:spcBef>
                <a:spcPts val="0"/>
              </a:spcBef>
              <a:spcAft>
                <a:spcPts val="0"/>
              </a:spcAft>
              <a:buClr>
                <a:schemeClr val="accent5"/>
              </a:buClr>
              <a:buSzPts val="17300"/>
              <a:buNone/>
              <a:defRPr sz="17300">
                <a:solidFill>
                  <a:schemeClr val="accent5"/>
                </a:solidFill>
              </a:defRPr>
            </a:lvl4pPr>
            <a:lvl5pPr lvl="4" algn="ctr">
              <a:lnSpc>
                <a:spcPct val="100000"/>
              </a:lnSpc>
              <a:spcBef>
                <a:spcPts val="0"/>
              </a:spcBef>
              <a:spcAft>
                <a:spcPts val="0"/>
              </a:spcAft>
              <a:buClr>
                <a:schemeClr val="accent5"/>
              </a:buClr>
              <a:buSzPts val="17300"/>
              <a:buNone/>
              <a:defRPr sz="17300">
                <a:solidFill>
                  <a:schemeClr val="accent5"/>
                </a:solidFill>
              </a:defRPr>
            </a:lvl5pPr>
            <a:lvl6pPr lvl="5" algn="ctr">
              <a:lnSpc>
                <a:spcPct val="100000"/>
              </a:lnSpc>
              <a:spcBef>
                <a:spcPts val="0"/>
              </a:spcBef>
              <a:spcAft>
                <a:spcPts val="0"/>
              </a:spcAft>
              <a:buClr>
                <a:schemeClr val="accent5"/>
              </a:buClr>
              <a:buSzPts val="17300"/>
              <a:buNone/>
              <a:defRPr sz="17300">
                <a:solidFill>
                  <a:schemeClr val="accent5"/>
                </a:solidFill>
              </a:defRPr>
            </a:lvl6pPr>
            <a:lvl7pPr lvl="6" algn="ctr">
              <a:lnSpc>
                <a:spcPct val="100000"/>
              </a:lnSpc>
              <a:spcBef>
                <a:spcPts val="0"/>
              </a:spcBef>
              <a:spcAft>
                <a:spcPts val="0"/>
              </a:spcAft>
              <a:buClr>
                <a:schemeClr val="accent5"/>
              </a:buClr>
              <a:buSzPts val="17300"/>
              <a:buNone/>
              <a:defRPr sz="17300">
                <a:solidFill>
                  <a:schemeClr val="accent5"/>
                </a:solidFill>
              </a:defRPr>
            </a:lvl7pPr>
            <a:lvl8pPr lvl="7" algn="ctr">
              <a:lnSpc>
                <a:spcPct val="100000"/>
              </a:lnSpc>
              <a:spcBef>
                <a:spcPts val="0"/>
              </a:spcBef>
              <a:spcAft>
                <a:spcPts val="0"/>
              </a:spcAft>
              <a:buClr>
                <a:schemeClr val="accent5"/>
              </a:buClr>
              <a:buSzPts val="17300"/>
              <a:buNone/>
              <a:defRPr sz="17300">
                <a:solidFill>
                  <a:schemeClr val="accent5"/>
                </a:solidFill>
              </a:defRPr>
            </a:lvl8pPr>
            <a:lvl9pPr lvl="8" algn="ctr">
              <a:lnSpc>
                <a:spcPct val="100000"/>
              </a:lnSpc>
              <a:spcBef>
                <a:spcPts val="0"/>
              </a:spcBef>
              <a:spcAft>
                <a:spcPts val="0"/>
              </a:spcAft>
              <a:buClr>
                <a:schemeClr val="accent5"/>
              </a:buClr>
              <a:buSzPts val="17300"/>
              <a:buNone/>
              <a:defRPr sz="17300">
                <a:solidFill>
                  <a:schemeClr val="accent5"/>
                </a:solidFill>
              </a:defRPr>
            </a:lvl9pPr>
          </a:lstStyle>
          <a:p>
            <a:r>
              <a:t>xx%</a:t>
            </a:r>
          </a:p>
        </p:txBody>
      </p:sp>
      <p:sp>
        <p:nvSpPr>
          <p:cNvPr id="60" name="Google Shape;60;p13"/>
          <p:cNvSpPr txBox="1"/>
          <p:nvPr>
            <p:ph idx="1" type="body"/>
          </p:nvPr>
        </p:nvSpPr>
        <p:spPr>
          <a:xfrm>
            <a:off x="517200" y="3892600"/>
            <a:ext cx="11157600" cy="1428900"/>
          </a:xfrm>
          <a:prstGeom prst="rect">
            <a:avLst/>
          </a:prstGeom>
          <a:noFill/>
          <a:ln>
            <a:noFill/>
          </a:ln>
        </p:spPr>
        <p:txBody>
          <a:bodyPr anchorCtr="0" anchor="t" bIns="121900" lIns="121900" spcFirstLastPara="1" rIns="121900" wrap="square" tIns="121900">
            <a:norm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0"/>
              </a:spcBef>
              <a:spcAft>
                <a:spcPts val="0"/>
              </a:spcAft>
              <a:buSzPts val="1900"/>
              <a:buChar char="○"/>
              <a:defRPr/>
            </a:lvl2pPr>
            <a:lvl3pPr indent="-349250" lvl="2" marL="1371600" algn="ctr">
              <a:lnSpc>
                <a:spcPct val="115000"/>
              </a:lnSpc>
              <a:spcBef>
                <a:spcPts val="0"/>
              </a:spcBef>
              <a:spcAft>
                <a:spcPts val="0"/>
              </a:spcAft>
              <a:buSzPts val="1900"/>
              <a:buChar char="■"/>
              <a:defRPr/>
            </a:lvl3pPr>
            <a:lvl4pPr indent="-349250" lvl="3" marL="1828800" algn="ctr">
              <a:lnSpc>
                <a:spcPct val="115000"/>
              </a:lnSpc>
              <a:spcBef>
                <a:spcPts val="0"/>
              </a:spcBef>
              <a:spcAft>
                <a:spcPts val="0"/>
              </a:spcAft>
              <a:buSzPts val="1900"/>
              <a:buChar char="●"/>
              <a:defRPr/>
            </a:lvl4pPr>
            <a:lvl5pPr indent="-349250" lvl="4" marL="2286000" algn="ctr">
              <a:lnSpc>
                <a:spcPct val="115000"/>
              </a:lnSpc>
              <a:spcBef>
                <a:spcPts val="0"/>
              </a:spcBef>
              <a:spcAft>
                <a:spcPts val="0"/>
              </a:spcAft>
              <a:buSzPts val="1900"/>
              <a:buChar char="○"/>
              <a:defRPr/>
            </a:lvl5pPr>
            <a:lvl6pPr indent="-349250" lvl="5" marL="2743200" algn="ctr">
              <a:lnSpc>
                <a:spcPct val="115000"/>
              </a:lnSpc>
              <a:spcBef>
                <a:spcPts val="0"/>
              </a:spcBef>
              <a:spcAft>
                <a:spcPts val="0"/>
              </a:spcAft>
              <a:buSzPts val="1900"/>
              <a:buChar char="■"/>
              <a:defRPr/>
            </a:lvl6pPr>
            <a:lvl7pPr indent="-349250" lvl="6" marL="3200400" algn="ctr">
              <a:lnSpc>
                <a:spcPct val="115000"/>
              </a:lnSpc>
              <a:spcBef>
                <a:spcPts val="0"/>
              </a:spcBef>
              <a:spcAft>
                <a:spcPts val="0"/>
              </a:spcAft>
              <a:buSzPts val="1900"/>
              <a:buChar char="●"/>
              <a:defRPr/>
            </a:lvl7pPr>
            <a:lvl8pPr indent="-349250" lvl="7" marL="3657600" algn="ctr">
              <a:lnSpc>
                <a:spcPct val="115000"/>
              </a:lnSpc>
              <a:spcBef>
                <a:spcPts val="0"/>
              </a:spcBef>
              <a:spcAft>
                <a:spcPts val="0"/>
              </a:spcAft>
              <a:buSzPts val="1900"/>
              <a:buChar char="○"/>
              <a:defRPr/>
            </a:lvl8pPr>
            <a:lvl9pPr indent="-349250" lvl="8" marL="4114800" algn="ctr">
              <a:lnSpc>
                <a:spcPct val="115000"/>
              </a:lnSpc>
              <a:spcBef>
                <a:spcPts val="0"/>
              </a:spcBef>
              <a:spcAft>
                <a:spcPts val="0"/>
              </a:spcAft>
              <a:buSzPts val="1900"/>
              <a:buChar char="■"/>
              <a:defRPr/>
            </a:lvl9pPr>
          </a:lstStyle>
          <a:p/>
        </p:txBody>
      </p:sp>
      <p:sp>
        <p:nvSpPr>
          <p:cNvPr id="61" name="Google Shape;61;p1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 name="Shape 12"/>
        <p:cNvGrpSpPr/>
        <p:nvPr/>
      </p:nvGrpSpPr>
      <p:grpSpPr>
        <a:xfrm>
          <a:off x="0" y="0"/>
          <a:ext cx="0" cy="0"/>
          <a:chOff x="0" y="0"/>
          <a:chExt cx="0" cy="0"/>
        </a:xfrm>
      </p:grpSpPr>
      <p:sp>
        <p:nvSpPr>
          <p:cNvPr id="13" name="Google Shape;13;p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4"/>
          <p:cNvSpPr/>
          <p:nvPr/>
        </p:nvSpPr>
        <p:spPr>
          <a:xfrm>
            <a:off x="2033067" y="896808"/>
            <a:ext cx="1442131"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6" name="Google Shape;16;p4"/>
          <p:cNvSpPr/>
          <p:nvPr/>
        </p:nvSpPr>
        <p:spPr>
          <a:xfrm rot="10800000">
            <a:off x="8716786" y="4457271"/>
            <a:ext cx="1442131"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7" name="Google Shape;17;p4"/>
          <p:cNvCxnSpPr/>
          <p:nvPr/>
        </p:nvCxnSpPr>
        <p:spPr>
          <a:xfrm>
            <a:off x="5812802" y="3756618"/>
            <a:ext cx="5664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4"/>
          <p:cNvSpPr txBox="1"/>
          <p:nvPr>
            <p:ph type="ctrTitle"/>
          </p:nvPr>
        </p:nvSpPr>
        <p:spPr>
          <a:xfrm>
            <a:off x="2240402" y="1585234"/>
            <a:ext cx="7711200" cy="19431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5300"/>
              <a:buNone/>
              <a:defRPr sz="5300"/>
            </a:lvl1pPr>
            <a:lvl2pPr lvl="1" algn="ctr">
              <a:lnSpc>
                <a:spcPct val="100000"/>
              </a:lnSpc>
              <a:spcBef>
                <a:spcPts val="0"/>
              </a:spcBef>
              <a:spcAft>
                <a:spcPts val="0"/>
              </a:spcAft>
              <a:buSzPts val="5300"/>
              <a:buNone/>
              <a:defRPr sz="5300"/>
            </a:lvl2pPr>
            <a:lvl3pPr lvl="2" algn="ctr">
              <a:lnSpc>
                <a:spcPct val="100000"/>
              </a:lnSpc>
              <a:spcBef>
                <a:spcPts val="0"/>
              </a:spcBef>
              <a:spcAft>
                <a:spcPts val="0"/>
              </a:spcAft>
              <a:buSzPts val="5300"/>
              <a:buNone/>
              <a:defRPr sz="5300"/>
            </a:lvl3pPr>
            <a:lvl4pPr lvl="3" algn="ctr">
              <a:lnSpc>
                <a:spcPct val="100000"/>
              </a:lnSpc>
              <a:spcBef>
                <a:spcPts val="0"/>
              </a:spcBef>
              <a:spcAft>
                <a:spcPts val="0"/>
              </a:spcAft>
              <a:buSzPts val="5300"/>
              <a:buNone/>
              <a:defRPr sz="5300"/>
            </a:lvl4pPr>
            <a:lvl5pPr lvl="4" algn="ctr">
              <a:lnSpc>
                <a:spcPct val="100000"/>
              </a:lnSpc>
              <a:spcBef>
                <a:spcPts val="0"/>
              </a:spcBef>
              <a:spcAft>
                <a:spcPts val="0"/>
              </a:spcAft>
              <a:buSzPts val="5300"/>
              <a:buNone/>
              <a:defRPr sz="5300"/>
            </a:lvl5pPr>
            <a:lvl6pPr lvl="5" algn="ctr">
              <a:lnSpc>
                <a:spcPct val="100000"/>
              </a:lnSpc>
              <a:spcBef>
                <a:spcPts val="0"/>
              </a:spcBef>
              <a:spcAft>
                <a:spcPts val="0"/>
              </a:spcAft>
              <a:buSzPts val="5300"/>
              <a:buNone/>
              <a:defRPr sz="5300"/>
            </a:lvl6pPr>
            <a:lvl7pPr lvl="6" algn="ctr">
              <a:lnSpc>
                <a:spcPct val="100000"/>
              </a:lnSpc>
              <a:spcBef>
                <a:spcPts val="0"/>
              </a:spcBef>
              <a:spcAft>
                <a:spcPts val="0"/>
              </a:spcAft>
              <a:buSzPts val="5300"/>
              <a:buNone/>
              <a:defRPr sz="5300"/>
            </a:lvl7pPr>
            <a:lvl8pPr lvl="7" algn="ctr">
              <a:lnSpc>
                <a:spcPct val="100000"/>
              </a:lnSpc>
              <a:spcBef>
                <a:spcPts val="0"/>
              </a:spcBef>
              <a:spcAft>
                <a:spcPts val="0"/>
              </a:spcAft>
              <a:buSzPts val="5300"/>
              <a:buNone/>
              <a:defRPr sz="5300"/>
            </a:lvl8pPr>
            <a:lvl9pPr lvl="8" algn="ctr">
              <a:lnSpc>
                <a:spcPct val="100000"/>
              </a:lnSpc>
              <a:spcBef>
                <a:spcPts val="0"/>
              </a:spcBef>
              <a:spcAft>
                <a:spcPts val="0"/>
              </a:spcAft>
              <a:buSzPts val="5300"/>
              <a:buNone/>
              <a:defRPr sz="5300"/>
            </a:lvl9pPr>
          </a:lstStyle>
          <a:p/>
        </p:txBody>
      </p:sp>
      <p:sp>
        <p:nvSpPr>
          <p:cNvPr id="19" name="Google Shape;19;p4"/>
          <p:cNvSpPr txBox="1"/>
          <p:nvPr>
            <p:ph idx="1" type="subTitle"/>
          </p:nvPr>
        </p:nvSpPr>
        <p:spPr>
          <a:xfrm>
            <a:off x="2240402" y="4065933"/>
            <a:ext cx="7711200" cy="12120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9pPr>
          </a:lstStyle>
          <a:p/>
        </p:txBody>
      </p:sp>
      <p:sp>
        <p:nvSpPr>
          <p:cNvPr id="20" name="Google Shape;20;p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cxnSp>
        <p:nvCxnSpPr>
          <p:cNvPr id="22" name="Google Shape;22;p5"/>
          <p:cNvCxnSpPr/>
          <p:nvPr/>
        </p:nvCxnSpPr>
        <p:spPr>
          <a:xfrm>
            <a:off x="5812802" y="3756618"/>
            <a:ext cx="566400" cy="0"/>
          </a:xfrm>
          <a:prstGeom prst="straightConnector1">
            <a:avLst/>
          </a:prstGeom>
          <a:noFill/>
          <a:ln cap="flat" cmpd="sng" w="38100">
            <a:solidFill>
              <a:schemeClr val="accent4"/>
            </a:solidFill>
            <a:prstDash val="solid"/>
            <a:round/>
            <a:headEnd len="sm" w="sm" type="none"/>
            <a:tailEnd len="sm" w="sm" type="none"/>
          </a:ln>
        </p:spPr>
      </p:cxnSp>
      <p:sp>
        <p:nvSpPr>
          <p:cNvPr id="23" name="Google Shape;23;p5"/>
          <p:cNvSpPr txBox="1"/>
          <p:nvPr>
            <p:ph type="title"/>
          </p:nvPr>
        </p:nvSpPr>
        <p:spPr>
          <a:xfrm>
            <a:off x="641000" y="2353267"/>
            <a:ext cx="10962900" cy="12099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6400"/>
              <a:buNone/>
              <a:defRPr sz="6400"/>
            </a:lvl1pPr>
            <a:lvl2pPr lvl="1" algn="ctr">
              <a:lnSpc>
                <a:spcPct val="100000"/>
              </a:lnSpc>
              <a:spcBef>
                <a:spcPts val="0"/>
              </a:spcBef>
              <a:spcAft>
                <a:spcPts val="0"/>
              </a:spcAft>
              <a:buSzPts val="6400"/>
              <a:buNone/>
              <a:defRPr sz="6400"/>
            </a:lvl2pPr>
            <a:lvl3pPr lvl="2" algn="ctr">
              <a:lnSpc>
                <a:spcPct val="100000"/>
              </a:lnSpc>
              <a:spcBef>
                <a:spcPts val="0"/>
              </a:spcBef>
              <a:spcAft>
                <a:spcPts val="0"/>
              </a:spcAft>
              <a:buSzPts val="6400"/>
              <a:buNone/>
              <a:defRPr sz="6400"/>
            </a:lvl3pPr>
            <a:lvl4pPr lvl="3" algn="ctr">
              <a:lnSpc>
                <a:spcPct val="100000"/>
              </a:lnSpc>
              <a:spcBef>
                <a:spcPts val="0"/>
              </a:spcBef>
              <a:spcAft>
                <a:spcPts val="0"/>
              </a:spcAft>
              <a:buSzPts val="6400"/>
              <a:buNone/>
              <a:defRPr sz="6400"/>
            </a:lvl4pPr>
            <a:lvl5pPr lvl="4" algn="ctr">
              <a:lnSpc>
                <a:spcPct val="100000"/>
              </a:lnSpc>
              <a:spcBef>
                <a:spcPts val="0"/>
              </a:spcBef>
              <a:spcAft>
                <a:spcPts val="0"/>
              </a:spcAft>
              <a:buSzPts val="6400"/>
              <a:buNone/>
              <a:defRPr sz="6400"/>
            </a:lvl5pPr>
            <a:lvl6pPr lvl="5" algn="ctr">
              <a:lnSpc>
                <a:spcPct val="100000"/>
              </a:lnSpc>
              <a:spcBef>
                <a:spcPts val="0"/>
              </a:spcBef>
              <a:spcAft>
                <a:spcPts val="0"/>
              </a:spcAft>
              <a:buSzPts val="6400"/>
              <a:buNone/>
              <a:defRPr sz="6400"/>
            </a:lvl6pPr>
            <a:lvl7pPr lvl="6" algn="ctr">
              <a:lnSpc>
                <a:spcPct val="100000"/>
              </a:lnSpc>
              <a:spcBef>
                <a:spcPts val="0"/>
              </a:spcBef>
              <a:spcAft>
                <a:spcPts val="0"/>
              </a:spcAft>
              <a:buSzPts val="6400"/>
              <a:buNone/>
              <a:defRPr sz="6400"/>
            </a:lvl7pPr>
            <a:lvl8pPr lvl="7" algn="ctr">
              <a:lnSpc>
                <a:spcPct val="100000"/>
              </a:lnSpc>
              <a:spcBef>
                <a:spcPts val="0"/>
              </a:spcBef>
              <a:spcAft>
                <a:spcPts val="0"/>
              </a:spcAft>
              <a:buSzPts val="6400"/>
              <a:buNone/>
              <a:defRPr sz="6400"/>
            </a:lvl8pPr>
            <a:lvl9pPr lvl="8" algn="ctr">
              <a:lnSpc>
                <a:spcPct val="100000"/>
              </a:lnSpc>
              <a:spcBef>
                <a:spcPts val="0"/>
              </a:spcBef>
              <a:spcAft>
                <a:spcPts val="0"/>
              </a:spcAft>
              <a:buSzPts val="6400"/>
              <a:buNone/>
              <a:defRPr sz="6400"/>
            </a:lvl9pPr>
          </a:lstStyle>
          <a:p/>
        </p:txBody>
      </p:sp>
      <p:sp>
        <p:nvSpPr>
          <p:cNvPr id="24" name="Google Shape;24;p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cxnSp>
        <p:nvCxnSpPr>
          <p:cNvPr id="26" name="Google Shape;26;p6"/>
          <p:cNvCxnSpPr/>
          <p:nvPr/>
        </p:nvCxnSpPr>
        <p:spPr>
          <a:xfrm>
            <a:off x="656750" y="1680378"/>
            <a:ext cx="5664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6"/>
          <p:cNvSpPr txBox="1"/>
          <p:nvPr>
            <p:ph type="title"/>
          </p:nvPr>
        </p:nvSpPr>
        <p:spPr>
          <a:xfrm>
            <a:off x="517200" y="610700"/>
            <a:ext cx="11157600" cy="9147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28" name="Google Shape;28;p6"/>
          <p:cNvSpPr txBox="1"/>
          <p:nvPr>
            <p:ph idx="1" type="body"/>
          </p:nvPr>
        </p:nvSpPr>
        <p:spPr>
          <a:xfrm>
            <a:off x="517200" y="1986432"/>
            <a:ext cx="11157600" cy="41052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29" name="Google Shape;29;p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cxnSp>
        <p:nvCxnSpPr>
          <p:cNvPr id="31" name="Google Shape;31;p7"/>
          <p:cNvCxnSpPr/>
          <p:nvPr/>
        </p:nvCxnSpPr>
        <p:spPr>
          <a:xfrm>
            <a:off x="656750" y="1680378"/>
            <a:ext cx="566400" cy="0"/>
          </a:xfrm>
          <a:prstGeom prst="straightConnector1">
            <a:avLst/>
          </a:prstGeom>
          <a:noFill/>
          <a:ln cap="flat" cmpd="sng" w="38100">
            <a:solidFill>
              <a:schemeClr val="accent4"/>
            </a:solidFill>
            <a:prstDash val="solid"/>
            <a:round/>
            <a:headEnd len="sm" w="sm" type="none"/>
            <a:tailEnd len="sm" w="sm" type="none"/>
          </a:ln>
        </p:spPr>
      </p:cxnSp>
      <p:sp>
        <p:nvSpPr>
          <p:cNvPr id="32" name="Google Shape;32;p7"/>
          <p:cNvSpPr txBox="1"/>
          <p:nvPr>
            <p:ph type="title"/>
          </p:nvPr>
        </p:nvSpPr>
        <p:spPr>
          <a:xfrm>
            <a:off x="517200" y="610700"/>
            <a:ext cx="11157600" cy="9147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33" name="Google Shape;33;p7"/>
          <p:cNvSpPr txBox="1"/>
          <p:nvPr>
            <p:ph idx="1" type="body"/>
          </p:nvPr>
        </p:nvSpPr>
        <p:spPr>
          <a:xfrm>
            <a:off x="517200" y="1986433"/>
            <a:ext cx="5333100" cy="410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34" name="Google Shape;34;p7"/>
          <p:cNvSpPr txBox="1"/>
          <p:nvPr>
            <p:ph idx="2" type="body"/>
          </p:nvPr>
        </p:nvSpPr>
        <p:spPr>
          <a:xfrm>
            <a:off x="6341600" y="1986433"/>
            <a:ext cx="5333100" cy="410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35" name="Google Shape;35;p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8"/>
          <p:cNvSpPr txBox="1"/>
          <p:nvPr>
            <p:ph type="title"/>
          </p:nvPr>
        </p:nvSpPr>
        <p:spPr>
          <a:xfrm>
            <a:off x="517200" y="610700"/>
            <a:ext cx="11157600" cy="9147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38" name="Google Shape;38;p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9"/>
          <p:cNvCxnSpPr/>
          <p:nvPr/>
        </p:nvCxnSpPr>
        <p:spPr>
          <a:xfrm>
            <a:off x="652291" y="1883036"/>
            <a:ext cx="441900" cy="0"/>
          </a:xfrm>
          <a:prstGeom prst="straightConnector1">
            <a:avLst/>
          </a:prstGeom>
          <a:noFill/>
          <a:ln cap="flat" cmpd="sng" w="38100">
            <a:solidFill>
              <a:schemeClr val="accent4"/>
            </a:solidFill>
            <a:prstDash val="solid"/>
            <a:round/>
            <a:headEnd len="sm" w="sm" type="none"/>
            <a:tailEnd len="sm" w="sm" type="none"/>
          </a:ln>
        </p:spPr>
      </p:cxnSp>
      <p:sp>
        <p:nvSpPr>
          <p:cNvPr id="41" name="Google Shape;41;p9"/>
          <p:cNvSpPr txBox="1"/>
          <p:nvPr>
            <p:ph type="title"/>
          </p:nvPr>
        </p:nvSpPr>
        <p:spPr>
          <a:xfrm>
            <a:off x="517200" y="740800"/>
            <a:ext cx="3744000" cy="10077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42" name="Google Shape;42;p9"/>
          <p:cNvSpPr txBox="1"/>
          <p:nvPr>
            <p:ph idx="1" type="body"/>
          </p:nvPr>
        </p:nvSpPr>
        <p:spPr>
          <a:xfrm>
            <a:off x="517200" y="2125367"/>
            <a:ext cx="3744000" cy="3574800"/>
          </a:xfrm>
          <a:prstGeom prst="rect">
            <a:avLst/>
          </a:prstGeom>
          <a:noFill/>
          <a:ln>
            <a:noFill/>
          </a:ln>
        </p:spPr>
        <p:txBody>
          <a:bodyPr anchorCtr="0" anchor="t" bIns="121900" lIns="121900" spcFirstLastPara="1" rIns="121900" wrap="square" tIns="12190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43" name="Google Shape;43;p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4" name="Shape 44"/>
        <p:cNvGrpSpPr/>
        <p:nvPr/>
      </p:nvGrpSpPr>
      <p:grpSpPr>
        <a:xfrm>
          <a:off x="0" y="0"/>
          <a:ext cx="0" cy="0"/>
          <a:chOff x="0" y="0"/>
          <a:chExt cx="0" cy="0"/>
        </a:xfrm>
      </p:grpSpPr>
      <p:sp>
        <p:nvSpPr>
          <p:cNvPr id="45" name="Google Shape;45;p10"/>
          <p:cNvSpPr txBox="1"/>
          <p:nvPr>
            <p:ph type="title"/>
          </p:nvPr>
        </p:nvSpPr>
        <p:spPr>
          <a:xfrm>
            <a:off x="653667" y="701800"/>
            <a:ext cx="7491600" cy="54543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46" name="Google Shape;46;p1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rgbClr val="741B47"/>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17200" y="610700"/>
            <a:ext cx="11157600" cy="914700"/>
          </a:xfrm>
          <a:prstGeom prst="rect">
            <a:avLst/>
          </a:prstGeom>
          <a:noFill/>
          <a:ln>
            <a:noFill/>
          </a:ln>
        </p:spPr>
        <p:txBody>
          <a:bodyPr anchorCtr="0" anchor="b" bIns="121900" lIns="121900" spcFirstLastPara="1" rIns="121900" wrap="square" tIns="121900">
            <a:normAutofit/>
          </a:bodyPr>
          <a:lstStyle>
            <a:lvl1pPr lvl="0" marR="0" rtl="0" algn="l">
              <a:lnSpc>
                <a:spcPct val="100000"/>
              </a:lnSpc>
              <a:spcBef>
                <a:spcPts val="0"/>
              </a:spcBef>
              <a:spcAft>
                <a:spcPts val="0"/>
              </a:spcAft>
              <a:buClr>
                <a:schemeClr val="dk1"/>
              </a:buClr>
              <a:buSzPts val="4000"/>
              <a:buFont typeface="Roboto Slab"/>
              <a:buNone/>
              <a:defRPr b="0" i="0" sz="4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4000"/>
              <a:buFont typeface="Roboto Slab"/>
              <a:buNone/>
              <a:defRPr b="0" i="0" sz="4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4000"/>
              <a:buFont typeface="Roboto Slab"/>
              <a:buNone/>
              <a:defRPr b="0" i="0" sz="4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4000"/>
              <a:buFont typeface="Roboto Slab"/>
              <a:buNone/>
              <a:defRPr b="0" i="0" sz="4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4000"/>
              <a:buFont typeface="Roboto Slab"/>
              <a:buNone/>
              <a:defRPr b="0" i="0" sz="4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4000"/>
              <a:buFont typeface="Roboto Slab"/>
              <a:buNone/>
              <a:defRPr b="0" i="0" sz="4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4000"/>
              <a:buFont typeface="Roboto Slab"/>
              <a:buNone/>
              <a:defRPr b="0" i="0" sz="4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4000"/>
              <a:buFont typeface="Roboto Slab"/>
              <a:buNone/>
              <a:defRPr b="0" i="0" sz="4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4000"/>
              <a:buFont typeface="Roboto Slab"/>
              <a:buNone/>
              <a:defRPr b="0" i="0" sz="4000" u="none" cap="none" strike="noStrike">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517200" y="1986432"/>
            <a:ext cx="11157600" cy="41052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dk1"/>
              </a:buClr>
              <a:buSzPts val="2400"/>
              <a:buFont typeface="Roboto"/>
              <a:buChar char="●"/>
              <a:defRPr b="0" i="0" sz="2400" u="none" cap="none" strike="noStrike">
                <a:solidFill>
                  <a:schemeClr val="dk1"/>
                </a:solidFill>
                <a:latin typeface="Roboto"/>
                <a:ea typeface="Roboto"/>
                <a:cs typeface="Roboto"/>
                <a:sym typeface="Roboto"/>
              </a:defRPr>
            </a:lvl1pPr>
            <a:lvl2pPr indent="-349250" lvl="1" marL="914400" marR="0" rtl="0" algn="l">
              <a:lnSpc>
                <a:spcPct val="115000"/>
              </a:lnSpc>
              <a:spcBef>
                <a:spcPts val="0"/>
              </a:spcBef>
              <a:spcAft>
                <a:spcPts val="0"/>
              </a:spcAft>
              <a:buClr>
                <a:schemeClr val="dk1"/>
              </a:buClr>
              <a:buSzPts val="1900"/>
              <a:buFont typeface="Roboto"/>
              <a:buChar char="○"/>
              <a:defRPr b="0" i="0" sz="1900" u="none" cap="none" strike="noStrike">
                <a:solidFill>
                  <a:schemeClr val="dk1"/>
                </a:solidFill>
                <a:latin typeface="Roboto"/>
                <a:ea typeface="Roboto"/>
                <a:cs typeface="Roboto"/>
                <a:sym typeface="Roboto"/>
              </a:defRPr>
            </a:lvl2pPr>
            <a:lvl3pPr indent="-349250" lvl="2" marL="1371600" marR="0" rtl="0" algn="l">
              <a:lnSpc>
                <a:spcPct val="115000"/>
              </a:lnSpc>
              <a:spcBef>
                <a:spcPts val="0"/>
              </a:spcBef>
              <a:spcAft>
                <a:spcPts val="0"/>
              </a:spcAft>
              <a:buClr>
                <a:schemeClr val="dk1"/>
              </a:buClr>
              <a:buSzPts val="1900"/>
              <a:buFont typeface="Roboto"/>
              <a:buChar char="■"/>
              <a:defRPr b="0" i="0" sz="1900" u="none" cap="none" strike="noStrike">
                <a:solidFill>
                  <a:schemeClr val="dk1"/>
                </a:solidFill>
                <a:latin typeface="Roboto"/>
                <a:ea typeface="Roboto"/>
                <a:cs typeface="Roboto"/>
                <a:sym typeface="Roboto"/>
              </a:defRPr>
            </a:lvl3pPr>
            <a:lvl4pPr indent="-349250" lvl="3" marL="1828800" marR="0" rtl="0" algn="l">
              <a:lnSpc>
                <a:spcPct val="115000"/>
              </a:lnSpc>
              <a:spcBef>
                <a:spcPts val="0"/>
              </a:spcBef>
              <a:spcAft>
                <a:spcPts val="0"/>
              </a:spcAft>
              <a:buClr>
                <a:schemeClr val="dk1"/>
              </a:buClr>
              <a:buSzPts val="1900"/>
              <a:buFont typeface="Roboto"/>
              <a:buChar char="●"/>
              <a:defRPr b="0" i="0" sz="1900" u="none" cap="none" strike="noStrike">
                <a:solidFill>
                  <a:schemeClr val="dk1"/>
                </a:solidFill>
                <a:latin typeface="Roboto"/>
                <a:ea typeface="Roboto"/>
                <a:cs typeface="Roboto"/>
                <a:sym typeface="Roboto"/>
              </a:defRPr>
            </a:lvl4pPr>
            <a:lvl5pPr indent="-349250" lvl="4" marL="2286000" marR="0" rtl="0" algn="l">
              <a:lnSpc>
                <a:spcPct val="115000"/>
              </a:lnSpc>
              <a:spcBef>
                <a:spcPts val="0"/>
              </a:spcBef>
              <a:spcAft>
                <a:spcPts val="0"/>
              </a:spcAft>
              <a:buClr>
                <a:schemeClr val="dk1"/>
              </a:buClr>
              <a:buSzPts val="1900"/>
              <a:buFont typeface="Roboto"/>
              <a:buChar char="○"/>
              <a:defRPr b="0" i="0" sz="1900" u="none" cap="none" strike="noStrike">
                <a:solidFill>
                  <a:schemeClr val="dk1"/>
                </a:solidFill>
                <a:latin typeface="Roboto"/>
                <a:ea typeface="Roboto"/>
                <a:cs typeface="Roboto"/>
                <a:sym typeface="Roboto"/>
              </a:defRPr>
            </a:lvl5pPr>
            <a:lvl6pPr indent="-349250" lvl="5" marL="2743200" marR="0" rtl="0" algn="l">
              <a:lnSpc>
                <a:spcPct val="115000"/>
              </a:lnSpc>
              <a:spcBef>
                <a:spcPts val="0"/>
              </a:spcBef>
              <a:spcAft>
                <a:spcPts val="0"/>
              </a:spcAft>
              <a:buClr>
                <a:schemeClr val="dk1"/>
              </a:buClr>
              <a:buSzPts val="1900"/>
              <a:buFont typeface="Roboto"/>
              <a:buChar char="■"/>
              <a:defRPr b="0" i="0" sz="1900" u="none" cap="none" strike="noStrike">
                <a:solidFill>
                  <a:schemeClr val="dk1"/>
                </a:solidFill>
                <a:latin typeface="Roboto"/>
                <a:ea typeface="Roboto"/>
                <a:cs typeface="Roboto"/>
                <a:sym typeface="Roboto"/>
              </a:defRPr>
            </a:lvl6pPr>
            <a:lvl7pPr indent="-349250" lvl="6" marL="3200400" marR="0" rtl="0" algn="l">
              <a:lnSpc>
                <a:spcPct val="115000"/>
              </a:lnSpc>
              <a:spcBef>
                <a:spcPts val="0"/>
              </a:spcBef>
              <a:spcAft>
                <a:spcPts val="0"/>
              </a:spcAft>
              <a:buClr>
                <a:schemeClr val="dk1"/>
              </a:buClr>
              <a:buSzPts val="1900"/>
              <a:buFont typeface="Roboto"/>
              <a:buChar char="●"/>
              <a:defRPr b="0" i="0" sz="1900" u="none" cap="none" strike="noStrike">
                <a:solidFill>
                  <a:schemeClr val="dk1"/>
                </a:solidFill>
                <a:latin typeface="Roboto"/>
                <a:ea typeface="Roboto"/>
                <a:cs typeface="Roboto"/>
                <a:sym typeface="Roboto"/>
              </a:defRPr>
            </a:lvl7pPr>
            <a:lvl8pPr indent="-349250" lvl="7" marL="3657600" marR="0" rtl="0" algn="l">
              <a:lnSpc>
                <a:spcPct val="115000"/>
              </a:lnSpc>
              <a:spcBef>
                <a:spcPts val="0"/>
              </a:spcBef>
              <a:spcAft>
                <a:spcPts val="0"/>
              </a:spcAft>
              <a:buClr>
                <a:schemeClr val="dk1"/>
              </a:buClr>
              <a:buSzPts val="1900"/>
              <a:buFont typeface="Roboto"/>
              <a:buChar char="○"/>
              <a:defRPr b="0" i="0" sz="1900" u="none" cap="none" strike="noStrike">
                <a:solidFill>
                  <a:schemeClr val="dk1"/>
                </a:solidFill>
                <a:latin typeface="Roboto"/>
                <a:ea typeface="Roboto"/>
                <a:cs typeface="Roboto"/>
                <a:sym typeface="Roboto"/>
              </a:defRPr>
            </a:lvl8pPr>
            <a:lvl9pPr indent="-349250" lvl="8" marL="4114800" marR="0" rtl="0" algn="l">
              <a:lnSpc>
                <a:spcPct val="115000"/>
              </a:lnSpc>
              <a:spcBef>
                <a:spcPts val="0"/>
              </a:spcBef>
              <a:spcAft>
                <a:spcPts val="0"/>
              </a:spcAft>
              <a:buClr>
                <a:schemeClr val="dk1"/>
              </a:buClr>
              <a:buSzPts val="1900"/>
              <a:buFont typeface="Roboto"/>
              <a:buChar char="■"/>
              <a:defRPr b="0" i="0" sz="1900" u="none" cap="none" strike="noStrike">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p:nvPr/>
        </p:nvSpPr>
        <p:spPr>
          <a:xfrm>
            <a:off x="0" y="0"/>
            <a:ext cx="12188100" cy="6857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4"/>
          <p:cNvSpPr/>
          <p:nvPr/>
        </p:nvSpPr>
        <p:spPr>
          <a:xfrm>
            <a:off x="1943" y="300"/>
            <a:ext cx="12188100" cy="6857400"/>
          </a:xfrm>
          <a:prstGeom prst="rect">
            <a:avLst/>
          </a:prstGeom>
          <a:solidFill>
            <a:srgbClr val="134F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A64D79"/>
              </a:solidFill>
              <a:latin typeface="Arial"/>
              <a:ea typeface="Arial"/>
              <a:cs typeface="Arial"/>
              <a:sym typeface="Arial"/>
            </a:endParaRPr>
          </a:p>
        </p:txBody>
      </p:sp>
      <p:sp>
        <p:nvSpPr>
          <p:cNvPr id="68" name="Google Shape;68;p14"/>
          <p:cNvSpPr/>
          <p:nvPr/>
        </p:nvSpPr>
        <p:spPr>
          <a:xfrm>
            <a:off x="2398200" y="513350"/>
            <a:ext cx="7882800" cy="266610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Clr>
                <a:srgbClr val="000000"/>
              </a:buClr>
              <a:buSzPts val="4400"/>
              <a:buFont typeface="Arial"/>
              <a:buNone/>
            </a:pPr>
            <a:r>
              <a:rPr b="1" i="0" lang="en-IN" sz="4400" u="none" cap="none" strike="noStrike">
                <a:solidFill>
                  <a:schemeClr val="dk1"/>
                </a:solidFill>
                <a:latin typeface="Arial"/>
                <a:ea typeface="Arial"/>
                <a:cs typeface="Arial"/>
                <a:sym typeface="Arial"/>
              </a:rPr>
              <a:t>FLIPROBO TECHNOLOGIES</a:t>
            </a:r>
            <a:endParaRPr b="1" i="0" sz="4400" u="none" cap="none" strike="noStrike">
              <a:solidFill>
                <a:schemeClr val="dk1"/>
              </a:solidFill>
              <a:latin typeface="Arial"/>
              <a:ea typeface="Arial"/>
              <a:cs typeface="Arial"/>
              <a:sym typeface="Arial"/>
            </a:endParaRPr>
          </a:p>
        </p:txBody>
      </p:sp>
      <p:sp>
        <p:nvSpPr>
          <p:cNvPr id="69" name="Google Shape;69;p14"/>
          <p:cNvSpPr/>
          <p:nvPr/>
        </p:nvSpPr>
        <p:spPr>
          <a:xfrm>
            <a:off x="3783150" y="3408850"/>
            <a:ext cx="4980600" cy="1785000"/>
          </a:xfrm>
          <a:prstGeom prst="rect">
            <a:avLst/>
          </a:prstGeom>
          <a:noFill/>
          <a:ln>
            <a:noFill/>
          </a:ln>
        </p:spPr>
        <p:txBody>
          <a:bodyPr anchorCtr="0" anchor="t" bIns="45000" lIns="90000" spcFirstLastPara="1" rIns="90000" wrap="square" tIns="45000">
            <a:noAutofit/>
          </a:bodyPr>
          <a:lstStyle/>
          <a:p>
            <a:pPr indent="0" lvl="0" marL="0" marR="0" rtl="0" algn="l">
              <a:lnSpc>
                <a:spcPct val="110000"/>
              </a:lnSpc>
              <a:spcBef>
                <a:spcPts val="0"/>
              </a:spcBef>
              <a:spcAft>
                <a:spcPts val="0"/>
              </a:spcAft>
              <a:buClr>
                <a:srgbClr val="000000"/>
              </a:buClr>
              <a:buSzPts val="2200"/>
              <a:buFont typeface="Arial"/>
              <a:buNone/>
            </a:pPr>
            <a:r>
              <a:rPr b="1" i="0" lang="en-IN" sz="2200" u="none" cap="none" strike="noStrike">
                <a:solidFill>
                  <a:schemeClr val="dk1"/>
                </a:solidFill>
                <a:latin typeface="Avenir"/>
                <a:ea typeface="Avenir"/>
                <a:cs typeface="Avenir"/>
                <a:sym typeface="Avenir"/>
              </a:rPr>
              <a:t>TELECOM MICRO CREDIT MODEL</a:t>
            </a:r>
            <a:endParaRPr b="1" i="0" sz="2200" u="none" cap="none" strike="noStrike">
              <a:solidFill>
                <a:schemeClr val="dk1"/>
              </a:solidFill>
              <a:latin typeface="Arial"/>
              <a:ea typeface="Arial"/>
              <a:cs typeface="Arial"/>
              <a:sym typeface="Arial"/>
            </a:endParaRPr>
          </a:p>
        </p:txBody>
      </p:sp>
      <p:sp>
        <p:nvSpPr>
          <p:cNvPr id="70" name="Google Shape;70;p14"/>
          <p:cNvSpPr/>
          <p:nvPr/>
        </p:nvSpPr>
        <p:spPr>
          <a:xfrm>
            <a:off x="0" y="5693760"/>
            <a:ext cx="12191400" cy="1163400"/>
          </a:xfrm>
          <a:prstGeom prst="rect">
            <a:avLst/>
          </a:prstGeom>
          <a:solidFill>
            <a:srgbClr val="3240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4"/>
          <p:cNvSpPr/>
          <p:nvPr/>
        </p:nvSpPr>
        <p:spPr>
          <a:xfrm rot="10800000">
            <a:off x="-2520" y="5693880"/>
            <a:ext cx="12191400" cy="1163400"/>
          </a:xfrm>
          <a:prstGeom prst="rect">
            <a:avLst/>
          </a:prstGeom>
          <a:solidFill>
            <a:srgbClr val="76A5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4"/>
          <p:cNvSpPr txBox="1"/>
          <p:nvPr/>
        </p:nvSpPr>
        <p:spPr>
          <a:xfrm>
            <a:off x="3312625" y="5926150"/>
            <a:ext cx="51102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Arial"/>
                <a:ea typeface="Arial"/>
                <a:cs typeface="Arial"/>
                <a:sym typeface="Arial"/>
              </a:rPr>
              <a:t>Submitted by:- </a:t>
            </a:r>
            <a:r>
              <a:rPr b="1" lang="en-IN" sz="1800">
                <a:solidFill>
                  <a:schemeClr val="dk1"/>
                </a:solidFill>
              </a:rPr>
              <a:t>Twinkle Patel</a:t>
            </a:r>
            <a:endParaRPr b="1" i="0" sz="1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p:nvPr/>
        </p:nvSpPr>
        <p:spPr>
          <a:xfrm>
            <a:off x="838080" y="365760"/>
            <a:ext cx="10514880" cy="13248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4400"/>
              <a:buFont typeface="Arial"/>
              <a:buNone/>
            </a:pPr>
            <a:r>
              <a:rPr b="1" i="0" lang="en-IN" sz="4400" u="none" cap="none" strike="noStrike">
                <a:solidFill>
                  <a:srgbClr val="FFFFFF"/>
                </a:solidFill>
                <a:latin typeface="Arial"/>
                <a:ea typeface="Arial"/>
                <a:cs typeface="Arial"/>
                <a:sym typeface="Arial"/>
              </a:rPr>
              <a:t>Model Development </a:t>
            </a:r>
            <a:endParaRPr b="0" i="0" sz="4400" u="none" cap="none" strike="noStrike">
              <a:solidFill>
                <a:srgbClr val="000000"/>
              </a:solidFill>
              <a:latin typeface="Arial"/>
              <a:ea typeface="Arial"/>
              <a:cs typeface="Arial"/>
              <a:sym typeface="Arial"/>
            </a:endParaRPr>
          </a:p>
        </p:txBody>
      </p:sp>
      <p:sp>
        <p:nvSpPr>
          <p:cNvPr id="132" name="Google Shape;132;p23"/>
          <p:cNvSpPr/>
          <p:nvPr/>
        </p:nvSpPr>
        <p:spPr>
          <a:xfrm>
            <a:off x="723780" y="2159100"/>
            <a:ext cx="10515000" cy="3871200"/>
          </a:xfrm>
          <a:prstGeom prst="rect">
            <a:avLst/>
          </a:prstGeom>
          <a:noFill/>
          <a:ln>
            <a:noFill/>
          </a:ln>
        </p:spPr>
        <p:txBody>
          <a:bodyPr anchorCtr="0" anchor="t" bIns="45000" lIns="90000" spcFirstLastPara="1" rIns="90000" wrap="square" tIns="45000">
            <a:noAutofit/>
          </a:bodyPr>
          <a:lstStyle/>
          <a:p>
            <a:pPr indent="-393700" lvl="0" marL="457200" rtl="0" algn="l">
              <a:spcBef>
                <a:spcPts val="0"/>
              </a:spcBef>
              <a:spcAft>
                <a:spcPts val="0"/>
              </a:spcAft>
              <a:buClr>
                <a:srgbClr val="FFFFFF"/>
              </a:buClr>
              <a:buSzPts val="2600"/>
              <a:buChar char="•"/>
            </a:pPr>
            <a:r>
              <a:rPr lang="en-IN" sz="2600">
                <a:solidFill>
                  <a:srgbClr val="FFFFFF"/>
                </a:solidFill>
                <a:latin typeface="Calibri"/>
                <a:ea typeface="Calibri"/>
                <a:cs typeface="Calibri"/>
                <a:sym typeface="Calibri"/>
              </a:rPr>
              <a:t>GradientBoostingClassifier()-   </a:t>
            </a:r>
            <a:endParaRPr sz="2200">
              <a:solidFill>
                <a:srgbClr val="FFFFFF"/>
              </a:solidFill>
            </a:endParaRPr>
          </a:p>
          <a:p>
            <a:pPr indent="-393700" lvl="0" marL="457200" rtl="0" algn="l">
              <a:spcBef>
                <a:spcPts val="0"/>
              </a:spcBef>
              <a:spcAft>
                <a:spcPts val="0"/>
              </a:spcAft>
              <a:buClr>
                <a:srgbClr val="FFFFFF"/>
              </a:buClr>
              <a:buSzPts val="2600"/>
              <a:buChar char="•"/>
            </a:pPr>
            <a:r>
              <a:rPr lang="en-IN" sz="2600">
                <a:solidFill>
                  <a:srgbClr val="FFFFFF"/>
                </a:solidFill>
                <a:latin typeface="Calibri"/>
                <a:ea typeface="Calibri"/>
                <a:cs typeface="Calibri"/>
                <a:sym typeface="Calibri"/>
              </a:rPr>
              <a:t>DecisionTreeClassifier() -</a:t>
            </a:r>
            <a:endParaRPr sz="2200">
              <a:solidFill>
                <a:srgbClr val="FFFFFF"/>
              </a:solidFill>
            </a:endParaRPr>
          </a:p>
          <a:p>
            <a:pPr indent="-393700" lvl="0" marL="457200" rtl="0" algn="l">
              <a:spcBef>
                <a:spcPts val="0"/>
              </a:spcBef>
              <a:spcAft>
                <a:spcPts val="0"/>
              </a:spcAft>
              <a:buClr>
                <a:srgbClr val="FFFFFF"/>
              </a:buClr>
              <a:buSzPts val="2600"/>
              <a:buChar char="•"/>
            </a:pPr>
            <a:r>
              <a:rPr lang="en-IN" sz="2600">
                <a:solidFill>
                  <a:srgbClr val="FFFFFF"/>
                </a:solidFill>
                <a:latin typeface="Calibri"/>
                <a:ea typeface="Calibri"/>
                <a:cs typeface="Calibri"/>
                <a:sym typeface="Calibri"/>
              </a:rPr>
              <a:t>RandomForestClassifier()-</a:t>
            </a:r>
            <a:endParaRPr sz="2200">
              <a:solidFill>
                <a:srgbClr val="FFFFFF"/>
              </a:solidFill>
            </a:endParaRPr>
          </a:p>
          <a:p>
            <a:pPr indent="-393700" lvl="0" marL="457200" rtl="0" algn="l">
              <a:spcBef>
                <a:spcPts val="0"/>
              </a:spcBef>
              <a:spcAft>
                <a:spcPts val="0"/>
              </a:spcAft>
              <a:buClr>
                <a:srgbClr val="FFFFFF"/>
              </a:buClr>
              <a:buSzPts val="2600"/>
              <a:buChar char="•"/>
            </a:pPr>
            <a:r>
              <a:rPr lang="en-IN" sz="2600">
                <a:solidFill>
                  <a:srgbClr val="FFFFFF"/>
                </a:solidFill>
                <a:latin typeface="Calibri"/>
                <a:ea typeface="Calibri"/>
                <a:cs typeface="Calibri"/>
                <a:sym typeface="Calibri"/>
              </a:rPr>
              <a:t> LogisticRegression() -</a:t>
            </a:r>
            <a:endParaRPr sz="2200">
              <a:solidFill>
                <a:srgbClr val="FFFFFF"/>
              </a:solidFill>
            </a:endParaRPr>
          </a:p>
          <a:p>
            <a:pPr indent="-393700" lvl="0" marL="457200" rtl="0" algn="l">
              <a:spcBef>
                <a:spcPts val="0"/>
              </a:spcBef>
              <a:spcAft>
                <a:spcPts val="0"/>
              </a:spcAft>
              <a:buClr>
                <a:srgbClr val="FFFFFF"/>
              </a:buClr>
              <a:buSzPts val="2600"/>
              <a:buChar char="•"/>
            </a:pPr>
            <a:r>
              <a:rPr lang="en-IN" sz="2600">
                <a:solidFill>
                  <a:srgbClr val="FFFFFF"/>
                </a:solidFill>
                <a:latin typeface="Calibri"/>
                <a:ea typeface="Calibri"/>
                <a:cs typeface="Calibri"/>
                <a:sym typeface="Calibri"/>
              </a:rPr>
              <a:t>KNeighborsClassifier()-</a:t>
            </a:r>
            <a:endParaRPr sz="2200">
              <a:solidFill>
                <a:srgbClr val="FFFFFF"/>
              </a:solidFill>
            </a:endParaRPr>
          </a:p>
          <a:p>
            <a:pPr indent="-393700" lvl="0" marL="457200" rtl="0" algn="l">
              <a:spcBef>
                <a:spcPts val="0"/>
              </a:spcBef>
              <a:spcAft>
                <a:spcPts val="0"/>
              </a:spcAft>
              <a:buClr>
                <a:srgbClr val="FFFFFF"/>
              </a:buClr>
              <a:buSzPts val="2600"/>
              <a:buChar char="•"/>
            </a:pPr>
            <a:r>
              <a:rPr lang="en-IN" sz="2600">
                <a:solidFill>
                  <a:srgbClr val="FFFFFF"/>
                </a:solidFill>
                <a:latin typeface="Calibri"/>
                <a:ea typeface="Calibri"/>
                <a:cs typeface="Calibri"/>
                <a:sym typeface="Calibri"/>
              </a:rPr>
              <a:t> GaussianNB()-     </a:t>
            </a:r>
            <a:endParaRPr sz="2600">
              <a:solidFill>
                <a:srgbClr val="FFFFFF"/>
              </a:solidFill>
            </a:endParaRPr>
          </a:p>
        </p:txBody>
      </p:sp>
      <p:sp>
        <p:nvSpPr>
          <p:cNvPr id="133" name="Google Shape;133;p23"/>
          <p:cNvSpPr/>
          <p:nvPr/>
        </p:nvSpPr>
        <p:spPr>
          <a:xfrm>
            <a:off x="648000" y="1514520"/>
            <a:ext cx="9781500" cy="759000"/>
          </a:xfrm>
          <a:prstGeom prst="rect">
            <a:avLst/>
          </a:prstGeom>
          <a:noFill/>
          <a:ln>
            <a:noFill/>
          </a:ln>
        </p:spPr>
        <p:txBody>
          <a:bodyPr anchorCtr="0" anchor="t" bIns="45000" lIns="90000" spcFirstLastPara="1" rIns="90000" wrap="square" tIns="45000">
            <a:noAutofit/>
          </a:bodyPr>
          <a:lstStyle/>
          <a:p>
            <a:pPr indent="0" lvl="0" marL="0" marR="0" rtl="0" algn="l">
              <a:lnSpc>
                <a:spcPct val="107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360" lvl="0" marL="343080" marR="0" rtl="0" algn="l">
              <a:lnSpc>
                <a:spcPct val="107000"/>
              </a:lnSpc>
              <a:spcBef>
                <a:spcPts val="799"/>
              </a:spcBef>
              <a:spcAft>
                <a:spcPts val="0"/>
              </a:spcAft>
              <a:buClr>
                <a:srgbClr val="FFFFFF"/>
              </a:buClr>
              <a:buSzPts val="1800"/>
              <a:buFont typeface="Noto Sans Symbols"/>
              <a:buChar char="∙"/>
            </a:pPr>
            <a:r>
              <a:rPr b="1" i="0" lang="en-IN" sz="1800" u="none" cap="none" strike="noStrike">
                <a:solidFill>
                  <a:srgbClr val="FFFFFF"/>
                </a:solidFill>
                <a:latin typeface="Arial"/>
                <a:ea typeface="Arial"/>
                <a:cs typeface="Arial"/>
                <a:sym typeface="Arial"/>
              </a:rPr>
              <a:t>Testing of Identified Approaches (Algorithms)    </a:t>
            </a:r>
            <a:r>
              <a:rPr b="1" lang="en-IN" sz="1800">
                <a:solidFill>
                  <a:srgbClr val="FFFFFF"/>
                </a:solidFill>
              </a:rPr>
              <a:t>Accuracy</a:t>
            </a:r>
            <a:endParaRPr b="0" i="0" sz="1800" u="none" cap="none" strike="noStrike">
              <a:solidFill>
                <a:srgbClr val="000000"/>
              </a:solidFill>
              <a:latin typeface="Arial"/>
              <a:ea typeface="Arial"/>
              <a:cs typeface="Arial"/>
              <a:sym typeface="Arial"/>
            </a:endParaRPr>
          </a:p>
        </p:txBody>
      </p:sp>
      <p:sp>
        <p:nvSpPr>
          <p:cNvPr id="134" name="Google Shape;134;p23"/>
          <p:cNvSpPr txBox="1"/>
          <p:nvPr/>
        </p:nvSpPr>
        <p:spPr>
          <a:xfrm>
            <a:off x="6386500" y="2273399"/>
            <a:ext cx="3243300" cy="2401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500">
                <a:solidFill>
                  <a:schemeClr val="dk1"/>
                </a:solidFill>
                <a:latin typeface="Calibri"/>
                <a:ea typeface="Calibri"/>
                <a:cs typeface="Calibri"/>
                <a:sym typeface="Calibri"/>
              </a:rPr>
              <a:t>74 </a:t>
            </a:r>
            <a:endParaRPr sz="2100">
              <a:solidFill>
                <a:schemeClr val="dk1"/>
              </a:solidFill>
            </a:endParaRPr>
          </a:p>
          <a:p>
            <a:pPr indent="0" lvl="0" marL="0" marR="0" rtl="0" algn="l">
              <a:spcBef>
                <a:spcPts val="0"/>
              </a:spcBef>
              <a:spcAft>
                <a:spcPts val="0"/>
              </a:spcAft>
              <a:buNone/>
            </a:pPr>
            <a:r>
              <a:rPr lang="en-IN" sz="2500">
                <a:solidFill>
                  <a:schemeClr val="dk1"/>
                </a:solidFill>
                <a:latin typeface="Calibri"/>
                <a:ea typeface="Calibri"/>
                <a:cs typeface="Calibri"/>
                <a:sym typeface="Calibri"/>
              </a:rPr>
              <a:t>95</a:t>
            </a:r>
            <a:endParaRPr sz="2100">
              <a:solidFill>
                <a:schemeClr val="dk1"/>
              </a:solidFill>
            </a:endParaRPr>
          </a:p>
          <a:p>
            <a:pPr indent="0" lvl="0" marL="0" marR="0" rtl="0" algn="l">
              <a:spcBef>
                <a:spcPts val="0"/>
              </a:spcBef>
              <a:spcAft>
                <a:spcPts val="0"/>
              </a:spcAft>
              <a:buNone/>
            </a:pPr>
            <a:r>
              <a:rPr lang="en-IN" sz="2500">
                <a:solidFill>
                  <a:schemeClr val="dk1"/>
                </a:solidFill>
                <a:latin typeface="Calibri"/>
                <a:ea typeface="Calibri"/>
                <a:cs typeface="Calibri"/>
                <a:sym typeface="Calibri"/>
              </a:rPr>
              <a:t>97</a:t>
            </a:r>
            <a:endParaRPr sz="2100">
              <a:solidFill>
                <a:schemeClr val="dk1"/>
              </a:solidFill>
            </a:endParaRPr>
          </a:p>
          <a:p>
            <a:pPr indent="0" lvl="0" marL="0" marR="0" rtl="0" algn="l">
              <a:spcBef>
                <a:spcPts val="0"/>
              </a:spcBef>
              <a:spcAft>
                <a:spcPts val="0"/>
              </a:spcAft>
              <a:buNone/>
            </a:pPr>
            <a:r>
              <a:rPr lang="en-IN" sz="2500">
                <a:solidFill>
                  <a:schemeClr val="dk1"/>
                </a:solidFill>
                <a:latin typeface="Calibri"/>
                <a:ea typeface="Calibri"/>
                <a:cs typeface="Calibri"/>
                <a:sym typeface="Calibri"/>
              </a:rPr>
              <a:t>75</a:t>
            </a:r>
            <a:endParaRPr sz="2100">
              <a:solidFill>
                <a:schemeClr val="dk1"/>
              </a:solidFill>
            </a:endParaRPr>
          </a:p>
          <a:p>
            <a:pPr indent="0" lvl="0" marL="0" marR="0" rtl="0" algn="l">
              <a:spcBef>
                <a:spcPts val="0"/>
              </a:spcBef>
              <a:spcAft>
                <a:spcPts val="0"/>
              </a:spcAft>
              <a:buNone/>
            </a:pPr>
            <a:r>
              <a:rPr lang="en-IN" sz="2500">
                <a:solidFill>
                  <a:schemeClr val="dk1"/>
                </a:solidFill>
                <a:latin typeface="Calibri"/>
                <a:ea typeface="Calibri"/>
                <a:cs typeface="Calibri"/>
                <a:sym typeface="Calibri"/>
              </a:rPr>
              <a:t>87</a:t>
            </a:r>
            <a:endParaRPr sz="2100">
              <a:solidFill>
                <a:schemeClr val="dk1"/>
              </a:solidFill>
            </a:endParaRPr>
          </a:p>
          <a:p>
            <a:pPr indent="0" lvl="0" marL="0" marR="0" rtl="0" algn="l">
              <a:spcBef>
                <a:spcPts val="0"/>
              </a:spcBef>
              <a:spcAft>
                <a:spcPts val="0"/>
              </a:spcAft>
              <a:buNone/>
            </a:pPr>
            <a:r>
              <a:rPr lang="en-IN" sz="2500">
                <a:solidFill>
                  <a:schemeClr val="dk1"/>
                </a:solidFill>
                <a:latin typeface="Calibri"/>
                <a:ea typeface="Calibri"/>
                <a:cs typeface="Calibri"/>
                <a:sym typeface="Calibri"/>
              </a:rPr>
              <a:t> 65</a:t>
            </a:r>
            <a:endParaRPr sz="21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p:nvPr/>
        </p:nvSpPr>
        <p:spPr>
          <a:xfrm>
            <a:off x="838080" y="365760"/>
            <a:ext cx="10514880" cy="13248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4400"/>
              <a:buFont typeface="Arial"/>
              <a:buNone/>
            </a:pPr>
            <a:r>
              <a:rPr b="1" i="0" lang="en-IN" sz="4400" u="none" cap="none" strike="noStrike">
                <a:solidFill>
                  <a:srgbClr val="FFFFFF"/>
                </a:solidFill>
                <a:latin typeface="Arial"/>
                <a:ea typeface="Arial"/>
                <a:cs typeface="Arial"/>
                <a:sym typeface="Arial"/>
              </a:rPr>
              <a:t>CONCLUSION </a:t>
            </a:r>
            <a:endParaRPr b="0" i="0" sz="4400" u="none" cap="none" strike="noStrike">
              <a:solidFill>
                <a:srgbClr val="000000"/>
              </a:solidFill>
              <a:latin typeface="Arial"/>
              <a:ea typeface="Arial"/>
              <a:cs typeface="Arial"/>
              <a:sym typeface="Arial"/>
            </a:endParaRPr>
          </a:p>
        </p:txBody>
      </p:sp>
      <p:sp>
        <p:nvSpPr>
          <p:cNvPr id="140" name="Google Shape;140;p24"/>
          <p:cNvSpPr/>
          <p:nvPr/>
        </p:nvSpPr>
        <p:spPr>
          <a:xfrm>
            <a:off x="838080" y="2164320"/>
            <a:ext cx="10514880" cy="1568160"/>
          </a:xfrm>
          <a:prstGeom prst="rect">
            <a:avLst/>
          </a:prstGeom>
          <a:noFill/>
          <a:ln>
            <a:noFill/>
          </a:ln>
        </p:spPr>
        <p:txBody>
          <a:bodyPr anchorCtr="0" anchor="t" bIns="45000" lIns="90000" spcFirstLastPara="1" rIns="90000" wrap="square" tIns="45000">
            <a:noAutofit/>
          </a:bodyPr>
          <a:lstStyle/>
          <a:p>
            <a:pPr indent="-342900" lvl="0" marL="457200" rtl="0" algn="l">
              <a:spcBef>
                <a:spcPts val="0"/>
              </a:spcBef>
              <a:spcAft>
                <a:spcPts val="0"/>
              </a:spcAft>
              <a:buClr>
                <a:srgbClr val="B13F3B"/>
              </a:buClr>
              <a:buSzPts val="1800"/>
              <a:buChar char="•"/>
            </a:pPr>
            <a:r>
              <a:rPr b="1" lang="en-IN" sz="2400">
                <a:solidFill>
                  <a:schemeClr val="dk1"/>
                </a:solidFill>
                <a:latin typeface="Calibri"/>
                <a:ea typeface="Calibri"/>
                <a:cs typeface="Calibri"/>
                <a:sym typeface="Calibri"/>
              </a:rPr>
              <a:t>So from this project I learned how apart from a traditional loan problem,there are credit </a:t>
            </a:r>
            <a:r>
              <a:rPr b="1" lang="en-IN" sz="2400">
                <a:solidFill>
                  <a:schemeClr val="dk1"/>
                </a:solidFill>
                <a:latin typeface="Calibri"/>
                <a:ea typeface="Calibri"/>
                <a:cs typeface="Calibri"/>
                <a:sym typeface="Calibri"/>
              </a:rPr>
              <a:t>related</a:t>
            </a:r>
            <a:r>
              <a:rPr b="1" lang="en-IN" sz="2400">
                <a:solidFill>
                  <a:schemeClr val="dk1"/>
                </a:solidFill>
                <a:latin typeface="Calibri"/>
                <a:ea typeface="Calibri"/>
                <a:cs typeface="Calibri"/>
                <a:sym typeface="Calibri"/>
              </a:rPr>
              <a:t> problems revolving around other sectors too like in this case it was telecom industry,this model classified the loans given to the users were paid back within 5 days or not,so this was a great move and with data science the telecom company can study the behaviour of users ,how much loan they can take and thereby identifying there potential users also providing these types of credit to all incomes groups especially poor, by giving easy and small amount of </a:t>
            </a:r>
            <a:r>
              <a:rPr b="1" lang="en-IN" sz="2400">
                <a:solidFill>
                  <a:schemeClr val="dk1"/>
                </a:solidFill>
                <a:latin typeface="Calibri"/>
                <a:ea typeface="Calibri"/>
                <a:cs typeface="Calibri"/>
                <a:sym typeface="Calibri"/>
              </a:rPr>
              <a:t>loans</a:t>
            </a:r>
            <a:r>
              <a:rPr b="1" lang="en-IN" sz="2400">
                <a:solidFill>
                  <a:schemeClr val="dk1"/>
                </a:solidFill>
                <a:latin typeface="Calibri"/>
                <a:ea typeface="Calibri"/>
                <a:cs typeface="Calibri"/>
                <a:sym typeface="Calibri"/>
              </a:rPr>
              <a:t> which are easy to repay.</a:t>
            </a:r>
            <a:endParaRPr b="0" i="0" sz="1800" u="none" cap="none" strike="noStrike">
              <a:solidFill>
                <a:srgbClr val="000000"/>
              </a:solidFill>
              <a:latin typeface="Arial"/>
              <a:ea typeface="Arial"/>
              <a:cs typeface="Arial"/>
              <a:sym typeface="Arial"/>
            </a:endParaRPr>
          </a:p>
          <a:p>
            <a:pPr indent="0" lvl="0" marL="0" marR="0" rtl="0" algn="l">
              <a:lnSpc>
                <a:spcPct val="110000"/>
              </a:lnSpc>
              <a:spcBef>
                <a:spcPts val="1001"/>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p:nvPr/>
        </p:nvSpPr>
        <p:spPr>
          <a:xfrm>
            <a:off x="838080" y="365760"/>
            <a:ext cx="10514880" cy="13248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4400"/>
              <a:buFont typeface="Arial"/>
              <a:buNone/>
            </a:pPr>
            <a:r>
              <a:rPr b="1" i="0" lang="en-IN" sz="4400" u="none" cap="none" strike="noStrike">
                <a:solidFill>
                  <a:srgbClr val="FFFFFF"/>
                </a:solidFill>
                <a:latin typeface="Arial"/>
                <a:ea typeface="Arial"/>
                <a:cs typeface="Arial"/>
                <a:sym typeface="Arial"/>
              </a:rPr>
              <a:t>PROBLEM STATEMENT	</a:t>
            </a:r>
            <a:endParaRPr b="0" i="0" sz="4400" u="none" cap="none" strike="noStrike">
              <a:solidFill>
                <a:srgbClr val="000000"/>
              </a:solidFill>
              <a:latin typeface="Arial"/>
              <a:ea typeface="Arial"/>
              <a:cs typeface="Arial"/>
              <a:sym typeface="Arial"/>
            </a:endParaRPr>
          </a:p>
        </p:txBody>
      </p:sp>
      <p:sp>
        <p:nvSpPr>
          <p:cNvPr id="78" name="Google Shape;78;p15"/>
          <p:cNvSpPr/>
          <p:nvPr/>
        </p:nvSpPr>
        <p:spPr>
          <a:xfrm>
            <a:off x="838080" y="1978950"/>
            <a:ext cx="10515000" cy="4195200"/>
          </a:xfrm>
          <a:prstGeom prst="rect">
            <a:avLst/>
          </a:prstGeom>
          <a:noFill/>
          <a:ln>
            <a:noFill/>
          </a:ln>
        </p:spPr>
        <p:txBody>
          <a:bodyPr anchorCtr="0" anchor="t" bIns="45000" lIns="90000" spcFirstLastPara="1" rIns="90000" wrap="square" tIns="45000">
            <a:noAutofit/>
          </a:bodyPr>
          <a:lstStyle/>
          <a:p>
            <a:pPr indent="0" lvl="0" marL="0" marR="0" rtl="0" algn="l">
              <a:lnSpc>
                <a:spcPct val="110000"/>
              </a:lnSpc>
              <a:spcBef>
                <a:spcPts val="1001"/>
              </a:spcBef>
              <a:spcAft>
                <a:spcPts val="0"/>
              </a:spcAft>
              <a:buNone/>
            </a:pPr>
            <a:r>
              <a:rPr lang="en-IN" sz="1800">
                <a:solidFill>
                  <a:srgbClr val="FFFFFF"/>
                </a:solidFill>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endParaRPr sz="1800">
              <a:solidFill>
                <a:srgbClr val="FFFFFF"/>
              </a:solidFill>
            </a:endParaRPr>
          </a:p>
          <a:p>
            <a:pPr indent="0" lvl="0" marL="0" marR="0" rtl="0" algn="l">
              <a:lnSpc>
                <a:spcPct val="110000"/>
              </a:lnSpc>
              <a:spcBef>
                <a:spcPts val="1001"/>
              </a:spcBef>
              <a:spcAft>
                <a:spcPts val="0"/>
              </a:spcAft>
              <a:buNone/>
            </a:pPr>
            <a:r>
              <a:rPr lang="en-IN" sz="1800">
                <a:solidFill>
                  <a:srgbClr val="FFFFFF"/>
                </a:solidFill>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endParaRPr sz="1800">
              <a:solidFill>
                <a:srgbClr val="FFFFFF"/>
              </a:solidFill>
            </a:endParaRPr>
          </a:p>
          <a:p>
            <a:pPr indent="0" lvl="0" marL="0" marR="0" rtl="0" algn="l">
              <a:lnSpc>
                <a:spcPct val="110000"/>
              </a:lnSpc>
              <a:spcBef>
                <a:spcPts val="1001"/>
              </a:spcBef>
              <a:spcAft>
                <a:spcPts val="0"/>
              </a:spcAft>
              <a:buNone/>
            </a:pPr>
            <a:r>
              <a:rPr lang="en-IN" sz="1800">
                <a:solidFill>
                  <a:srgbClr val="FFFFFF"/>
                </a:solidFill>
              </a:rPr>
              <a:t>Today, microfinance is widely accepted as a poverty-reduction tool, representing $70 billion in outstanding loans and a global outreach of 200 million clients.</a:t>
            </a:r>
            <a:endParaRPr sz="1800">
              <a:solidFill>
                <a:srgbClr val="FFFFFF"/>
              </a:solidFill>
            </a:endParaRPr>
          </a:p>
          <a:p>
            <a:pPr indent="0" lvl="0" marL="0" marR="0" rtl="0" algn="l">
              <a:lnSpc>
                <a:spcPct val="110000"/>
              </a:lnSpc>
              <a:spcBef>
                <a:spcPts val="1001"/>
              </a:spcBef>
              <a:spcAft>
                <a:spcPts val="0"/>
              </a:spcAft>
              <a:buClr>
                <a:srgbClr val="000000"/>
              </a:buClr>
              <a:buSzPts val="1800"/>
              <a:buFont typeface="Arial"/>
              <a:buNone/>
            </a:pPr>
            <a:r>
              <a:t/>
            </a:r>
            <a:endParaRPr sz="18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nvSpPr>
        <p:spPr>
          <a:xfrm>
            <a:off x="546875" y="428625"/>
            <a:ext cx="11173800" cy="57900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1001"/>
              </a:spcBef>
              <a:spcAft>
                <a:spcPts val="0"/>
              </a:spcAft>
              <a:buNone/>
            </a:pPr>
            <a:r>
              <a:rPr lang="en-IN" sz="1800">
                <a:solidFill>
                  <a:schemeClr val="dk1"/>
                </a:solidFill>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sz="1800">
              <a:solidFill>
                <a:schemeClr val="dk1"/>
              </a:solidFill>
            </a:endParaRPr>
          </a:p>
          <a:p>
            <a:pPr indent="0" lvl="0" marL="0" rtl="0" algn="l">
              <a:lnSpc>
                <a:spcPct val="110000"/>
              </a:lnSpc>
              <a:spcBef>
                <a:spcPts val="1001"/>
              </a:spcBef>
              <a:spcAft>
                <a:spcPts val="0"/>
              </a:spcAft>
              <a:buNone/>
            </a:pPr>
            <a:r>
              <a:rPr lang="en-IN" sz="1800">
                <a:solidFill>
                  <a:schemeClr val="dk1"/>
                </a:solidFill>
              </a:rPr>
              <a:t>They understand the importance of communication and how it affects a person’s life, thus, focusing on providing their services and products to low income families and poor customers that can help them in the need of hour. </a:t>
            </a:r>
            <a:endParaRPr sz="1800">
              <a:solidFill>
                <a:schemeClr val="dk1"/>
              </a:solidFill>
            </a:endParaRPr>
          </a:p>
          <a:p>
            <a:pPr indent="0" lvl="0" marL="0" rtl="0" algn="l">
              <a:lnSpc>
                <a:spcPct val="110000"/>
              </a:lnSpc>
              <a:spcBef>
                <a:spcPts val="1001"/>
              </a:spcBef>
              <a:spcAft>
                <a:spcPts val="0"/>
              </a:spcAft>
              <a:buNone/>
            </a:pPr>
            <a:r>
              <a:rPr lang="en-IN" sz="1800">
                <a:solidFill>
                  <a:schemeClr val="dk1"/>
                </a:solidFill>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endParaRPr sz="1800">
              <a:solidFill>
                <a:schemeClr val="dk1"/>
              </a:solidFill>
            </a:endParaRPr>
          </a:p>
          <a:p>
            <a:pPr indent="0" lvl="0" marL="0" rtl="0" algn="l">
              <a:lnSpc>
                <a:spcPct val="110000"/>
              </a:lnSpc>
              <a:spcBef>
                <a:spcPts val="1001"/>
              </a:spcBef>
              <a:spcAft>
                <a:spcPts val="0"/>
              </a:spcAft>
              <a:buNone/>
            </a:pPr>
            <a:r>
              <a:rPr lang="en-IN" sz="1800">
                <a:solidFill>
                  <a:schemeClr val="dk1"/>
                </a:solidFill>
              </a:rPr>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endParaRPr sz="1800">
              <a:solidFill>
                <a:schemeClr val="dk1"/>
              </a:solidFill>
            </a:endParaRPr>
          </a:p>
          <a:p>
            <a:pPr indent="0" lvl="0" marL="0" rtl="0" algn="l">
              <a:lnSpc>
                <a:spcPct val="110000"/>
              </a:lnSpc>
              <a:spcBef>
                <a:spcPts val="1001"/>
              </a:spcBef>
              <a:spcAft>
                <a:spcPts val="0"/>
              </a:spcAft>
              <a:buClr>
                <a:srgbClr val="000000"/>
              </a:buClr>
              <a:buSzPts val="1800"/>
              <a:buFont typeface="Arial"/>
              <a:buNone/>
            </a:pPr>
            <a:r>
              <a:t/>
            </a:r>
            <a:endParaRPr sz="1800">
              <a:solidFill>
                <a:schemeClr val="dk1"/>
              </a:solidFill>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p:nvPr/>
        </p:nvSpPr>
        <p:spPr>
          <a:xfrm>
            <a:off x="838080" y="365760"/>
            <a:ext cx="10514880" cy="13248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4400"/>
              <a:buFont typeface="Arial"/>
              <a:buNone/>
            </a:pPr>
            <a:r>
              <a:rPr b="1" i="0" lang="en-IN" sz="4400" u="none" cap="none" strike="noStrike">
                <a:solidFill>
                  <a:srgbClr val="FFFFFF"/>
                </a:solidFill>
                <a:latin typeface="Arial"/>
                <a:ea typeface="Arial"/>
                <a:cs typeface="Arial"/>
                <a:sym typeface="Arial"/>
              </a:rPr>
              <a:t>Analytical Problem Framing</a:t>
            </a:r>
            <a:endParaRPr b="0" i="0" sz="4400" u="none" cap="none" strike="noStrike">
              <a:solidFill>
                <a:srgbClr val="000000"/>
              </a:solidFill>
              <a:latin typeface="Arial"/>
              <a:ea typeface="Arial"/>
              <a:cs typeface="Arial"/>
              <a:sym typeface="Arial"/>
            </a:endParaRPr>
          </a:p>
        </p:txBody>
      </p:sp>
      <p:sp>
        <p:nvSpPr>
          <p:cNvPr id="89" name="Google Shape;89;p17"/>
          <p:cNvSpPr/>
          <p:nvPr/>
        </p:nvSpPr>
        <p:spPr>
          <a:xfrm>
            <a:off x="5243750" y="1690548"/>
            <a:ext cx="6265800" cy="3880800"/>
          </a:xfrm>
          <a:prstGeom prst="rect">
            <a:avLst/>
          </a:prstGeom>
          <a:noFill/>
          <a:ln>
            <a:noFill/>
          </a:ln>
        </p:spPr>
        <p:txBody>
          <a:bodyPr anchorCtr="0" anchor="t" bIns="45000" lIns="90000" spcFirstLastPara="1" rIns="90000" wrap="square" tIns="45000">
            <a:noAutofit/>
          </a:bodyPr>
          <a:lstStyle/>
          <a:p>
            <a:pPr indent="0" lvl="0" marL="457200" marR="0" rtl="0" algn="l">
              <a:lnSpc>
                <a:spcPct val="107000"/>
              </a:lnSpc>
              <a:spcBef>
                <a:spcPts val="0"/>
              </a:spcBef>
              <a:spcAft>
                <a:spcPts val="0"/>
              </a:spcAft>
              <a:buClr>
                <a:srgbClr val="000000"/>
              </a:buClr>
              <a:buSzPts val="1800"/>
              <a:buFont typeface="Arial"/>
              <a:buNone/>
            </a:pPr>
            <a:r>
              <a:rPr b="0" i="0" lang="en-IN" sz="1800" u="none" cap="none" strike="noStrike">
                <a:solidFill>
                  <a:srgbClr val="FFFFFF"/>
                </a:solidFill>
                <a:latin typeface="Arial"/>
                <a:ea typeface="Arial"/>
                <a:cs typeface="Arial"/>
                <a:sym typeface="Arial"/>
              </a:rPr>
              <a:t>We can see that the min value is negative which is not even possible for most of the features like daily recharge and main account balance, and last recharge can't be negative.</a:t>
            </a:r>
            <a:endParaRPr b="0" i="0" sz="1800" u="none" cap="none" strike="noStrike">
              <a:solidFill>
                <a:srgbClr val="FFFFFF"/>
              </a:solidFill>
              <a:latin typeface="Arial"/>
              <a:ea typeface="Arial"/>
              <a:cs typeface="Arial"/>
              <a:sym typeface="Arial"/>
            </a:endParaRPr>
          </a:p>
          <a:p>
            <a:pPr indent="0" lvl="0" marL="457200" marR="0" rtl="0" algn="l">
              <a:lnSpc>
                <a:spcPct val="107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a:p>
            <a:pPr indent="0" lvl="0" marL="457200" marR="0" rtl="0" algn="l">
              <a:lnSpc>
                <a:spcPct val="107000"/>
              </a:lnSpc>
              <a:spcBef>
                <a:spcPts val="0"/>
              </a:spcBef>
              <a:spcAft>
                <a:spcPts val="0"/>
              </a:spcAft>
              <a:buClr>
                <a:srgbClr val="000000"/>
              </a:buClr>
              <a:buSzPts val="1800"/>
              <a:buFont typeface="Arial"/>
              <a:buNone/>
            </a:pPr>
            <a:r>
              <a:rPr b="0" i="0" lang="en-IN" sz="1800" u="none" cap="none" strike="noStrike">
                <a:solidFill>
                  <a:srgbClr val="FFFFFF"/>
                </a:solidFill>
                <a:latin typeface="Arial"/>
                <a:ea typeface="Arial"/>
                <a:cs typeface="Arial"/>
                <a:sym typeface="Arial"/>
              </a:rPr>
              <a:t>We created multiple group based on min, 25% to 75%, above 75% and we compared VS payback within 5 days.</a:t>
            </a:r>
            <a:endParaRPr b="0" i="0" sz="1800" u="none" cap="none" strike="noStrike">
              <a:solidFill>
                <a:srgbClr val="000000"/>
              </a:solidFill>
              <a:latin typeface="Arial"/>
              <a:ea typeface="Arial"/>
              <a:cs typeface="Arial"/>
              <a:sym typeface="Arial"/>
            </a:endParaRPr>
          </a:p>
        </p:txBody>
      </p:sp>
      <p:pic>
        <p:nvPicPr>
          <p:cNvPr id="90" name="Google Shape;90;p17"/>
          <p:cNvPicPr preferRelativeResize="0"/>
          <p:nvPr/>
        </p:nvPicPr>
        <p:blipFill>
          <a:blip r:embed="rId3">
            <a:alphaModFix/>
          </a:blip>
          <a:stretch>
            <a:fillRect/>
          </a:stretch>
        </p:blipFill>
        <p:spPr>
          <a:xfrm>
            <a:off x="0" y="2195500"/>
            <a:ext cx="5734050" cy="1514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nvSpPr>
        <p:spPr>
          <a:xfrm>
            <a:off x="1068150" y="376275"/>
            <a:ext cx="9856200" cy="861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400"/>
              <a:buFont typeface="Arial"/>
              <a:buNone/>
            </a:pPr>
            <a:r>
              <a:rPr b="1" i="0" lang="en-IN" sz="4400" u="none" cap="none" strike="noStrike">
                <a:solidFill>
                  <a:srgbClr val="EFEFEF"/>
                </a:solidFill>
                <a:latin typeface="Arial"/>
                <a:ea typeface="Arial"/>
                <a:cs typeface="Arial"/>
                <a:sym typeface="Arial"/>
              </a:rPr>
              <a:t>Correlation</a:t>
            </a:r>
            <a:endParaRPr b="1" i="0" sz="4400" u="none" cap="none" strike="noStrike">
              <a:solidFill>
                <a:srgbClr val="EFEFEF"/>
              </a:solidFill>
              <a:latin typeface="Arial"/>
              <a:ea typeface="Arial"/>
              <a:cs typeface="Arial"/>
              <a:sym typeface="Arial"/>
            </a:endParaRPr>
          </a:p>
        </p:txBody>
      </p:sp>
      <p:sp>
        <p:nvSpPr>
          <p:cNvPr id="96" name="Google Shape;96;p18"/>
          <p:cNvSpPr txBox="1"/>
          <p:nvPr/>
        </p:nvSpPr>
        <p:spPr>
          <a:xfrm>
            <a:off x="5886950" y="1541525"/>
            <a:ext cx="5037300" cy="15699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FFFFFF"/>
              </a:buClr>
              <a:buSzPts val="1800"/>
              <a:buFont typeface="Arial"/>
              <a:buChar char="●"/>
            </a:pPr>
            <a:r>
              <a:rPr b="0" i="0" lang="en-IN" sz="1800" u="none" cap="none" strike="noStrike">
                <a:solidFill>
                  <a:srgbClr val="FFFFFF"/>
                </a:solidFill>
                <a:latin typeface="Arial"/>
                <a:ea typeface="Arial"/>
                <a:cs typeface="Arial"/>
                <a:sym typeface="Arial"/>
              </a:rPr>
              <a:t>The table shows the Correlation of the target variable with other variables.</a:t>
            </a:r>
            <a:endParaRPr b="0" i="0" sz="1800" u="none" cap="none" strike="noStrike">
              <a:solidFill>
                <a:srgbClr val="FFFFFF"/>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a:p>
            <a:pPr indent="-342900" lvl="0" marL="457200" marR="0" rtl="0" algn="l">
              <a:lnSpc>
                <a:spcPct val="100000"/>
              </a:lnSpc>
              <a:spcBef>
                <a:spcPts val="0"/>
              </a:spcBef>
              <a:spcAft>
                <a:spcPts val="0"/>
              </a:spcAft>
              <a:buClr>
                <a:srgbClr val="FFFFFF"/>
              </a:buClr>
              <a:buSzPts val="1800"/>
              <a:buFont typeface="Arial"/>
              <a:buChar char="●"/>
            </a:pPr>
            <a:r>
              <a:rPr b="0" i="0" lang="en-IN" sz="1800" u="none" cap="none" strike="noStrike">
                <a:solidFill>
                  <a:srgbClr val="FFFFFF"/>
                </a:solidFill>
                <a:latin typeface="Arial"/>
                <a:ea typeface="Arial"/>
                <a:cs typeface="Arial"/>
                <a:sym typeface="Arial"/>
              </a:rPr>
              <a:t>The less correlated variables can be removed from the final dataframe.</a:t>
            </a:r>
            <a:endParaRPr b="0" i="0" sz="1800" u="none" cap="none" strike="noStrike">
              <a:solidFill>
                <a:srgbClr val="FFFFFF"/>
              </a:solidFill>
              <a:latin typeface="Arial"/>
              <a:ea typeface="Arial"/>
              <a:cs typeface="Arial"/>
              <a:sym typeface="Arial"/>
            </a:endParaRPr>
          </a:p>
        </p:txBody>
      </p:sp>
      <p:pic>
        <p:nvPicPr>
          <p:cNvPr id="97" name="Google Shape;97;p18"/>
          <p:cNvPicPr preferRelativeResize="0"/>
          <p:nvPr/>
        </p:nvPicPr>
        <p:blipFill>
          <a:blip r:embed="rId3">
            <a:alphaModFix/>
          </a:blip>
          <a:stretch>
            <a:fillRect/>
          </a:stretch>
        </p:blipFill>
        <p:spPr>
          <a:xfrm>
            <a:off x="728650" y="1166725"/>
            <a:ext cx="4914901" cy="5537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p:nvPr/>
        </p:nvSpPr>
        <p:spPr>
          <a:xfrm>
            <a:off x="838080" y="365760"/>
            <a:ext cx="10514880" cy="13248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4400"/>
              <a:buFont typeface="Arial"/>
              <a:buNone/>
            </a:pPr>
            <a:r>
              <a:rPr b="1" i="0" lang="en-IN" sz="4400" u="none" cap="none" strike="noStrike">
                <a:solidFill>
                  <a:srgbClr val="FFFFFF"/>
                </a:solidFill>
                <a:latin typeface="Arial"/>
                <a:ea typeface="Arial"/>
                <a:cs typeface="Arial"/>
                <a:sym typeface="Arial"/>
              </a:rPr>
              <a:t>	Data Preprocessing</a:t>
            </a:r>
            <a:endParaRPr b="0" i="0" sz="4400" u="none" cap="none" strike="noStrike">
              <a:solidFill>
                <a:srgbClr val="000000"/>
              </a:solidFill>
              <a:latin typeface="Arial"/>
              <a:ea typeface="Arial"/>
              <a:cs typeface="Arial"/>
              <a:sym typeface="Arial"/>
            </a:endParaRPr>
          </a:p>
        </p:txBody>
      </p:sp>
      <p:sp>
        <p:nvSpPr>
          <p:cNvPr id="103" name="Google Shape;103;p19"/>
          <p:cNvSpPr/>
          <p:nvPr/>
        </p:nvSpPr>
        <p:spPr>
          <a:xfrm>
            <a:off x="838080" y="1949400"/>
            <a:ext cx="10514880" cy="4195080"/>
          </a:xfrm>
          <a:prstGeom prst="rect">
            <a:avLst/>
          </a:prstGeom>
          <a:solidFill>
            <a:srgbClr val="741B47"/>
          </a:solidFill>
          <a:ln>
            <a:noFill/>
          </a:ln>
        </p:spPr>
        <p:txBody>
          <a:bodyPr anchorCtr="0" anchor="t" bIns="45000" lIns="90000" spcFirstLastPara="1" rIns="90000" wrap="square" tIns="45000">
            <a:noAutofit/>
          </a:bodyPr>
          <a:lstStyle/>
          <a:p>
            <a:pPr indent="-342900" lvl="0" marL="457200" marR="0" rtl="0" algn="l">
              <a:lnSpc>
                <a:spcPct val="107000"/>
              </a:lnSpc>
              <a:spcBef>
                <a:spcPts val="0"/>
              </a:spcBef>
              <a:spcAft>
                <a:spcPts val="0"/>
              </a:spcAft>
              <a:buClr>
                <a:srgbClr val="FFFFFF"/>
              </a:buClr>
              <a:buSzPts val="1800"/>
              <a:buFont typeface="Arial"/>
              <a:buChar char="∙"/>
            </a:pPr>
            <a:r>
              <a:rPr b="0" i="0" lang="en-IN" sz="1800" u="none" cap="none" strike="noStrike">
                <a:solidFill>
                  <a:srgbClr val="FFFFFF"/>
                </a:solidFill>
                <a:latin typeface="Arial"/>
                <a:ea typeface="Arial"/>
                <a:cs typeface="Arial"/>
                <a:sym typeface="Arial"/>
              </a:rPr>
              <a:t>We created multiple groups based on min, 25% to 75%, above 75% and we compared it VS payback within 5 days.</a:t>
            </a:r>
            <a:endParaRPr b="0" i="0" sz="1800" u="none" cap="none" strike="noStrike">
              <a:solidFill>
                <a:srgbClr val="000000"/>
              </a:solidFill>
              <a:latin typeface="Arial"/>
              <a:ea typeface="Arial"/>
              <a:cs typeface="Arial"/>
              <a:sym typeface="Arial"/>
            </a:endParaRPr>
          </a:p>
          <a:p>
            <a:pPr indent="-342900" lvl="0" marL="457200" marR="0" rtl="0" algn="l">
              <a:lnSpc>
                <a:spcPct val="107000"/>
              </a:lnSpc>
              <a:spcBef>
                <a:spcPts val="0"/>
              </a:spcBef>
              <a:spcAft>
                <a:spcPts val="0"/>
              </a:spcAft>
              <a:buClr>
                <a:srgbClr val="FFFFFF"/>
              </a:buClr>
              <a:buSzPts val="1800"/>
              <a:buFont typeface="Arial"/>
              <a:buChar char="∙"/>
            </a:pPr>
            <a:r>
              <a:rPr b="0" i="0" lang="en-IN" sz="1800" u="none" cap="none" strike="noStrike">
                <a:solidFill>
                  <a:srgbClr val="FFFFFF"/>
                </a:solidFill>
                <a:latin typeface="Arial"/>
                <a:ea typeface="Arial"/>
                <a:cs typeface="Arial"/>
                <a:sym typeface="Arial"/>
              </a:rPr>
              <a:t>We identified the outliers for features whose Z-score&gt;5, and then did mean imputing and also applied cube root to bring the data closer to distribution.</a:t>
            </a:r>
            <a:endParaRPr b="0" i="0" sz="1800" u="none" cap="none" strike="noStrike">
              <a:solidFill>
                <a:srgbClr val="000000"/>
              </a:solidFill>
              <a:latin typeface="Arial"/>
              <a:ea typeface="Arial"/>
              <a:cs typeface="Arial"/>
              <a:sym typeface="Arial"/>
            </a:endParaRPr>
          </a:p>
          <a:p>
            <a:pPr indent="-342900" lvl="0" marL="457200" marR="0" rtl="0" algn="l">
              <a:lnSpc>
                <a:spcPct val="107000"/>
              </a:lnSpc>
              <a:spcBef>
                <a:spcPts val="0"/>
              </a:spcBef>
              <a:spcAft>
                <a:spcPts val="0"/>
              </a:spcAft>
              <a:buClr>
                <a:srgbClr val="FFFFFF"/>
              </a:buClr>
              <a:buSzPts val="1800"/>
              <a:buFont typeface="Arial"/>
              <a:buChar char="∙"/>
            </a:pPr>
            <a:r>
              <a:rPr b="0" i="0" lang="en-IN" sz="1800" u="none" cap="none" strike="noStrike">
                <a:solidFill>
                  <a:srgbClr val="FFFFFF"/>
                </a:solidFill>
                <a:latin typeface="Arial"/>
                <a:ea typeface="Arial"/>
                <a:cs typeface="Arial"/>
                <a:sym typeface="Arial"/>
              </a:rPr>
              <a:t>We checked the correlation of the independent and dependent features and dropped the negative and less important features with the help of correlation matrix.</a:t>
            </a:r>
            <a:endParaRPr b="0" i="0" sz="1800" u="none" cap="none" strike="noStrike">
              <a:solidFill>
                <a:srgbClr val="000000"/>
              </a:solidFill>
              <a:latin typeface="Arial"/>
              <a:ea typeface="Arial"/>
              <a:cs typeface="Arial"/>
              <a:sym typeface="Arial"/>
            </a:endParaRPr>
          </a:p>
          <a:p>
            <a:pPr indent="-342900" lvl="0" marL="457200" marR="0" rtl="0" algn="l">
              <a:lnSpc>
                <a:spcPct val="107000"/>
              </a:lnSpc>
              <a:spcBef>
                <a:spcPts val="0"/>
              </a:spcBef>
              <a:spcAft>
                <a:spcPts val="0"/>
              </a:spcAft>
              <a:buClr>
                <a:srgbClr val="FFFFFF"/>
              </a:buClr>
              <a:buSzPts val="1800"/>
              <a:buFont typeface="Arial"/>
              <a:buChar char="∙"/>
            </a:pPr>
            <a:r>
              <a:rPr b="0" i="0" lang="en-IN" sz="1800" u="none" cap="none" strike="noStrike">
                <a:solidFill>
                  <a:srgbClr val="FFFFFF"/>
                </a:solidFill>
                <a:latin typeface="Arial"/>
                <a:ea typeface="Arial"/>
                <a:cs typeface="Arial"/>
                <a:sym typeface="Arial"/>
              </a:rPr>
              <a:t>Applied StandardScaler to our dependent features.</a:t>
            </a:r>
            <a:endParaRPr b="0" i="0" sz="1800" u="none" cap="none" strike="noStrike">
              <a:solidFill>
                <a:srgbClr val="000000"/>
              </a:solidFill>
              <a:latin typeface="Arial"/>
              <a:ea typeface="Arial"/>
              <a:cs typeface="Arial"/>
              <a:sym typeface="Arial"/>
            </a:endParaRPr>
          </a:p>
          <a:p>
            <a:pPr indent="0" lvl="0" marL="457200" marR="0" rtl="0" algn="l">
              <a:lnSpc>
                <a:spcPct val="110000"/>
              </a:lnSpc>
              <a:spcBef>
                <a:spcPts val="0"/>
              </a:spcBef>
              <a:spcAft>
                <a:spcPts val="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p:nvPr/>
        </p:nvSpPr>
        <p:spPr>
          <a:xfrm>
            <a:off x="838560" y="365760"/>
            <a:ext cx="10515000" cy="13248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4400"/>
              <a:buFont typeface="Arial"/>
              <a:buNone/>
            </a:pPr>
            <a:r>
              <a:rPr b="1" i="0" lang="en-IN" sz="4400" u="none" cap="none" strike="noStrike">
                <a:solidFill>
                  <a:srgbClr val="FFFFFF"/>
                </a:solidFill>
                <a:latin typeface="Avenir"/>
                <a:ea typeface="Avenir"/>
                <a:cs typeface="Avenir"/>
                <a:sym typeface="Avenir"/>
              </a:rPr>
              <a:t>Visualisation</a:t>
            </a:r>
            <a:endParaRPr b="0" i="0" sz="4400" u="none" cap="none" strike="noStrike">
              <a:solidFill>
                <a:srgbClr val="000000"/>
              </a:solidFill>
              <a:latin typeface="Arial"/>
              <a:ea typeface="Arial"/>
              <a:cs typeface="Arial"/>
              <a:sym typeface="Arial"/>
            </a:endParaRPr>
          </a:p>
        </p:txBody>
      </p:sp>
      <p:sp>
        <p:nvSpPr>
          <p:cNvPr id="109" name="Google Shape;109;p20"/>
          <p:cNvSpPr/>
          <p:nvPr/>
        </p:nvSpPr>
        <p:spPr>
          <a:xfrm>
            <a:off x="629280" y="4119120"/>
            <a:ext cx="3094800" cy="3473400"/>
          </a:xfrm>
          <a:prstGeom prst="rect">
            <a:avLst/>
          </a:prstGeom>
          <a:noFill/>
          <a:ln>
            <a:noFill/>
          </a:ln>
        </p:spPr>
        <p:txBody>
          <a:bodyPr anchorCtr="0" anchor="t" bIns="45000" lIns="90000" spcFirstLastPara="1" rIns="90000" wrap="square" tIns="45000">
            <a:noAutofit/>
          </a:bodyPr>
          <a:lstStyle/>
          <a:p>
            <a:pPr indent="0" lvl="0" marL="457200" marR="0" rtl="0" algn="l">
              <a:lnSpc>
                <a:spcPct val="107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110" name="Google Shape;110;p20"/>
          <p:cNvSpPr/>
          <p:nvPr/>
        </p:nvSpPr>
        <p:spPr>
          <a:xfrm>
            <a:off x="4475880" y="4001400"/>
            <a:ext cx="3094800" cy="37401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111" name="Google Shape;111;p20"/>
          <p:cNvSpPr/>
          <p:nvPr/>
        </p:nvSpPr>
        <p:spPr>
          <a:xfrm>
            <a:off x="7143750" y="2386025"/>
            <a:ext cx="4815000" cy="3086100"/>
          </a:xfrm>
          <a:prstGeom prst="rect">
            <a:avLst/>
          </a:prstGeom>
          <a:noFill/>
          <a:ln>
            <a:noFill/>
          </a:ln>
        </p:spPr>
        <p:txBody>
          <a:bodyPr anchorCtr="0" anchor="t" bIns="45000" lIns="90000" spcFirstLastPara="1" rIns="90000" wrap="square" tIns="45000">
            <a:noAutofit/>
          </a:bodyPr>
          <a:lstStyle/>
          <a:p>
            <a:pPr indent="0" lvl="0" marL="457200" marR="0" rtl="0" algn="l">
              <a:lnSpc>
                <a:spcPct val="107000"/>
              </a:lnSpc>
              <a:spcBef>
                <a:spcPts val="0"/>
              </a:spcBef>
              <a:spcAft>
                <a:spcPts val="0"/>
              </a:spcAft>
              <a:buClr>
                <a:srgbClr val="000000"/>
              </a:buClr>
              <a:buSzPts val="1400"/>
              <a:buFont typeface="Arial"/>
              <a:buNone/>
            </a:pPr>
            <a:r>
              <a:rPr b="0" i="0" lang="en-IN" sz="1400" u="none" cap="none" strike="noStrike">
                <a:solidFill>
                  <a:srgbClr val="FFFFFF"/>
                </a:solidFill>
                <a:latin typeface="Arial"/>
                <a:ea typeface="Arial"/>
                <a:cs typeface="Arial"/>
                <a:sym typeface="Arial"/>
              </a:rPr>
              <a:t>we can see that majority user who took high loans in last 30 days are more likely to payback within 5 days and 1.62% users failed to payback within 5 days, and among average loan user 7% users failed to pay back the loan within 5 days, and users with low loan have 24% didn't payback as expected might be defaulted.</a:t>
            </a:r>
            <a:endParaRPr b="0" i="0" sz="1400" u="none" cap="none" strike="noStrike">
              <a:solidFill>
                <a:srgbClr val="000000"/>
              </a:solidFill>
              <a:latin typeface="Arial"/>
              <a:ea typeface="Arial"/>
              <a:cs typeface="Arial"/>
              <a:sym typeface="Arial"/>
            </a:endParaRPr>
          </a:p>
        </p:txBody>
      </p:sp>
      <p:pic>
        <p:nvPicPr>
          <p:cNvPr id="112" name="Google Shape;112;p20"/>
          <p:cNvPicPr preferRelativeResize="0"/>
          <p:nvPr/>
        </p:nvPicPr>
        <p:blipFill>
          <a:blip r:embed="rId3">
            <a:alphaModFix/>
          </a:blip>
          <a:stretch>
            <a:fillRect/>
          </a:stretch>
        </p:blipFill>
        <p:spPr>
          <a:xfrm>
            <a:off x="152400" y="1842942"/>
            <a:ext cx="6734175" cy="3926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p:nvPr/>
        </p:nvSpPr>
        <p:spPr>
          <a:xfrm>
            <a:off x="6876048" y="2027150"/>
            <a:ext cx="4477500" cy="37401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rPr b="0" i="0" lang="en-IN" sz="1600" u="none" cap="none" strike="noStrike">
                <a:solidFill>
                  <a:srgbClr val="FFFFFF"/>
                </a:solidFill>
                <a:latin typeface="Calibri"/>
                <a:ea typeface="Calibri"/>
                <a:cs typeface="Calibri"/>
                <a:sym typeface="Calibri"/>
              </a:rPr>
              <a:t>we can see there are no 100% rate in any frequency group to payback the loan within 5 days, and all average low and high frequency have at least 6% to 4% users didn't payback the loan within 5 days. Coming to user have no frequency 25% users didn't payback the loan with in 5 days, till now we can see that users with no balance and no frequency are costing huge losses.</a:t>
            </a:r>
            <a:endParaRPr b="0" i="0" sz="1600" u="none" cap="none" strike="noStrike">
              <a:solidFill>
                <a:srgbClr val="000000"/>
              </a:solidFill>
              <a:latin typeface="Arial"/>
              <a:ea typeface="Arial"/>
              <a:cs typeface="Arial"/>
              <a:sym typeface="Arial"/>
            </a:endParaRPr>
          </a:p>
        </p:txBody>
      </p:sp>
      <p:pic>
        <p:nvPicPr>
          <p:cNvPr id="118" name="Google Shape;118;p21"/>
          <p:cNvPicPr preferRelativeResize="0"/>
          <p:nvPr/>
        </p:nvPicPr>
        <p:blipFill>
          <a:blip r:embed="rId3">
            <a:alphaModFix/>
          </a:blip>
          <a:stretch>
            <a:fillRect/>
          </a:stretch>
        </p:blipFill>
        <p:spPr>
          <a:xfrm>
            <a:off x="566750" y="1842960"/>
            <a:ext cx="5734050" cy="3924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p:nvPr/>
        </p:nvSpPr>
        <p:spPr>
          <a:xfrm>
            <a:off x="838560" y="365760"/>
            <a:ext cx="10515000" cy="13248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4400"/>
              <a:buFont typeface="Arial"/>
              <a:buNone/>
            </a:pPr>
            <a:r>
              <a:t/>
            </a:r>
            <a:endParaRPr b="0" i="0" sz="4400" u="none" cap="none" strike="noStrike">
              <a:solidFill>
                <a:srgbClr val="000000"/>
              </a:solidFill>
              <a:latin typeface="Arial"/>
              <a:ea typeface="Arial"/>
              <a:cs typeface="Arial"/>
              <a:sym typeface="Arial"/>
            </a:endParaRPr>
          </a:p>
        </p:txBody>
      </p:sp>
      <p:sp>
        <p:nvSpPr>
          <p:cNvPr id="124" name="Google Shape;124;p22"/>
          <p:cNvSpPr/>
          <p:nvPr/>
        </p:nvSpPr>
        <p:spPr>
          <a:xfrm>
            <a:off x="6463271" y="2190300"/>
            <a:ext cx="5528700" cy="3473400"/>
          </a:xfrm>
          <a:prstGeom prst="rect">
            <a:avLst/>
          </a:prstGeom>
          <a:noFill/>
          <a:ln>
            <a:noFill/>
          </a:ln>
        </p:spPr>
        <p:txBody>
          <a:bodyPr anchorCtr="0" anchor="t" bIns="45000" lIns="90000" spcFirstLastPara="1" rIns="90000" wrap="square" tIns="45000">
            <a:noAutofit/>
          </a:bodyPr>
          <a:lstStyle/>
          <a:p>
            <a:pPr indent="0" lvl="0" marL="457200" marR="0" rtl="0" algn="l">
              <a:lnSpc>
                <a:spcPct val="107000"/>
              </a:lnSpc>
              <a:spcBef>
                <a:spcPts val="0"/>
              </a:spcBef>
              <a:spcAft>
                <a:spcPts val="0"/>
              </a:spcAft>
              <a:buClr>
                <a:srgbClr val="000000"/>
              </a:buClr>
              <a:buSzPts val="1600"/>
              <a:buFont typeface="Arial"/>
              <a:buNone/>
            </a:pPr>
            <a:r>
              <a:rPr b="0" i="0" lang="en-IN" sz="1600" u="none" cap="none" strike="noStrike">
                <a:solidFill>
                  <a:srgbClr val="FFFFFF"/>
                </a:solidFill>
                <a:latin typeface="Calibri"/>
                <a:ea typeface="Calibri"/>
                <a:cs typeface="Calibri"/>
                <a:sym typeface="Calibri"/>
              </a:rPr>
              <a:t>From the above we can see that users with high balance always pays back the loan within 5 days and average and low category only 9% - 12% users failed to payback the loan within 5%, and users with zero balance around 30% users are not paying the loan back within 5 days.</a:t>
            </a:r>
            <a:endParaRPr b="0" i="0" sz="1600" u="none" cap="none" strike="noStrike">
              <a:solidFill>
                <a:srgbClr val="000000"/>
              </a:solidFill>
              <a:latin typeface="Arial"/>
              <a:ea typeface="Arial"/>
              <a:cs typeface="Arial"/>
              <a:sym typeface="Arial"/>
            </a:endParaRPr>
          </a:p>
        </p:txBody>
      </p:sp>
      <p:sp>
        <p:nvSpPr>
          <p:cNvPr id="125" name="Google Shape;125;p22"/>
          <p:cNvSpPr/>
          <p:nvPr/>
        </p:nvSpPr>
        <p:spPr>
          <a:xfrm>
            <a:off x="4475880" y="4001400"/>
            <a:ext cx="3094800" cy="37401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pic>
        <p:nvPicPr>
          <p:cNvPr id="126" name="Google Shape;126;p22"/>
          <p:cNvPicPr preferRelativeResize="0"/>
          <p:nvPr/>
        </p:nvPicPr>
        <p:blipFill>
          <a:blip r:embed="rId3">
            <a:alphaModFix/>
          </a:blip>
          <a:stretch>
            <a:fillRect/>
          </a:stretch>
        </p:blipFill>
        <p:spPr>
          <a:xfrm>
            <a:off x="514350" y="1819175"/>
            <a:ext cx="5734050" cy="3609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