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7559675" cy="10691800"/>
  <p:embeddedFontLst>
    <p:embeddedFont>
      <p:font typeface="Roboto Slab"/>
      <p:regular r:id="rId15"/>
      <p:bold r:id="rId16"/>
    </p:embeddedFont>
    <p:embeddedFont>
      <p:font typeface="Robo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Slab-regular.fntdata"/><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font" Target="fonts/RobotoSlab-bold.fntdata"/><Relationship Id="rId5" Type="http://schemas.openxmlformats.org/officeDocument/2006/relationships/slide" Target="slides/slide1.xml"/><Relationship Id="rId19" Type="http://schemas.openxmlformats.org/officeDocument/2006/relationships/font" Target="fonts/Roboto-italic.fntdata"/><Relationship Id="rId6" Type="http://schemas.openxmlformats.org/officeDocument/2006/relationships/slide" Target="slides/slide2.xml"/><Relationship Id="rId18" Type="http://schemas.openxmlformats.org/officeDocument/2006/relationships/font" Target="fonts/Roboto-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ee3286f5b9_0_0: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4" name="Google Shape;64;gee3286f5b9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1: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ee3286f5b9_0_3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gee3286f5b9_0_3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ee3286f5b9_0_29: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gee3286f5b9_0_2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ee3286f5b9_0_21:notes"/>
          <p:cNvSpPr txBox="1"/>
          <p:nvPr>
            <p:ph idx="1" type="body"/>
          </p:nvPr>
        </p:nvSpPr>
        <p:spPr>
          <a:xfrm>
            <a:off x="755950" y="5078600"/>
            <a:ext cx="6047700" cy="4811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ee3286f5b9_0_2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9" name="Shape 9"/>
        <p:cNvGrpSpPr/>
        <p:nvPr/>
      </p:nvGrpSpPr>
      <p:grpSpPr>
        <a:xfrm>
          <a:off x="0" y="0"/>
          <a:ext cx="0" cy="0"/>
          <a:chOff x="0" y="0"/>
          <a:chExt cx="0" cy="0"/>
        </a:xfrm>
      </p:grpSpPr>
      <p:sp>
        <p:nvSpPr>
          <p:cNvPr id="10" name="Google Shape;10;p2"/>
          <p:cNvSpPr txBox="1"/>
          <p:nvPr>
            <p:ph type="title"/>
          </p:nvPr>
        </p:nvSpPr>
        <p:spPr>
          <a:xfrm>
            <a:off x="609480" y="273600"/>
            <a:ext cx="10972500" cy="11448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1" name="Google Shape;11;p2"/>
          <p:cNvSpPr txBox="1"/>
          <p:nvPr>
            <p:ph idx="1" type="body"/>
          </p:nvPr>
        </p:nvSpPr>
        <p:spPr>
          <a:xfrm>
            <a:off x="609480" y="1604520"/>
            <a:ext cx="10972500" cy="3977400"/>
          </a:xfrm>
          <a:prstGeom prst="rect">
            <a:avLst/>
          </a:prstGeom>
          <a:noFill/>
          <a:ln>
            <a:noFill/>
          </a:ln>
        </p:spPr>
        <p:txBody>
          <a:bodyPr anchorCtr="0" anchor="t" bIns="0" lIns="0" spcFirstLastPara="1" rIns="0" wrap="square" tIns="0">
            <a:normAutofit/>
          </a:bodyPr>
          <a:lstStyle>
            <a:lvl1pPr indent="-228600" lvl="0" marL="457200" algn="l">
              <a:lnSpc>
                <a:spcPct val="115000"/>
              </a:lnSpc>
              <a:spcBef>
                <a:spcPts val="0"/>
              </a:spcBef>
              <a:spcAft>
                <a:spcPts val="0"/>
              </a:spcAft>
              <a:buSzPts val="2400"/>
              <a:buNone/>
              <a:defRPr/>
            </a:lvl1pPr>
            <a:lvl2pPr indent="-228600" lvl="1" marL="914400" algn="l">
              <a:lnSpc>
                <a:spcPct val="115000"/>
              </a:lnSpc>
              <a:spcBef>
                <a:spcPts val="1600"/>
              </a:spcBef>
              <a:spcAft>
                <a:spcPts val="0"/>
              </a:spcAft>
              <a:buSzPts val="1900"/>
              <a:buNone/>
              <a:defRPr/>
            </a:lvl2pPr>
            <a:lvl3pPr indent="-228600" lvl="2" marL="1371600" algn="l">
              <a:lnSpc>
                <a:spcPct val="115000"/>
              </a:lnSpc>
              <a:spcBef>
                <a:spcPts val="1600"/>
              </a:spcBef>
              <a:spcAft>
                <a:spcPts val="0"/>
              </a:spcAft>
              <a:buSzPts val="1900"/>
              <a:buNone/>
              <a:defRPr/>
            </a:lvl3pPr>
            <a:lvl4pPr indent="-228600" lvl="3" marL="1828800" algn="l">
              <a:lnSpc>
                <a:spcPct val="115000"/>
              </a:lnSpc>
              <a:spcBef>
                <a:spcPts val="1600"/>
              </a:spcBef>
              <a:spcAft>
                <a:spcPts val="0"/>
              </a:spcAft>
              <a:buSzPts val="1900"/>
              <a:buNone/>
              <a:defRPr/>
            </a:lvl4pPr>
            <a:lvl5pPr indent="-228600" lvl="4" marL="2286000" algn="l">
              <a:lnSpc>
                <a:spcPct val="115000"/>
              </a:lnSpc>
              <a:spcBef>
                <a:spcPts val="1600"/>
              </a:spcBef>
              <a:spcAft>
                <a:spcPts val="0"/>
              </a:spcAft>
              <a:buSzPts val="1900"/>
              <a:buNone/>
              <a:defRPr/>
            </a:lvl5pPr>
            <a:lvl6pPr indent="-228600" lvl="5" marL="2743200" algn="l">
              <a:lnSpc>
                <a:spcPct val="115000"/>
              </a:lnSpc>
              <a:spcBef>
                <a:spcPts val="1600"/>
              </a:spcBef>
              <a:spcAft>
                <a:spcPts val="0"/>
              </a:spcAft>
              <a:buSzPts val="1900"/>
              <a:buNone/>
              <a:defRPr/>
            </a:lvl6pPr>
            <a:lvl7pPr indent="-228600" lvl="6" marL="3200400" algn="l">
              <a:lnSpc>
                <a:spcPct val="115000"/>
              </a:lnSpc>
              <a:spcBef>
                <a:spcPts val="1600"/>
              </a:spcBef>
              <a:spcAft>
                <a:spcPts val="0"/>
              </a:spcAft>
              <a:buSzPts val="1900"/>
              <a:buNone/>
              <a:defRPr/>
            </a:lvl7pPr>
            <a:lvl8pPr indent="-228600" lvl="7" marL="3657600" algn="l">
              <a:lnSpc>
                <a:spcPct val="115000"/>
              </a:lnSpc>
              <a:spcBef>
                <a:spcPts val="1600"/>
              </a:spcBef>
              <a:spcAft>
                <a:spcPts val="0"/>
              </a:spcAft>
              <a:buSzPts val="1900"/>
              <a:buNone/>
              <a:defRPr/>
            </a:lvl8pPr>
            <a:lvl9pPr indent="-228600" lvl="8" marL="4114800" algn="l">
              <a:lnSpc>
                <a:spcPct val="115000"/>
              </a:lnSpc>
              <a:spcBef>
                <a:spcPts val="1600"/>
              </a:spcBef>
              <a:spcAft>
                <a:spcPts val="1600"/>
              </a:spcAft>
              <a:buSzPts val="1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1"/>
          <p:cNvSpPr/>
          <p:nvPr/>
        </p:nvSpPr>
        <p:spPr>
          <a:xfrm>
            <a:off x="6096000" y="-100"/>
            <a:ext cx="6096000" cy="6858000"/>
          </a:xfrm>
          <a:prstGeom prst="rect">
            <a:avLst/>
          </a:prstGeom>
          <a:solidFill>
            <a:schemeClr val="dk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1"/>
          <p:cNvCxnSpPr/>
          <p:nvPr/>
        </p:nvCxnSpPr>
        <p:spPr>
          <a:xfrm>
            <a:off x="6706233" y="5994004"/>
            <a:ext cx="721200" cy="0"/>
          </a:xfrm>
          <a:prstGeom prst="straightConnector1">
            <a:avLst/>
          </a:prstGeom>
          <a:noFill/>
          <a:ln cap="flat" cmpd="sng" w="38100">
            <a:solidFill>
              <a:schemeClr val="accent5"/>
            </a:solidFill>
            <a:prstDash val="solid"/>
            <a:round/>
            <a:headEnd len="sm" w="sm" type="none"/>
            <a:tailEnd len="sm" w="sm" type="none"/>
          </a:ln>
        </p:spPr>
      </p:cxnSp>
      <p:sp>
        <p:nvSpPr>
          <p:cNvPr id="50" name="Google Shape;50;p11"/>
          <p:cNvSpPr txBox="1"/>
          <p:nvPr>
            <p:ph type="title"/>
          </p:nvPr>
        </p:nvSpPr>
        <p:spPr>
          <a:xfrm>
            <a:off x="354000" y="1612100"/>
            <a:ext cx="5393700" cy="2008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100"/>
              <a:buNone/>
              <a:defRPr sz="5100"/>
            </a:lvl1pPr>
            <a:lvl2pPr lvl="1" algn="ctr">
              <a:lnSpc>
                <a:spcPct val="100000"/>
              </a:lnSpc>
              <a:spcBef>
                <a:spcPts val="0"/>
              </a:spcBef>
              <a:spcAft>
                <a:spcPts val="0"/>
              </a:spcAft>
              <a:buSzPts val="5100"/>
              <a:buNone/>
              <a:defRPr sz="5100"/>
            </a:lvl2pPr>
            <a:lvl3pPr lvl="2" algn="ctr">
              <a:lnSpc>
                <a:spcPct val="100000"/>
              </a:lnSpc>
              <a:spcBef>
                <a:spcPts val="0"/>
              </a:spcBef>
              <a:spcAft>
                <a:spcPts val="0"/>
              </a:spcAft>
              <a:buSzPts val="5100"/>
              <a:buNone/>
              <a:defRPr sz="5100"/>
            </a:lvl3pPr>
            <a:lvl4pPr lvl="3" algn="ctr">
              <a:lnSpc>
                <a:spcPct val="100000"/>
              </a:lnSpc>
              <a:spcBef>
                <a:spcPts val="0"/>
              </a:spcBef>
              <a:spcAft>
                <a:spcPts val="0"/>
              </a:spcAft>
              <a:buSzPts val="5100"/>
              <a:buNone/>
              <a:defRPr sz="5100"/>
            </a:lvl4pPr>
            <a:lvl5pPr lvl="4" algn="ctr">
              <a:lnSpc>
                <a:spcPct val="100000"/>
              </a:lnSpc>
              <a:spcBef>
                <a:spcPts val="0"/>
              </a:spcBef>
              <a:spcAft>
                <a:spcPts val="0"/>
              </a:spcAft>
              <a:buSzPts val="5100"/>
              <a:buNone/>
              <a:defRPr sz="5100"/>
            </a:lvl5pPr>
            <a:lvl6pPr lvl="5" algn="ctr">
              <a:lnSpc>
                <a:spcPct val="100000"/>
              </a:lnSpc>
              <a:spcBef>
                <a:spcPts val="0"/>
              </a:spcBef>
              <a:spcAft>
                <a:spcPts val="0"/>
              </a:spcAft>
              <a:buSzPts val="5100"/>
              <a:buNone/>
              <a:defRPr sz="5100"/>
            </a:lvl6pPr>
            <a:lvl7pPr lvl="6" algn="ctr">
              <a:lnSpc>
                <a:spcPct val="100000"/>
              </a:lnSpc>
              <a:spcBef>
                <a:spcPts val="0"/>
              </a:spcBef>
              <a:spcAft>
                <a:spcPts val="0"/>
              </a:spcAft>
              <a:buSzPts val="5100"/>
              <a:buNone/>
              <a:defRPr sz="5100"/>
            </a:lvl7pPr>
            <a:lvl8pPr lvl="7" algn="ctr">
              <a:lnSpc>
                <a:spcPct val="100000"/>
              </a:lnSpc>
              <a:spcBef>
                <a:spcPts val="0"/>
              </a:spcBef>
              <a:spcAft>
                <a:spcPts val="0"/>
              </a:spcAft>
              <a:buSzPts val="5100"/>
              <a:buNone/>
              <a:defRPr sz="5100"/>
            </a:lvl8pPr>
            <a:lvl9pPr lvl="8" algn="ctr">
              <a:lnSpc>
                <a:spcPct val="100000"/>
              </a:lnSpc>
              <a:spcBef>
                <a:spcPts val="0"/>
              </a:spcBef>
              <a:spcAft>
                <a:spcPts val="0"/>
              </a:spcAft>
              <a:buSzPts val="5100"/>
              <a:buNone/>
              <a:defRPr sz="5100"/>
            </a:lvl9pPr>
          </a:lstStyle>
          <a:p/>
        </p:txBody>
      </p:sp>
      <p:sp>
        <p:nvSpPr>
          <p:cNvPr id="51" name="Google Shape;51;p11"/>
          <p:cNvSpPr txBox="1"/>
          <p:nvPr>
            <p:ph idx="1" type="subTitle"/>
          </p:nvPr>
        </p:nvSpPr>
        <p:spPr>
          <a:xfrm>
            <a:off x="354000" y="3692001"/>
            <a:ext cx="5393700" cy="1794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2800"/>
              <a:buNone/>
              <a:defRPr sz="2800">
                <a:solidFill>
                  <a:schemeClr val="accent5"/>
                </a:solidFill>
              </a:defRPr>
            </a:lvl1pPr>
            <a:lvl2pPr lvl="1" algn="ctr">
              <a:lnSpc>
                <a:spcPct val="100000"/>
              </a:lnSpc>
              <a:spcBef>
                <a:spcPts val="0"/>
              </a:spcBef>
              <a:spcAft>
                <a:spcPts val="0"/>
              </a:spcAft>
              <a:buClr>
                <a:schemeClr val="accent5"/>
              </a:buClr>
              <a:buSzPts val="2800"/>
              <a:buNone/>
              <a:defRPr sz="2800">
                <a:solidFill>
                  <a:schemeClr val="accent5"/>
                </a:solidFill>
              </a:defRPr>
            </a:lvl2pPr>
            <a:lvl3pPr lvl="2" algn="ctr">
              <a:lnSpc>
                <a:spcPct val="100000"/>
              </a:lnSpc>
              <a:spcBef>
                <a:spcPts val="0"/>
              </a:spcBef>
              <a:spcAft>
                <a:spcPts val="0"/>
              </a:spcAft>
              <a:buClr>
                <a:schemeClr val="accent5"/>
              </a:buClr>
              <a:buSzPts val="2800"/>
              <a:buNone/>
              <a:defRPr sz="2800">
                <a:solidFill>
                  <a:schemeClr val="accent5"/>
                </a:solidFill>
              </a:defRPr>
            </a:lvl3pPr>
            <a:lvl4pPr lvl="3" algn="ctr">
              <a:lnSpc>
                <a:spcPct val="100000"/>
              </a:lnSpc>
              <a:spcBef>
                <a:spcPts val="0"/>
              </a:spcBef>
              <a:spcAft>
                <a:spcPts val="0"/>
              </a:spcAft>
              <a:buClr>
                <a:schemeClr val="accent5"/>
              </a:buClr>
              <a:buSzPts val="2800"/>
              <a:buNone/>
              <a:defRPr sz="2800">
                <a:solidFill>
                  <a:schemeClr val="accent5"/>
                </a:solidFill>
              </a:defRPr>
            </a:lvl4pPr>
            <a:lvl5pPr lvl="4" algn="ctr">
              <a:lnSpc>
                <a:spcPct val="100000"/>
              </a:lnSpc>
              <a:spcBef>
                <a:spcPts val="0"/>
              </a:spcBef>
              <a:spcAft>
                <a:spcPts val="0"/>
              </a:spcAft>
              <a:buClr>
                <a:schemeClr val="accent5"/>
              </a:buClr>
              <a:buSzPts val="2800"/>
              <a:buNone/>
              <a:defRPr sz="2800">
                <a:solidFill>
                  <a:schemeClr val="accent5"/>
                </a:solidFill>
              </a:defRPr>
            </a:lvl5pPr>
            <a:lvl6pPr lvl="5" algn="ctr">
              <a:lnSpc>
                <a:spcPct val="100000"/>
              </a:lnSpc>
              <a:spcBef>
                <a:spcPts val="0"/>
              </a:spcBef>
              <a:spcAft>
                <a:spcPts val="0"/>
              </a:spcAft>
              <a:buClr>
                <a:schemeClr val="accent5"/>
              </a:buClr>
              <a:buSzPts val="2800"/>
              <a:buNone/>
              <a:defRPr sz="2800">
                <a:solidFill>
                  <a:schemeClr val="accent5"/>
                </a:solidFill>
              </a:defRPr>
            </a:lvl6pPr>
            <a:lvl7pPr lvl="6" algn="ctr">
              <a:lnSpc>
                <a:spcPct val="100000"/>
              </a:lnSpc>
              <a:spcBef>
                <a:spcPts val="0"/>
              </a:spcBef>
              <a:spcAft>
                <a:spcPts val="0"/>
              </a:spcAft>
              <a:buClr>
                <a:schemeClr val="accent5"/>
              </a:buClr>
              <a:buSzPts val="2800"/>
              <a:buNone/>
              <a:defRPr sz="2800">
                <a:solidFill>
                  <a:schemeClr val="accent5"/>
                </a:solidFill>
              </a:defRPr>
            </a:lvl7pPr>
            <a:lvl8pPr lvl="7" algn="ctr">
              <a:lnSpc>
                <a:spcPct val="100000"/>
              </a:lnSpc>
              <a:spcBef>
                <a:spcPts val="0"/>
              </a:spcBef>
              <a:spcAft>
                <a:spcPts val="0"/>
              </a:spcAft>
              <a:buClr>
                <a:schemeClr val="accent5"/>
              </a:buClr>
              <a:buSzPts val="2800"/>
              <a:buNone/>
              <a:defRPr sz="2800">
                <a:solidFill>
                  <a:schemeClr val="accent5"/>
                </a:solidFill>
              </a:defRPr>
            </a:lvl8pPr>
            <a:lvl9pPr lvl="8" algn="ctr">
              <a:lnSpc>
                <a:spcPct val="100000"/>
              </a:lnSpc>
              <a:spcBef>
                <a:spcPts val="0"/>
              </a:spcBef>
              <a:spcAft>
                <a:spcPts val="0"/>
              </a:spcAft>
              <a:buClr>
                <a:schemeClr val="accent5"/>
              </a:buClr>
              <a:buSzPts val="2800"/>
              <a:buNone/>
              <a:defRPr sz="2800">
                <a:solidFill>
                  <a:schemeClr val="accent5"/>
                </a:solidFill>
              </a:defRPr>
            </a:lvl9pPr>
          </a:lstStyle>
          <a:p/>
        </p:txBody>
      </p:sp>
      <p:sp>
        <p:nvSpPr>
          <p:cNvPr id="52" name="Google Shape;52;p11"/>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53" name="Google Shape;53;p1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2"/>
          <p:cNvSpPr txBox="1"/>
          <p:nvPr>
            <p:ph idx="1" type="body"/>
          </p:nvPr>
        </p:nvSpPr>
        <p:spPr>
          <a:xfrm>
            <a:off x="426000" y="56449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Font typeface="Roboto Slab"/>
              <a:buNone/>
              <a:defRPr>
                <a:latin typeface="Roboto Slab"/>
                <a:ea typeface="Roboto Slab"/>
                <a:cs typeface="Roboto Slab"/>
                <a:sym typeface="Roboto Slab"/>
              </a:defRPr>
            </a:lvl1pPr>
          </a:lstStyle>
          <a:p/>
        </p:txBody>
      </p:sp>
      <p:sp>
        <p:nvSpPr>
          <p:cNvPr id="56" name="Google Shape;56;p12"/>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3"/>
          <p:cNvSpPr/>
          <p:nvPr/>
        </p:nvSpPr>
        <p:spPr>
          <a:xfrm>
            <a:off x="200" y="6769100"/>
            <a:ext cx="12191700" cy="88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3"/>
          <p:cNvSpPr txBox="1"/>
          <p:nvPr>
            <p:ph hasCustomPrompt="1" type="title"/>
          </p:nvPr>
        </p:nvSpPr>
        <p:spPr>
          <a:xfrm>
            <a:off x="517200" y="1536600"/>
            <a:ext cx="11157600" cy="2051100"/>
          </a:xfrm>
          <a:prstGeom prst="rect">
            <a:avLst/>
          </a:prstGeom>
          <a:noFill/>
          <a:ln>
            <a:noFill/>
          </a:ln>
        </p:spPr>
        <p:txBody>
          <a:bodyPr anchorCtr="0" anchor="ctr" bIns="121900" lIns="121900" spcFirstLastPara="1" rIns="121900" wrap="square" tIns="121900">
            <a:normAutofit/>
          </a:bodyPr>
          <a:lstStyle>
            <a:lvl1pPr lvl="0" algn="ctr">
              <a:lnSpc>
                <a:spcPct val="100000"/>
              </a:lnSpc>
              <a:spcBef>
                <a:spcPts val="0"/>
              </a:spcBef>
              <a:spcAft>
                <a:spcPts val="0"/>
              </a:spcAft>
              <a:buClr>
                <a:schemeClr val="accent5"/>
              </a:buClr>
              <a:buSzPts val="17300"/>
              <a:buNone/>
              <a:defRPr sz="17300">
                <a:solidFill>
                  <a:schemeClr val="accent5"/>
                </a:solidFill>
              </a:defRPr>
            </a:lvl1pPr>
            <a:lvl2pPr lvl="1" algn="ctr">
              <a:lnSpc>
                <a:spcPct val="100000"/>
              </a:lnSpc>
              <a:spcBef>
                <a:spcPts val="0"/>
              </a:spcBef>
              <a:spcAft>
                <a:spcPts val="0"/>
              </a:spcAft>
              <a:buClr>
                <a:schemeClr val="accent5"/>
              </a:buClr>
              <a:buSzPts val="17300"/>
              <a:buNone/>
              <a:defRPr sz="17300">
                <a:solidFill>
                  <a:schemeClr val="accent5"/>
                </a:solidFill>
              </a:defRPr>
            </a:lvl2pPr>
            <a:lvl3pPr lvl="2" algn="ctr">
              <a:lnSpc>
                <a:spcPct val="100000"/>
              </a:lnSpc>
              <a:spcBef>
                <a:spcPts val="0"/>
              </a:spcBef>
              <a:spcAft>
                <a:spcPts val="0"/>
              </a:spcAft>
              <a:buClr>
                <a:schemeClr val="accent5"/>
              </a:buClr>
              <a:buSzPts val="17300"/>
              <a:buNone/>
              <a:defRPr sz="17300">
                <a:solidFill>
                  <a:schemeClr val="accent5"/>
                </a:solidFill>
              </a:defRPr>
            </a:lvl3pPr>
            <a:lvl4pPr lvl="3" algn="ctr">
              <a:lnSpc>
                <a:spcPct val="100000"/>
              </a:lnSpc>
              <a:spcBef>
                <a:spcPts val="0"/>
              </a:spcBef>
              <a:spcAft>
                <a:spcPts val="0"/>
              </a:spcAft>
              <a:buClr>
                <a:schemeClr val="accent5"/>
              </a:buClr>
              <a:buSzPts val="17300"/>
              <a:buNone/>
              <a:defRPr sz="17300">
                <a:solidFill>
                  <a:schemeClr val="accent5"/>
                </a:solidFill>
              </a:defRPr>
            </a:lvl4pPr>
            <a:lvl5pPr lvl="4" algn="ctr">
              <a:lnSpc>
                <a:spcPct val="100000"/>
              </a:lnSpc>
              <a:spcBef>
                <a:spcPts val="0"/>
              </a:spcBef>
              <a:spcAft>
                <a:spcPts val="0"/>
              </a:spcAft>
              <a:buClr>
                <a:schemeClr val="accent5"/>
              </a:buClr>
              <a:buSzPts val="17300"/>
              <a:buNone/>
              <a:defRPr sz="17300">
                <a:solidFill>
                  <a:schemeClr val="accent5"/>
                </a:solidFill>
              </a:defRPr>
            </a:lvl5pPr>
            <a:lvl6pPr lvl="5" algn="ctr">
              <a:lnSpc>
                <a:spcPct val="100000"/>
              </a:lnSpc>
              <a:spcBef>
                <a:spcPts val="0"/>
              </a:spcBef>
              <a:spcAft>
                <a:spcPts val="0"/>
              </a:spcAft>
              <a:buClr>
                <a:schemeClr val="accent5"/>
              </a:buClr>
              <a:buSzPts val="17300"/>
              <a:buNone/>
              <a:defRPr sz="17300">
                <a:solidFill>
                  <a:schemeClr val="accent5"/>
                </a:solidFill>
              </a:defRPr>
            </a:lvl6pPr>
            <a:lvl7pPr lvl="6" algn="ctr">
              <a:lnSpc>
                <a:spcPct val="100000"/>
              </a:lnSpc>
              <a:spcBef>
                <a:spcPts val="0"/>
              </a:spcBef>
              <a:spcAft>
                <a:spcPts val="0"/>
              </a:spcAft>
              <a:buClr>
                <a:schemeClr val="accent5"/>
              </a:buClr>
              <a:buSzPts val="17300"/>
              <a:buNone/>
              <a:defRPr sz="17300">
                <a:solidFill>
                  <a:schemeClr val="accent5"/>
                </a:solidFill>
              </a:defRPr>
            </a:lvl7pPr>
            <a:lvl8pPr lvl="7" algn="ctr">
              <a:lnSpc>
                <a:spcPct val="100000"/>
              </a:lnSpc>
              <a:spcBef>
                <a:spcPts val="0"/>
              </a:spcBef>
              <a:spcAft>
                <a:spcPts val="0"/>
              </a:spcAft>
              <a:buClr>
                <a:schemeClr val="accent5"/>
              </a:buClr>
              <a:buSzPts val="17300"/>
              <a:buNone/>
              <a:defRPr sz="17300">
                <a:solidFill>
                  <a:schemeClr val="accent5"/>
                </a:solidFill>
              </a:defRPr>
            </a:lvl8pPr>
            <a:lvl9pPr lvl="8" algn="ctr">
              <a:lnSpc>
                <a:spcPct val="100000"/>
              </a:lnSpc>
              <a:spcBef>
                <a:spcPts val="0"/>
              </a:spcBef>
              <a:spcAft>
                <a:spcPts val="0"/>
              </a:spcAft>
              <a:buClr>
                <a:schemeClr val="accent5"/>
              </a:buClr>
              <a:buSzPts val="17300"/>
              <a:buNone/>
              <a:defRPr sz="17300">
                <a:solidFill>
                  <a:schemeClr val="accent5"/>
                </a:solidFill>
              </a:defRPr>
            </a:lvl9pPr>
          </a:lstStyle>
          <a:p>
            <a:r>
              <a:t>xx%</a:t>
            </a:r>
          </a:p>
        </p:txBody>
      </p:sp>
      <p:sp>
        <p:nvSpPr>
          <p:cNvPr id="60" name="Google Shape;60;p13"/>
          <p:cNvSpPr txBox="1"/>
          <p:nvPr>
            <p:ph idx="1" type="body"/>
          </p:nvPr>
        </p:nvSpPr>
        <p:spPr>
          <a:xfrm>
            <a:off x="517200" y="3892600"/>
            <a:ext cx="11157600" cy="14289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SzPts val="2400"/>
              <a:buChar char="●"/>
              <a:defRPr/>
            </a:lvl1pPr>
            <a:lvl2pPr indent="-349250" lvl="1" marL="914400" algn="ctr">
              <a:lnSpc>
                <a:spcPct val="115000"/>
              </a:lnSpc>
              <a:spcBef>
                <a:spcPts val="0"/>
              </a:spcBef>
              <a:spcAft>
                <a:spcPts val="0"/>
              </a:spcAft>
              <a:buSzPts val="1900"/>
              <a:buChar char="○"/>
              <a:defRPr/>
            </a:lvl2pPr>
            <a:lvl3pPr indent="-349250" lvl="2" marL="1371600" algn="ctr">
              <a:lnSpc>
                <a:spcPct val="115000"/>
              </a:lnSpc>
              <a:spcBef>
                <a:spcPts val="0"/>
              </a:spcBef>
              <a:spcAft>
                <a:spcPts val="0"/>
              </a:spcAft>
              <a:buSzPts val="1900"/>
              <a:buChar char="■"/>
              <a:defRPr/>
            </a:lvl3pPr>
            <a:lvl4pPr indent="-349250" lvl="3" marL="1828800" algn="ctr">
              <a:lnSpc>
                <a:spcPct val="115000"/>
              </a:lnSpc>
              <a:spcBef>
                <a:spcPts val="0"/>
              </a:spcBef>
              <a:spcAft>
                <a:spcPts val="0"/>
              </a:spcAft>
              <a:buSzPts val="1900"/>
              <a:buChar char="●"/>
              <a:defRPr/>
            </a:lvl4pPr>
            <a:lvl5pPr indent="-349250" lvl="4" marL="2286000" algn="ctr">
              <a:lnSpc>
                <a:spcPct val="115000"/>
              </a:lnSpc>
              <a:spcBef>
                <a:spcPts val="0"/>
              </a:spcBef>
              <a:spcAft>
                <a:spcPts val="0"/>
              </a:spcAft>
              <a:buSzPts val="1900"/>
              <a:buChar char="○"/>
              <a:defRPr/>
            </a:lvl5pPr>
            <a:lvl6pPr indent="-349250" lvl="5" marL="2743200" algn="ctr">
              <a:lnSpc>
                <a:spcPct val="115000"/>
              </a:lnSpc>
              <a:spcBef>
                <a:spcPts val="0"/>
              </a:spcBef>
              <a:spcAft>
                <a:spcPts val="0"/>
              </a:spcAft>
              <a:buSzPts val="1900"/>
              <a:buChar char="■"/>
              <a:defRPr/>
            </a:lvl6pPr>
            <a:lvl7pPr indent="-349250" lvl="6" marL="3200400" algn="ctr">
              <a:lnSpc>
                <a:spcPct val="115000"/>
              </a:lnSpc>
              <a:spcBef>
                <a:spcPts val="0"/>
              </a:spcBef>
              <a:spcAft>
                <a:spcPts val="0"/>
              </a:spcAft>
              <a:buSzPts val="1900"/>
              <a:buChar char="●"/>
              <a:defRPr/>
            </a:lvl7pPr>
            <a:lvl8pPr indent="-349250" lvl="7" marL="3657600" algn="ctr">
              <a:lnSpc>
                <a:spcPct val="115000"/>
              </a:lnSpc>
              <a:spcBef>
                <a:spcPts val="0"/>
              </a:spcBef>
              <a:spcAft>
                <a:spcPts val="0"/>
              </a:spcAft>
              <a:buSzPts val="1900"/>
              <a:buChar char="○"/>
              <a:defRPr/>
            </a:lvl8pPr>
            <a:lvl9pPr indent="-349250" lvl="8" marL="4114800" algn="ctr">
              <a:lnSpc>
                <a:spcPct val="115000"/>
              </a:lnSpc>
              <a:spcBef>
                <a:spcPts val="0"/>
              </a:spcBef>
              <a:spcAft>
                <a:spcPts val="0"/>
              </a:spcAft>
              <a:buSzPts val="1900"/>
              <a:buChar char="■"/>
              <a:defRPr/>
            </a:lvl9pPr>
          </a:lstStyle>
          <a:p/>
        </p:txBody>
      </p:sp>
      <p:sp>
        <p:nvSpPr>
          <p:cNvPr id="61" name="Google Shape;61;p1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3"/>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p:nvPr/>
        </p:nvSpPr>
        <p:spPr>
          <a:xfrm>
            <a:off x="2033067" y="896808"/>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6" name="Google Shape;16;p4"/>
          <p:cNvSpPr/>
          <p:nvPr/>
        </p:nvSpPr>
        <p:spPr>
          <a:xfrm rot="10800000">
            <a:off x="8716786" y="4457271"/>
            <a:ext cx="1442131" cy="1499896"/>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7" name="Google Shape;17;p4"/>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4"/>
          <p:cNvSpPr txBox="1"/>
          <p:nvPr>
            <p:ph type="ctrTitle"/>
          </p:nvPr>
        </p:nvSpPr>
        <p:spPr>
          <a:xfrm>
            <a:off x="2240402" y="1585234"/>
            <a:ext cx="7711200" cy="19431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300"/>
              <a:buNone/>
              <a:defRPr sz="5300"/>
            </a:lvl1pPr>
            <a:lvl2pPr lvl="1" algn="ctr">
              <a:lnSpc>
                <a:spcPct val="100000"/>
              </a:lnSpc>
              <a:spcBef>
                <a:spcPts val="0"/>
              </a:spcBef>
              <a:spcAft>
                <a:spcPts val="0"/>
              </a:spcAft>
              <a:buSzPts val="5300"/>
              <a:buNone/>
              <a:defRPr sz="5300"/>
            </a:lvl2pPr>
            <a:lvl3pPr lvl="2" algn="ctr">
              <a:lnSpc>
                <a:spcPct val="100000"/>
              </a:lnSpc>
              <a:spcBef>
                <a:spcPts val="0"/>
              </a:spcBef>
              <a:spcAft>
                <a:spcPts val="0"/>
              </a:spcAft>
              <a:buSzPts val="5300"/>
              <a:buNone/>
              <a:defRPr sz="5300"/>
            </a:lvl3pPr>
            <a:lvl4pPr lvl="3" algn="ctr">
              <a:lnSpc>
                <a:spcPct val="100000"/>
              </a:lnSpc>
              <a:spcBef>
                <a:spcPts val="0"/>
              </a:spcBef>
              <a:spcAft>
                <a:spcPts val="0"/>
              </a:spcAft>
              <a:buSzPts val="5300"/>
              <a:buNone/>
              <a:defRPr sz="5300"/>
            </a:lvl4pPr>
            <a:lvl5pPr lvl="4" algn="ctr">
              <a:lnSpc>
                <a:spcPct val="100000"/>
              </a:lnSpc>
              <a:spcBef>
                <a:spcPts val="0"/>
              </a:spcBef>
              <a:spcAft>
                <a:spcPts val="0"/>
              </a:spcAft>
              <a:buSzPts val="5300"/>
              <a:buNone/>
              <a:defRPr sz="5300"/>
            </a:lvl5pPr>
            <a:lvl6pPr lvl="5" algn="ctr">
              <a:lnSpc>
                <a:spcPct val="100000"/>
              </a:lnSpc>
              <a:spcBef>
                <a:spcPts val="0"/>
              </a:spcBef>
              <a:spcAft>
                <a:spcPts val="0"/>
              </a:spcAft>
              <a:buSzPts val="5300"/>
              <a:buNone/>
              <a:defRPr sz="5300"/>
            </a:lvl6pPr>
            <a:lvl7pPr lvl="6" algn="ctr">
              <a:lnSpc>
                <a:spcPct val="100000"/>
              </a:lnSpc>
              <a:spcBef>
                <a:spcPts val="0"/>
              </a:spcBef>
              <a:spcAft>
                <a:spcPts val="0"/>
              </a:spcAft>
              <a:buSzPts val="5300"/>
              <a:buNone/>
              <a:defRPr sz="5300"/>
            </a:lvl7pPr>
            <a:lvl8pPr lvl="7" algn="ctr">
              <a:lnSpc>
                <a:spcPct val="100000"/>
              </a:lnSpc>
              <a:spcBef>
                <a:spcPts val="0"/>
              </a:spcBef>
              <a:spcAft>
                <a:spcPts val="0"/>
              </a:spcAft>
              <a:buSzPts val="5300"/>
              <a:buNone/>
              <a:defRPr sz="5300"/>
            </a:lvl8pPr>
            <a:lvl9pPr lvl="8" algn="ctr">
              <a:lnSpc>
                <a:spcPct val="100000"/>
              </a:lnSpc>
              <a:spcBef>
                <a:spcPts val="0"/>
              </a:spcBef>
              <a:spcAft>
                <a:spcPts val="0"/>
              </a:spcAft>
              <a:buSzPts val="5300"/>
              <a:buNone/>
              <a:defRPr sz="5300"/>
            </a:lvl9pPr>
          </a:lstStyle>
          <a:p/>
        </p:txBody>
      </p:sp>
      <p:sp>
        <p:nvSpPr>
          <p:cNvPr id="19" name="Google Shape;19;p4"/>
          <p:cNvSpPr txBox="1"/>
          <p:nvPr>
            <p:ph idx="1" type="subTitle"/>
          </p:nvPr>
        </p:nvSpPr>
        <p:spPr>
          <a:xfrm>
            <a:off x="2240402" y="4065933"/>
            <a:ext cx="7711200" cy="12120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3200"/>
              <a:buFont typeface="Roboto Slab"/>
              <a:buNone/>
              <a:defRPr sz="3200">
                <a:solidFill>
                  <a:schemeClr val="accent5"/>
                </a:solidFill>
                <a:latin typeface="Roboto Slab"/>
                <a:ea typeface="Roboto Slab"/>
                <a:cs typeface="Roboto Slab"/>
                <a:sym typeface="Roboto Slab"/>
              </a:defRPr>
            </a:lvl9pPr>
          </a:lstStyle>
          <a:p/>
        </p:txBody>
      </p:sp>
      <p:sp>
        <p:nvSpPr>
          <p:cNvPr id="20" name="Google Shape;20;p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cxnSp>
        <p:nvCxnSpPr>
          <p:cNvPr id="22" name="Google Shape;22;p5"/>
          <p:cNvCxnSpPr/>
          <p:nvPr/>
        </p:nvCxnSpPr>
        <p:spPr>
          <a:xfrm>
            <a:off x="5812802" y="3756618"/>
            <a:ext cx="5664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5"/>
          <p:cNvSpPr txBox="1"/>
          <p:nvPr>
            <p:ph type="title"/>
          </p:nvPr>
        </p:nvSpPr>
        <p:spPr>
          <a:xfrm>
            <a:off x="641000" y="2353267"/>
            <a:ext cx="10962900" cy="1209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6400"/>
              <a:buNone/>
              <a:defRPr sz="6400"/>
            </a:lvl1pPr>
            <a:lvl2pPr lvl="1" algn="ctr">
              <a:lnSpc>
                <a:spcPct val="100000"/>
              </a:lnSpc>
              <a:spcBef>
                <a:spcPts val="0"/>
              </a:spcBef>
              <a:spcAft>
                <a:spcPts val="0"/>
              </a:spcAft>
              <a:buSzPts val="6400"/>
              <a:buNone/>
              <a:defRPr sz="6400"/>
            </a:lvl2pPr>
            <a:lvl3pPr lvl="2" algn="ctr">
              <a:lnSpc>
                <a:spcPct val="100000"/>
              </a:lnSpc>
              <a:spcBef>
                <a:spcPts val="0"/>
              </a:spcBef>
              <a:spcAft>
                <a:spcPts val="0"/>
              </a:spcAft>
              <a:buSzPts val="6400"/>
              <a:buNone/>
              <a:defRPr sz="6400"/>
            </a:lvl3pPr>
            <a:lvl4pPr lvl="3" algn="ctr">
              <a:lnSpc>
                <a:spcPct val="100000"/>
              </a:lnSpc>
              <a:spcBef>
                <a:spcPts val="0"/>
              </a:spcBef>
              <a:spcAft>
                <a:spcPts val="0"/>
              </a:spcAft>
              <a:buSzPts val="6400"/>
              <a:buNone/>
              <a:defRPr sz="6400"/>
            </a:lvl4pPr>
            <a:lvl5pPr lvl="4" algn="ctr">
              <a:lnSpc>
                <a:spcPct val="100000"/>
              </a:lnSpc>
              <a:spcBef>
                <a:spcPts val="0"/>
              </a:spcBef>
              <a:spcAft>
                <a:spcPts val="0"/>
              </a:spcAft>
              <a:buSzPts val="6400"/>
              <a:buNone/>
              <a:defRPr sz="6400"/>
            </a:lvl5pPr>
            <a:lvl6pPr lvl="5" algn="ctr">
              <a:lnSpc>
                <a:spcPct val="100000"/>
              </a:lnSpc>
              <a:spcBef>
                <a:spcPts val="0"/>
              </a:spcBef>
              <a:spcAft>
                <a:spcPts val="0"/>
              </a:spcAft>
              <a:buSzPts val="6400"/>
              <a:buNone/>
              <a:defRPr sz="6400"/>
            </a:lvl6pPr>
            <a:lvl7pPr lvl="6" algn="ctr">
              <a:lnSpc>
                <a:spcPct val="100000"/>
              </a:lnSpc>
              <a:spcBef>
                <a:spcPts val="0"/>
              </a:spcBef>
              <a:spcAft>
                <a:spcPts val="0"/>
              </a:spcAft>
              <a:buSzPts val="6400"/>
              <a:buNone/>
              <a:defRPr sz="6400"/>
            </a:lvl7pPr>
            <a:lvl8pPr lvl="7" algn="ctr">
              <a:lnSpc>
                <a:spcPct val="100000"/>
              </a:lnSpc>
              <a:spcBef>
                <a:spcPts val="0"/>
              </a:spcBef>
              <a:spcAft>
                <a:spcPts val="0"/>
              </a:spcAft>
              <a:buSzPts val="6400"/>
              <a:buNone/>
              <a:defRPr sz="6400"/>
            </a:lvl8pPr>
            <a:lvl9pPr lvl="8" algn="ctr">
              <a:lnSpc>
                <a:spcPct val="100000"/>
              </a:lnSpc>
              <a:spcBef>
                <a:spcPts val="0"/>
              </a:spcBef>
              <a:spcAft>
                <a:spcPts val="0"/>
              </a:spcAft>
              <a:buSzPts val="6400"/>
              <a:buNone/>
              <a:defRPr sz="6400"/>
            </a:lvl9pPr>
          </a:lstStyle>
          <a:p/>
        </p:txBody>
      </p:sp>
      <p:sp>
        <p:nvSpPr>
          <p:cNvPr id="24" name="Google Shape;24;p5"/>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cxnSp>
        <p:nvCxnSpPr>
          <p:cNvPr id="26" name="Google Shape;26;p6"/>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6"/>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8" name="Google Shape;28;p6"/>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29" name="Google Shape;29;p6"/>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cxnSp>
        <p:nvCxnSpPr>
          <p:cNvPr id="31" name="Google Shape;31;p7"/>
          <p:cNvCxnSpPr/>
          <p:nvPr/>
        </p:nvCxnSpPr>
        <p:spPr>
          <a:xfrm>
            <a:off x="656750" y="1680378"/>
            <a:ext cx="566400" cy="0"/>
          </a:xfrm>
          <a:prstGeom prst="straightConnector1">
            <a:avLst/>
          </a:prstGeom>
          <a:noFill/>
          <a:ln cap="flat" cmpd="sng" w="38100">
            <a:solidFill>
              <a:schemeClr val="accent4"/>
            </a:solidFill>
            <a:prstDash val="solid"/>
            <a:round/>
            <a:headEnd len="sm" w="sm" type="none"/>
            <a:tailEnd len="sm" w="sm" type="none"/>
          </a:ln>
        </p:spPr>
      </p:cxnSp>
      <p:sp>
        <p:nvSpPr>
          <p:cNvPr id="32" name="Google Shape;32;p7"/>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3" name="Google Shape;33;p7"/>
          <p:cNvSpPr txBox="1"/>
          <p:nvPr>
            <p:ph idx="1" type="body"/>
          </p:nvPr>
        </p:nvSpPr>
        <p:spPr>
          <a:xfrm>
            <a:off x="5172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4" name="Google Shape;34;p7"/>
          <p:cNvSpPr txBox="1"/>
          <p:nvPr>
            <p:ph idx="2" type="body"/>
          </p:nvPr>
        </p:nvSpPr>
        <p:spPr>
          <a:xfrm>
            <a:off x="6341600" y="1986433"/>
            <a:ext cx="5333100" cy="41052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35" name="Google Shape;35;p7"/>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8"/>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8" name="Google Shape;38;p8"/>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9"/>
          <p:cNvCxnSpPr/>
          <p:nvPr/>
        </p:nvCxnSpPr>
        <p:spPr>
          <a:xfrm>
            <a:off x="652291" y="1883036"/>
            <a:ext cx="441900" cy="0"/>
          </a:xfrm>
          <a:prstGeom prst="straightConnector1">
            <a:avLst/>
          </a:prstGeom>
          <a:noFill/>
          <a:ln cap="flat" cmpd="sng" w="38100">
            <a:solidFill>
              <a:schemeClr val="accent4"/>
            </a:solidFill>
            <a:prstDash val="solid"/>
            <a:round/>
            <a:headEnd len="sm" w="sm" type="none"/>
            <a:tailEnd len="sm" w="sm" type="none"/>
          </a:ln>
        </p:spPr>
      </p:cxnSp>
      <p:sp>
        <p:nvSpPr>
          <p:cNvPr id="41" name="Google Shape;41;p9"/>
          <p:cNvSpPr txBox="1"/>
          <p:nvPr>
            <p:ph type="title"/>
          </p:nvPr>
        </p:nvSpPr>
        <p:spPr>
          <a:xfrm>
            <a:off x="5172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42" name="Google Shape;42;p9"/>
          <p:cNvSpPr txBox="1"/>
          <p:nvPr>
            <p:ph idx="1" type="body"/>
          </p:nvPr>
        </p:nvSpPr>
        <p:spPr>
          <a:xfrm>
            <a:off x="517200" y="2125367"/>
            <a:ext cx="3744000" cy="35748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43" name="Google Shape;43;p9"/>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10"/>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p:txBody>
      </p:sp>
      <p:sp>
        <p:nvSpPr>
          <p:cNvPr id="46" name="Google Shape;46;p1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741B47"/>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7200" y="610700"/>
            <a:ext cx="11157600" cy="914700"/>
          </a:xfrm>
          <a:prstGeom prst="rect">
            <a:avLst/>
          </a:prstGeom>
          <a:noFill/>
          <a:ln>
            <a:noFill/>
          </a:ln>
        </p:spPr>
        <p:txBody>
          <a:bodyPr anchorCtr="0" anchor="b"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1pPr>
            <a:lvl2pPr lvl="1"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2pPr>
            <a:lvl3pPr lvl="2"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3pPr>
            <a:lvl4pPr lvl="3"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4pPr>
            <a:lvl5pPr lvl="4"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5pPr>
            <a:lvl6pPr lvl="5"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6pPr>
            <a:lvl7pPr lvl="6"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7pPr>
            <a:lvl8pPr lvl="7"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8pPr>
            <a:lvl9pPr lvl="8" marR="0" rtl="0" algn="l">
              <a:lnSpc>
                <a:spcPct val="100000"/>
              </a:lnSpc>
              <a:spcBef>
                <a:spcPts val="0"/>
              </a:spcBef>
              <a:spcAft>
                <a:spcPts val="0"/>
              </a:spcAft>
              <a:buClr>
                <a:schemeClr val="dk1"/>
              </a:buClr>
              <a:buSzPts val="4000"/>
              <a:buFont typeface="Roboto Slab"/>
              <a:buNone/>
              <a:defRPr b="0" i="0" sz="4000" u="none" cap="none" strike="noStrike">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517200" y="1986432"/>
            <a:ext cx="11157600" cy="41052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1"/>
              </a:buClr>
              <a:buSzPts val="2400"/>
              <a:buFont typeface="Roboto"/>
              <a:buChar char="●"/>
              <a:defRPr b="0" i="0" sz="2400" u="none" cap="none" strike="noStrike">
                <a:solidFill>
                  <a:schemeClr val="dk1"/>
                </a:solidFill>
                <a:latin typeface="Roboto"/>
                <a:ea typeface="Roboto"/>
                <a:cs typeface="Roboto"/>
                <a:sym typeface="Roboto"/>
              </a:defRPr>
            </a:lvl1pPr>
            <a:lvl2pPr indent="-349250" lvl="1" marL="9144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2pPr>
            <a:lvl3pPr indent="-349250" lvl="2" marL="13716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3pPr>
            <a:lvl4pPr indent="-349250" lvl="3" marL="18288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4pPr>
            <a:lvl5pPr indent="-349250" lvl="4" marL="22860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5pPr>
            <a:lvl6pPr indent="-349250" lvl="5" marL="27432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6pPr>
            <a:lvl7pPr indent="-349250" lvl="6" marL="32004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7pPr>
            <a:lvl8pPr indent="-349250" lvl="7" marL="36576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8pPr>
            <a:lvl9pPr indent="-349250" lvl="8" marL="4114800" marR="0" rtl="0" algn="l">
              <a:lnSpc>
                <a:spcPct val="115000"/>
              </a:lnSpc>
              <a:spcBef>
                <a:spcPts val="0"/>
              </a:spcBef>
              <a:spcAft>
                <a:spcPts val="0"/>
              </a:spcAft>
              <a:buClr>
                <a:schemeClr val="dk1"/>
              </a:buClr>
              <a:buSzPts val="1900"/>
              <a:buFont typeface="Roboto"/>
              <a:buChar char="■"/>
              <a:defRPr b="0" i="0" sz="1900" u="none" cap="none" strike="noStrike">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a:off x="0" y="0"/>
            <a:ext cx="12188100" cy="68574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1943" y="300"/>
            <a:ext cx="12188100" cy="68574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A64D79"/>
              </a:solidFill>
              <a:latin typeface="Arial"/>
              <a:ea typeface="Arial"/>
              <a:cs typeface="Arial"/>
              <a:sym typeface="Arial"/>
            </a:endParaRPr>
          </a:p>
        </p:txBody>
      </p:sp>
      <p:sp>
        <p:nvSpPr>
          <p:cNvPr id="68" name="Google Shape;68;p14"/>
          <p:cNvSpPr/>
          <p:nvPr/>
        </p:nvSpPr>
        <p:spPr>
          <a:xfrm>
            <a:off x="2398200" y="513350"/>
            <a:ext cx="7882800" cy="266610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chemeClr val="dk1"/>
                </a:solidFill>
                <a:latin typeface="Arial"/>
                <a:ea typeface="Arial"/>
                <a:cs typeface="Arial"/>
                <a:sym typeface="Arial"/>
              </a:rPr>
              <a:t>FLIPROBO TECHNOLOGIES</a:t>
            </a:r>
            <a:endParaRPr b="1" i="0" sz="4400" u="none" cap="none" strike="noStrike">
              <a:solidFill>
                <a:schemeClr val="dk1"/>
              </a:solidFill>
              <a:latin typeface="Arial"/>
              <a:ea typeface="Arial"/>
              <a:cs typeface="Arial"/>
              <a:sym typeface="Arial"/>
            </a:endParaRPr>
          </a:p>
        </p:txBody>
      </p:sp>
      <p:sp>
        <p:nvSpPr>
          <p:cNvPr id="69" name="Google Shape;69;p14"/>
          <p:cNvSpPr/>
          <p:nvPr/>
        </p:nvSpPr>
        <p:spPr>
          <a:xfrm>
            <a:off x="3783150" y="3408850"/>
            <a:ext cx="4980600" cy="1785000"/>
          </a:xfrm>
          <a:prstGeom prst="rect">
            <a:avLst/>
          </a:prstGeom>
          <a:noFill/>
          <a:ln>
            <a:noFill/>
          </a:ln>
        </p:spPr>
        <p:txBody>
          <a:bodyPr anchorCtr="0" anchor="t" bIns="45000" lIns="90000" spcFirstLastPara="1" rIns="90000" wrap="square" tIns="45000">
            <a:noAutofit/>
          </a:bodyPr>
          <a:lstStyle/>
          <a:p>
            <a:pPr indent="0" lvl="0" marL="0" rtl="0" algn="l">
              <a:lnSpc>
                <a:spcPct val="110000"/>
              </a:lnSpc>
              <a:spcBef>
                <a:spcPts val="0"/>
              </a:spcBef>
              <a:spcAft>
                <a:spcPts val="0"/>
              </a:spcAft>
              <a:buClr>
                <a:srgbClr val="000000"/>
              </a:buClr>
              <a:buSzPts val="2200"/>
              <a:buFont typeface="Arial"/>
              <a:buNone/>
            </a:pPr>
            <a:r>
              <a:rPr b="1" lang="en-IN" sz="2200">
                <a:solidFill>
                  <a:schemeClr val="dk1"/>
                </a:solidFill>
                <a:latin typeface="Avenir"/>
                <a:ea typeface="Avenir"/>
                <a:cs typeface="Avenir"/>
                <a:sym typeface="Avenir"/>
              </a:rPr>
              <a:t>    House Price Prediction</a:t>
            </a:r>
            <a:endParaRPr b="1" sz="2200">
              <a:solidFill>
                <a:schemeClr val="dk1"/>
              </a:solidFill>
            </a:endParaRPr>
          </a:p>
          <a:p>
            <a:pPr indent="0" lvl="0" marL="0" marR="0" rtl="0" algn="l">
              <a:lnSpc>
                <a:spcPct val="110000"/>
              </a:lnSpc>
              <a:spcBef>
                <a:spcPts val="0"/>
              </a:spcBef>
              <a:spcAft>
                <a:spcPts val="0"/>
              </a:spcAft>
              <a:buClr>
                <a:srgbClr val="000000"/>
              </a:buClr>
              <a:buSzPts val="2200"/>
              <a:buFont typeface="Arial"/>
              <a:buNone/>
            </a:pPr>
            <a:r>
              <a:t/>
            </a:r>
            <a:endParaRPr b="1" sz="2200">
              <a:solidFill>
                <a:schemeClr val="dk1"/>
              </a:solidFill>
              <a:latin typeface="Avenir"/>
              <a:ea typeface="Avenir"/>
              <a:cs typeface="Avenir"/>
              <a:sym typeface="Avenir"/>
            </a:endParaRPr>
          </a:p>
        </p:txBody>
      </p:sp>
      <p:sp>
        <p:nvSpPr>
          <p:cNvPr id="70" name="Google Shape;70;p14"/>
          <p:cNvSpPr/>
          <p:nvPr/>
        </p:nvSpPr>
        <p:spPr>
          <a:xfrm>
            <a:off x="0" y="5693760"/>
            <a:ext cx="12191400" cy="1163400"/>
          </a:xfrm>
          <a:prstGeom prst="rect">
            <a:avLst/>
          </a:prstGeom>
          <a:solidFill>
            <a:srgbClr val="32405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rot="10800000">
            <a:off x="-2520" y="5693880"/>
            <a:ext cx="12191400" cy="1163400"/>
          </a:xfrm>
          <a:prstGeom prst="rect">
            <a:avLst/>
          </a:prstGeom>
          <a:solidFill>
            <a:srgbClr val="76A5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txBox="1"/>
          <p:nvPr/>
        </p:nvSpPr>
        <p:spPr>
          <a:xfrm>
            <a:off x="3312625" y="5926150"/>
            <a:ext cx="51102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chemeClr val="dk1"/>
                </a:solidFill>
                <a:latin typeface="Arial"/>
                <a:ea typeface="Arial"/>
                <a:cs typeface="Arial"/>
                <a:sym typeface="Arial"/>
              </a:rPr>
              <a:t>Submitted by:- </a:t>
            </a:r>
            <a:r>
              <a:rPr b="1" lang="en-IN" sz="1800">
                <a:solidFill>
                  <a:schemeClr val="dk1"/>
                </a:solidFill>
              </a:rPr>
              <a:t>Twinkle Patel</a:t>
            </a:r>
            <a:endParaRPr b="1"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CONCLUSION </a:t>
            </a:r>
            <a:endParaRPr b="0" i="0" sz="4400" u="none" cap="none" strike="noStrike">
              <a:solidFill>
                <a:srgbClr val="000000"/>
              </a:solidFill>
              <a:latin typeface="Arial"/>
              <a:ea typeface="Arial"/>
              <a:cs typeface="Arial"/>
              <a:sym typeface="Arial"/>
            </a:endParaRPr>
          </a:p>
        </p:txBody>
      </p:sp>
      <p:sp>
        <p:nvSpPr>
          <p:cNvPr id="137" name="Google Shape;137;p23"/>
          <p:cNvSpPr/>
          <p:nvPr/>
        </p:nvSpPr>
        <p:spPr>
          <a:xfrm>
            <a:off x="838075" y="2164330"/>
            <a:ext cx="10515000" cy="3150600"/>
          </a:xfrm>
          <a:prstGeom prst="rect">
            <a:avLst/>
          </a:prstGeom>
          <a:noFill/>
          <a:ln>
            <a:noFill/>
          </a:ln>
        </p:spPr>
        <p:txBody>
          <a:bodyPr anchorCtr="0" anchor="t" bIns="45000" lIns="90000" spcFirstLastPara="1" rIns="90000" wrap="square" tIns="45000">
            <a:noAutofit/>
          </a:bodyPr>
          <a:lstStyle/>
          <a:p>
            <a:pPr indent="-368300" lvl="0" marL="457200" marR="588957" rtl="0" algn="l">
              <a:lnSpc>
                <a:spcPct val="103370"/>
              </a:lnSpc>
              <a:spcBef>
                <a:spcPts val="970"/>
              </a:spcBef>
              <a:spcAft>
                <a:spcPts val="0"/>
              </a:spcAft>
              <a:buClr>
                <a:schemeClr val="dk1"/>
              </a:buClr>
              <a:buSzPts val="2200"/>
              <a:buChar char="•"/>
            </a:pPr>
            <a:r>
              <a:rPr lang="en-IN" sz="1600">
                <a:solidFill>
                  <a:schemeClr val="dk1"/>
                </a:solidFill>
              </a:rPr>
              <a:t>From the above visualization and model building we analyzed that Gradint boost regresor performed better when this type of dataset was given and based on the model performance it can be used to visualize the house price of the house based on numerous factors. </a:t>
            </a:r>
            <a:endParaRPr sz="1600">
              <a:solidFill>
                <a:schemeClr val="dk1"/>
              </a:solidFill>
            </a:endParaRPr>
          </a:p>
          <a:p>
            <a:pPr indent="-368300" lvl="0" marL="457200" marR="642293" rtl="0" algn="l">
              <a:lnSpc>
                <a:spcPct val="103372"/>
              </a:lnSpc>
              <a:spcBef>
                <a:spcPts val="0"/>
              </a:spcBef>
              <a:spcAft>
                <a:spcPts val="0"/>
              </a:spcAft>
              <a:buClr>
                <a:schemeClr val="dk1"/>
              </a:buClr>
              <a:buSzPts val="2200"/>
              <a:buChar char="•"/>
            </a:pPr>
            <a:r>
              <a:rPr lang="en-IN" sz="1600">
                <a:solidFill>
                  <a:schemeClr val="dk1"/>
                </a:solidFill>
              </a:rPr>
              <a:t>Based on the final model the Real estate company can make decisions and there is a higher possibility that the decisions will be profitable.</a:t>
            </a:r>
            <a:endParaRPr b="1" sz="2800">
              <a:solidFill>
                <a:schemeClr val="dk1"/>
              </a:solidFill>
              <a:latin typeface="Calibri"/>
              <a:ea typeface="Calibri"/>
              <a:cs typeface="Calibri"/>
              <a:sym typeface="Calibri"/>
            </a:endParaRPr>
          </a:p>
          <a:p>
            <a:pPr indent="0" lvl="0" marL="0" marR="0" rtl="0" algn="l">
              <a:lnSpc>
                <a:spcPct val="110000"/>
              </a:lnSpc>
              <a:spcBef>
                <a:spcPts val="1001"/>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PROBLEM STATEMENT	</a:t>
            </a:r>
            <a:endParaRPr b="0" i="0" sz="4400" u="none" cap="none" strike="noStrike">
              <a:solidFill>
                <a:srgbClr val="000000"/>
              </a:solidFill>
              <a:latin typeface="Arial"/>
              <a:ea typeface="Arial"/>
              <a:cs typeface="Arial"/>
              <a:sym typeface="Arial"/>
            </a:endParaRPr>
          </a:p>
        </p:txBody>
      </p:sp>
      <p:sp>
        <p:nvSpPr>
          <p:cNvPr id="78" name="Google Shape;78;p15"/>
          <p:cNvSpPr/>
          <p:nvPr/>
        </p:nvSpPr>
        <p:spPr>
          <a:xfrm>
            <a:off x="838080" y="1978950"/>
            <a:ext cx="10515000" cy="4195200"/>
          </a:xfrm>
          <a:prstGeom prst="rect">
            <a:avLst/>
          </a:prstGeom>
          <a:noFill/>
          <a:ln>
            <a:noFill/>
          </a:ln>
        </p:spPr>
        <p:txBody>
          <a:bodyPr anchorCtr="0" anchor="t" bIns="45000" lIns="90000" spcFirstLastPara="1" rIns="90000" wrap="square" tIns="45000">
            <a:noAutofit/>
          </a:bodyPr>
          <a:lstStyle/>
          <a:p>
            <a:pPr indent="11734" lvl="0" marL="457200" marR="463030" rtl="0" algn="l">
              <a:lnSpc>
                <a:spcPct val="103370"/>
              </a:lnSpc>
              <a:spcBef>
                <a:spcPts val="2404"/>
              </a:spcBef>
              <a:spcAft>
                <a:spcPts val="0"/>
              </a:spcAft>
              <a:buNone/>
            </a:pPr>
            <a:r>
              <a:rPr lang="en-IN" sz="1800">
                <a:solidFill>
                  <a:schemeClr val="dk1"/>
                </a:solidFill>
              </a:rPr>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 </a:t>
            </a:r>
            <a:endParaRPr sz="1800">
              <a:solidFill>
                <a:schemeClr val="dk1"/>
              </a:solidFill>
            </a:endParaRPr>
          </a:p>
          <a:p>
            <a:pPr indent="-2743" lvl="0" marL="459486" marR="535481" rtl="0" algn="l">
              <a:lnSpc>
                <a:spcPct val="103369"/>
              </a:lnSpc>
              <a:spcBef>
                <a:spcPts val="1659"/>
              </a:spcBef>
              <a:spcAft>
                <a:spcPts val="0"/>
              </a:spcAft>
              <a:buNone/>
            </a:pPr>
            <a:r>
              <a:rPr lang="en-IN" sz="1800">
                <a:solidFill>
                  <a:schemeClr val="dk1"/>
                </a:solidFill>
              </a:rPr>
              <a:t>A US-based housing company named Surprise Housing has decided to enter the Australian market. The company uses data analytics to purchase houses at a price below their actual values and flip them at a higher price. For the same purpose, the company has collected a data set from the sale of houses in Australia.</a:t>
            </a:r>
            <a:endParaRPr sz="1800">
              <a:solidFill>
                <a:schemeClr val="dk1"/>
              </a:solidFill>
            </a:endParaRPr>
          </a:p>
          <a:p>
            <a:pPr indent="0" lvl="0" marL="0" marR="0" rtl="0" algn="l">
              <a:lnSpc>
                <a:spcPct val="110000"/>
              </a:lnSpc>
              <a:spcBef>
                <a:spcPts val="1001"/>
              </a:spcBef>
              <a:spcAft>
                <a:spcPts val="0"/>
              </a:spcAft>
              <a:buNone/>
            </a:pPr>
            <a:r>
              <a:t/>
            </a:r>
            <a:endParaRPr sz="1800">
              <a:solidFill>
                <a:schemeClr val="dk1"/>
              </a:solidFill>
            </a:endParaRPr>
          </a:p>
          <a:p>
            <a:pPr indent="0" lvl="0" marL="0" marR="0" rtl="0" algn="l">
              <a:lnSpc>
                <a:spcPct val="110000"/>
              </a:lnSpc>
              <a:spcBef>
                <a:spcPts val="1001"/>
              </a:spcBef>
              <a:spcAft>
                <a:spcPts val="0"/>
              </a:spcAft>
              <a:buClr>
                <a:srgbClr val="000000"/>
              </a:buClr>
              <a:buSzPts val="1800"/>
              <a:buFont typeface="Arial"/>
              <a:buNone/>
            </a:pPr>
            <a:r>
              <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Analytical Problem Framing</a:t>
            </a:r>
            <a:endParaRPr b="0" i="0" sz="4400" u="none" cap="none" strike="noStrike">
              <a:solidFill>
                <a:srgbClr val="000000"/>
              </a:solidFill>
              <a:latin typeface="Arial"/>
              <a:ea typeface="Arial"/>
              <a:cs typeface="Arial"/>
              <a:sym typeface="Arial"/>
            </a:endParaRPr>
          </a:p>
        </p:txBody>
      </p:sp>
      <p:sp>
        <p:nvSpPr>
          <p:cNvPr id="84" name="Google Shape;84;p16"/>
          <p:cNvSpPr/>
          <p:nvPr/>
        </p:nvSpPr>
        <p:spPr>
          <a:xfrm>
            <a:off x="1514475" y="1690550"/>
            <a:ext cx="9995100" cy="38808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800"/>
              <a:buFont typeface="Arial"/>
              <a:buNone/>
            </a:pPr>
            <a:r>
              <a:rPr b="0" i="0" lang="en-IN" sz="1800" u="none" cap="none" strike="noStrike">
                <a:solidFill>
                  <a:srgbClr val="FFFFFF"/>
                </a:solidFill>
                <a:latin typeface="Arial"/>
                <a:ea typeface="Arial"/>
                <a:cs typeface="Arial"/>
                <a:sym typeface="Arial"/>
              </a:rPr>
              <a:t>We can see that the min value is </a:t>
            </a:r>
            <a:r>
              <a:rPr lang="en-IN" sz="1800">
                <a:solidFill>
                  <a:srgbClr val="FFFFFF"/>
                </a:solidFill>
              </a:rPr>
              <a:t>0</a:t>
            </a:r>
            <a:r>
              <a:rPr b="0" i="0" lang="en-IN" sz="1800" u="none" cap="none" strike="noStrike">
                <a:solidFill>
                  <a:srgbClr val="FFFFFF"/>
                </a:solidFill>
                <a:latin typeface="Arial"/>
                <a:ea typeface="Arial"/>
                <a:cs typeface="Arial"/>
                <a:sym typeface="Arial"/>
              </a:rPr>
              <a:t> which is not even possible for most of the feature</a:t>
            </a:r>
            <a:r>
              <a:rPr lang="en-IN" sz="1800">
                <a:solidFill>
                  <a:srgbClr val="FFFFFF"/>
                </a:solidFill>
              </a:rPr>
              <a:t>s.</a:t>
            </a:r>
            <a:r>
              <a:rPr b="0" i="0" lang="en-IN" sz="1800" u="none" cap="none" strike="noStrike">
                <a:solidFill>
                  <a:srgbClr val="FFFFFF"/>
                </a:solidFill>
                <a:latin typeface="Arial"/>
                <a:ea typeface="Arial"/>
                <a:cs typeface="Arial"/>
                <a:sym typeface="Arial"/>
              </a:rPr>
              <a:t>We created multiple group based on min, 25% to 75%, above 75%</a:t>
            </a:r>
            <a:r>
              <a:rPr lang="en-IN" sz="1800">
                <a:solidFill>
                  <a:srgbClr val="FFFFFF"/>
                </a:solidFill>
              </a:rPr>
              <a:t>.</a:t>
            </a:r>
            <a:endParaRPr b="0" i="0" sz="1800" u="none" cap="none" strike="noStrike">
              <a:solidFill>
                <a:srgbClr val="000000"/>
              </a:solidFill>
              <a:latin typeface="Arial"/>
              <a:ea typeface="Arial"/>
              <a:cs typeface="Arial"/>
              <a:sym typeface="Arial"/>
            </a:endParaRPr>
          </a:p>
        </p:txBody>
      </p:sp>
      <p:pic>
        <p:nvPicPr>
          <p:cNvPr id="85" name="Google Shape;85;p16"/>
          <p:cNvPicPr preferRelativeResize="0"/>
          <p:nvPr/>
        </p:nvPicPr>
        <p:blipFill>
          <a:blip r:embed="rId3">
            <a:alphaModFix/>
          </a:blip>
          <a:stretch>
            <a:fillRect/>
          </a:stretch>
        </p:blipFill>
        <p:spPr>
          <a:xfrm>
            <a:off x="1162050" y="3409950"/>
            <a:ext cx="10553700" cy="3133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nvSpPr>
        <p:spPr>
          <a:xfrm>
            <a:off x="1068150" y="376275"/>
            <a:ext cx="9856200" cy="86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EFEFEF"/>
                </a:solidFill>
                <a:latin typeface="Arial"/>
                <a:ea typeface="Arial"/>
                <a:cs typeface="Arial"/>
                <a:sym typeface="Arial"/>
              </a:rPr>
              <a:t>Correlation</a:t>
            </a:r>
            <a:endParaRPr b="1" i="0" sz="4400" u="none" cap="none" strike="noStrike">
              <a:solidFill>
                <a:srgbClr val="EFEFEF"/>
              </a:solidFill>
              <a:latin typeface="Arial"/>
              <a:ea typeface="Arial"/>
              <a:cs typeface="Arial"/>
              <a:sym typeface="Arial"/>
            </a:endParaRPr>
          </a:p>
        </p:txBody>
      </p:sp>
      <p:sp>
        <p:nvSpPr>
          <p:cNvPr id="91" name="Google Shape;91;p17"/>
          <p:cNvSpPr txBox="1"/>
          <p:nvPr/>
        </p:nvSpPr>
        <p:spPr>
          <a:xfrm>
            <a:off x="5886950" y="1541525"/>
            <a:ext cx="5037300" cy="1647600"/>
          </a:xfrm>
          <a:prstGeom prst="rect">
            <a:avLst/>
          </a:prstGeom>
          <a:noFill/>
          <a:ln>
            <a:noFill/>
          </a:ln>
        </p:spPr>
        <p:txBody>
          <a:bodyPr anchorCtr="0" anchor="t" bIns="91425" lIns="91425" spcFirstLastPara="1" rIns="91425" wrap="square" tIns="91425">
            <a:spAutoFit/>
          </a:bodyPr>
          <a:lstStyle/>
          <a:p>
            <a:pPr indent="-342900" lvl="0" marL="457200" rtl="0" algn="l">
              <a:lnSpc>
                <a:spcPct val="107000"/>
              </a:lnSpc>
              <a:spcBef>
                <a:spcPts val="0"/>
              </a:spcBef>
              <a:spcAft>
                <a:spcPts val="0"/>
              </a:spcAft>
              <a:buClr>
                <a:srgbClr val="FFFFFF"/>
              </a:buClr>
              <a:buSzPts val="1800"/>
              <a:buChar char="●"/>
            </a:pPr>
            <a:r>
              <a:rPr lang="en-IN" sz="1800">
                <a:solidFill>
                  <a:schemeClr val="dk1"/>
                </a:solidFill>
              </a:rPr>
              <a:t>The correlation of Sale price with all the other variables is given above.</a:t>
            </a:r>
            <a:endParaRPr sz="1800">
              <a:solidFill>
                <a:schemeClr val="dk1"/>
              </a:solidFill>
            </a:endParaRPr>
          </a:p>
          <a:p>
            <a:pPr indent="0" lvl="0" marL="457200" rtl="0" algn="l">
              <a:lnSpc>
                <a:spcPct val="107000"/>
              </a:lnSpc>
              <a:spcBef>
                <a:spcPts val="0"/>
              </a:spcBef>
              <a:spcAft>
                <a:spcPts val="0"/>
              </a:spcAft>
              <a:buNone/>
            </a:pPr>
            <a:r>
              <a:t/>
            </a:r>
            <a:endParaRPr sz="1800">
              <a:solidFill>
                <a:schemeClr val="dk1"/>
              </a:solidFill>
            </a:endParaRPr>
          </a:p>
          <a:p>
            <a:pPr indent="-342900" lvl="0" marL="457200" rtl="0" algn="l">
              <a:lnSpc>
                <a:spcPct val="107000"/>
              </a:lnSpc>
              <a:spcBef>
                <a:spcPts val="0"/>
              </a:spcBef>
              <a:spcAft>
                <a:spcPts val="0"/>
              </a:spcAft>
              <a:buClr>
                <a:srgbClr val="FFFFFF"/>
              </a:buClr>
              <a:buSzPts val="1800"/>
              <a:buChar char="●"/>
            </a:pPr>
            <a:r>
              <a:rPr lang="en-IN" sz="1800">
                <a:solidFill>
                  <a:schemeClr val="dk1"/>
                </a:solidFill>
              </a:rPr>
              <a:t>There are lots of variable which are highly correlated with the sale Price.</a:t>
            </a:r>
            <a:endParaRPr sz="1800">
              <a:solidFill>
                <a:srgbClr val="FFFFFF"/>
              </a:solidFill>
            </a:endParaRPr>
          </a:p>
        </p:txBody>
      </p:sp>
      <p:pic>
        <p:nvPicPr>
          <p:cNvPr id="92" name="Google Shape;92;p17"/>
          <p:cNvPicPr preferRelativeResize="0"/>
          <p:nvPr/>
        </p:nvPicPr>
        <p:blipFill>
          <a:blip r:embed="rId3">
            <a:alphaModFix/>
          </a:blip>
          <a:stretch>
            <a:fillRect/>
          </a:stretch>
        </p:blipFill>
        <p:spPr>
          <a:xfrm>
            <a:off x="0" y="269875"/>
            <a:ext cx="4086225" cy="6318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	Data Preprocessing</a:t>
            </a:r>
            <a:endParaRPr b="0" i="0" sz="4400" u="none" cap="none" strike="noStrike">
              <a:solidFill>
                <a:srgbClr val="000000"/>
              </a:solidFill>
              <a:latin typeface="Arial"/>
              <a:ea typeface="Arial"/>
              <a:cs typeface="Arial"/>
              <a:sym typeface="Arial"/>
            </a:endParaRPr>
          </a:p>
        </p:txBody>
      </p:sp>
      <p:sp>
        <p:nvSpPr>
          <p:cNvPr id="98" name="Google Shape;98;p18"/>
          <p:cNvSpPr/>
          <p:nvPr/>
        </p:nvSpPr>
        <p:spPr>
          <a:xfrm>
            <a:off x="838080" y="1949400"/>
            <a:ext cx="10514880" cy="4195080"/>
          </a:xfrm>
          <a:prstGeom prst="rect">
            <a:avLst/>
          </a:prstGeom>
          <a:solidFill>
            <a:srgbClr val="741B47"/>
          </a:solidFill>
          <a:ln>
            <a:noFill/>
          </a:ln>
        </p:spPr>
        <p:txBody>
          <a:bodyPr anchorCtr="0" anchor="t" bIns="45000" lIns="90000" spcFirstLastPara="1" rIns="90000" wrap="square" tIns="45000">
            <a:noAutofit/>
          </a:bodyPr>
          <a:lstStyle/>
          <a:p>
            <a:pPr indent="-342900" lvl="0" marL="457200" marR="0" rtl="0" algn="l">
              <a:lnSpc>
                <a:spcPct val="107000"/>
              </a:lnSpc>
              <a:spcBef>
                <a:spcPts val="0"/>
              </a:spcBef>
              <a:spcAft>
                <a:spcPts val="0"/>
              </a:spcAft>
              <a:buClr>
                <a:srgbClr val="FFFFFF"/>
              </a:buClr>
              <a:buSzPts val="1800"/>
              <a:buFont typeface="Arial"/>
              <a:buChar char="∙"/>
            </a:pPr>
            <a:r>
              <a:rPr lang="en-IN" sz="1800">
                <a:solidFill>
                  <a:srgbClr val="FFFFFF"/>
                </a:solidFill>
              </a:rPr>
              <a:t>Firstly ,We treated the skewness using log transformation.After that , we imputed the missing values and encounted the categorical values using one hot encoding.Finally, we trained the model on the train set and tested the model on the test set .And ,Applied hyperparameters for improving the performance.</a:t>
            </a:r>
            <a:endParaRPr sz="1800">
              <a:solidFill>
                <a:srgbClr val="FFFFFF"/>
              </a:solidFill>
            </a:endParaRPr>
          </a:p>
          <a:p>
            <a:pPr indent="0" lvl="0" marL="0" marR="0" rtl="0" algn="l">
              <a:lnSpc>
                <a:spcPct val="107000"/>
              </a:lnSpc>
              <a:spcBef>
                <a:spcPts val="0"/>
              </a:spcBef>
              <a:spcAft>
                <a:spcPts val="0"/>
              </a:spcAft>
              <a:buNone/>
            </a:pPr>
            <a:r>
              <a:t/>
            </a:r>
            <a:endParaRPr sz="1800">
              <a:solidFill>
                <a:srgbClr val="FFFFFF"/>
              </a:solidFill>
            </a:endParaRPr>
          </a:p>
          <a:p>
            <a:pPr indent="0" lvl="0" marL="239744" rtl="0" algn="l">
              <a:spcBef>
                <a:spcPts val="217"/>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p:nvPr/>
        </p:nvSpPr>
        <p:spPr>
          <a:xfrm>
            <a:off x="83856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venir"/>
                <a:ea typeface="Avenir"/>
                <a:cs typeface="Avenir"/>
                <a:sym typeface="Avenir"/>
              </a:rPr>
              <a:t>Visualisation</a:t>
            </a:r>
            <a:endParaRPr b="0" i="0" sz="4400" u="none" cap="none" strike="noStrike">
              <a:solidFill>
                <a:srgbClr val="000000"/>
              </a:solidFill>
              <a:latin typeface="Arial"/>
              <a:ea typeface="Arial"/>
              <a:cs typeface="Arial"/>
              <a:sym typeface="Arial"/>
            </a:endParaRPr>
          </a:p>
        </p:txBody>
      </p:sp>
      <p:sp>
        <p:nvSpPr>
          <p:cNvPr id="104" name="Google Shape;104;p19"/>
          <p:cNvSpPr/>
          <p:nvPr/>
        </p:nvSpPr>
        <p:spPr>
          <a:xfrm>
            <a:off x="629280" y="4119120"/>
            <a:ext cx="3094800" cy="34734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05" name="Google Shape;105;p19"/>
          <p:cNvSpPr/>
          <p:nvPr/>
        </p:nvSpPr>
        <p:spPr>
          <a:xfrm>
            <a:off x="4475880" y="4001400"/>
            <a:ext cx="3094800" cy="374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06" name="Google Shape;106;p19"/>
          <p:cNvSpPr/>
          <p:nvPr/>
        </p:nvSpPr>
        <p:spPr>
          <a:xfrm>
            <a:off x="6900875" y="1328750"/>
            <a:ext cx="4815000" cy="3086100"/>
          </a:xfrm>
          <a:prstGeom prst="rect">
            <a:avLst/>
          </a:prstGeom>
          <a:noFill/>
          <a:ln>
            <a:noFill/>
          </a:ln>
        </p:spPr>
        <p:txBody>
          <a:bodyPr anchorCtr="0" anchor="t" bIns="45000" lIns="90000" spcFirstLastPara="1" rIns="90000" wrap="square" tIns="45000">
            <a:noAutofit/>
          </a:bodyPr>
          <a:lstStyle/>
          <a:p>
            <a:pPr indent="0" lvl="0" marL="457200" rtl="0" algn="l">
              <a:lnSpc>
                <a:spcPct val="107000"/>
              </a:lnSpc>
              <a:spcBef>
                <a:spcPts val="0"/>
              </a:spcBef>
              <a:spcAft>
                <a:spcPts val="0"/>
              </a:spcAft>
              <a:buClr>
                <a:srgbClr val="000000"/>
              </a:buClr>
              <a:buSzPts val="1600"/>
              <a:buFont typeface="Arial"/>
              <a:buNone/>
            </a:pPr>
            <a:r>
              <a:rPr lang="en-IN" sz="1600">
                <a:solidFill>
                  <a:schemeClr val="dk1"/>
                </a:solidFill>
              </a:rPr>
              <a:t>SalePrice varies directly with the Overall quality</a:t>
            </a:r>
            <a:endParaRPr b="0" i="0" sz="1400" u="none" cap="none" strike="noStrike">
              <a:solidFill>
                <a:srgbClr val="000000"/>
              </a:solidFill>
              <a:latin typeface="Arial"/>
              <a:ea typeface="Arial"/>
              <a:cs typeface="Arial"/>
              <a:sym typeface="Arial"/>
            </a:endParaRPr>
          </a:p>
        </p:txBody>
      </p:sp>
      <p:pic>
        <p:nvPicPr>
          <p:cNvPr id="107" name="Google Shape;107;p19"/>
          <p:cNvPicPr preferRelativeResize="0"/>
          <p:nvPr/>
        </p:nvPicPr>
        <p:blipFill>
          <a:blip r:embed="rId3">
            <a:alphaModFix/>
          </a:blip>
          <a:stretch>
            <a:fillRect/>
          </a:stretch>
        </p:blipFill>
        <p:spPr>
          <a:xfrm>
            <a:off x="381000" y="1404675"/>
            <a:ext cx="6200775" cy="2314575"/>
          </a:xfrm>
          <a:prstGeom prst="rect">
            <a:avLst/>
          </a:prstGeom>
          <a:noFill/>
          <a:ln>
            <a:noFill/>
          </a:ln>
        </p:spPr>
      </p:pic>
      <p:pic>
        <p:nvPicPr>
          <p:cNvPr id="108" name="Google Shape;108;p19"/>
          <p:cNvPicPr preferRelativeResize="0"/>
          <p:nvPr/>
        </p:nvPicPr>
        <p:blipFill>
          <a:blip r:embed="rId4">
            <a:alphaModFix/>
          </a:blip>
          <a:stretch>
            <a:fillRect/>
          </a:stretch>
        </p:blipFill>
        <p:spPr>
          <a:xfrm>
            <a:off x="381000" y="4001400"/>
            <a:ext cx="6200775" cy="2257425"/>
          </a:xfrm>
          <a:prstGeom prst="rect">
            <a:avLst/>
          </a:prstGeom>
          <a:noFill/>
          <a:ln>
            <a:noFill/>
          </a:ln>
        </p:spPr>
      </p:pic>
      <p:sp>
        <p:nvSpPr>
          <p:cNvPr id="109" name="Google Shape;109;p19"/>
          <p:cNvSpPr/>
          <p:nvPr/>
        </p:nvSpPr>
        <p:spPr>
          <a:xfrm>
            <a:off x="7038975" y="4001400"/>
            <a:ext cx="4815000" cy="3086100"/>
          </a:xfrm>
          <a:prstGeom prst="rect">
            <a:avLst/>
          </a:prstGeom>
          <a:noFill/>
          <a:ln>
            <a:noFill/>
          </a:ln>
        </p:spPr>
        <p:txBody>
          <a:bodyPr anchorCtr="0" anchor="t" bIns="45000" lIns="90000" spcFirstLastPara="1" rIns="90000" wrap="square" tIns="45000">
            <a:noAutofit/>
          </a:bodyPr>
          <a:lstStyle/>
          <a:p>
            <a:pPr indent="-698" lvl="0" marL="452805" marR="812219" rtl="0" algn="l">
              <a:lnSpc>
                <a:spcPct val="109734"/>
              </a:lnSpc>
              <a:spcBef>
                <a:spcPts val="0"/>
              </a:spcBef>
              <a:spcAft>
                <a:spcPts val="0"/>
              </a:spcAft>
              <a:buNone/>
            </a:pPr>
            <a:r>
              <a:rPr lang="en-IN" sz="1600">
                <a:solidFill>
                  <a:srgbClr val="FFFFFF"/>
                </a:solidFill>
              </a:rPr>
              <a:t>SalePrice increases as the GrLivArea increases. So, We will also get rid of the outliers which severely affect the visualized of the survival rate.</a:t>
            </a:r>
            <a:endParaRPr i="0" sz="1600" u="none" cap="none" strike="noStrike">
              <a:solidFill>
                <a:srgbClr val="FFFFF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p:nvPr/>
        </p:nvSpPr>
        <p:spPr>
          <a:xfrm>
            <a:off x="995350" y="1027025"/>
            <a:ext cx="9763200" cy="3740100"/>
          </a:xfrm>
          <a:prstGeom prst="rect">
            <a:avLst/>
          </a:prstGeom>
          <a:noFill/>
          <a:ln>
            <a:noFill/>
          </a:ln>
        </p:spPr>
        <p:txBody>
          <a:bodyPr anchorCtr="0" anchor="t" bIns="45000" lIns="90000" spcFirstLastPara="1" rIns="90000" wrap="square" tIns="45000">
            <a:noAutofit/>
          </a:bodyPr>
          <a:lstStyle/>
          <a:p>
            <a:pPr indent="-216941" lvl="0" marL="464972" marR="1596161" rtl="0" algn="l">
              <a:lnSpc>
                <a:spcPct val="103372"/>
              </a:lnSpc>
              <a:spcBef>
                <a:spcPts val="2642"/>
              </a:spcBef>
              <a:spcAft>
                <a:spcPts val="0"/>
              </a:spcAft>
              <a:buNone/>
            </a:pPr>
            <a:r>
              <a:rPr b="1" lang="en-IN" sz="1800">
                <a:solidFill>
                  <a:schemeClr val="dk1"/>
                </a:solidFill>
              </a:rPr>
              <a:t>● </a:t>
            </a:r>
            <a:r>
              <a:rPr lang="en-IN" sz="1800">
                <a:solidFill>
                  <a:schemeClr val="dk1"/>
                </a:solidFill>
              </a:rPr>
              <a:t>Identification of possible problem-solving approaches (methods) </a:t>
            </a:r>
            <a:endParaRPr b="0" i="0" sz="1600" u="none" cap="none" strike="noStrike">
              <a:solidFill>
                <a:schemeClr val="dk1"/>
              </a:solidFill>
              <a:latin typeface="Arial"/>
              <a:ea typeface="Arial"/>
              <a:cs typeface="Arial"/>
              <a:sym typeface="Arial"/>
            </a:endParaRPr>
          </a:p>
        </p:txBody>
      </p:sp>
      <p:pic>
        <p:nvPicPr>
          <p:cNvPr id="115" name="Google Shape;115;p20"/>
          <p:cNvPicPr preferRelativeResize="0"/>
          <p:nvPr/>
        </p:nvPicPr>
        <p:blipFill rotWithShape="1">
          <a:blip r:embed="rId3">
            <a:alphaModFix/>
          </a:blip>
          <a:srcRect b="3750" l="2220" r="-2219" t="-3750"/>
          <a:stretch/>
        </p:blipFill>
        <p:spPr>
          <a:xfrm>
            <a:off x="511562" y="1934450"/>
            <a:ext cx="11168875" cy="4409200"/>
          </a:xfrm>
          <a:prstGeom prst="rect">
            <a:avLst/>
          </a:prstGeom>
          <a:noFill/>
          <a:ln>
            <a:noFill/>
          </a:ln>
        </p:spPr>
      </p:pic>
      <p:sp>
        <p:nvSpPr>
          <p:cNvPr id="116" name="Google Shape;116;p20"/>
          <p:cNvSpPr/>
          <p:nvPr/>
        </p:nvSpPr>
        <p:spPr>
          <a:xfrm>
            <a:off x="838505" y="10"/>
            <a:ext cx="1051500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venir"/>
                <a:ea typeface="Avenir"/>
                <a:cs typeface="Avenir"/>
                <a:sym typeface="Avenir"/>
              </a:rPr>
              <a:t>Model/s Development and Evaluation</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p:nvPr/>
        </p:nvSpPr>
        <p:spPr>
          <a:xfrm>
            <a:off x="838560" y="365760"/>
            <a:ext cx="10515000" cy="13248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Arial"/>
              <a:buNone/>
            </a:pPr>
            <a:r>
              <a:t/>
            </a:r>
            <a:endParaRPr b="0" i="0" sz="4400" u="none" cap="none" strike="noStrike">
              <a:solidFill>
                <a:srgbClr val="000000"/>
              </a:solidFill>
              <a:latin typeface="Arial"/>
              <a:ea typeface="Arial"/>
              <a:cs typeface="Arial"/>
              <a:sym typeface="Arial"/>
            </a:endParaRPr>
          </a:p>
        </p:txBody>
      </p:sp>
      <p:sp>
        <p:nvSpPr>
          <p:cNvPr id="122" name="Google Shape;122;p21"/>
          <p:cNvSpPr/>
          <p:nvPr/>
        </p:nvSpPr>
        <p:spPr>
          <a:xfrm>
            <a:off x="6463271" y="2190300"/>
            <a:ext cx="5528700" cy="3473400"/>
          </a:xfrm>
          <a:prstGeom prst="rect">
            <a:avLst/>
          </a:prstGeom>
          <a:noFill/>
          <a:ln>
            <a:noFill/>
          </a:ln>
        </p:spPr>
        <p:txBody>
          <a:bodyPr anchorCtr="0" anchor="t" bIns="45000" lIns="90000" spcFirstLastPara="1" rIns="90000" wrap="square" tIns="45000">
            <a:noAutofit/>
          </a:bodyPr>
          <a:lstStyle/>
          <a:p>
            <a:pPr indent="0" lvl="0" marL="457200" marR="0" rtl="0" algn="l">
              <a:lnSpc>
                <a:spcPct val="107000"/>
              </a:lnSpc>
              <a:spcBef>
                <a:spcPts val="0"/>
              </a:spcBef>
              <a:spcAft>
                <a:spcPts val="0"/>
              </a:spcAft>
              <a:buClr>
                <a:srgbClr val="000000"/>
              </a:buClr>
              <a:buSzPts val="1600"/>
              <a:buFont typeface="Arial"/>
              <a:buNone/>
            </a:pPr>
            <a:r>
              <a:rPr b="0" i="0" lang="en-IN" sz="1600" u="none" cap="none" strike="noStrike">
                <a:solidFill>
                  <a:srgbClr val="FFFFFF"/>
                </a:solidFill>
                <a:latin typeface="Calibri"/>
                <a:ea typeface="Calibri"/>
                <a:cs typeface="Calibri"/>
                <a:sym typeface="Calibri"/>
              </a:rPr>
              <a:t>From the above we can see that users with high balance always pays back the loan within 5 days and average and low category only 9% - 12% users failed to payback the loan within 5%, and users with zero balance around 30% users are not paying the loan back within 5 days.</a:t>
            </a:r>
            <a:endParaRPr b="0" i="0" sz="1600" u="none" cap="none" strike="noStrike">
              <a:solidFill>
                <a:srgbClr val="000000"/>
              </a:solidFill>
              <a:latin typeface="Arial"/>
              <a:ea typeface="Arial"/>
              <a:cs typeface="Arial"/>
              <a:sym typeface="Arial"/>
            </a:endParaRPr>
          </a:p>
        </p:txBody>
      </p:sp>
      <p:sp>
        <p:nvSpPr>
          <p:cNvPr id="123" name="Google Shape;123;p21"/>
          <p:cNvSpPr/>
          <p:nvPr/>
        </p:nvSpPr>
        <p:spPr>
          <a:xfrm>
            <a:off x="4475880" y="4001400"/>
            <a:ext cx="3094800" cy="37401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pic>
        <p:nvPicPr>
          <p:cNvPr id="124" name="Google Shape;124;p21"/>
          <p:cNvPicPr preferRelativeResize="0"/>
          <p:nvPr/>
        </p:nvPicPr>
        <p:blipFill>
          <a:blip r:embed="rId3">
            <a:alphaModFix/>
          </a:blip>
          <a:stretch>
            <a:fillRect/>
          </a:stretch>
        </p:blipFill>
        <p:spPr>
          <a:xfrm>
            <a:off x="514350" y="1819175"/>
            <a:ext cx="5734050" cy="3609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p:nvPr/>
        </p:nvSpPr>
        <p:spPr>
          <a:xfrm>
            <a:off x="838080" y="365760"/>
            <a:ext cx="10514880" cy="13248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Clr>
                <a:srgbClr val="000000"/>
              </a:buClr>
              <a:buSzPts val="4400"/>
              <a:buFont typeface="Arial"/>
              <a:buNone/>
            </a:pPr>
            <a:r>
              <a:rPr b="1" i="0" lang="en-IN" sz="4400" u="none" cap="none" strike="noStrike">
                <a:solidFill>
                  <a:srgbClr val="FFFFFF"/>
                </a:solidFill>
                <a:latin typeface="Arial"/>
                <a:ea typeface="Arial"/>
                <a:cs typeface="Arial"/>
                <a:sym typeface="Arial"/>
              </a:rPr>
              <a:t>Model Development </a:t>
            </a:r>
            <a:endParaRPr b="0" i="0" sz="4400" u="none" cap="none" strike="noStrike">
              <a:solidFill>
                <a:srgbClr val="000000"/>
              </a:solidFill>
              <a:latin typeface="Arial"/>
              <a:ea typeface="Arial"/>
              <a:cs typeface="Arial"/>
              <a:sym typeface="Arial"/>
            </a:endParaRPr>
          </a:p>
        </p:txBody>
      </p:sp>
      <p:sp>
        <p:nvSpPr>
          <p:cNvPr id="130" name="Google Shape;130;p22"/>
          <p:cNvSpPr/>
          <p:nvPr/>
        </p:nvSpPr>
        <p:spPr>
          <a:xfrm>
            <a:off x="723780" y="2159100"/>
            <a:ext cx="10515000" cy="3871200"/>
          </a:xfrm>
          <a:prstGeom prst="rect">
            <a:avLst/>
          </a:prstGeom>
          <a:noFill/>
          <a:ln>
            <a:noFill/>
          </a:ln>
        </p:spPr>
        <p:txBody>
          <a:bodyPr anchorCtr="0" anchor="t" bIns="45000" lIns="90000" spcFirstLastPara="1" rIns="90000" wrap="square" tIns="45000">
            <a:noAutofit/>
          </a:bodyPr>
          <a:lstStyle/>
          <a:p>
            <a:pPr indent="-457200" lvl="0" marL="457200" marR="1192677" rtl="0" algn="l">
              <a:lnSpc>
                <a:spcPct val="105092"/>
              </a:lnSpc>
              <a:spcBef>
                <a:spcPts val="0"/>
              </a:spcBef>
              <a:spcAft>
                <a:spcPts val="0"/>
              </a:spcAft>
              <a:buClr>
                <a:schemeClr val="dk1"/>
              </a:buClr>
              <a:buSzPts val="3600"/>
              <a:buChar char="•"/>
            </a:pPr>
            <a:r>
              <a:rPr lang="en-IN" sz="2200">
                <a:solidFill>
                  <a:schemeClr val="dk1"/>
                </a:solidFill>
              </a:rPr>
              <a:t>Linear Regression </a:t>
            </a:r>
            <a:endParaRPr sz="2200">
              <a:solidFill>
                <a:schemeClr val="dk1"/>
              </a:solidFill>
            </a:endParaRPr>
          </a:p>
          <a:p>
            <a:pPr indent="-457200" lvl="0" marL="457200" rtl="0" algn="l">
              <a:spcBef>
                <a:spcPts val="0"/>
              </a:spcBef>
              <a:spcAft>
                <a:spcPts val="0"/>
              </a:spcAft>
              <a:buClr>
                <a:schemeClr val="dk1"/>
              </a:buClr>
              <a:buSzPts val="3600"/>
              <a:buChar char="•"/>
            </a:pPr>
            <a:r>
              <a:rPr lang="en-IN" sz="2200">
                <a:solidFill>
                  <a:schemeClr val="dk1"/>
                </a:solidFill>
              </a:rPr>
              <a:t>Ridge Regressor </a:t>
            </a:r>
            <a:endParaRPr sz="3600">
              <a:solidFill>
                <a:schemeClr val="dk1"/>
              </a:solidFill>
              <a:latin typeface="Calibri"/>
              <a:ea typeface="Calibri"/>
              <a:cs typeface="Calibri"/>
              <a:sym typeface="Calibri"/>
            </a:endParaRPr>
          </a:p>
        </p:txBody>
      </p:sp>
      <p:sp>
        <p:nvSpPr>
          <p:cNvPr id="131" name="Google Shape;131;p22"/>
          <p:cNvSpPr/>
          <p:nvPr/>
        </p:nvSpPr>
        <p:spPr>
          <a:xfrm>
            <a:off x="538050" y="1200220"/>
            <a:ext cx="9781500" cy="759000"/>
          </a:xfrm>
          <a:prstGeom prst="rect">
            <a:avLst/>
          </a:prstGeom>
          <a:noFill/>
          <a:ln>
            <a:noFill/>
          </a:ln>
        </p:spPr>
        <p:txBody>
          <a:bodyPr anchorCtr="0" anchor="t" bIns="45000" lIns="90000" spcFirstLastPara="1" rIns="90000" wrap="square" tIns="45000">
            <a:noAutofit/>
          </a:bodyPr>
          <a:lstStyle/>
          <a:p>
            <a:pPr indent="0" lvl="0" marL="0" marR="0" rtl="0" algn="l">
              <a:lnSpc>
                <a:spcPct val="107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342360" lvl="0" marL="343080" marR="0" rtl="0" algn="l">
              <a:lnSpc>
                <a:spcPct val="107000"/>
              </a:lnSpc>
              <a:spcBef>
                <a:spcPts val="799"/>
              </a:spcBef>
              <a:spcAft>
                <a:spcPts val="0"/>
              </a:spcAft>
              <a:buClr>
                <a:srgbClr val="FFFFFF"/>
              </a:buClr>
              <a:buSzPts val="1800"/>
              <a:buFont typeface="Noto Sans Symbols"/>
              <a:buChar char="∙"/>
            </a:pPr>
            <a:r>
              <a:rPr b="1" i="0" lang="en-IN" sz="1800" u="none" cap="none" strike="noStrike">
                <a:solidFill>
                  <a:srgbClr val="FFFFFF"/>
                </a:solidFill>
                <a:latin typeface="Arial"/>
                <a:ea typeface="Arial"/>
                <a:cs typeface="Arial"/>
                <a:sym typeface="Arial"/>
              </a:rPr>
              <a:t>Testing of Identified Approaches (Algorithms)   </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