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Tahoma"/>
      <p:regular r:id="rId27"/>
      <p:bold r:id="rId28"/>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8C1D956E-8EB0-40FB-9E09-8781C11EB301}">
  <a:tblStyle styleId="{8C1D956E-8EB0-40FB-9E09-8781C11EB301}" styleName="Table_0">
    <a:wholeTbl>
      <a:tcTxStyle b="off" i="off">
        <a:font>
          <a:latin typeface="Trebuchet MS"/>
          <a:ea typeface="Trebuchet MS"/>
          <a:cs typeface="Trebuchet MS"/>
        </a:font>
        <a:schemeClr val="dk1"/>
      </a:tcTxStyle>
      <a:tcStyle>
        <a:tcBdr>
          <a:left>
            <a:ln cap="flat" cmpd="sng" w="12700">
              <a:solidFill>
                <a:schemeClr val="accent2"/>
              </a:solidFill>
              <a:prstDash val="solid"/>
              <a:round/>
              <a:headEnd len="med" w="med" type="none"/>
              <a:tailEnd len="med" w="med" type="none"/>
            </a:ln>
          </a:left>
          <a:right>
            <a:ln cap="flat" cmpd="sng" w="12700">
              <a:solidFill>
                <a:schemeClr val="accent2"/>
              </a:solidFill>
              <a:prstDash val="solid"/>
              <a:round/>
              <a:headEnd len="med" w="med" type="none"/>
              <a:tailEnd len="med" w="med" type="none"/>
            </a:ln>
          </a:right>
          <a:top>
            <a:ln cap="flat" cmpd="sng" w="12700">
              <a:solidFill>
                <a:schemeClr val="accent2"/>
              </a:solidFill>
              <a:prstDash val="solid"/>
              <a:round/>
              <a:headEnd len="med" w="med" type="none"/>
              <a:tailEnd len="med" w="med" type="none"/>
            </a:ln>
          </a:top>
          <a:bottom>
            <a:ln cap="flat" cmpd="sng" w="12700">
              <a:solidFill>
                <a:schemeClr val="accent2"/>
              </a:solidFill>
              <a:prstDash val="solid"/>
              <a:round/>
              <a:headEnd len="med" w="med" type="none"/>
              <a:tailEnd len="med" w="med" type="none"/>
            </a:ln>
          </a:bottom>
          <a:insideH>
            <a:ln cap="flat" cmpd="sng" w="12700">
              <a:solidFill>
                <a:schemeClr val="accent2"/>
              </a:solidFill>
              <a:prstDash val="solid"/>
              <a:round/>
              <a:headEnd len="med" w="med" type="none"/>
              <a:tailEnd len="med" w="med" type="none"/>
            </a:ln>
          </a:insideH>
          <a:insideV>
            <a:ln cap="flat" cmpd="sng" w="12700">
              <a:solidFill>
                <a:schemeClr val="accent2"/>
              </a:solidFill>
              <a:prstDash val="solid"/>
              <a:round/>
              <a:headEnd len="med" w="med" type="none"/>
              <a:tailEnd len="med" w="med" type="none"/>
            </a:ln>
          </a:insideV>
        </a:tcBdr>
        <a:fill>
          <a:solidFill>
            <a:srgbClr val="FFFFFF">
              <a:alpha val="0"/>
            </a:srgbClr>
          </a:solidFill>
        </a:fill>
      </a:tcStyle>
    </a:wholeTbl>
    <a:band1H>
      <a:tcStyle>
        <a:fill>
          <a:solidFill>
            <a:schemeClr val="accent2">
              <a:alpha val="20000"/>
            </a:schemeClr>
          </a:solidFill>
        </a:fill>
      </a:tcStyle>
    </a:band1H>
    <a:band1V>
      <a:tcStyle>
        <a:fill>
          <a:solidFill>
            <a:schemeClr val="accent2">
              <a:alpha val="20000"/>
            </a:schemeClr>
          </a:solidFill>
        </a:fill>
      </a:tcStyle>
    </a:band1V>
    <a:lastCol>
      <a:tcTxStyle b="on" i="off"/>
    </a:lastCol>
    <a:firstCol>
      <a:tcTxStyle b="on" i="off"/>
    </a:firstCol>
    <a:lastRow>
      <a:tcTxStyle b="on" i="off"/>
      <a:tcStyle>
        <a:tcBdr>
          <a:top>
            <a:ln cap="flat" cmpd="sng" w="50800">
              <a:solidFill>
                <a:schemeClr val="accent2"/>
              </a:solidFill>
              <a:prstDash val="solid"/>
              <a:round/>
              <a:headEnd len="med" w="med" type="none"/>
              <a:tailEnd len="med" w="med" type="none"/>
            </a:ln>
          </a:top>
        </a:tcBdr>
        <a:fill>
          <a:solidFill>
            <a:srgbClr val="FFFFFF">
              <a:alpha val="0"/>
            </a:srgbClr>
          </a:solidFill>
        </a:fill>
      </a:tcStyle>
    </a:lastRow>
    <a:firstRow>
      <a:tcTxStyle b="on" i="off"/>
      <a:tcStyle>
        <a:tcBdr>
          <a:bottom>
            <a:ln cap="flat" cmpd="sng" w="25400">
              <a:solidFill>
                <a:schemeClr val="accent2"/>
              </a:solidFill>
              <a:prstDash val="solid"/>
              <a:round/>
              <a:headEnd len="med" w="med" type="none"/>
              <a:tailEnd len="med" w="med" type="none"/>
            </a:ln>
          </a:bottom>
        </a:tcBdr>
        <a:fill>
          <a:solidFill>
            <a:srgbClr val="FFFFFF">
              <a:alpha val="0"/>
            </a:srgbClr>
          </a:solidFill>
        </a:fill>
      </a:tcStyle>
    </a:firstRow>
  </a:tblStyle>
  <a:tblStyle styleId="{3869DC28-ACC6-4E6F-A22D-EF48D9EA82D7}" styleName="Table_1"/>
  <a:tblStyle styleId="{A864600C-1137-41DE-9BD4-915F49EDC383}" styleName="Table_2">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Tahoma-bold.fntdata"/><Relationship Id="rId27" Type="http://schemas.openxmlformats.org/officeDocument/2006/relationships/font" Target="fonts/Tahom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marL="0" marR="0" rtl="0" algn="l">
              <a:spcBef>
                <a:spcPts val="0"/>
              </a:spcBef>
              <a:defRPr b="0" baseline="0" i="0" sz="1100" u="none" cap="none" strike="noStrike">
                <a:solidFill>
                  <a:schemeClr val="dk1"/>
                </a:solidFill>
                <a:latin typeface="Arial"/>
                <a:ea typeface="Arial"/>
                <a:cs typeface="Arial"/>
                <a:sym typeface="Arial"/>
              </a:defRPr>
            </a:lvl1pPr>
            <a:lvl2pPr indent="0" marL="457200" marR="0" rtl="0" algn="l">
              <a:spcBef>
                <a:spcPts val="0"/>
              </a:spcBef>
              <a:defRPr b="0" baseline="0" i="0" sz="1100" u="none" cap="none" strike="noStrike">
                <a:solidFill>
                  <a:schemeClr val="dk1"/>
                </a:solidFill>
                <a:latin typeface="Arial"/>
                <a:ea typeface="Arial"/>
                <a:cs typeface="Arial"/>
                <a:sym typeface="Arial"/>
              </a:defRPr>
            </a:lvl2pPr>
            <a:lvl3pPr indent="0" marL="914400" marR="0" rtl="0" algn="l">
              <a:spcBef>
                <a:spcPts val="0"/>
              </a:spcBef>
              <a:defRPr b="0" baseline="0" i="0" sz="1100" u="none" cap="none" strike="noStrike">
                <a:solidFill>
                  <a:schemeClr val="dk1"/>
                </a:solidFill>
                <a:latin typeface="Arial"/>
                <a:ea typeface="Arial"/>
                <a:cs typeface="Arial"/>
                <a:sym typeface="Arial"/>
              </a:defRPr>
            </a:lvl3pPr>
            <a:lvl4pPr indent="0" marL="1371600" marR="0" rtl="0" algn="l">
              <a:spcBef>
                <a:spcPts val="0"/>
              </a:spcBef>
              <a:defRPr b="0" baseline="0" i="0" sz="1100" u="none" cap="none" strike="noStrike">
                <a:solidFill>
                  <a:schemeClr val="dk1"/>
                </a:solidFill>
                <a:latin typeface="Arial"/>
                <a:ea typeface="Arial"/>
                <a:cs typeface="Arial"/>
                <a:sym typeface="Arial"/>
              </a:defRPr>
            </a:lvl4pPr>
            <a:lvl5pPr indent="0" marL="1828800" marR="0" rtl="0" algn="l">
              <a:spcBef>
                <a:spcPts val="0"/>
              </a:spcBef>
              <a:defRPr b="0" baseline="0" i="0" sz="1100" u="none" cap="none" strike="noStrike">
                <a:solidFill>
                  <a:schemeClr val="dk1"/>
                </a:solidFill>
                <a:latin typeface="Arial"/>
                <a:ea typeface="Arial"/>
                <a:cs typeface="Arial"/>
                <a:sym typeface="Arial"/>
              </a:defRPr>
            </a:lvl5pPr>
            <a:lvl6pPr indent="0" marL="2286000" marR="0" rtl="0" algn="l">
              <a:spcBef>
                <a:spcPts val="0"/>
              </a:spcBef>
              <a:defRPr b="0" baseline="0" i="0" sz="1100" u="none" cap="none" strike="noStrike">
                <a:solidFill>
                  <a:schemeClr val="dk1"/>
                </a:solidFill>
                <a:latin typeface="Arial"/>
                <a:ea typeface="Arial"/>
                <a:cs typeface="Arial"/>
                <a:sym typeface="Arial"/>
              </a:defRPr>
            </a:lvl6pPr>
            <a:lvl7pPr indent="0" marL="2743200" marR="0" rtl="0" algn="l">
              <a:spcBef>
                <a:spcPts val="0"/>
              </a:spcBef>
              <a:defRPr b="0" baseline="0" i="0" sz="1100" u="none" cap="none" strike="noStrike">
                <a:solidFill>
                  <a:schemeClr val="dk1"/>
                </a:solidFill>
                <a:latin typeface="Arial"/>
                <a:ea typeface="Arial"/>
                <a:cs typeface="Arial"/>
                <a:sym typeface="Arial"/>
              </a:defRPr>
            </a:lvl7pPr>
            <a:lvl8pPr indent="0" marL="3200400" marR="0" rtl="0" algn="l">
              <a:spcBef>
                <a:spcPts val="0"/>
              </a:spcBef>
              <a:defRPr b="0" baseline="0" i="0" sz="1100" u="none" cap="none" strike="noStrike">
                <a:solidFill>
                  <a:schemeClr val="dk1"/>
                </a:solidFill>
                <a:latin typeface="Arial"/>
                <a:ea typeface="Arial"/>
                <a:cs typeface="Arial"/>
                <a:sym typeface="Arial"/>
              </a:defRPr>
            </a:lvl8pPr>
            <a:lvl9pPr indent="0" marL="3657600" marR="0" rtl="0" algn="l">
              <a:spcBef>
                <a:spcPts val="0"/>
              </a:spcBef>
              <a:defRPr b="0" baseline="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lnSpc>
                <a:spcPct val="115000"/>
              </a:lnSpc>
              <a:spcBef>
                <a:spcPts val="0"/>
              </a:spcBef>
              <a:buClr>
                <a:schemeClr val="dk1"/>
              </a:buClr>
              <a:buSzPct val="100000"/>
              <a:buFont typeface="Arial"/>
              <a:buNone/>
            </a:pPr>
            <a:r>
              <a:rPr lang="en-US"/>
              <a:t>team is to architect a simple KWIC software system and implement it, which later will be used for a web search engine</a:t>
            </a:r>
          </a:p>
          <a:p>
            <a:pPr indent="0" lvl="0" marL="0" marR="0" rtl="0" algn="l">
              <a:spcBef>
                <a:spcPts val="0"/>
              </a:spcBef>
              <a:buClr>
                <a:schemeClr val="dk1"/>
              </a:buClr>
              <a:buSzPct val="25000"/>
              <a:buFont typeface="Arial"/>
              <a:buNone/>
            </a:pPr>
            <a:r>
              <a:rPr lang="en-US"/>
              <a:t>Task is to build a contextualized index for the text</a:t>
            </a:r>
          </a:p>
        </p:txBody>
      </p:sp>
      <p:sp>
        <p:nvSpPr>
          <p:cNvPr id="140" name="Shape 14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196" name="Shape 19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3" name="Shape 20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210" name="Shape 21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217" name="Shape 21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223" name="Shape 22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229" name="Shape 22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5" name="Shape 23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242" name="Shape 24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248" name="Shape 24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54" name="Shape 25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46" name="Shape 14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260" name="Shape 26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66" name="Shape 26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52" name="Shape 15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158" name="Shape 15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64" name="Shape 16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rPr lang="en-US"/>
              <a:t>Develp Architecture and implement KWIC software system </a:t>
            </a:r>
          </a:p>
        </p:txBody>
      </p:sp>
      <p:sp>
        <p:nvSpPr>
          <p:cNvPr id="171" name="Shape 17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77" name="Shape 17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rPr lang="en-US"/>
              <a:t>in terms of criteria and measure</a:t>
            </a:r>
          </a:p>
        </p:txBody>
      </p:sp>
      <p:sp>
        <p:nvSpPr>
          <p:cNvPr id="183" name="Shape 18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89" name="Shape 18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1" name="Shape 21"/>
        <p:cNvGrpSpPr/>
        <p:nvPr/>
      </p:nvGrpSpPr>
      <p:grpSpPr>
        <a:xfrm>
          <a:off x="0" y="0"/>
          <a:ext cx="0" cy="0"/>
          <a:chOff x="0" y="0"/>
          <a:chExt cx="0" cy="0"/>
        </a:xfrm>
      </p:grpSpPr>
      <p:grpSp>
        <p:nvGrpSpPr>
          <p:cNvPr id="22" name="Shape 22"/>
          <p:cNvGrpSpPr/>
          <p:nvPr/>
        </p:nvGrpSpPr>
        <p:grpSpPr>
          <a:xfrm>
            <a:off x="0" y="-8466"/>
            <a:ext cx="12192000" cy="6866467"/>
            <a:chOff x="0" y="-8466"/>
            <a:chExt cx="12192000" cy="6866467"/>
          </a:xfrm>
        </p:grpSpPr>
        <p:cxnSp>
          <p:nvCxnSpPr>
            <p:cNvPr id="23" name="Shape 23"/>
            <p:cNvCxnSpPr/>
            <p:nvPr/>
          </p:nvCxnSpPr>
          <p:spPr>
            <a:xfrm>
              <a:off x="9371011" y="0"/>
              <a:ext cx="1219199" cy="6858000"/>
            </a:xfrm>
            <a:prstGeom prst="straightConnector1">
              <a:avLst/>
            </a:prstGeom>
            <a:noFill/>
            <a:ln cap="flat" cmpd="sng" w="9525">
              <a:solidFill>
                <a:srgbClr val="BFBFBF"/>
              </a:solidFill>
              <a:prstDash val="solid"/>
              <a:round/>
              <a:headEnd len="med" w="med" type="none"/>
              <a:tailEnd len="med" w="med" type="none"/>
            </a:ln>
          </p:spPr>
        </p:cxnSp>
        <p:cxnSp>
          <p:nvCxnSpPr>
            <p:cNvPr id="24" name="Shape 24"/>
            <p:cNvCxnSpPr/>
            <p:nvPr/>
          </p:nvCxnSpPr>
          <p:spPr>
            <a:xfrm flipH="1">
              <a:off x="7425266" y="3681412"/>
              <a:ext cx="4763558" cy="3176586"/>
            </a:xfrm>
            <a:prstGeom prst="straightConnector1">
              <a:avLst/>
            </a:prstGeom>
            <a:noFill/>
            <a:ln cap="flat" cmpd="sng" w="9525">
              <a:solidFill>
                <a:srgbClr val="D8D8D8"/>
              </a:solidFill>
              <a:prstDash val="solid"/>
              <a:round/>
              <a:headEnd len="med" w="med" type="none"/>
              <a:tailEnd len="med" w="med" type="none"/>
            </a:ln>
          </p:spPr>
        </p:cxnSp>
        <p:sp>
          <p:nvSpPr>
            <p:cNvPr id="25" name="Shape 25"/>
            <p:cNvSpPr/>
            <p:nvPr/>
          </p:nvSpPr>
          <p:spPr>
            <a:xfrm>
              <a:off x="9181475" y="-8466"/>
              <a:ext cx="3007348" cy="6866466"/>
            </a:xfrm>
            <a:custGeom>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6" name="Shape 26"/>
            <p:cNvSpPr/>
            <p:nvPr/>
          </p:nvSpPr>
          <p:spPr>
            <a:xfrm>
              <a:off x="9603442" y="-8466"/>
              <a:ext cx="2588558" cy="6866466"/>
            </a:xfrm>
            <a:custGeom>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7" name="Shape 27"/>
            <p:cNvSpPr/>
            <p:nvPr/>
          </p:nvSpPr>
          <p:spPr>
            <a:xfrm>
              <a:off x="8932332" y="3048000"/>
              <a:ext cx="3259667" cy="3809999"/>
            </a:xfrm>
            <a:prstGeom prst="triangle">
              <a:avLst>
                <a:gd fmla="val 100000" name="adj"/>
              </a:avLst>
            </a:prstGeom>
            <a:solidFill>
              <a:schemeClr val="accent2">
                <a:alpha val="71764"/>
              </a:schemeClr>
            </a:solidFill>
            <a:ln>
              <a:noFill/>
            </a:ln>
          </p:spPr>
          <p:txBody>
            <a:bodyPr anchorCtr="0" anchor="ctr" bIns="91425" lIns="91425" rIns="91425" tIns="91425">
              <a:noAutofit/>
            </a:bodyPr>
            <a:lstStyle/>
            <a:p>
              <a:pPr>
                <a:spcBef>
                  <a:spcPts val="0"/>
                </a:spcBef>
                <a:buNone/>
              </a:pPr>
              <a:r>
                <a:t/>
              </a:r>
              <a:endParaRPr/>
            </a:p>
          </p:txBody>
        </p:sp>
        <p:sp>
          <p:nvSpPr>
            <p:cNvPr id="28" name="Shape 28"/>
            <p:cNvSpPr/>
            <p:nvPr/>
          </p:nvSpPr>
          <p:spPr>
            <a:xfrm>
              <a:off x="9334500" y="-8466"/>
              <a:ext cx="2854325" cy="6866466"/>
            </a:xfrm>
            <a:custGeom>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29" name="Shape 29"/>
            <p:cNvSpPr/>
            <p:nvPr/>
          </p:nvSpPr>
          <p:spPr>
            <a:xfrm>
              <a:off x="10898729" y="-8466"/>
              <a:ext cx="1290093" cy="6866467"/>
            </a:xfrm>
            <a:custGeom>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0" name="Shape 30"/>
            <p:cNvSpPr/>
            <p:nvPr/>
          </p:nvSpPr>
          <p:spPr>
            <a:xfrm>
              <a:off x="10938999" y="-8466"/>
              <a:ext cx="1249824" cy="6866467"/>
            </a:xfrm>
            <a:custGeom>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1" name="Shape 31"/>
            <p:cNvSpPr/>
            <p:nvPr/>
          </p:nvSpPr>
          <p:spPr>
            <a:xfrm>
              <a:off x="10371665" y="3589867"/>
              <a:ext cx="1817159" cy="3268132"/>
            </a:xfrm>
            <a:prstGeom prst="triangle">
              <a:avLst>
                <a:gd fmla="val 100000" name="adj"/>
              </a:avLst>
            </a:prstGeom>
            <a:solidFill>
              <a:schemeClr val="accent1">
                <a:alpha val="80000"/>
              </a:schemeClr>
            </a:solidFill>
            <a:ln>
              <a:noFill/>
            </a:ln>
          </p:spPr>
          <p:txBody>
            <a:bodyPr anchorCtr="0" anchor="ctr" bIns="91425" lIns="91425" rIns="91425" tIns="91425">
              <a:noAutofit/>
            </a:bodyPr>
            <a:lstStyle/>
            <a:p>
              <a:pPr>
                <a:spcBef>
                  <a:spcPts val="0"/>
                </a:spcBef>
                <a:buNone/>
              </a:pPr>
              <a:r>
                <a:t/>
              </a:r>
              <a:endParaRPr/>
            </a:p>
          </p:txBody>
        </p:sp>
        <p:sp>
          <p:nvSpPr>
            <p:cNvPr id="32" name="Shape 32"/>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rIns="91425" tIns="91425">
              <a:noAutofit/>
            </a:bodyPr>
            <a:lstStyle/>
            <a:p>
              <a:pPr>
                <a:spcBef>
                  <a:spcPts val="0"/>
                </a:spcBef>
                <a:buNone/>
              </a:pPr>
              <a:r>
                <a:t/>
              </a:r>
              <a:endParaRPr/>
            </a:p>
          </p:txBody>
        </p:sp>
      </p:grpSp>
      <p:sp>
        <p:nvSpPr>
          <p:cNvPr id="33" name="Shape 33"/>
          <p:cNvSpPr txBox="1"/>
          <p:nvPr>
            <p:ph type="ctrTitle"/>
          </p:nvPr>
        </p:nvSpPr>
        <p:spPr>
          <a:xfrm>
            <a:off x="1507066" y="2404533"/>
            <a:ext cx="7766936" cy="1646301"/>
          </a:xfrm>
          <a:prstGeom prst="rect">
            <a:avLst/>
          </a:prstGeom>
          <a:noFill/>
          <a:ln>
            <a:noFill/>
          </a:ln>
        </p:spPr>
        <p:txBody>
          <a:bodyPr anchorCtr="0" anchor="b" bIns="91425" lIns="91425" rIns="91425" tIns="91425"/>
          <a:lstStyle>
            <a:lvl1pPr indent="0" marL="0" marR="0" rtl="0" algn="r">
              <a:spcBef>
                <a:spcPts val="0"/>
              </a:spcBef>
              <a:buClr>
                <a:schemeClr val="accent1"/>
              </a:buClr>
              <a:buFont typeface="Trebuchet MS"/>
              <a:buNone/>
              <a:defRPr b="0" baseline="0" i="0" sz="5400" u="none" cap="none" strike="noStrike">
                <a:solidFill>
                  <a:schemeClr val="accent1"/>
                </a:solidFill>
                <a:latin typeface="Trebuchet MS"/>
                <a:ea typeface="Trebuchet MS"/>
                <a:cs typeface="Trebuchet MS"/>
                <a:sym typeface="Trebuchet MS"/>
              </a:defRPr>
            </a:lvl1pPr>
            <a:lvl2pPr indent="0" marL="0" marR="0" rtl="0" algn="l">
              <a:spcBef>
                <a:spcPts val="0"/>
              </a:spcBef>
              <a:defRPr b="0" baseline="0" i="0" sz="1800" u="none" cap="none" strike="noStrike">
                <a:solidFill>
                  <a:schemeClr val="dk2"/>
                </a:solidFill>
              </a:defRPr>
            </a:lvl2pPr>
            <a:lvl3pPr indent="0" marL="0" marR="0" rtl="0" algn="l">
              <a:spcBef>
                <a:spcPts val="0"/>
              </a:spcBef>
              <a:defRPr b="0" baseline="0" i="0" sz="1800" u="none" cap="none" strike="noStrike">
                <a:solidFill>
                  <a:schemeClr val="dk2"/>
                </a:solidFill>
              </a:defRPr>
            </a:lvl3pPr>
            <a:lvl4pPr indent="0" marL="0" marR="0" rtl="0" algn="l">
              <a:spcBef>
                <a:spcPts val="0"/>
              </a:spcBef>
              <a:defRPr b="0" baseline="0" i="0" sz="1800" u="none" cap="none" strike="noStrike">
                <a:solidFill>
                  <a:schemeClr val="dk2"/>
                </a:solidFill>
              </a:defRPr>
            </a:lvl4pPr>
            <a:lvl5pPr indent="0" marL="0" marR="0" rtl="0" algn="l">
              <a:spcBef>
                <a:spcPts val="0"/>
              </a:spcBef>
              <a:defRPr b="0" baseline="0" i="0" sz="1800" u="none" cap="none" strike="noStrike">
                <a:solidFill>
                  <a:schemeClr val="dk2"/>
                </a:solidFill>
              </a:defRPr>
            </a:lvl5pPr>
            <a:lvl6pPr indent="0" marL="0" marR="0" rtl="0" algn="l">
              <a:spcBef>
                <a:spcPts val="0"/>
              </a:spcBef>
              <a:defRPr b="0" baseline="0" i="0" sz="1800" u="none" cap="none" strike="noStrike">
                <a:solidFill>
                  <a:schemeClr val="dk2"/>
                </a:solidFill>
              </a:defRPr>
            </a:lvl6pPr>
            <a:lvl7pPr indent="0" marL="0" marR="0" rtl="0" algn="l">
              <a:spcBef>
                <a:spcPts val="0"/>
              </a:spcBef>
              <a:defRPr b="0" baseline="0" i="0" sz="1800" u="none" cap="none" strike="noStrike">
                <a:solidFill>
                  <a:schemeClr val="dk2"/>
                </a:solidFill>
              </a:defRPr>
            </a:lvl7pPr>
            <a:lvl8pPr indent="0" marL="0" marR="0" rtl="0" algn="l">
              <a:spcBef>
                <a:spcPts val="0"/>
              </a:spcBef>
              <a:defRPr b="0" baseline="0" i="0" sz="1800" u="none" cap="none" strike="noStrike">
                <a:solidFill>
                  <a:schemeClr val="dk2"/>
                </a:solidFill>
              </a:defRPr>
            </a:lvl8pPr>
            <a:lvl9pPr indent="0" marL="0" marR="0" rtl="0" algn="l">
              <a:spcBef>
                <a:spcPts val="0"/>
              </a:spcBef>
              <a:defRPr b="0" baseline="0" i="0" sz="1800" u="none" cap="none" strike="noStrike">
                <a:solidFill>
                  <a:schemeClr val="dk2"/>
                </a:solidFill>
              </a:defRPr>
            </a:lvl9pPr>
          </a:lstStyle>
          <a:p/>
        </p:txBody>
      </p:sp>
      <p:sp>
        <p:nvSpPr>
          <p:cNvPr id="34" name="Shape 34"/>
          <p:cNvSpPr txBox="1"/>
          <p:nvPr>
            <p:ph idx="1" type="subTitle"/>
          </p:nvPr>
        </p:nvSpPr>
        <p:spPr>
          <a:xfrm>
            <a:off x="1507066" y="4050832"/>
            <a:ext cx="7766936" cy="1096899"/>
          </a:xfrm>
          <a:prstGeom prst="rect">
            <a:avLst/>
          </a:prstGeom>
          <a:noFill/>
          <a:ln>
            <a:noFill/>
          </a:ln>
        </p:spPr>
        <p:txBody>
          <a:bodyPr anchorCtr="0" anchor="t" bIns="91425" lIns="91425" rIns="91425" tIns="91425"/>
          <a:lstStyle>
            <a:lvl1pPr indent="0" marL="0" marR="0" rtl="0" algn="r">
              <a:spcBef>
                <a:spcPts val="1000"/>
              </a:spcBef>
              <a:spcAft>
                <a:spcPts val="0"/>
              </a:spcAft>
              <a:buClr>
                <a:schemeClr val="accent1"/>
              </a:buClr>
              <a:buFont typeface="Noto Symbol"/>
              <a:buNone/>
              <a:defRPr b="0" baseline="0" i="0" sz="1800" u="none" cap="none" strike="noStrike">
                <a:solidFill>
                  <a:srgbClr val="7F7F7F"/>
                </a:solidFill>
                <a:latin typeface="Trebuchet MS"/>
                <a:ea typeface="Trebuchet MS"/>
                <a:cs typeface="Trebuchet MS"/>
                <a:sym typeface="Trebuchet MS"/>
              </a:defRPr>
            </a:lvl1pPr>
            <a:lvl2pPr indent="0" marL="457200" marR="0" rtl="0" algn="ctr">
              <a:spcBef>
                <a:spcPts val="1000"/>
              </a:spcBef>
              <a:spcAft>
                <a:spcPts val="0"/>
              </a:spcAft>
              <a:buClr>
                <a:schemeClr val="accent1"/>
              </a:buClr>
              <a:buFont typeface="Noto Symbol"/>
              <a:buNone/>
              <a:defRPr b="0" baseline="0" i="0" sz="1600" u="none" cap="none" strike="noStrike">
                <a:solidFill>
                  <a:srgbClr val="888888"/>
                </a:solidFill>
                <a:latin typeface="Trebuchet MS"/>
                <a:ea typeface="Trebuchet MS"/>
                <a:cs typeface="Trebuchet MS"/>
                <a:sym typeface="Trebuchet MS"/>
              </a:defRPr>
            </a:lvl2pPr>
            <a:lvl3pPr indent="0" marL="914400" marR="0" rtl="0" algn="ctr">
              <a:spcBef>
                <a:spcPts val="1000"/>
              </a:spcBef>
              <a:spcAft>
                <a:spcPts val="0"/>
              </a:spcAft>
              <a:buClr>
                <a:schemeClr val="accent1"/>
              </a:buClr>
              <a:buFont typeface="Noto Symbol"/>
              <a:buNone/>
              <a:defRPr b="0" baseline="0" i="0" sz="1400" u="none" cap="none" strike="noStrike">
                <a:solidFill>
                  <a:srgbClr val="888888"/>
                </a:solidFill>
                <a:latin typeface="Trebuchet MS"/>
                <a:ea typeface="Trebuchet MS"/>
                <a:cs typeface="Trebuchet MS"/>
                <a:sym typeface="Trebuchet MS"/>
              </a:defRPr>
            </a:lvl3pPr>
            <a:lvl4pPr indent="0" marL="1371600" marR="0" rtl="0" algn="ctr">
              <a:spcBef>
                <a:spcPts val="1000"/>
              </a:spcBef>
              <a:spcAft>
                <a:spcPts val="0"/>
              </a:spcAft>
              <a:buClr>
                <a:schemeClr val="accent1"/>
              </a:buClr>
              <a:buFont typeface="Noto Symbol"/>
              <a:buNone/>
              <a:defRPr b="0" baseline="0" i="0" sz="1200" u="none" cap="none" strike="noStrike">
                <a:solidFill>
                  <a:srgbClr val="888888"/>
                </a:solidFill>
                <a:latin typeface="Trebuchet MS"/>
                <a:ea typeface="Trebuchet MS"/>
                <a:cs typeface="Trebuchet MS"/>
                <a:sym typeface="Trebuchet MS"/>
              </a:defRPr>
            </a:lvl4pPr>
            <a:lvl5pPr indent="0" marL="1828800" marR="0" rtl="0" algn="ctr">
              <a:spcBef>
                <a:spcPts val="1000"/>
              </a:spcBef>
              <a:spcAft>
                <a:spcPts val="0"/>
              </a:spcAft>
              <a:buClr>
                <a:schemeClr val="accent1"/>
              </a:buClr>
              <a:buFont typeface="Noto Symbol"/>
              <a:buNone/>
              <a:defRPr b="0" baseline="0" i="0" sz="1200" u="none" cap="none" strike="noStrike">
                <a:solidFill>
                  <a:srgbClr val="888888"/>
                </a:solidFill>
                <a:latin typeface="Trebuchet MS"/>
                <a:ea typeface="Trebuchet MS"/>
                <a:cs typeface="Trebuchet MS"/>
                <a:sym typeface="Trebuchet MS"/>
              </a:defRPr>
            </a:lvl5pPr>
            <a:lvl6pPr indent="0" marL="2286000" marR="0" rtl="0" algn="ctr">
              <a:spcBef>
                <a:spcPts val="1000"/>
              </a:spcBef>
              <a:spcAft>
                <a:spcPts val="0"/>
              </a:spcAft>
              <a:buClr>
                <a:schemeClr val="accent1"/>
              </a:buClr>
              <a:buFont typeface="Noto Symbol"/>
              <a:buNone/>
              <a:defRPr b="0" baseline="0" i="0" sz="1200" u="none" cap="none" strike="noStrike">
                <a:solidFill>
                  <a:srgbClr val="888888"/>
                </a:solidFill>
                <a:latin typeface="Trebuchet MS"/>
                <a:ea typeface="Trebuchet MS"/>
                <a:cs typeface="Trebuchet MS"/>
                <a:sym typeface="Trebuchet MS"/>
              </a:defRPr>
            </a:lvl6pPr>
            <a:lvl7pPr indent="0" marL="2743200" marR="0" rtl="0" algn="ctr">
              <a:spcBef>
                <a:spcPts val="1000"/>
              </a:spcBef>
              <a:spcAft>
                <a:spcPts val="0"/>
              </a:spcAft>
              <a:buClr>
                <a:schemeClr val="accent1"/>
              </a:buClr>
              <a:buFont typeface="Noto Symbol"/>
              <a:buNone/>
              <a:defRPr b="0" baseline="0" i="0" sz="1200" u="none" cap="none" strike="noStrike">
                <a:solidFill>
                  <a:srgbClr val="888888"/>
                </a:solidFill>
                <a:latin typeface="Trebuchet MS"/>
                <a:ea typeface="Trebuchet MS"/>
                <a:cs typeface="Trebuchet MS"/>
                <a:sym typeface="Trebuchet MS"/>
              </a:defRPr>
            </a:lvl7pPr>
            <a:lvl8pPr indent="0" marL="3200400" marR="0" rtl="0" algn="ctr">
              <a:spcBef>
                <a:spcPts val="1000"/>
              </a:spcBef>
              <a:spcAft>
                <a:spcPts val="0"/>
              </a:spcAft>
              <a:buClr>
                <a:schemeClr val="accent1"/>
              </a:buClr>
              <a:buFont typeface="Noto Symbol"/>
              <a:buNone/>
              <a:defRPr b="0" baseline="0" i="0" sz="1200" u="none" cap="none" strike="noStrike">
                <a:solidFill>
                  <a:srgbClr val="888888"/>
                </a:solidFill>
                <a:latin typeface="Trebuchet MS"/>
                <a:ea typeface="Trebuchet MS"/>
                <a:cs typeface="Trebuchet MS"/>
                <a:sym typeface="Trebuchet MS"/>
              </a:defRPr>
            </a:lvl8pPr>
            <a:lvl9pPr indent="0" marL="3657600" marR="0" rtl="0" algn="ctr">
              <a:spcBef>
                <a:spcPts val="1000"/>
              </a:spcBef>
              <a:spcAft>
                <a:spcPts val="0"/>
              </a:spcAft>
              <a:buClr>
                <a:schemeClr val="accent1"/>
              </a:buClr>
              <a:buFont typeface="Noto Symbol"/>
              <a:buNone/>
              <a:defRPr b="0" baseline="0" i="0" sz="1200" u="none" cap="none" strike="noStrike">
                <a:solidFill>
                  <a:srgbClr val="888888"/>
                </a:solidFill>
                <a:latin typeface="Trebuchet MS"/>
                <a:ea typeface="Trebuchet MS"/>
                <a:cs typeface="Trebuchet MS"/>
                <a:sym typeface="Trebuchet MS"/>
              </a:defRPr>
            </a:lvl9pPr>
          </a:lstStyle>
          <a:p/>
        </p:txBody>
      </p:sp>
      <p:sp>
        <p:nvSpPr>
          <p:cNvPr id="35" name="Shape 35"/>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marL="0" marR="0" rtl="0" algn="r">
              <a:spcBef>
                <a:spcPts val="0"/>
              </a:spcBef>
              <a:defRPr b="0" baseline="0" i="0" sz="900" u="none" cap="none" strike="noStrike">
                <a:solidFill>
                  <a:srgbClr val="888888"/>
                </a:solidFill>
                <a:latin typeface="Trebuchet MS"/>
                <a:ea typeface="Trebuchet MS"/>
                <a:cs typeface="Trebuchet MS"/>
                <a:sym typeface="Trebuchet MS"/>
              </a:defRPr>
            </a:lvl1pPr>
            <a:lvl2pPr indent="0" marL="457200" marR="0" rtl="0" algn="l">
              <a:spcBef>
                <a:spcPts val="0"/>
              </a:spcBef>
              <a:defRPr b="0" baseline="0" i="0" sz="1800" u="none" cap="none" strike="noStrike">
                <a:solidFill>
                  <a:schemeClr val="dk1"/>
                </a:solidFill>
                <a:latin typeface="Trebuchet MS"/>
                <a:ea typeface="Trebuchet MS"/>
                <a:cs typeface="Trebuchet MS"/>
                <a:sym typeface="Trebuchet MS"/>
              </a:defRPr>
            </a:lvl2pPr>
            <a:lvl3pPr indent="0" marL="914400" marR="0" rtl="0" algn="l">
              <a:spcBef>
                <a:spcPts val="0"/>
              </a:spcBef>
              <a:defRPr b="0" baseline="0" i="0" sz="1800" u="none" cap="none" strike="noStrike">
                <a:solidFill>
                  <a:schemeClr val="dk1"/>
                </a:solidFill>
                <a:latin typeface="Trebuchet MS"/>
                <a:ea typeface="Trebuchet MS"/>
                <a:cs typeface="Trebuchet MS"/>
                <a:sym typeface="Trebuchet MS"/>
              </a:defRPr>
            </a:lvl3pPr>
            <a:lvl4pPr indent="0" marL="1371600" marR="0" rtl="0" algn="l">
              <a:spcBef>
                <a:spcPts val="0"/>
              </a:spcBef>
              <a:defRPr b="0" baseline="0" i="0" sz="1800" u="none" cap="none" strike="noStrike">
                <a:solidFill>
                  <a:schemeClr val="dk1"/>
                </a:solidFill>
                <a:latin typeface="Trebuchet MS"/>
                <a:ea typeface="Trebuchet MS"/>
                <a:cs typeface="Trebuchet MS"/>
                <a:sym typeface="Trebuchet MS"/>
              </a:defRPr>
            </a:lvl4pPr>
            <a:lvl5pPr indent="0" marL="1828800" marR="0" rtl="0" algn="l">
              <a:spcBef>
                <a:spcPts val="0"/>
              </a:spcBef>
              <a:defRPr b="0" baseline="0" i="0" sz="1800" u="none" cap="none" strike="noStrike">
                <a:solidFill>
                  <a:schemeClr val="dk1"/>
                </a:solidFill>
                <a:latin typeface="Trebuchet MS"/>
                <a:ea typeface="Trebuchet MS"/>
                <a:cs typeface="Trebuchet MS"/>
                <a:sym typeface="Trebuchet MS"/>
              </a:defRPr>
            </a:lvl5pPr>
            <a:lvl6pPr indent="0" marL="2286000" marR="0" rtl="0" algn="l">
              <a:spcBef>
                <a:spcPts val="0"/>
              </a:spcBef>
              <a:defRPr b="0" baseline="0" i="0" sz="1800" u="none" cap="none" strike="noStrike">
                <a:solidFill>
                  <a:schemeClr val="dk1"/>
                </a:solidFill>
                <a:latin typeface="Trebuchet MS"/>
                <a:ea typeface="Trebuchet MS"/>
                <a:cs typeface="Trebuchet MS"/>
                <a:sym typeface="Trebuchet MS"/>
              </a:defRPr>
            </a:lvl6pPr>
            <a:lvl7pPr indent="0" marL="2743200" marR="0" rtl="0" algn="l">
              <a:spcBef>
                <a:spcPts val="0"/>
              </a:spcBef>
              <a:defRPr b="0" baseline="0" i="0" sz="1800" u="none" cap="none" strike="noStrike">
                <a:solidFill>
                  <a:schemeClr val="dk1"/>
                </a:solidFill>
                <a:latin typeface="Trebuchet MS"/>
                <a:ea typeface="Trebuchet MS"/>
                <a:cs typeface="Trebuchet MS"/>
                <a:sym typeface="Trebuchet MS"/>
              </a:defRPr>
            </a:lvl7pPr>
            <a:lvl8pPr indent="0" marL="3200400" marR="0" rtl="0" algn="l">
              <a:spcBef>
                <a:spcPts val="0"/>
              </a:spcBef>
              <a:defRPr b="0" baseline="0" i="0" sz="1800" u="none" cap="none" strike="noStrike">
                <a:solidFill>
                  <a:schemeClr val="dk1"/>
                </a:solidFill>
                <a:latin typeface="Trebuchet MS"/>
                <a:ea typeface="Trebuchet MS"/>
                <a:cs typeface="Trebuchet MS"/>
                <a:sym typeface="Trebuchet MS"/>
              </a:defRPr>
            </a:lvl8pPr>
            <a:lvl9pPr indent="0" marL="3657600" marR="0" rtl="0" algn="l">
              <a:spcBef>
                <a:spcPts val="0"/>
              </a:spcBef>
              <a:defRPr b="0" baseline="0" i="0" sz="1800" u="none" cap="none" strike="noStrike">
                <a:solidFill>
                  <a:schemeClr val="dk1"/>
                </a:solidFill>
                <a:latin typeface="Trebuchet MS"/>
                <a:ea typeface="Trebuchet MS"/>
                <a:cs typeface="Trebuchet MS"/>
                <a:sym typeface="Trebuchet MS"/>
              </a:defRPr>
            </a:lvl9pPr>
          </a:lstStyle>
          <a:p/>
        </p:txBody>
      </p:sp>
      <p:sp>
        <p:nvSpPr>
          <p:cNvPr id="36" name="Shape 36"/>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marL="0" marR="0" rtl="0" algn="l">
              <a:spcBef>
                <a:spcPts val="0"/>
              </a:spcBef>
              <a:defRPr b="0" baseline="0" i="0" sz="900" u="none" cap="none" strike="noStrike">
                <a:solidFill>
                  <a:srgbClr val="888888"/>
                </a:solidFill>
                <a:latin typeface="Trebuchet MS"/>
                <a:ea typeface="Trebuchet MS"/>
                <a:cs typeface="Trebuchet MS"/>
                <a:sym typeface="Trebuchet MS"/>
              </a:defRPr>
            </a:lvl1pPr>
            <a:lvl2pPr indent="0" marL="457200" marR="0" rtl="0" algn="l">
              <a:spcBef>
                <a:spcPts val="0"/>
              </a:spcBef>
              <a:defRPr b="0" baseline="0" i="0" sz="1800" u="none" cap="none" strike="noStrike">
                <a:solidFill>
                  <a:schemeClr val="dk1"/>
                </a:solidFill>
                <a:latin typeface="Trebuchet MS"/>
                <a:ea typeface="Trebuchet MS"/>
                <a:cs typeface="Trebuchet MS"/>
                <a:sym typeface="Trebuchet MS"/>
              </a:defRPr>
            </a:lvl2pPr>
            <a:lvl3pPr indent="0" marL="914400" marR="0" rtl="0" algn="l">
              <a:spcBef>
                <a:spcPts val="0"/>
              </a:spcBef>
              <a:defRPr b="0" baseline="0" i="0" sz="1800" u="none" cap="none" strike="noStrike">
                <a:solidFill>
                  <a:schemeClr val="dk1"/>
                </a:solidFill>
                <a:latin typeface="Trebuchet MS"/>
                <a:ea typeface="Trebuchet MS"/>
                <a:cs typeface="Trebuchet MS"/>
                <a:sym typeface="Trebuchet MS"/>
              </a:defRPr>
            </a:lvl3pPr>
            <a:lvl4pPr indent="0" marL="1371600" marR="0" rtl="0" algn="l">
              <a:spcBef>
                <a:spcPts val="0"/>
              </a:spcBef>
              <a:defRPr b="0" baseline="0" i="0" sz="1800" u="none" cap="none" strike="noStrike">
                <a:solidFill>
                  <a:schemeClr val="dk1"/>
                </a:solidFill>
                <a:latin typeface="Trebuchet MS"/>
                <a:ea typeface="Trebuchet MS"/>
                <a:cs typeface="Trebuchet MS"/>
                <a:sym typeface="Trebuchet MS"/>
              </a:defRPr>
            </a:lvl4pPr>
            <a:lvl5pPr indent="0" marL="1828800" marR="0" rtl="0" algn="l">
              <a:spcBef>
                <a:spcPts val="0"/>
              </a:spcBef>
              <a:defRPr b="0" baseline="0" i="0" sz="1800" u="none" cap="none" strike="noStrike">
                <a:solidFill>
                  <a:schemeClr val="dk1"/>
                </a:solidFill>
                <a:latin typeface="Trebuchet MS"/>
                <a:ea typeface="Trebuchet MS"/>
                <a:cs typeface="Trebuchet MS"/>
                <a:sym typeface="Trebuchet MS"/>
              </a:defRPr>
            </a:lvl5pPr>
            <a:lvl6pPr indent="0" marL="2286000" marR="0" rtl="0" algn="l">
              <a:spcBef>
                <a:spcPts val="0"/>
              </a:spcBef>
              <a:defRPr b="0" baseline="0" i="0" sz="1800" u="none" cap="none" strike="noStrike">
                <a:solidFill>
                  <a:schemeClr val="dk1"/>
                </a:solidFill>
                <a:latin typeface="Trebuchet MS"/>
                <a:ea typeface="Trebuchet MS"/>
                <a:cs typeface="Trebuchet MS"/>
                <a:sym typeface="Trebuchet MS"/>
              </a:defRPr>
            </a:lvl6pPr>
            <a:lvl7pPr indent="0" marL="2743200" marR="0" rtl="0" algn="l">
              <a:spcBef>
                <a:spcPts val="0"/>
              </a:spcBef>
              <a:defRPr b="0" baseline="0" i="0" sz="1800" u="none" cap="none" strike="noStrike">
                <a:solidFill>
                  <a:schemeClr val="dk1"/>
                </a:solidFill>
                <a:latin typeface="Trebuchet MS"/>
                <a:ea typeface="Trebuchet MS"/>
                <a:cs typeface="Trebuchet MS"/>
                <a:sym typeface="Trebuchet MS"/>
              </a:defRPr>
            </a:lvl7pPr>
            <a:lvl8pPr indent="0" marL="3200400" marR="0" rtl="0" algn="l">
              <a:spcBef>
                <a:spcPts val="0"/>
              </a:spcBef>
              <a:defRPr b="0" baseline="0" i="0" sz="1800" u="none" cap="none" strike="noStrike">
                <a:solidFill>
                  <a:schemeClr val="dk1"/>
                </a:solidFill>
                <a:latin typeface="Trebuchet MS"/>
                <a:ea typeface="Trebuchet MS"/>
                <a:cs typeface="Trebuchet MS"/>
                <a:sym typeface="Trebuchet MS"/>
              </a:defRPr>
            </a:lvl8pPr>
            <a:lvl9pPr indent="0" marL="3657600" marR="0" rtl="0" algn="l">
              <a:spcBef>
                <a:spcPts val="0"/>
              </a:spcBef>
              <a:defRPr b="0" baseline="0" i="0" sz="1800" u="none" cap="none" strike="noStrike">
                <a:solidFill>
                  <a:schemeClr val="dk1"/>
                </a:solidFill>
                <a:latin typeface="Trebuchet MS"/>
                <a:ea typeface="Trebuchet MS"/>
                <a:cs typeface="Trebuchet MS"/>
                <a:sym typeface="Trebuchet MS"/>
              </a:defRPr>
            </a:lvl9pPr>
          </a:lstStyle>
          <a:p/>
        </p:txBody>
      </p:sp>
      <p:sp>
        <p:nvSpPr>
          <p:cNvPr id="37" name="Shape 37"/>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l">
              <a:spcBef>
                <a:spcPts val="0"/>
              </a:spcBef>
              <a:buClr>
                <a:srgbClr val="0C0C0C"/>
              </a:buClr>
              <a:buSzPct val="25000"/>
              <a:buFont typeface="Arial"/>
              <a:buNone/>
            </a:pPr>
            <a:fld id="{00000000-1234-1234-1234-123412341234}" type="slidenum">
              <a:rPr b="0" baseline="0" i="0" lang="en-US" sz="1000" u="none" cap="none" strike="noStrike">
                <a:solidFill>
                  <a:srgbClr val="0C0C0C"/>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aption">
    <p:spTree>
      <p:nvGrpSpPr>
        <p:cNvPr id="89" name="Shape 89"/>
        <p:cNvGrpSpPr/>
        <p:nvPr/>
      </p:nvGrpSpPr>
      <p:grpSpPr>
        <a:xfrm>
          <a:off x="0" y="0"/>
          <a:ext cx="0" cy="0"/>
          <a:chOff x="0" y="0"/>
          <a:chExt cx="0" cy="0"/>
        </a:xfrm>
      </p:grpSpPr>
      <p:sp>
        <p:nvSpPr>
          <p:cNvPr id="90" name="Shape 90"/>
          <p:cNvSpPr txBox="1"/>
          <p:nvPr>
            <p:ph type="title"/>
          </p:nvPr>
        </p:nvSpPr>
        <p:spPr>
          <a:xfrm>
            <a:off x="677335" y="609600"/>
            <a:ext cx="8596668" cy="3403599"/>
          </a:xfrm>
          <a:prstGeom prst="rect">
            <a:avLst/>
          </a:prstGeom>
          <a:noFill/>
          <a:ln>
            <a:noFill/>
          </a:ln>
        </p:spPr>
        <p:txBody>
          <a:bodyPr anchorCtr="0" anchor="ctr" bIns="91425" lIns="91425" rIns="91425" tIns="91425"/>
          <a:lstStyle>
            <a:lvl1pPr rtl="0" algn="l">
              <a:spcBef>
                <a:spcPts val="0"/>
              </a:spcBef>
              <a:defRPr b="0" sz="4400" cap="none"/>
            </a:lvl1pPr>
            <a:lvl2pPr rtl="0">
              <a:spcBef>
                <a:spcPts val="0"/>
              </a:spcBef>
              <a:defRPr>
                <a:solidFill>
                  <a:schemeClr val="dk2"/>
                </a:solidFill>
              </a:defRPr>
            </a:lvl2pPr>
            <a:lvl3pPr rtl="0">
              <a:spcBef>
                <a:spcPts val="0"/>
              </a:spcBef>
              <a:defRPr>
                <a:solidFill>
                  <a:schemeClr val="dk2"/>
                </a:solidFill>
              </a:defRPr>
            </a:lvl3pPr>
            <a:lvl4pPr rtl="0">
              <a:spcBef>
                <a:spcPts val="0"/>
              </a:spcBef>
              <a:defRPr>
                <a:solidFill>
                  <a:schemeClr val="dk2"/>
                </a:solidFill>
              </a:defRPr>
            </a:lvl4pPr>
            <a:lvl5pPr rtl="0">
              <a:spcBef>
                <a:spcPts val="0"/>
              </a:spcBef>
              <a:defRPr>
                <a:solidFill>
                  <a:schemeClr val="dk2"/>
                </a:solidFill>
              </a:defRPr>
            </a:lvl5pPr>
            <a:lvl6pPr rtl="0">
              <a:spcBef>
                <a:spcPts val="0"/>
              </a:spcBef>
              <a:defRPr>
                <a:solidFill>
                  <a:schemeClr val="dk2"/>
                </a:solidFill>
              </a:defRPr>
            </a:lvl6pPr>
            <a:lvl7pPr rtl="0">
              <a:spcBef>
                <a:spcPts val="0"/>
              </a:spcBef>
              <a:defRPr>
                <a:solidFill>
                  <a:schemeClr val="dk2"/>
                </a:solidFill>
              </a:defRPr>
            </a:lvl7pPr>
            <a:lvl8pPr rtl="0">
              <a:spcBef>
                <a:spcPts val="0"/>
              </a:spcBef>
              <a:defRPr>
                <a:solidFill>
                  <a:schemeClr val="dk2"/>
                </a:solidFill>
              </a:defRPr>
            </a:lvl8pPr>
            <a:lvl9pPr rtl="0">
              <a:spcBef>
                <a:spcPts val="0"/>
              </a:spcBef>
              <a:defRPr>
                <a:solidFill>
                  <a:schemeClr val="dk2"/>
                </a:solidFill>
              </a:defRPr>
            </a:lvl9pPr>
          </a:lstStyle>
          <a:p/>
        </p:txBody>
      </p:sp>
      <p:sp>
        <p:nvSpPr>
          <p:cNvPr id="91" name="Shape 91"/>
          <p:cNvSpPr txBox="1"/>
          <p:nvPr>
            <p:ph idx="1" type="body"/>
          </p:nvPr>
        </p:nvSpPr>
        <p:spPr>
          <a:xfrm>
            <a:off x="677335" y="4470400"/>
            <a:ext cx="8596668" cy="1570961"/>
          </a:xfrm>
          <a:prstGeom prst="rect">
            <a:avLst/>
          </a:prstGeom>
          <a:noFill/>
          <a:ln>
            <a:noFill/>
          </a:ln>
        </p:spPr>
        <p:txBody>
          <a:bodyPr anchorCtr="0" anchor="ctr" bIns="91425" lIns="91425" rIns="91425" tIns="91425"/>
          <a:lstStyle>
            <a:lvl1pPr indent="0" marL="0" rtl="0" algn="l">
              <a:spcBef>
                <a:spcPts val="0"/>
              </a:spcBef>
              <a:buClr>
                <a:srgbClr val="3F3F3F"/>
              </a:buClr>
              <a:buFont typeface="Trebuchet MS"/>
              <a:buNone/>
              <a:defRPr sz="1800">
                <a:solidFill>
                  <a:srgbClr val="3F3F3F"/>
                </a:solidFill>
              </a:defRPr>
            </a:lvl1pPr>
            <a:lvl2pPr indent="0" marL="457200" rtl="0">
              <a:spcBef>
                <a:spcPts val="0"/>
              </a:spcBef>
              <a:buClr>
                <a:srgbClr val="888888"/>
              </a:buClr>
              <a:buFont typeface="Trebuchet MS"/>
              <a:buNone/>
              <a:defRPr sz="1800">
                <a:solidFill>
                  <a:srgbClr val="888888"/>
                </a:solidFill>
              </a:defRPr>
            </a:lvl2pPr>
            <a:lvl3pPr indent="0" marL="914400" rtl="0">
              <a:spcBef>
                <a:spcPts val="0"/>
              </a:spcBef>
              <a:buClr>
                <a:srgbClr val="888888"/>
              </a:buClr>
              <a:buFont typeface="Trebuchet MS"/>
              <a:buNone/>
              <a:defRPr sz="1600">
                <a:solidFill>
                  <a:srgbClr val="888888"/>
                </a:solidFill>
              </a:defRPr>
            </a:lvl3pPr>
            <a:lvl4pPr indent="0" marL="1371600" rtl="0">
              <a:spcBef>
                <a:spcPts val="0"/>
              </a:spcBef>
              <a:buClr>
                <a:srgbClr val="888888"/>
              </a:buClr>
              <a:buFont typeface="Trebuchet MS"/>
              <a:buNone/>
              <a:defRPr sz="1400">
                <a:solidFill>
                  <a:srgbClr val="888888"/>
                </a:solidFill>
              </a:defRPr>
            </a:lvl4pPr>
            <a:lvl5pPr indent="0" marL="1828800" rtl="0">
              <a:spcBef>
                <a:spcPts val="0"/>
              </a:spcBef>
              <a:buClr>
                <a:srgbClr val="888888"/>
              </a:buClr>
              <a:buFont typeface="Trebuchet MS"/>
              <a:buNone/>
              <a:defRPr sz="1400">
                <a:solidFill>
                  <a:srgbClr val="888888"/>
                </a:solidFill>
              </a:defRPr>
            </a:lvl5pPr>
            <a:lvl6pPr indent="0" marL="2286000" rtl="0">
              <a:spcBef>
                <a:spcPts val="0"/>
              </a:spcBef>
              <a:buClr>
                <a:srgbClr val="888888"/>
              </a:buClr>
              <a:buFont typeface="Trebuchet MS"/>
              <a:buNone/>
              <a:defRPr sz="1400">
                <a:solidFill>
                  <a:srgbClr val="888888"/>
                </a:solidFill>
              </a:defRPr>
            </a:lvl6pPr>
            <a:lvl7pPr indent="0" marL="2743200" rtl="0">
              <a:spcBef>
                <a:spcPts val="0"/>
              </a:spcBef>
              <a:buClr>
                <a:srgbClr val="888888"/>
              </a:buClr>
              <a:buFont typeface="Trebuchet MS"/>
              <a:buNone/>
              <a:defRPr sz="1400">
                <a:solidFill>
                  <a:srgbClr val="888888"/>
                </a:solidFill>
              </a:defRPr>
            </a:lvl7pPr>
            <a:lvl8pPr indent="0" marL="3200400" rtl="0">
              <a:spcBef>
                <a:spcPts val="0"/>
              </a:spcBef>
              <a:buClr>
                <a:srgbClr val="888888"/>
              </a:buClr>
              <a:buFont typeface="Trebuchet MS"/>
              <a:buNone/>
              <a:defRPr sz="1400">
                <a:solidFill>
                  <a:srgbClr val="888888"/>
                </a:solidFill>
              </a:defRPr>
            </a:lvl8pPr>
            <a:lvl9pPr indent="0" marL="3657600" rtl="0">
              <a:spcBef>
                <a:spcPts val="0"/>
              </a:spcBef>
              <a:buClr>
                <a:srgbClr val="888888"/>
              </a:buClr>
              <a:buFont typeface="Trebuchet MS"/>
              <a:buNone/>
              <a:defRPr sz="1400">
                <a:solidFill>
                  <a:srgbClr val="888888"/>
                </a:solidFill>
              </a:defRPr>
            </a:lvl9pPr>
          </a:lstStyle>
          <a:p/>
        </p:txBody>
      </p:sp>
      <p:sp>
        <p:nvSpPr>
          <p:cNvPr id="92" name="Shape 92"/>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marL="0" marR="0" rtl="0" algn="r">
              <a:spcBef>
                <a:spcPts val="0"/>
              </a:spcBef>
              <a:defRPr b="0" baseline="0" i="0" sz="900" u="none" cap="none" strike="noStrike">
                <a:solidFill>
                  <a:srgbClr val="888888"/>
                </a:solidFill>
                <a:latin typeface="Trebuchet MS"/>
                <a:ea typeface="Trebuchet MS"/>
                <a:cs typeface="Trebuchet MS"/>
                <a:sym typeface="Trebuchet MS"/>
              </a:defRPr>
            </a:lvl1pPr>
            <a:lvl2pPr indent="0" marL="457200" marR="0" rtl="0" algn="l">
              <a:spcBef>
                <a:spcPts val="0"/>
              </a:spcBef>
              <a:defRPr b="0" baseline="0" i="0" sz="1800" u="none" cap="none" strike="noStrike">
                <a:solidFill>
                  <a:schemeClr val="dk1"/>
                </a:solidFill>
                <a:latin typeface="Trebuchet MS"/>
                <a:ea typeface="Trebuchet MS"/>
                <a:cs typeface="Trebuchet MS"/>
                <a:sym typeface="Trebuchet MS"/>
              </a:defRPr>
            </a:lvl2pPr>
            <a:lvl3pPr indent="0" marL="914400" marR="0" rtl="0" algn="l">
              <a:spcBef>
                <a:spcPts val="0"/>
              </a:spcBef>
              <a:defRPr b="0" baseline="0" i="0" sz="1800" u="none" cap="none" strike="noStrike">
                <a:solidFill>
                  <a:schemeClr val="dk1"/>
                </a:solidFill>
                <a:latin typeface="Trebuchet MS"/>
                <a:ea typeface="Trebuchet MS"/>
                <a:cs typeface="Trebuchet MS"/>
                <a:sym typeface="Trebuchet MS"/>
              </a:defRPr>
            </a:lvl3pPr>
            <a:lvl4pPr indent="0" marL="1371600" marR="0" rtl="0" algn="l">
              <a:spcBef>
                <a:spcPts val="0"/>
              </a:spcBef>
              <a:defRPr b="0" baseline="0" i="0" sz="1800" u="none" cap="none" strike="noStrike">
                <a:solidFill>
                  <a:schemeClr val="dk1"/>
                </a:solidFill>
                <a:latin typeface="Trebuchet MS"/>
                <a:ea typeface="Trebuchet MS"/>
                <a:cs typeface="Trebuchet MS"/>
                <a:sym typeface="Trebuchet MS"/>
              </a:defRPr>
            </a:lvl4pPr>
            <a:lvl5pPr indent="0" marL="1828800" marR="0" rtl="0" algn="l">
              <a:spcBef>
                <a:spcPts val="0"/>
              </a:spcBef>
              <a:defRPr b="0" baseline="0" i="0" sz="1800" u="none" cap="none" strike="noStrike">
                <a:solidFill>
                  <a:schemeClr val="dk1"/>
                </a:solidFill>
                <a:latin typeface="Trebuchet MS"/>
                <a:ea typeface="Trebuchet MS"/>
                <a:cs typeface="Trebuchet MS"/>
                <a:sym typeface="Trebuchet MS"/>
              </a:defRPr>
            </a:lvl5pPr>
            <a:lvl6pPr indent="0" marL="2286000" marR="0" rtl="0" algn="l">
              <a:spcBef>
                <a:spcPts val="0"/>
              </a:spcBef>
              <a:defRPr b="0" baseline="0" i="0" sz="1800" u="none" cap="none" strike="noStrike">
                <a:solidFill>
                  <a:schemeClr val="dk1"/>
                </a:solidFill>
                <a:latin typeface="Trebuchet MS"/>
                <a:ea typeface="Trebuchet MS"/>
                <a:cs typeface="Trebuchet MS"/>
                <a:sym typeface="Trebuchet MS"/>
              </a:defRPr>
            </a:lvl6pPr>
            <a:lvl7pPr indent="0" marL="2743200" marR="0" rtl="0" algn="l">
              <a:spcBef>
                <a:spcPts val="0"/>
              </a:spcBef>
              <a:defRPr b="0" baseline="0" i="0" sz="1800" u="none" cap="none" strike="noStrike">
                <a:solidFill>
                  <a:schemeClr val="dk1"/>
                </a:solidFill>
                <a:latin typeface="Trebuchet MS"/>
                <a:ea typeface="Trebuchet MS"/>
                <a:cs typeface="Trebuchet MS"/>
                <a:sym typeface="Trebuchet MS"/>
              </a:defRPr>
            </a:lvl7pPr>
            <a:lvl8pPr indent="0" marL="3200400" marR="0" rtl="0" algn="l">
              <a:spcBef>
                <a:spcPts val="0"/>
              </a:spcBef>
              <a:defRPr b="0" baseline="0" i="0" sz="1800" u="none" cap="none" strike="noStrike">
                <a:solidFill>
                  <a:schemeClr val="dk1"/>
                </a:solidFill>
                <a:latin typeface="Trebuchet MS"/>
                <a:ea typeface="Trebuchet MS"/>
                <a:cs typeface="Trebuchet MS"/>
                <a:sym typeface="Trebuchet MS"/>
              </a:defRPr>
            </a:lvl8pPr>
            <a:lvl9pPr indent="0" marL="3657600" marR="0" rtl="0" algn="l">
              <a:spcBef>
                <a:spcPts val="0"/>
              </a:spcBef>
              <a:defRPr b="0" baseline="0" i="0" sz="1800" u="none" cap="none" strike="noStrike">
                <a:solidFill>
                  <a:schemeClr val="dk1"/>
                </a:solidFill>
                <a:latin typeface="Trebuchet MS"/>
                <a:ea typeface="Trebuchet MS"/>
                <a:cs typeface="Trebuchet MS"/>
                <a:sym typeface="Trebuchet MS"/>
              </a:defRPr>
            </a:lvl9pPr>
          </a:lstStyle>
          <a:p/>
        </p:txBody>
      </p:sp>
      <p:sp>
        <p:nvSpPr>
          <p:cNvPr id="93" name="Shape 93"/>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marL="0" marR="0" rtl="0" algn="l">
              <a:spcBef>
                <a:spcPts val="0"/>
              </a:spcBef>
              <a:defRPr b="0" baseline="0" i="0" sz="900" u="none" cap="none" strike="noStrike">
                <a:solidFill>
                  <a:srgbClr val="888888"/>
                </a:solidFill>
                <a:latin typeface="Trebuchet MS"/>
                <a:ea typeface="Trebuchet MS"/>
                <a:cs typeface="Trebuchet MS"/>
                <a:sym typeface="Trebuchet MS"/>
              </a:defRPr>
            </a:lvl1pPr>
            <a:lvl2pPr indent="0" marL="457200" marR="0" rtl="0" algn="l">
              <a:spcBef>
                <a:spcPts val="0"/>
              </a:spcBef>
              <a:defRPr b="0" baseline="0" i="0" sz="1800" u="none" cap="none" strike="noStrike">
                <a:solidFill>
                  <a:schemeClr val="dk1"/>
                </a:solidFill>
                <a:latin typeface="Trebuchet MS"/>
                <a:ea typeface="Trebuchet MS"/>
                <a:cs typeface="Trebuchet MS"/>
                <a:sym typeface="Trebuchet MS"/>
              </a:defRPr>
            </a:lvl2pPr>
            <a:lvl3pPr indent="0" marL="914400" marR="0" rtl="0" algn="l">
              <a:spcBef>
                <a:spcPts val="0"/>
              </a:spcBef>
              <a:defRPr b="0" baseline="0" i="0" sz="1800" u="none" cap="none" strike="noStrike">
                <a:solidFill>
                  <a:schemeClr val="dk1"/>
                </a:solidFill>
                <a:latin typeface="Trebuchet MS"/>
                <a:ea typeface="Trebuchet MS"/>
                <a:cs typeface="Trebuchet MS"/>
                <a:sym typeface="Trebuchet MS"/>
              </a:defRPr>
            </a:lvl3pPr>
            <a:lvl4pPr indent="0" marL="1371600" marR="0" rtl="0" algn="l">
              <a:spcBef>
                <a:spcPts val="0"/>
              </a:spcBef>
              <a:defRPr b="0" baseline="0" i="0" sz="1800" u="none" cap="none" strike="noStrike">
                <a:solidFill>
                  <a:schemeClr val="dk1"/>
                </a:solidFill>
                <a:latin typeface="Trebuchet MS"/>
                <a:ea typeface="Trebuchet MS"/>
                <a:cs typeface="Trebuchet MS"/>
                <a:sym typeface="Trebuchet MS"/>
              </a:defRPr>
            </a:lvl4pPr>
            <a:lvl5pPr indent="0" marL="1828800" marR="0" rtl="0" algn="l">
              <a:spcBef>
                <a:spcPts val="0"/>
              </a:spcBef>
              <a:defRPr b="0" baseline="0" i="0" sz="1800" u="none" cap="none" strike="noStrike">
                <a:solidFill>
                  <a:schemeClr val="dk1"/>
                </a:solidFill>
                <a:latin typeface="Trebuchet MS"/>
                <a:ea typeface="Trebuchet MS"/>
                <a:cs typeface="Trebuchet MS"/>
                <a:sym typeface="Trebuchet MS"/>
              </a:defRPr>
            </a:lvl5pPr>
            <a:lvl6pPr indent="0" marL="2286000" marR="0" rtl="0" algn="l">
              <a:spcBef>
                <a:spcPts val="0"/>
              </a:spcBef>
              <a:defRPr b="0" baseline="0" i="0" sz="1800" u="none" cap="none" strike="noStrike">
                <a:solidFill>
                  <a:schemeClr val="dk1"/>
                </a:solidFill>
                <a:latin typeface="Trebuchet MS"/>
                <a:ea typeface="Trebuchet MS"/>
                <a:cs typeface="Trebuchet MS"/>
                <a:sym typeface="Trebuchet MS"/>
              </a:defRPr>
            </a:lvl6pPr>
            <a:lvl7pPr indent="0" marL="2743200" marR="0" rtl="0" algn="l">
              <a:spcBef>
                <a:spcPts val="0"/>
              </a:spcBef>
              <a:defRPr b="0" baseline="0" i="0" sz="1800" u="none" cap="none" strike="noStrike">
                <a:solidFill>
                  <a:schemeClr val="dk1"/>
                </a:solidFill>
                <a:latin typeface="Trebuchet MS"/>
                <a:ea typeface="Trebuchet MS"/>
                <a:cs typeface="Trebuchet MS"/>
                <a:sym typeface="Trebuchet MS"/>
              </a:defRPr>
            </a:lvl7pPr>
            <a:lvl8pPr indent="0" marL="3200400" marR="0" rtl="0" algn="l">
              <a:spcBef>
                <a:spcPts val="0"/>
              </a:spcBef>
              <a:defRPr b="0" baseline="0" i="0" sz="1800" u="none" cap="none" strike="noStrike">
                <a:solidFill>
                  <a:schemeClr val="dk1"/>
                </a:solidFill>
                <a:latin typeface="Trebuchet MS"/>
                <a:ea typeface="Trebuchet MS"/>
                <a:cs typeface="Trebuchet MS"/>
                <a:sym typeface="Trebuchet MS"/>
              </a:defRPr>
            </a:lvl8pPr>
            <a:lvl9pPr indent="0" marL="3657600" marR="0" rtl="0" algn="l">
              <a:spcBef>
                <a:spcPts val="0"/>
              </a:spcBef>
              <a:defRPr b="0" baseline="0" i="0" sz="1800" u="none" cap="none" strike="noStrike">
                <a:solidFill>
                  <a:schemeClr val="dk1"/>
                </a:solidFill>
                <a:latin typeface="Trebuchet MS"/>
                <a:ea typeface="Trebuchet MS"/>
                <a:cs typeface="Trebuchet MS"/>
                <a:sym typeface="Trebuchet MS"/>
              </a:defRPr>
            </a:lvl9pPr>
          </a:lstStyle>
          <a:p/>
        </p:txBody>
      </p:sp>
      <p:sp>
        <p:nvSpPr>
          <p:cNvPr id="94" name="Shape 94"/>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l">
              <a:spcBef>
                <a:spcPts val="0"/>
              </a:spcBef>
              <a:buClr>
                <a:srgbClr val="0C0C0C"/>
              </a:buClr>
              <a:buSzPct val="25000"/>
              <a:buFont typeface="Arial"/>
              <a:buNone/>
            </a:pPr>
            <a:fld id="{00000000-1234-1234-1234-123412341234}" type="slidenum">
              <a:rPr b="0" baseline="0" i="0" lang="en-US" sz="1000" u="none" cap="none" strike="noStrike">
                <a:solidFill>
                  <a:srgbClr val="0C0C0C"/>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with Caption">
    <p:spTree>
      <p:nvGrpSpPr>
        <p:cNvPr id="95" name="Shape 95"/>
        <p:cNvGrpSpPr/>
        <p:nvPr/>
      </p:nvGrpSpPr>
      <p:grpSpPr>
        <a:xfrm>
          <a:off x="0" y="0"/>
          <a:ext cx="0" cy="0"/>
          <a:chOff x="0" y="0"/>
          <a:chExt cx="0" cy="0"/>
        </a:xfrm>
      </p:grpSpPr>
      <p:sp>
        <p:nvSpPr>
          <p:cNvPr id="96" name="Shape 96"/>
          <p:cNvSpPr txBox="1"/>
          <p:nvPr>
            <p:ph type="title"/>
          </p:nvPr>
        </p:nvSpPr>
        <p:spPr>
          <a:xfrm>
            <a:off x="931333" y="609600"/>
            <a:ext cx="8094134" cy="3022599"/>
          </a:xfrm>
          <a:prstGeom prst="rect">
            <a:avLst/>
          </a:prstGeom>
          <a:noFill/>
          <a:ln>
            <a:noFill/>
          </a:ln>
        </p:spPr>
        <p:txBody>
          <a:bodyPr anchorCtr="0" anchor="ctr" bIns="91425" lIns="91425" rIns="91425" tIns="91425"/>
          <a:lstStyle>
            <a:lvl1pPr rtl="0" algn="l">
              <a:spcBef>
                <a:spcPts val="0"/>
              </a:spcBef>
              <a:defRPr b="0" sz="4400" cap="none"/>
            </a:lvl1pPr>
            <a:lvl2pPr rtl="0">
              <a:spcBef>
                <a:spcPts val="0"/>
              </a:spcBef>
              <a:defRPr>
                <a:solidFill>
                  <a:schemeClr val="dk2"/>
                </a:solidFill>
              </a:defRPr>
            </a:lvl2pPr>
            <a:lvl3pPr rtl="0">
              <a:spcBef>
                <a:spcPts val="0"/>
              </a:spcBef>
              <a:defRPr>
                <a:solidFill>
                  <a:schemeClr val="dk2"/>
                </a:solidFill>
              </a:defRPr>
            </a:lvl3pPr>
            <a:lvl4pPr rtl="0">
              <a:spcBef>
                <a:spcPts val="0"/>
              </a:spcBef>
              <a:defRPr>
                <a:solidFill>
                  <a:schemeClr val="dk2"/>
                </a:solidFill>
              </a:defRPr>
            </a:lvl4pPr>
            <a:lvl5pPr rtl="0">
              <a:spcBef>
                <a:spcPts val="0"/>
              </a:spcBef>
              <a:defRPr>
                <a:solidFill>
                  <a:schemeClr val="dk2"/>
                </a:solidFill>
              </a:defRPr>
            </a:lvl5pPr>
            <a:lvl6pPr rtl="0">
              <a:spcBef>
                <a:spcPts val="0"/>
              </a:spcBef>
              <a:defRPr>
                <a:solidFill>
                  <a:schemeClr val="dk2"/>
                </a:solidFill>
              </a:defRPr>
            </a:lvl6pPr>
            <a:lvl7pPr rtl="0">
              <a:spcBef>
                <a:spcPts val="0"/>
              </a:spcBef>
              <a:defRPr>
                <a:solidFill>
                  <a:schemeClr val="dk2"/>
                </a:solidFill>
              </a:defRPr>
            </a:lvl7pPr>
            <a:lvl8pPr rtl="0">
              <a:spcBef>
                <a:spcPts val="0"/>
              </a:spcBef>
              <a:defRPr>
                <a:solidFill>
                  <a:schemeClr val="dk2"/>
                </a:solidFill>
              </a:defRPr>
            </a:lvl8pPr>
            <a:lvl9pPr rtl="0">
              <a:spcBef>
                <a:spcPts val="0"/>
              </a:spcBef>
              <a:defRPr>
                <a:solidFill>
                  <a:schemeClr val="dk2"/>
                </a:solidFill>
              </a:defRPr>
            </a:lvl9pPr>
          </a:lstStyle>
          <a:p/>
        </p:txBody>
      </p:sp>
      <p:sp>
        <p:nvSpPr>
          <p:cNvPr id="97" name="Shape 97"/>
          <p:cNvSpPr txBox="1"/>
          <p:nvPr>
            <p:ph idx="1" type="body"/>
          </p:nvPr>
        </p:nvSpPr>
        <p:spPr>
          <a:xfrm>
            <a:off x="1366138" y="3632200"/>
            <a:ext cx="7224524" cy="381000"/>
          </a:xfrm>
          <a:prstGeom prst="rect">
            <a:avLst/>
          </a:prstGeom>
          <a:noFill/>
          <a:ln>
            <a:noFill/>
          </a:ln>
        </p:spPr>
        <p:txBody>
          <a:bodyPr anchorCtr="0" anchor="ctr" bIns="91425" lIns="91425" rIns="91425" tIns="91425"/>
          <a:lstStyle>
            <a:lvl1pPr indent="0" marL="0" rtl="0">
              <a:spcBef>
                <a:spcPts val="0"/>
              </a:spcBef>
              <a:buClr>
                <a:srgbClr val="7F7F7F"/>
              </a:buClr>
              <a:buFont typeface="Trebuchet MS"/>
              <a:buNone/>
              <a:defRPr sz="1600">
                <a:solidFill>
                  <a:srgbClr val="7F7F7F"/>
                </a:solidFill>
              </a:defRPr>
            </a:lvl1pPr>
            <a:lvl2pPr indent="0" marL="457200" rtl="0">
              <a:spcBef>
                <a:spcPts val="0"/>
              </a:spcBef>
              <a:buFont typeface="Trebuchet MS"/>
              <a:buNone/>
              <a:defRPr/>
            </a:lvl2pPr>
            <a:lvl3pPr indent="0" marL="914400" rtl="0">
              <a:spcBef>
                <a:spcPts val="0"/>
              </a:spcBef>
              <a:buFont typeface="Trebuchet MS"/>
              <a:buNone/>
              <a:defRPr/>
            </a:lvl3pPr>
            <a:lvl4pPr indent="0" marL="1371600" rtl="0">
              <a:spcBef>
                <a:spcPts val="0"/>
              </a:spcBef>
              <a:buFont typeface="Trebuchet MS"/>
              <a:buNone/>
              <a:defRPr/>
            </a:lvl4pPr>
            <a:lvl5pPr indent="0" marL="1828800" rtl="0">
              <a:spcBef>
                <a:spcPts val="0"/>
              </a:spcBef>
              <a:buFont typeface="Trebuchet MS"/>
              <a:buNone/>
              <a:defRPr/>
            </a:lvl5pPr>
            <a:lvl6pPr rtl="0">
              <a:spcBef>
                <a:spcPts val="0"/>
              </a:spcBef>
              <a:defRPr sz="1200">
                <a:solidFill>
                  <a:srgbClr val="3F3F3F"/>
                </a:solidFill>
                <a:latin typeface="Trebuchet MS"/>
                <a:ea typeface="Trebuchet MS"/>
                <a:cs typeface="Trebuchet MS"/>
                <a:sym typeface="Trebuchet MS"/>
              </a:defRPr>
            </a:lvl6pPr>
            <a:lvl7pPr rtl="0">
              <a:spcBef>
                <a:spcPts val="0"/>
              </a:spcBef>
              <a:defRPr sz="1200">
                <a:solidFill>
                  <a:srgbClr val="3F3F3F"/>
                </a:solidFill>
                <a:latin typeface="Trebuchet MS"/>
                <a:ea typeface="Trebuchet MS"/>
                <a:cs typeface="Trebuchet MS"/>
                <a:sym typeface="Trebuchet MS"/>
              </a:defRPr>
            </a:lvl7pPr>
            <a:lvl8pPr rtl="0">
              <a:spcBef>
                <a:spcPts val="0"/>
              </a:spcBef>
              <a:defRPr sz="1200">
                <a:solidFill>
                  <a:srgbClr val="3F3F3F"/>
                </a:solidFill>
                <a:latin typeface="Trebuchet MS"/>
                <a:ea typeface="Trebuchet MS"/>
                <a:cs typeface="Trebuchet MS"/>
                <a:sym typeface="Trebuchet MS"/>
              </a:defRPr>
            </a:lvl8pPr>
            <a:lvl9pPr rtl="0">
              <a:spcBef>
                <a:spcPts val="0"/>
              </a:spcBef>
              <a:defRPr sz="1200">
                <a:solidFill>
                  <a:srgbClr val="3F3F3F"/>
                </a:solidFill>
                <a:latin typeface="Trebuchet MS"/>
                <a:ea typeface="Trebuchet MS"/>
                <a:cs typeface="Trebuchet MS"/>
                <a:sym typeface="Trebuchet MS"/>
              </a:defRPr>
            </a:lvl9pPr>
          </a:lstStyle>
          <a:p/>
        </p:txBody>
      </p:sp>
      <p:sp>
        <p:nvSpPr>
          <p:cNvPr id="98" name="Shape 98"/>
          <p:cNvSpPr txBox="1"/>
          <p:nvPr>
            <p:ph idx="2" type="body"/>
          </p:nvPr>
        </p:nvSpPr>
        <p:spPr>
          <a:xfrm>
            <a:off x="677335" y="4470400"/>
            <a:ext cx="8596668" cy="1570961"/>
          </a:xfrm>
          <a:prstGeom prst="rect">
            <a:avLst/>
          </a:prstGeom>
          <a:noFill/>
          <a:ln>
            <a:noFill/>
          </a:ln>
        </p:spPr>
        <p:txBody>
          <a:bodyPr anchorCtr="0" anchor="ctr" bIns="91425" lIns="91425" rIns="91425" tIns="91425"/>
          <a:lstStyle>
            <a:lvl1pPr indent="0" marL="0" rtl="0" algn="l">
              <a:spcBef>
                <a:spcPts val="0"/>
              </a:spcBef>
              <a:buClr>
                <a:srgbClr val="3F3F3F"/>
              </a:buClr>
              <a:buFont typeface="Trebuchet MS"/>
              <a:buNone/>
              <a:defRPr sz="1800">
                <a:solidFill>
                  <a:srgbClr val="3F3F3F"/>
                </a:solidFill>
              </a:defRPr>
            </a:lvl1pPr>
            <a:lvl2pPr indent="0" marL="457200" rtl="0">
              <a:spcBef>
                <a:spcPts val="0"/>
              </a:spcBef>
              <a:buClr>
                <a:srgbClr val="888888"/>
              </a:buClr>
              <a:buFont typeface="Trebuchet MS"/>
              <a:buNone/>
              <a:defRPr sz="1800">
                <a:solidFill>
                  <a:srgbClr val="888888"/>
                </a:solidFill>
              </a:defRPr>
            </a:lvl2pPr>
            <a:lvl3pPr indent="0" marL="914400" rtl="0">
              <a:spcBef>
                <a:spcPts val="0"/>
              </a:spcBef>
              <a:buClr>
                <a:srgbClr val="888888"/>
              </a:buClr>
              <a:buFont typeface="Trebuchet MS"/>
              <a:buNone/>
              <a:defRPr sz="1600">
                <a:solidFill>
                  <a:srgbClr val="888888"/>
                </a:solidFill>
              </a:defRPr>
            </a:lvl3pPr>
            <a:lvl4pPr indent="0" marL="1371600" rtl="0">
              <a:spcBef>
                <a:spcPts val="0"/>
              </a:spcBef>
              <a:buClr>
                <a:srgbClr val="888888"/>
              </a:buClr>
              <a:buFont typeface="Trebuchet MS"/>
              <a:buNone/>
              <a:defRPr sz="1400">
                <a:solidFill>
                  <a:srgbClr val="888888"/>
                </a:solidFill>
              </a:defRPr>
            </a:lvl4pPr>
            <a:lvl5pPr indent="0" marL="1828800" rtl="0">
              <a:spcBef>
                <a:spcPts val="0"/>
              </a:spcBef>
              <a:buClr>
                <a:srgbClr val="888888"/>
              </a:buClr>
              <a:buFont typeface="Trebuchet MS"/>
              <a:buNone/>
              <a:defRPr sz="1400">
                <a:solidFill>
                  <a:srgbClr val="888888"/>
                </a:solidFill>
              </a:defRPr>
            </a:lvl5pPr>
            <a:lvl6pPr indent="0" marL="2286000" rtl="0">
              <a:spcBef>
                <a:spcPts val="0"/>
              </a:spcBef>
              <a:buClr>
                <a:srgbClr val="888888"/>
              </a:buClr>
              <a:buFont typeface="Trebuchet MS"/>
              <a:buNone/>
              <a:defRPr sz="1400">
                <a:solidFill>
                  <a:srgbClr val="888888"/>
                </a:solidFill>
              </a:defRPr>
            </a:lvl6pPr>
            <a:lvl7pPr indent="0" marL="2743200" rtl="0">
              <a:spcBef>
                <a:spcPts val="0"/>
              </a:spcBef>
              <a:buClr>
                <a:srgbClr val="888888"/>
              </a:buClr>
              <a:buFont typeface="Trebuchet MS"/>
              <a:buNone/>
              <a:defRPr sz="1400">
                <a:solidFill>
                  <a:srgbClr val="888888"/>
                </a:solidFill>
              </a:defRPr>
            </a:lvl7pPr>
            <a:lvl8pPr indent="0" marL="3200400" rtl="0">
              <a:spcBef>
                <a:spcPts val="0"/>
              </a:spcBef>
              <a:buClr>
                <a:srgbClr val="888888"/>
              </a:buClr>
              <a:buFont typeface="Trebuchet MS"/>
              <a:buNone/>
              <a:defRPr sz="1400">
                <a:solidFill>
                  <a:srgbClr val="888888"/>
                </a:solidFill>
              </a:defRPr>
            </a:lvl8pPr>
            <a:lvl9pPr indent="0" marL="3657600" rtl="0">
              <a:spcBef>
                <a:spcPts val="0"/>
              </a:spcBef>
              <a:buClr>
                <a:srgbClr val="888888"/>
              </a:buClr>
              <a:buFont typeface="Trebuchet MS"/>
              <a:buNone/>
              <a:defRPr sz="1400">
                <a:solidFill>
                  <a:srgbClr val="888888"/>
                </a:solidFill>
              </a:defRPr>
            </a:lvl9pPr>
          </a:lstStyle>
          <a:p/>
        </p:txBody>
      </p:sp>
      <p:sp>
        <p:nvSpPr>
          <p:cNvPr id="99" name="Shape 99"/>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marL="0" marR="0" rtl="0" algn="r">
              <a:spcBef>
                <a:spcPts val="0"/>
              </a:spcBef>
              <a:defRPr b="0" baseline="0" i="0" sz="900" u="none" cap="none" strike="noStrike">
                <a:solidFill>
                  <a:srgbClr val="888888"/>
                </a:solidFill>
                <a:latin typeface="Trebuchet MS"/>
                <a:ea typeface="Trebuchet MS"/>
                <a:cs typeface="Trebuchet MS"/>
                <a:sym typeface="Trebuchet MS"/>
              </a:defRPr>
            </a:lvl1pPr>
            <a:lvl2pPr indent="0" marL="457200" marR="0" rtl="0" algn="l">
              <a:spcBef>
                <a:spcPts val="0"/>
              </a:spcBef>
              <a:defRPr b="0" baseline="0" i="0" sz="1800" u="none" cap="none" strike="noStrike">
                <a:solidFill>
                  <a:schemeClr val="dk1"/>
                </a:solidFill>
                <a:latin typeface="Trebuchet MS"/>
                <a:ea typeface="Trebuchet MS"/>
                <a:cs typeface="Trebuchet MS"/>
                <a:sym typeface="Trebuchet MS"/>
              </a:defRPr>
            </a:lvl2pPr>
            <a:lvl3pPr indent="0" marL="914400" marR="0" rtl="0" algn="l">
              <a:spcBef>
                <a:spcPts val="0"/>
              </a:spcBef>
              <a:defRPr b="0" baseline="0" i="0" sz="1800" u="none" cap="none" strike="noStrike">
                <a:solidFill>
                  <a:schemeClr val="dk1"/>
                </a:solidFill>
                <a:latin typeface="Trebuchet MS"/>
                <a:ea typeface="Trebuchet MS"/>
                <a:cs typeface="Trebuchet MS"/>
                <a:sym typeface="Trebuchet MS"/>
              </a:defRPr>
            </a:lvl3pPr>
            <a:lvl4pPr indent="0" marL="1371600" marR="0" rtl="0" algn="l">
              <a:spcBef>
                <a:spcPts val="0"/>
              </a:spcBef>
              <a:defRPr b="0" baseline="0" i="0" sz="1800" u="none" cap="none" strike="noStrike">
                <a:solidFill>
                  <a:schemeClr val="dk1"/>
                </a:solidFill>
                <a:latin typeface="Trebuchet MS"/>
                <a:ea typeface="Trebuchet MS"/>
                <a:cs typeface="Trebuchet MS"/>
                <a:sym typeface="Trebuchet MS"/>
              </a:defRPr>
            </a:lvl4pPr>
            <a:lvl5pPr indent="0" marL="1828800" marR="0" rtl="0" algn="l">
              <a:spcBef>
                <a:spcPts val="0"/>
              </a:spcBef>
              <a:defRPr b="0" baseline="0" i="0" sz="1800" u="none" cap="none" strike="noStrike">
                <a:solidFill>
                  <a:schemeClr val="dk1"/>
                </a:solidFill>
                <a:latin typeface="Trebuchet MS"/>
                <a:ea typeface="Trebuchet MS"/>
                <a:cs typeface="Trebuchet MS"/>
                <a:sym typeface="Trebuchet MS"/>
              </a:defRPr>
            </a:lvl5pPr>
            <a:lvl6pPr indent="0" marL="2286000" marR="0" rtl="0" algn="l">
              <a:spcBef>
                <a:spcPts val="0"/>
              </a:spcBef>
              <a:defRPr b="0" baseline="0" i="0" sz="1800" u="none" cap="none" strike="noStrike">
                <a:solidFill>
                  <a:schemeClr val="dk1"/>
                </a:solidFill>
                <a:latin typeface="Trebuchet MS"/>
                <a:ea typeface="Trebuchet MS"/>
                <a:cs typeface="Trebuchet MS"/>
                <a:sym typeface="Trebuchet MS"/>
              </a:defRPr>
            </a:lvl6pPr>
            <a:lvl7pPr indent="0" marL="2743200" marR="0" rtl="0" algn="l">
              <a:spcBef>
                <a:spcPts val="0"/>
              </a:spcBef>
              <a:defRPr b="0" baseline="0" i="0" sz="1800" u="none" cap="none" strike="noStrike">
                <a:solidFill>
                  <a:schemeClr val="dk1"/>
                </a:solidFill>
                <a:latin typeface="Trebuchet MS"/>
                <a:ea typeface="Trebuchet MS"/>
                <a:cs typeface="Trebuchet MS"/>
                <a:sym typeface="Trebuchet MS"/>
              </a:defRPr>
            </a:lvl7pPr>
            <a:lvl8pPr indent="0" marL="3200400" marR="0" rtl="0" algn="l">
              <a:spcBef>
                <a:spcPts val="0"/>
              </a:spcBef>
              <a:defRPr b="0" baseline="0" i="0" sz="1800" u="none" cap="none" strike="noStrike">
                <a:solidFill>
                  <a:schemeClr val="dk1"/>
                </a:solidFill>
                <a:latin typeface="Trebuchet MS"/>
                <a:ea typeface="Trebuchet MS"/>
                <a:cs typeface="Trebuchet MS"/>
                <a:sym typeface="Trebuchet MS"/>
              </a:defRPr>
            </a:lvl8pPr>
            <a:lvl9pPr indent="0" marL="3657600" marR="0" rtl="0" algn="l">
              <a:spcBef>
                <a:spcPts val="0"/>
              </a:spcBef>
              <a:defRPr b="0" baseline="0" i="0" sz="1800" u="none" cap="none" strike="noStrike">
                <a:solidFill>
                  <a:schemeClr val="dk1"/>
                </a:solidFill>
                <a:latin typeface="Trebuchet MS"/>
                <a:ea typeface="Trebuchet MS"/>
                <a:cs typeface="Trebuchet MS"/>
                <a:sym typeface="Trebuchet MS"/>
              </a:defRPr>
            </a:lvl9pPr>
          </a:lstStyle>
          <a:p/>
        </p:txBody>
      </p:sp>
      <p:sp>
        <p:nvSpPr>
          <p:cNvPr id="100" name="Shape 100"/>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marL="0" marR="0" rtl="0" algn="l">
              <a:spcBef>
                <a:spcPts val="0"/>
              </a:spcBef>
              <a:defRPr b="0" baseline="0" i="0" sz="900" u="none" cap="none" strike="noStrike">
                <a:solidFill>
                  <a:srgbClr val="888888"/>
                </a:solidFill>
                <a:latin typeface="Trebuchet MS"/>
                <a:ea typeface="Trebuchet MS"/>
                <a:cs typeface="Trebuchet MS"/>
                <a:sym typeface="Trebuchet MS"/>
              </a:defRPr>
            </a:lvl1pPr>
            <a:lvl2pPr indent="0" marL="457200" marR="0" rtl="0" algn="l">
              <a:spcBef>
                <a:spcPts val="0"/>
              </a:spcBef>
              <a:defRPr b="0" baseline="0" i="0" sz="1800" u="none" cap="none" strike="noStrike">
                <a:solidFill>
                  <a:schemeClr val="dk1"/>
                </a:solidFill>
                <a:latin typeface="Trebuchet MS"/>
                <a:ea typeface="Trebuchet MS"/>
                <a:cs typeface="Trebuchet MS"/>
                <a:sym typeface="Trebuchet MS"/>
              </a:defRPr>
            </a:lvl2pPr>
            <a:lvl3pPr indent="0" marL="914400" marR="0" rtl="0" algn="l">
              <a:spcBef>
                <a:spcPts val="0"/>
              </a:spcBef>
              <a:defRPr b="0" baseline="0" i="0" sz="1800" u="none" cap="none" strike="noStrike">
                <a:solidFill>
                  <a:schemeClr val="dk1"/>
                </a:solidFill>
                <a:latin typeface="Trebuchet MS"/>
                <a:ea typeface="Trebuchet MS"/>
                <a:cs typeface="Trebuchet MS"/>
                <a:sym typeface="Trebuchet MS"/>
              </a:defRPr>
            </a:lvl3pPr>
            <a:lvl4pPr indent="0" marL="1371600" marR="0" rtl="0" algn="l">
              <a:spcBef>
                <a:spcPts val="0"/>
              </a:spcBef>
              <a:defRPr b="0" baseline="0" i="0" sz="1800" u="none" cap="none" strike="noStrike">
                <a:solidFill>
                  <a:schemeClr val="dk1"/>
                </a:solidFill>
                <a:latin typeface="Trebuchet MS"/>
                <a:ea typeface="Trebuchet MS"/>
                <a:cs typeface="Trebuchet MS"/>
                <a:sym typeface="Trebuchet MS"/>
              </a:defRPr>
            </a:lvl4pPr>
            <a:lvl5pPr indent="0" marL="1828800" marR="0" rtl="0" algn="l">
              <a:spcBef>
                <a:spcPts val="0"/>
              </a:spcBef>
              <a:defRPr b="0" baseline="0" i="0" sz="1800" u="none" cap="none" strike="noStrike">
                <a:solidFill>
                  <a:schemeClr val="dk1"/>
                </a:solidFill>
                <a:latin typeface="Trebuchet MS"/>
                <a:ea typeface="Trebuchet MS"/>
                <a:cs typeface="Trebuchet MS"/>
                <a:sym typeface="Trebuchet MS"/>
              </a:defRPr>
            </a:lvl5pPr>
            <a:lvl6pPr indent="0" marL="2286000" marR="0" rtl="0" algn="l">
              <a:spcBef>
                <a:spcPts val="0"/>
              </a:spcBef>
              <a:defRPr b="0" baseline="0" i="0" sz="1800" u="none" cap="none" strike="noStrike">
                <a:solidFill>
                  <a:schemeClr val="dk1"/>
                </a:solidFill>
                <a:latin typeface="Trebuchet MS"/>
                <a:ea typeface="Trebuchet MS"/>
                <a:cs typeface="Trebuchet MS"/>
                <a:sym typeface="Trebuchet MS"/>
              </a:defRPr>
            </a:lvl6pPr>
            <a:lvl7pPr indent="0" marL="2743200" marR="0" rtl="0" algn="l">
              <a:spcBef>
                <a:spcPts val="0"/>
              </a:spcBef>
              <a:defRPr b="0" baseline="0" i="0" sz="1800" u="none" cap="none" strike="noStrike">
                <a:solidFill>
                  <a:schemeClr val="dk1"/>
                </a:solidFill>
                <a:latin typeface="Trebuchet MS"/>
                <a:ea typeface="Trebuchet MS"/>
                <a:cs typeface="Trebuchet MS"/>
                <a:sym typeface="Trebuchet MS"/>
              </a:defRPr>
            </a:lvl7pPr>
            <a:lvl8pPr indent="0" marL="3200400" marR="0" rtl="0" algn="l">
              <a:spcBef>
                <a:spcPts val="0"/>
              </a:spcBef>
              <a:defRPr b="0" baseline="0" i="0" sz="1800" u="none" cap="none" strike="noStrike">
                <a:solidFill>
                  <a:schemeClr val="dk1"/>
                </a:solidFill>
                <a:latin typeface="Trebuchet MS"/>
                <a:ea typeface="Trebuchet MS"/>
                <a:cs typeface="Trebuchet MS"/>
                <a:sym typeface="Trebuchet MS"/>
              </a:defRPr>
            </a:lvl8pPr>
            <a:lvl9pPr indent="0" marL="3657600" marR="0" rtl="0" algn="l">
              <a:spcBef>
                <a:spcPts val="0"/>
              </a:spcBef>
              <a:defRPr b="0" baseline="0" i="0" sz="1800" u="none" cap="none" strike="noStrike">
                <a:solidFill>
                  <a:schemeClr val="dk1"/>
                </a:solidFill>
                <a:latin typeface="Trebuchet MS"/>
                <a:ea typeface="Trebuchet MS"/>
                <a:cs typeface="Trebuchet MS"/>
                <a:sym typeface="Trebuchet MS"/>
              </a:defRPr>
            </a:lvl9pPr>
          </a:lstStyle>
          <a:p/>
        </p:txBody>
      </p:sp>
      <p:sp>
        <p:nvSpPr>
          <p:cNvPr id="101" name="Shape 101"/>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l">
              <a:spcBef>
                <a:spcPts val="0"/>
              </a:spcBef>
              <a:buClr>
                <a:srgbClr val="0C0C0C"/>
              </a:buClr>
              <a:buSzPct val="25000"/>
              <a:buFont typeface="Arial"/>
              <a:buNone/>
            </a:pPr>
            <a:fld id="{00000000-1234-1234-1234-123412341234}" type="slidenum">
              <a:rPr b="0" baseline="0" i="0" lang="en-US" sz="1000" u="none" cap="none" strike="noStrike">
                <a:solidFill>
                  <a:srgbClr val="0C0C0C"/>
                </a:solidFill>
                <a:latin typeface="Arial"/>
                <a:ea typeface="Arial"/>
                <a:cs typeface="Arial"/>
                <a:sym typeface="Arial"/>
              </a:rPr>
              <a:t>‹#›</a:t>
            </a:fld>
          </a:p>
        </p:txBody>
      </p:sp>
      <p:sp>
        <p:nvSpPr>
          <p:cNvPr id="102" name="Shape 102"/>
          <p:cNvSpPr txBox="1"/>
          <p:nvPr/>
        </p:nvSpPr>
        <p:spPr>
          <a:xfrm>
            <a:off x="541870" y="790377"/>
            <a:ext cx="609599" cy="584776"/>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BFE471"/>
              </a:buClr>
              <a:buSzPct val="25000"/>
              <a:buFont typeface="Arial"/>
              <a:buNone/>
            </a:pPr>
            <a:r>
              <a:rPr b="0" baseline="0" i="0" lang="en-US" sz="8000" u="none" cap="none" strike="noStrike">
                <a:solidFill>
                  <a:srgbClr val="BFE471"/>
                </a:solidFill>
                <a:latin typeface="Arial"/>
                <a:ea typeface="Arial"/>
                <a:cs typeface="Arial"/>
                <a:sym typeface="Arial"/>
                <a:rtl val="0"/>
              </a:rPr>
              <a:t>“</a:t>
            </a:r>
          </a:p>
        </p:txBody>
      </p:sp>
      <p:sp>
        <p:nvSpPr>
          <p:cNvPr id="103" name="Shape 103"/>
          <p:cNvSpPr txBox="1"/>
          <p:nvPr/>
        </p:nvSpPr>
        <p:spPr>
          <a:xfrm>
            <a:off x="8893010" y="2886556"/>
            <a:ext cx="609599" cy="584776"/>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BFE471"/>
              </a:buClr>
              <a:buSzPct val="25000"/>
              <a:buFont typeface="Arial"/>
              <a:buNone/>
            </a:pPr>
            <a:r>
              <a:rPr b="0" baseline="0" i="0" lang="en-US" sz="8000" u="none" cap="none" strike="noStrike">
                <a:solidFill>
                  <a:srgbClr val="BFE471"/>
                </a:solidFill>
                <a:latin typeface="Arial"/>
                <a:ea typeface="Arial"/>
                <a:cs typeface="Arial"/>
                <a:sym typeface="Arial"/>
                <a:rtl val="0"/>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ame Card">
    <p:spTree>
      <p:nvGrpSpPr>
        <p:cNvPr id="104" name="Shape 104"/>
        <p:cNvGrpSpPr/>
        <p:nvPr/>
      </p:nvGrpSpPr>
      <p:grpSpPr>
        <a:xfrm>
          <a:off x="0" y="0"/>
          <a:ext cx="0" cy="0"/>
          <a:chOff x="0" y="0"/>
          <a:chExt cx="0" cy="0"/>
        </a:xfrm>
      </p:grpSpPr>
      <p:sp>
        <p:nvSpPr>
          <p:cNvPr id="105" name="Shape 105"/>
          <p:cNvSpPr txBox="1"/>
          <p:nvPr>
            <p:ph type="title"/>
          </p:nvPr>
        </p:nvSpPr>
        <p:spPr>
          <a:xfrm>
            <a:off x="677335" y="1931988"/>
            <a:ext cx="8596668" cy="2595459"/>
          </a:xfrm>
          <a:prstGeom prst="rect">
            <a:avLst/>
          </a:prstGeom>
          <a:noFill/>
          <a:ln>
            <a:noFill/>
          </a:ln>
        </p:spPr>
        <p:txBody>
          <a:bodyPr anchorCtr="0" anchor="b" bIns="91425" lIns="91425" rIns="91425" tIns="91425"/>
          <a:lstStyle>
            <a:lvl1pPr rtl="0" algn="l">
              <a:spcBef>
                <a:spcPts val="0"/>
              </a:spcBef>
              <a:defRPr b="0" sz="4400" cap="none"/>
            </a:lvl1pPr>
            <a:lvl2pPr rtl="0">
              <a:spcBef>
                <a:spcPts val="0"/>
              </a:spcBef>
              <a:defRPr>
                <a:solidFill>
                  <a:schemeClr val="dk2"/>
                </a:solidFill>
              </a:defRPr>
            </a:lvl2pPr>
            <a:lvl3pPr rtl="0">
              <a:spcBef>
                <a:spcPts val="0"/>
              </a:spcBef>
              <a:defRPr>
                <a:solidFill>
                  <a:schemeClr val="dk2"/>
                </a:solidFill>
              </a:defRPr>
            </a:lvl3pPr>
            <a:lvl4pPr rtl="0">
              <a:spcBef>
                <a:spcPts val="0"/>
              </a:spcBef>
              <a:defRPr>
                <a:solidFill>
                  <a:schemeClr val="dk2"/>
                </a:solidFill>
              </a:defRPr>
            </a:lvl4pPr>
            <a:lvl5pPr rtl="0">
              <a:spcBef>
                <a:spcPts val="0"/>
              </a:spcBef>
              <a:defRPr>
                <a:solidFill>
                  <a:schemeClr val="dk2"/>
                </a:solidFill>
              </a:defRPr>
            </a:lvl5pPr>
            <a:lvl6pPr rtl="0">
              <a:spcBef>
                <a:spcPts val="0"/>
              </a:spcBef>
              <a:defRPr>
                <a:solidFill>
                  <a:schemeClr val="dk2"/>
                </a:solidFill>
              </a:defRPr>
            </a:lvl6pPr>
            <a:lvl7pPr rtl="0">
              <a:spcBef>
                <a:spcPts val="0"/>
              </a:spcBef>
              <a:defRPr>
                <a:solidFill>
                  <a:schemeClr val="dk2"/>
                </a:solidFill>
              </a:defRPr>
            </a:lvl7pPr>
            <a:lvl8pPr rtl="0">
              <a:spcBef>
                <a:spcPts val="0"/>
              </a:spcBef>
              <a:defRPr>
                <a:solidFill>
                  <a:schemeClr val="dk2"/>
                </a:solidFill>
              </a:defRPr>
            </a:lvl8pPr>
            <a:lvl9pPr rtl="0">
              <a:spcBef>
                <a:spcPts val="0"/>
              </a:spcBef>
              <a:defRPr>
                <a:solidFill>
                  <a:schemeClr val="dk2"/>
                </a:solidFill>
              </a:defRPr>
            </a:lvl9pPr>
          </a:lstStyle>
          <a:p/>
        </p:txBody>
      </p:sp>
      <p:sp>
        <p:nvSpPr>
          <p:cNvPr id="106" name="Shape 106"/>
          <p:cNvSpPr txBox="1"/>
          <p:nvPr>
            <p:ph idx="1" type="body"/>
          </p:nvPr>
        </p:nvSpPr>
        <p:spPr>
          <a:xfrm>
            <a:off x="677335" y="4527448"/>
            <a:ext cx="8596668" cy="1513914"/>
          </a:xfrm>
          <a:prstGeom prst="rect">
            <a:avLst/>
          </a:prstGeom>
          <a:noFill/>
          <a:ln>
            <a:noFill/>
          </a:ln>
        </p:spPr>
        <p:txBody>
          <a:bodyPr anchorCtr="0" anchor="t" bIns="91425" lIns="91425" rIns="91425" tIns="91425"/>
          <a:lstStyle>
            <a:lvl1pPr indent="0" marL="0" rtl="0" algn="l">
              <a:spcBef>
                <a:spcPts val="0"/>
              </a:spcBef>
              <a:buClr>
                <a:srgbClr val="3F3F3F"/>
              </a:buClr>
              <a:buFont typeface="Trebuchet MS"/>
              <a:buNone/>
              <a:defRPr sz="1800">
                <a:solidFill>
                  <a:srgbClr val="3F3F3F"/>
                </a:solidFill>
              </a:defRPr>
            </a:lvl1pPr>
            <a:lvl2pPr indent="0" marL="457200" rtl="0">
              <a:spcBef>
                <a:spcPts val="0"/>
              </a:spcBef>
              <a:buClr>
                <a:srgbClr val="888888"/>
              </a:buClr>
              <a:buFont typeface="Trebuchet MS"/>
              <a:buNone/>
              <a:defRPr sz="1800">
                <a:solidFill>
                  <a:srgbClr val="888888"/>
                </a:solidFill>
              </a:defRPr>
            </a:lvl2pPr>
            <a:lvl3pPr indent="0" marL="914400" rtl="0">
              <a:spcBef>
                <a:spcPts val="0"/>
              </a:spcBef>
              <a:buClr>
                <a:srgbClr val="888888"/>
              </a:buClr>
              <a:buFont typeface="Trebuchet MS"/>
              <a:buNone/>
              <a:defRPr sz="1600">
                <a:solidFill>
                  <a:srgbClr val="888888"/>
                </a:solidFill>
              </a:defRPr>
            </a:lvl3pPr>
            <a:lvl4pPr indent="0" marL="1371600" rtl="0">
              <a:spcBef>
                <a:spcPts val="0"/>
              </a:spcBef>
              <a:buClr>
                <a:srgbClr val="888888"/>
              </a:buClr>
              <a:buFont typeface="Trebuchet MS"/>
              <a:buNone/>
              <a:defRPr sz="1400">
                <a:solidFill>
                  <a:srgbClr val="888888"/>
                </a:solidFill>
              </a:defRPr>
            </a:lvl4pPr>
            <a:lvl5pPr indent="0" marL="1828800" rtl="0">
              <a:spcBef>
                <a:spcPts val="0"/>
              </a:spcBef>
              <a:buClr>
                <a:srgbClr val="888888"/>
              </a:buClr>
              <a:buFont typeface="Trebuchet MS"/>
              <a:buNone/>
              <a:defRPr sz="1400">
                <a:solidFill>
                  <a:srgbClr val="888888"/>
                </a:solidFill>
              </a:defRPr>
            </a:lvl5pPr>
            <a:lvl6pPr indent="0" marL="2286000" rtl="0">
              <a:spcBef>
                <a:spcPts val="0"/>
              </a:spcBef>
              <a:buClr>
                <a:srgbClr val="888888"/>
              </a:buClr>
              <a:buFont typeface="Trebuchet MS"/>
              <a:buNone/>
              <a:defRPr sz="1400">
                <a:solidFill>
                  <a:srgbClr val="888888"/>
                </a:solidFill>
              </a:defRPr>
            </a:lvl6pPr>
            <a:lvl7pPr indent="0" marL="2743200" rtl="0">
              <a:spcBef>
                <a:spcPts val="0"/>
              </a:spcBef>
              <a:buClr>
                <a:srgbClr val="888888"/>
              </a:buClr>
              <a:buFont typeface="Trebuchet MS"/>
              <a:buNone/>
              <a:defRPr sz="1400">
                <a:solidFill>
                  <a:srgbClr val="888888"/>
                </a:solidFill>
              </a:defRPr>
            </a:lvl7pPr>
            <a:lvl8pPr indent="0" marL="3200400" rtl="0">
              <a:spcBef>
                <a:spcPts val="0"/>
              </a:spcBef>
              <a:buClr>
                <a:srgbClr val="888888"/>
              </a:buClr>
              <a:buFont typeface="Trebuchet MS"/>
              <a:buNone/>
              <a:defRPr sz="1400">
                <a:solidFill>
                  <a:srgbClr val="888888"/>
                </a:solidFill>
              </a:defRPr>
            </a:lvl8pPr>
            <a:lvl9pPr indent="0" marL="3657600" rtl="0">
              <a:spcBef>
                <a:spcPts val="0"/>
              </a:spcBef>
              <a:buClr>
                <a:srgbClr val="888888"/>
              </a:buClr>
              <a:buFont typeface="Trebuchet MS"/>
              <a:buNone/>
              <a:defRPr sz="1400">
                <a:solidFill>
                  <a:srgbClr val="888888"/>
                </a:solidFill>
              </a:defRPr>
            </a:lvl9pPr>
          </a:lstStyle>
          <a:p/>
        </p:txBody>
      </p:sp>
      <p:sp>
        <p:nvSpPr>
          <p:cNvPr id="107" name="Shape 107"/>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marL="0" marR="0" rtl="0" algn="r">
              <a:spcBef>
                <a:spcPts val="0"/>
              </a:spcBef>
              <a:defRPr b="0" baseline="0" i="0" sz="900" u="none" cap="none" strike="noStrike">
                <a:solidFill>
                  <a:srgbClr val="888888"/>
                </a:solidFill>
                <a:latin typeface="Trebuchet MS"/>
                <a:ea typeface="Trebuchet MS"/>
                <a:cs typeface="Trebuchet MS"/>
                <a:sym typeface="Trebuchet MS"/>
              </a:defRPr>
            </a:lvl1pPr>
            <a:lvl2pPr indent="0" marL="457200" marR="0" rtl="0" algn="l">
              <a:spcBef>
                <a:spcPts val="0"/>
              </a:spcBef>
              <a:defRPr b="0" baseline="0" i="0" sz="1800" u="none" cap="none" strike="noStrike">
                <a:solidFill>
                  <a:schemeClr val="dk1"/>
                </a:solidFill>
                <a:latin typeface="Trebuchet MS"/>
                <a:ea typeface="Trebuchet MS"/>
                <a:cs typeface="Trebuchet MS"/>
                <a:sym typeface="Trebuchet MS"/>
              </a:defRPr>
            </a:lvl2pPr>
            <a:lvl3pPr indent="0" marL="914400" marR="0" rtl="0" algn="l">
              <a:spcBef>
                <a:spcPts val="0"/>
              </a:spcBef>
              <a:defRPr b="0" baseline="0" i="0" sz="1800" u="none" cap="none" strike="noStrike">
                <a:solidFill>
                  <a:schemeClr val="dk1"/>
                </a:solidFill>
                <a:latin typeface="Trebuchet MS"/>
                <a:ea typeface="Trebuchet MS"/>
                <a:cs typeface="Trebuchet MS"/>
                <a:sym typeface="Trebuchet MS"/>
              </a:defRPr>
            </a:lvl3pPr>
            <a:lvl4pPr indent="0" marL="1371600" marR="0" rtl="0" algn="l">
              <a:spcBef>
                <a:spcPts val="0"/>
              </a:spcBef>
              <a:defRPr b="0" baseline="0" i="0" sz="1800" u="none" cap="none" strike="noStrike">
                <a:solidFill>
                  <a:schemeClr val="dk1"/>
                </a:solidFill>
                <a:latin typeface="Trebuchet MS"/>
                <a:ea typeface="Trebuchet MS"/>
                <a:cs typeface="Trebuchet MS"/>
                <a:sym typeface="Trebuchet MS"/>
              </a:defRPr>
            </a:lvl4pPr>
            <a:lvl5pPr indent="0" marL="1828800" marR="0" rtl="0" algn="l">
              <a:spcBef>
                <a:spcPts val="0"/>
              </a:spcBef>
              <a:defRPr b="0" baseline="0" i="0" sz="1800" u="none" cap="none" strike="noStrike">
                <a:solidFill>
                  <a:schemeClr val="dk1"/>
                </a:solidFill>
                <a:latin typeface="Trebuchet MS"/>
                <a:ea typeface="Trebuchet MS"/>
                <a:cs typeface="Trebuchet MS"/>
                <a:sym typeface="Trebuchet MS"/>
              </a:defRPr>
            </a:lvl5pPr>
            <a:lvl6pPr indent="0" marL="2286000" marR="0" rtl="0" algn="l">
              <a:spcBef>
                <a:spcPts val="0"/>
              </a:spcBef>
              <a:defRPr b="0" baseline="0" i="0" sz="1800" u="none" cap="none" strike="noStrike">
                <a:solidFill>
                  <a:schemeClr val="dk1"/>
                </a:solidFill>
                <a:latin typeface="Trebuchet MS"/>
                <a:ea typeface="Trebuchet MS"/>
                <a:cs typeface="Trebuchet MS"/>
                <a:sym typeface="Trebuchet MS"/>
              </a:defRPr>
            </a:lvl6pPr>
            <a:lvl7pPr indent="0" marL="2743200" marR="0" rtl="0" algn="l">
              <a:spcBef>
                <a:spcPts val="0"/>
              </a:spcBef>
              <a:defRPr b="0" baseline="0" i="0" sz="1800" u="none" cap="none" strike="noStrike">
                <a:solidFill>
                  <a:schemeClr val="dk1"/>
                </a:solidFill>
                <a:latin typeface="Trebuchet MS"/>
                <a:ea typeface="Trebuchet MS"/>
                <a:cs typeface="Trebuchet MS"/>
                <a:sym typeface="Trebuchet MS"/>
              </a:defRPr>
            </a:lvl7pPr>
            <a:lvl8pPr indent="0" marL="3200400" marR="0" rtl="0" algn="l">
              <a:spcBef>
                <a:spcPts val="0"/>
              </a:spcBef>
              <a:defRPr b="0" baseline="0" i="0" sz="1800" u="none" cap="none" strike="noStrike">
                <a:solidFill>
                  <a:schemeClr val="dk1"/>
                </a:solidFill>
                <a:latin typeface="Trebuchet MS"/>
                <a:ea typeface="Trebuchet MS"/>
                <a:cs typeface="Trebuchet MS"/>
                <a:sym typeface="Trebuchet MS"/>
              </a:defRPr>
            </a:lvl8pPr>
            <a:lvl9pPr indent="0" marL="3657600" marR="0" rtl="0" algn="l">
              <a:spcBef>
                <a:spcPts val="0"/>
              </a:spcBef>
              <a:defRPr b="0" baseline="0" i="0" sz="1800" u="none" cap="none" strike="noStrike">
                <a:solidFill>
                  <a:schemeClr val="dk1"/>
                </a:solidFill>
                <a:latin typeface="Trebuchet MS"/>
                <a:ea typeface="Trebuchet MS"/>
                <a:cs typeface="Trebuchet MS"/>
                <a:sym typeface="Trebuchet MS"/>
              </a:defRPr>
            </a:lvl9pPr>
          </a:lstStyle>
          <a:p/>
        </p:txBody>
      </p:sp>
      <p:sp>
        <p:nvSpPr>
          <p:cNvPr id="108" name="Shape 108"/>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marL="0" marR="0" rtl="0" algn="l">
              <a:spcBef>
                <a:spcPts val="0"/>
              </a:spcBef>
              <a:defRPr b="0" baseline="0" i="0" sz="900" u="none" cap="none" strike="noStrike">
                <a:solidFill>
                  <a:srgbClr val="888888"/>
                </a:solidFill>
                <a:latin typeface="Trebuchet MS"/>
                <a:ea typeface="Trebuchet MS"/>
                <a:cs typeface="Trebuchet MS"/>
                <a:sym typeface="Trebuchet MS"/>
              </a:defRPr>
            </a:lvl1pPr>
            <a:lvl2pPr indent="0" marL="457200" marR="0" rtl="0" algn="l">
              <a:spcBef>
                <a:spcPts val="0"/>
              </a:spcBef>
              <a:defRPr b="0" baseline="0" i="0" sz="1800" u="none" cap="none" strike="noStrike">
                <a:solidFill>
                  <a:schemeClr val="dk1"/>
                </a:solidFill>
                <a:latin typeface="Trebuchet MS"/>
                <a:ea typeface="Trebuchet MS"/>
                <a:cs typeface="Trebuchet MS"/>
                <a:sym typeface="Trebuchet MS"/>
              </a:defRPr>
            </a:lvl2pPr>
            <a:lvl3pPr indent="0" marL="914400" marR="0" rtl="0" algn="l">
              <a:spcBef>
                <a:spcPts val="0"/>
              </a:spcBef>
              <a:defRPr b="0" baseline="0" i="0" sz="1800" u="none" cap="none" strike="noStrike">
                <a:solidFill>
                  <a:schemeClr val="dk1"/>
                </a:solidFill>
                <a:latin typeface="Trebuchet MS"/>
                <a:ea typeface="Trebuchet MS"/>
                <a:cs typeface="Trebuchet MS"/>
                <a:sym typeface="Trebuchet MS"/>
              </a:defRPr>
            </a:lvl3pPr>
            <a:lvl4pPr indent="0" marL="1371600" marR="0" rtl="0" algn="l">
              <a:spcBef>
                <a:spcPts val="0"/>
              </a:spcBef>
              <a:defRPr b="0" baseline="0" i="0" sz="1800" u="none" cap="none" strike="noStrike">
                <a:solidFill>
                  <a:schemeClr val="dk1"/>
                </a:solidFill>
                <a:latin typeface="Trebuchet MS"/>
                <a:ea typeface="Trebuchet MS"/>
                <a:cs typeface="Trebuchet MS"/>
                <a:sym typeface="Trebuchet MS"/>
              </a:defRPr>
            </a:lvl4pPr>
            <a:lvl5pPr indent="0" marL="1828800" marR="0" rtl="0" algn="l">
              <a:spcBef>
                <a:spcPts val="0"/>
              </a:spcBef>
              <a:defRPr b="0" baseline="0" i="0" sz="1800" u="none" cap="none" strike="noStrike">
                <a:solidFill>
                  <a:schemeClr val="dk1"/>
                </a:solidFill>
                <a:latin typeface="Trebuchet MS"/>
                <a:ea typeface="Trebuchet MS"/>
                <a:cs typeface="Trebuchet MS"/>
                <a:sym typeface="Trebuchet MS"/>
              </a:defRPr>
            </a:lvl5pPr>
            <a:lvl6pPr indent="0" marL="2286000" marR="0" rtl="0" algn="l">
              <a:spcBef>
                <a:spcPts val="0"/>
              </a:spcBef>
              <a:defRPr b="0" baseline="0" i="0" sz="1800" u="none" cap="none" strike="noStrike">
                <a:solidFill>
                  <a:schemeClr val="dk1"/>
                </a:solidFill>
                <a:latin typeface="Trebuchet MS"/>
                <a:ea typeface="Trebuchet MS"/>
                <a:cs typeface="Trebuchet MS"/>
                <a:sym typeface="Trebuchet MS"/>
              </a:defRPr>
            </a:lvl6pPr>
            <a:lvl7pPr indent="0" marL="2743200" marR="0" rtl="0" algn="l">
              <a:spcBef>
                <a:spcPts val="0"/>
              </a:spcBef>
              <a:defRPr b="0" baseline="0" i="0" sz="1800" u="none" cap="none" strike="noStrike">
                <a:solidFill>
                  <a:schemeClr val="dk1"/>
                </a:solidFill>
                <a:latin typeface="Trebuchet MS"/>
                <a:ea typeface="Trebuchet MS"/>
                <a:cs typeface="Trebuchet MS"/>
                <a:sym typeface="Trebuchet MS"/>
              </a:defRPr>
            </a:lvl7pPr>
            <a:lvl8pPr indent="0" marL="3200400" marR="0" rtl="0" algn="l">
              <a:spcBef>
                <a:spcPts val="0"/>
              </a:spcBef>
              <a:defRPr b="0" baseline="0" i="0" sz="1800" u="none" cap="none" strike="noStrike">
                <a:solidFill>
                  <a:schemeClr val="dk1"/>
                </a:solidFill>
                <a:latin typeface="Trebuchet MS"/>
                <a:ea typeface="Trebuchet MS"/>
                <a:cs typeface="Trebuchet MS"/>
                <a:sym typeface="Trebuchet MS"/>
              </a:defRPr>
            </a:lvl8pPr>
            <a:lvl9pPr indent="0" marL="3657600" marR="0" rtl="0" algn="l">
              <a:spcBef>
                <a:spcPts val="0"/>
              </a:spcBef>
              <a:defRPr b="0" baseline="0" i="0" sz="1800" u="none" cap="none" strike="noStrike">
                <a:solidFill>
                  <a:schemeClr val="dk1"/>
                </a:solidFill>
                <a:latin typeface="Trebuchet MS"/>
                <a:ea typeface="Trebuchet MS"/>
                <a:cs typeface="Trebuchet MS"/>
                <a:sym typeface="Trebuchet MS"/>
              </a:defRPr>
            </a:lvl9pPr>
          </a:lstStyle>
          <a:p/>
        </p:txBody>
      </p:sp>
      <p:sp>
        <p:nvSpPr>
          <p:cNvPr id="109" name="Shape 109"/>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l">
              <a:spcBef>
                <a:spcPts val="0"/>
              </a:spcBef>
              <a:buClr>
                <a:srgbClr val="0C0C0C"/>
              </a:buClr>
              <a:buSzPct val="25000"/>
              <a:buFont typeface="Arial"/>
              <a:buNone/>
            </a:pPr>
            <a:fld id="{00000000-1234-1234-1234-123412341234}" type="slidenum">
              <a:rPr b="0" baseline="0" i="0" lang="en-US" sz="1000" u="none" cap="none" strike="noStrike">
                <a:solidFill>
                  <a:srgbClr val="0C0C0C"/>
                </a:solidFill>
                <a:latin typeface="Arial"/>
                <a:ea typeface="Arial"/>
                <a:cs typeface="Arial"/>
                <a:sym typeface="Aria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Name Card">
    <p:spTree>
      <p:nvGrpSpPr>
        <p:cNvPr id="110" name="Shape 110"/>
        <p:cNvGrpSpPr/>
        <p:nvPr/>
      </p:nvGrpSpPr>
      <p:grpSpPr>
        <a:xfrm>
          <a:off x="0" y="0"/>
          <a:ext cx="0" cy="0"/>
          <a:chOff x="0" y="0"/>
          <a:chExt cx="0" cy="0"/>
        </a:xfrm>
      </p:grpSpPr>
      <p:sp>
        <p:nvSpPr>
          <p:cNvPr id="111" name="Shape 111"/>
          <p:cNvSpPr txBox="1"/>
          <p:nvPr>
            <p:ph type="title"/>
          </p:nvPr>
        </p:nvSpPr>
        <p:spPr>
          <a:xfrm>
            <a:off x="931333" y="609600"/>
            <a:ext cx="8094134" cy="3022599"/>
          </a:xfrm>
          <a:prstGeom prst="rect">
            <a:avLst/>
          </a:prstGeom>
          <a:noFill/>
          <a:ln>
            <a:noFill/>
          </a:ln>
        </p:spPr>
        <p:txBody>
          <a:bodyPr anchorCtr="0" anchor="ctr" bIns="91425" lIns="91425" rIns="91425" tIns="91425"/>
          <a:lstStyle>
            <a:lvl1pPr rtl="0" algn="l">
              <a:spcBef>
                <a:spcPts val="0"/>
              </a:spcBef>
              <a:defRPr b="0" sz="4400" cap="none"/>
            </a:lvl1pPr>
            <a:lvl2pPr rtl="0">
              <a:spcBef>
                <a:spcPts val="0"/>
              </a:spcBef>
              <a:defRPr>
                <a:solidFill>
                  <a:schemeClr val="dk2"/>
                </a:solidFill>
              </a:defRPr>
            </a:lvl2pPr>
            <a:lvl3pPr rtl="0">
              <a:spcBef>
                <a:spcPts val="0"/>
              </a:spcBef>
              <a:defRPr>
                <a:solidFill>
                  <a:schemeClr val="dk2"/>
                </a:solidFill>
              </a:defRPr>
            </a:lvl3pPr>
            <a:lvl4pPr rtl="0">
              <a:spcBef>
                <a:spcPts val="0"/>
              </a:spcBef>
              <a:defRPr>
                <a:solidFill>
                  <a:schemeClr val="dk2"/>
                </a:solidFill>
              </a:defRPr>
            </a:lvl4pPr>
            <a:lvl5pPr rtl="0">
              <a:spcBef>
                <a:spcPts val="0"/>
              </a:spcBef>
              <a:defRPr>
                <a:solidFill>
                  <a:schemeClr val="dk2"/>
                </a:solidFill>
              </a:defRPr>
            </a:lvl5pPr>
            <a:lvl6pPr rtl="0">
              <a:spcBef>
                <a:spcPts val="0"/>
              </a:spcBef>
              <a:defRPr>
                <a:solidFill>
                  <a:schemeClr val="dk2"/>
                </a:solidFill>
              </a:defRPr>
            </a:lvl6pPr>
            <a:lvl7pPr rtl="0">
              <a:spcBef>
                <a:spcPts val="0"/>
              </a:spcBef>
              <a:defRPr>
                <a:solidFill>
                  <a:schemeClr val="dk2"/>
                </a:solidFill>
              </a:defRPr>
            </a:lvl7pPr>
            <a:lvl8pPr rtl="0">
              <a:spcBef>
                <a:spcPts val="0"/>
              </a:spcBef>
              <a:defRPr>
                <a:solidFill>
                  <a:schemeClr val="dk2"/>
                </a:solidFill>
              </a:defRPr>
            </a:lvl8pPr>
            <a:lvl9pPr rtl="0">
              <a:spcBef>
                <a:spcPts val="0"/>
              </a:spcBef>
              <a:defRPr>
                <a:solidFill>
                  <a:schemeClr val="dk2"/>
                </a:solidFill>
              </a:defRPr>
            </a:lvl9pPr>
          </a:lstStyle>
          <a:p/>
        </p:txBody>
      </p:sp>
      <p:sp>
        <p:nvSpPr>
          <p:cNvPr id="112" name="Shape 112"/>
          <p:cNvSpPr txBox="1"/>
          <p:nvPr>
            <p:ph idx="1" type="body"/>
          </p:nvPr>
        </p:nvSpPr>
        <p:spPr>
          <a:xfrm>
            <a:off x="677331" y="4013200"/>
            <a:ext cx="8596668" cy="514247"/>
          </a:xfrm>
          <a:prstGeom prst="rect">
            <a:avLst/>
          </a:prstGeom>
          <a:noFill/>
          <a:ln>
            <a:noFill/>
          </a:ln>
        </p:spPr>
        <p:txBody>
          <a:bodyPr anchorCtr="0" anchor="b" bIns="91425" lIns="91425" rIns="91425" tIns="91425"/>
          <a:lstStyle>
            <a:lvl1pPr indent="0" marL="0" rtl="0">
              <a:spcBef>
                <a:spcPts val="0"/>
              </a:spcBef>
              <a:buClr>
                <a:srgbClr val="3F3F3F"/>
              </a:buClr>
              <a:buFont typeface="Trebuchet MS"/>
              <a:buNone/>
              <a:defRPr sz="2400">
                <a:solidFill>
                  <a:srgbClr val="3F3F3F"/>
                </a:solidFill>
              </a:defRPr>
            </a:lvl1pPr>
            <a:lvl2pPr indent="0" marL="457200" rtl="0">
              <a:spcBef>
                <a:spcPts val="0"/>
              </a:spcBef>
              <a:buFont typeface="Trebuchet MS"/>
              <a:buNone/>
              <a:defRPr/>
            </a:lvl2pPr>
            <a:lvl3pPr indent="0" marL="914400" rtl="0">
              <a:spcBef>
                <a:spcPts val="0"/>
              </a:spcBef>
              <a:buFont typeface="Trebuchet MS"/>
              <a:buNone/>
              <a:defRPr/>
            </a:lvl3pPr>
            <a:lvl4pPr indent="0" marL="1371600" rtl="0">
              <a:spcBef>
                <a:spcPts val="0"/>
              </a:spcBef>
              <a:buFont typeface="Trebuchet MS"/>
              <a:buNone/>
              <a:defRPr/>
            </a:lvl4pPr>
            <a:lvl5pPr indent="0" marL="1828800" rtl="0">
              <a:spcBef>
                <a:spcPts val="0"/>
              </a:spcBef>
              <a:buFont typeface="Trebuchet MS"/>
              <a:buNone/>
              <a:defRPr/>
            </a:lvl5pPr>
            <a:lvl6pPr rtl="0">
              <a:spcBef>
                <a:spcPts val="0"/>
              </a:spcBef>
              <a:defRPr sz="1200">
                <a:solidFill>
                  <a:srgbClr val="3F3F3F"/>
                </a:solidFill>
                <a:latin typeface="Trebuchet MS"/>
                <a:ea typeface="Trebuchet MS"/>
                <a:cs typeface="Trebuchet MS"/>
                <a:sym typeface="Trebuchet MS"/>
              </a:defRPr>
            </a:lvl6pPr>
            <a:lvl7pPr rtl="0">
              <a:spcBef>
                <a:spcPts val="0"/>
              </a:spcBef>
              <a:defRPr sz="1200">
                <a:solidFill>
                  <a:srgbClr val="3F3F3F"/>
                </a:solidFill>
                <a:latin typeface="Trebuchet MS"/>
                <a:ea typeface="Trebuchet MS"/>
                <a:cs typeface="Trebuchet MS"/>
                <a:sym typeface="Trebuchet MS"/>
              </a:defRPr>
            </a:lvl7pPr>
            <a:lvl8pPr rtl="0">
              <a:spcBef>
                <a:spcPts val="0"/>
              </a:spcBef>
              <a:defRPr sz="1200">
                <a:solidFill>
                  <a:srgbClr val="3F3F3F"/>
                </a:solidFill>
                <a:latin typeface="Trebuchet MS"/>
                <a:ea typeface="Trebuchet MS"/>
                <a:cs typeface="Trebuchet MS"/>
                <a:sym typeface="Trebuchet MS"/>
              </a:defRPr>
            </a:lvl8pPr>
            <a:lvl9pPr rtl="0">
              <a:spcBef>
                <a:spcPts val="0"/>
              </a:spcBef>
              <a:defRPr sz="1200">
                <a:solidFill>
                  <a:srgbClr val="3F3F3F"/>
                </a:solidFill>
                <a:latin typeface="Trebuchet MS"/>
                <a:ea typeface="Trebuchet MS"/>
                <a:cs typeface="Trebuchet MS"/>
                <a:sym typeface="Trebuchet MS"/>
              </a:defRPr>
            </a:lvl9pPr>
          </a:lstStyle>
          <a:p/>
        </p:txBody>
      </p:sp>
      <p:sp>
        <p:nvSpPr>
          <p:cNvPr id="113" name="Shape 113"/>
          <p:cNvSpPr txBox="1"/>
          <p:nvPr>
            <p:ph idx="2" type="body"/>
          </p:nvPr>
        </p:nvSpPr>
        <p:spPr>
          <a:xfrm>
            <a:off x="677335" y="4527448"/>
            <a:ext cx="8596668" cy="1513914"/>
          </a:xfrm>
          <a:prstGeom prst="rect">
            <a:avLst/>
          </a:prstGeom>
          <a:noFill/>
          <a:ln>
            <a:noFill/>
          </a:ln>
        </p:spPr>
        <p:txBody>
          <a:bodyPr anchorCtr="0" anchor="t" bIns="91425" lIns="91425" rIns="91425" tIns="91425"/>
          <a:lstStyle>
            <a:lvl1pPr indent="0" marL="0" rtl="0" algn="l">
              <a:spcBef>
                <a:spcPts val="0"/>
              </a:spcBef>
              <a:buClr>
                <a:srgbClr val="7F7F7F"/>
              </a:buClr>
              <a:buFont typeface="Trebuchet MS"/>
              <a:buNone/>
              <a:defRPr sz="1800">
                <a:solidFill>
                  <a:srgbClr val="7F7F7F"/>
                </a:solidFill>
              </a:defRPr>
            </a:lvl1pPr>
            <a:lvl2pPr indent="0" marL="457200" rtl="0">
              <a:spcBef>
                <a:spcPts val="0"/>
              </a:spcBef>
              <a:buClr>
                <a:srgbClr val="888888"/>
              </a:buClr>
              <a:buFont typeface="Trebuchet MS"/>
              <a:buNone/>
              <a:defRPr sz="1800">
                <a:solidFill>
                  <a:srgbClr val="888888"/>
                </a:solidFill>
              </a:defRPr>
            </a:lvl2pPr>
            <a:lvl3pPr indent="0" marL="914400" rtl="0">
              <a:spcBef>
                <a:spcPts val="0"/>
              </a:spcBef>
              <a:buClr>
                <a:srgbClr val="888888"/>
              </a:buClr>
              <a:buFont typeface="Trebuchet MS"/>
              <a:buNone/>
              <a:defRPr sz="1600">
                <a:solidFill>
                  <a:srgbClr val="888888"/>
                </a:solidFill>
              </a:defRPr>
            </a:lvl3pPr>
            <a:lvl4pPr indent="0" marL="1371600" rtl="0">
              <a:spcBef>
                <a:spcPts val="0"/>
              </a:spcBef>
              <a:buClr>
                <a:srgbClr val="888888"/>
              </a:buClr>
              <a:buFont typeface="Trebuchet MS"/>
              <a:buNone/>
              <a:defRPr sz="1400">
                <a:solidFill>
                  <a:srgbClr val="888888"/>
                </a:solidFill>
              </a:defRPr>
            </a:lvl4pPr>
            <a:lvl5pPr indent="0" marL="1828800" rtl="0">
              <a:spcBef>
                <a:spcPts val="0"/>
              </a:spcBef>
              <a:buClr>
                <a:srgbClr val="888888"/>
              </a:buClr>
              <a:buFont typeface="Trebuchet MS"/>
              <a:buNone/>
              <a:defRPr sz="1400">
                <a:solidFill>
                  <a:srgbClr val="888888"/>
                </a:solidFill>
              </a:defRPr>
            </a:lvl5pPr>
            <a:lvl6pPr indent="0" marL="2286000" rtl="0">
              <a:spcBef>
                <a:spcPts val="0"/>
              </a:spcBef>
              <a:buClr>
                <a:srgbClr val="888888"/>
              </a:buClr>
              <a:buFont typeface="Trebuchet MS"/>
              <a:buNone/>
              <a:defRPr sz="1400">
                <a:solidFill>
                  <a:srgbClr val="888888"/>
                </a:solidFill>
              </a:defRPr>
            </a:lvl6pPr>
            <a:lvl7pPr indent="0" marL="2743200" rtl="0">
              <a:spcBef>
                <a:spcPts val="0"/>
              </a:spcBef>
              <a:buClr>
                <a:srgbClr val="888888"/>
              </a:buClr>
              <a:buFont typeface="Trebuchet MS"/>
              <a:buNone/>
              <a:defRPr sz="1400">
                <a:solidFill>
                  <a:srgbClr val="888888"/>
                </a:solidFill>
              </a:defRPr>
            </a:lvl7pPr>
            <a:lvl8pPr indent="0" marL="3200400" rtl="0">
              <a:spcBef>
                <a:spcPts val="0"/>
              </a:spcBef>
              <a:buClr>
                <a:srgbClr val="888888"/>
              </a:buClr>
              <a:buFont typeface="Trebuchet MS"/>
              <a:buNone/>
              <a:defRPr sz="1400">
                <a:solidFill>
                  <a:srgbClr val="888888"/>
                </a:solidFill>
              </a:defRPr>
            </a:lvl8pPr>
            <a:lvl9pPr indent="0" marL="3657600" rtl="0">
              <a:spcBef>
                <a:spcPts val="0"/>
              </a:spcBef>
              <a:buClr>
                <a:srgbClr val="888888"/>
              </a:buClr>
              <a:buFont typeface="Trebuchet MS"/>
              <a:buNone/>
              <a:defRPr sz="1400">
                <a:solidFill>
                  <a:srgbClr val="888888"/>
                </a:solidFill>
              </a:defRPr>
            </a:lvl9pPr>
          </a:lstStyle>
          <a:p/>
        </p:txBody>
      </p:sp>
      <p:sp>
        <p:nvSpPr>
          <p:cNvPr id="114" name="Shape 114"/>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marL="0" marR="0" rtl="0" algn="r">
              <a:spcBef>
                <a:spcPts val="0"/>
              </a:spcBef>
              <a:defRPr b="0" baseline="0" i="0" sz="900" u="none" cap="none" strike="noStrike">
                <a:solidFill>
                  <a:srgbClr val="888888"/>
                </a:solidFill>
                <a:latin typeface="Trebuchet MS"/>
                <a:ea typeface="Trebuchet MS"/>
                <a:cs typeface="Trebuchet MS"/>
                <a:sym typeface="Trebuchet MS"/>
              </a:defRPr>
            </a:lvl1pPr>
            <a:lvl2pPr indent="0" marL="457200" marR="0" rtl="0" algn="l">
              <a:spcBef>
                <a:spcPts val="0"/>
              </a:spcBef>
              <a:defRPr b="0" baseline="0" i="0" sz="1800" u="none" cap="none" strike="noStrike">
                <a:solidFill>
                  <a:schemeClr val="dk1"/>
                </a:solidFill>
                <a:latin typeface="Trebuchet MS"/>
                <a:ea typeface="Trebuchet MS"/>
                <a:cs typeface="Trebuchet MS"/>
                <a:sym typeface="Trebuchet MS"/>
              </a:defRPr>
            </a:lvl2pPr>
            <a:lvl3pPr indent="0" marL="914400" marR="0" rtl="0" algn="l">
              <a:spcBef>
                <a:spcPts val="0"/>
              </a:spcBef>
              <a:defRPr b="0" baseline="0" i="0" sz="1800" u="none" cap="none" strike="noStrike">
                <a:solidFill>
                  <a:schemeClr val="dk1"/>
                </a:solidFill>
                <a:latin typeface="Trebuchet MS"/>
                <a:ea typeface="Trebuchet MS"/>
                <a:cs typeface="Trebuchet MS"/>
                <a:sym typeface="Trebuchet MS"/>
              </a:defRPr>
            </a:lvl3pPr>
            <a:lvl4pPr indent="0" marL="1371600" marR="0" rtl="0" algn="l">
              <a:spcBef>
                <a:spcPts val="0"/>
              </a:spcBef>
              <a:defRPr b="0" baseline="0" i="0" sz="1800" u="none" cap="none" strike="noStrike">
                <a:solidFill>
                  <a:schemeClr val="dk1"/>
                </a:solidFill>
                <a:latin typeface="Trebuchet MS"/>
                <a:ea typeface="Trebuchet MS"/>
                <a:cs typeface="Trebuchet MS"/>
                <a:sym typeface="Trebuchet MS"/>
              </a:defRPr>
            </a:lvl4pPr>
            <a:lvl5pPr indent="0" marL="1828800" marR="0" rtl="0" algn="l">
              <a:spcBef>
                <a:spcPts val="0"/>
              </a:spcBef>
              <a:defRPr b="0" baseline="0" i="0" sz="1800" u="none" cap="none" strike="noStrike">
                <a:solidFill>
                  <a:schemeClr val="dk1"/>
                </a:solidFill>
                <a:latin typeface="Trebuchet MS"/>
                <a:ea typeface="Trebuchet MS"/>
                <a:cs typeface="Trebuchet MS"/>
                <a:sym typeface="Trebuchet MS"/>
              </a:defRPr>
            </a:lvl5pPr>
            <a:lvl6pPr indent="0" marL="2286000" marR="0" rtl="0" algn="l">
              <a:spcBef>
                <a:spcPts val="0"/>
              </a:spcBef>
              <a:defRPr b="0" baseline="0" i="0" sz="1800" u="none" cap="none" strike="noStrike">
                <a:solidFill>
                  <a:schemeClr val="dk1"/>
                </a:solidFill>
                <a:latin typeface="Trebuchet MS"/>
                <a:ea typeface="Trebuchet MS"/>
                <a:cs typeface="Trebuchet MS"/>
                <a:sym typeface="Trebuchet MS"/>
              </a:defRPr>
            </a:lvl6pPr>
            <a:lvl7pPr indent="0" marL="2743200" marR="0" rtl="0" algn="l">
              <a:spcBef>
                <a:spcPts val="0"/>
              </a:spcBef>
              <a:defRPr b="0" baseline="0" i="0" sz="1800" u="none" cap="none" strike="noStrike">
                <a:solidFill>
                  <a:schemeClr val="dk1"/>
                </a:solidFill>
                <a:latin typeface="Trebuchet MS"/>
                <a:ea typeface="Trebuchet MS"/>
                <a:cs typeface="Trebuchet MS"/>
                <a:sym typeface="Trebuchet MS"/>
              </a:defRPr>
            </a:lvl7pPr>
            <a:lvl8pPr indent="0" marL="3200400" marR="0" rtl="0" algn="l">
              <a:spcBef>
                <a:spcPts val="0"/>
              </a:spcBef>
              <a:defRPr b="0" baseline="0" i="0" sz="1800" u="none" cap="none" strike="noStrike">
                <a:solidFill>
                  <a:schemeClr val="dk1"/>
                </a:solidFill>
                <a:latin typeface="Trebuchet MS"/>
                <a:ea typeface="Trebuchet MS"/>
                <a:cs typeface="Trebuchet MS"/>
                <a:sym typeface="Trebuchet MS"/>
              </a:defRPr>
            </a:lvl8pPr>
            <a:lvl9pPr indent="0" marL="3657600" marR="0" rtl="0" algn="l">
              <a:spcBef>
                <a:spcPts val="0"/>
              </a:spcBef>
              <a:defRPr b="0" baseline="0" i="0" sz="1800" u="none" cap="none" strike="noStrike">
                <a:solidFill>
                  <a:schemeClr val="dk1"/>
                </a:solidFill>
                <a:latin typeface="Trebuchet MS"/>
                <a:ea typeface="Trebuchet MS"/>
                <a:cs typeface="Trebuchet MS"/>
                <a:sym typeface="Trebuchet MS"/>
              </a:defRPr>
            </a:lvl9pPr>
          </a:lstStyle>
          <a:p/>
        </p:txBody>
      </p:sp>
      <p:sp>
        <p:nvSpPr>
          <p:cNvPr id="115" name="Shape 115"/>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marL="0" marR="0" rtl="0" algn="l">
              <a:spcBef>
                <a:spcPts val="0"/>
              </a:spcBef>
              <a:defRPr b="0" baseline="0" i="0" sz="900" u="none" cap="none" strike="noStrike">
                <a:solidFill>
                  <a:srgbClr val="888888"/>
                </a:solidFill>
                <a:latin typeface="Trebuchet MS"/>
                <a:ea typeface="Trebuchet MS"/>
                <a:cs typeface="Trebuchet MS"/>
                <a:sym typeface="Trebuchet MS"/>
              </a:defRPr>
            </a:lvl1pPr>
            <a:lvl2pPr indent="0" marL="457200" marR="0" rtl="0" algn="l">
              <a:spcBef>
                <a:spcPts val="0"/>
              </a:spcBef>
              <a:defRPr b="0" baseline="0" i="0" sz="1800" u="none" cap="none" strike="noStrike">
                <a:solidFill>
                  <a:schemeClr val="dk1"/>
                </a:solidFill>
                <a:latin typeface="Trebuchet MS"/>
                <a:ea typeface="Trebuchet MS"/>
                <a:cs typeface="Trebuchet MS"/>
                <a:sym typeface="Trebuchet MS"/>
              </a:defRPr>
            </a:lvl2pPr>
            <a:lvl3pPr indent="0" marL="914400" marR="0" rtl="0" algn="l">
              <a:spcBef>
                <a:spcPts val="0"/>
              </a:spcBef>
              <a:defRPr b="0" baseline="0" i="0" sz="1800" u="none" cap="none" strike="noStrike">
                <a:solidFill>
                  <a:schemeClr val="dk1"/>
                </a:solidFill>
                <a:latin typeface="Trebuchet MS"/>
                <a:ea typeface="Trebuchet MS"/>
                <a:cs typeface="Trebuchet MS"/>
                <a:sym typeface="Trebuchet MS"/>
              </a:defRPr>
            </a:lvl3pPr>
            <a:lvl4pPr indent="0" marL="1371600" marR="0" rtl="0" algn="l">
              <a:spcBef>
                <a:spcPts val="0"/>
              </a:spcBef>
              <a:defRPr b="0" baseline="0" i="0" sz="1800" u="none" cap="none" strike="noStrike">
                <a:solidFill>
                  <a:schemeClr val="dk1"/>
                </a:solidFill>
                <a:latin typeface="Trebuchet MS"/>
                <a:ea typeface="Trebuchet MS"/>
                <a:cs typeface="Trebuchet MS"/>
                <a:sym typeface="Trebuchet MS"/>
              </a:defRPr>
            </a:lvl4pPr>
            <a:lvl5pPr indent="0" marL="1828800" marR="0" rtl="0" algn="l">
              <a:spcBef>
                <a:spcPts val="0"/>
              </a:spcBef>
              <a:defRPr b="0" baseline="0" i="0" sz="1800" u="none" cap="none" strike="noStrike">
                <a:solidFill>
                  <a:schemeClr val="dk1"/>
                </a:solidFill>
                <a:latin typeface="Trebuchet MS"/>
                <a:ea typeface="Trebuchet MS"/>
                <a:cs typeface="Trebuchet MS"/>
                <a:sym typeface="Trebuchet MS"/>
              </a:defRPr>
            </a:lvl5pPr>
            <a:lvl6pPr indent="0" marL="2286000" marR="0" rtl="0" algn="l">
              <a:spcBef>
                <a:spcPts val="0"/>
              </a:spcBef>
              <a:defRPr b="0" baseline="0" i="0" sz="1800" u="none" cap="none" strike="noStrike">
                <a:solidFill>
                  <a:schemeClr val="dk1"/>
                </a:solidFill>
                <a:latin typeface="Trebuchet MS"/>
                <a:ea typeface="Trebuchet MS"/>
                <a:cs typeface="Trebuchet MS"/>
                <a:sym typeface="Trebuchet MS"/>
              </a:defRPr>
            </a:lvl6pPr>
            <a:lvl7pPr indent="0" marL="2743200" marR="0" rtl="0" algn="l">
              <a:spcBef>
                <a:spcPts val="0"/>
              </a:spcBef>
              <a:defRPr b="0" baseline="0" i="0" sz="1800" u="none" cap="none" strike="noStrike">
                <a:solidFill>
                  <a:schemeClr val="dk1"/>
                </a:solidFill>
                <a:latin typeface="Trebuchet MS"/>
                <a:ea typeface="Trebuchet MS"/>
                <a:cs typeface="Trebuchet MS"/>
                <a:sym typeface="Trebuchet MS"/>
              </a:defRPr>
            </a:lvl7pPr>
            <a:lvl8pPr indent="0" marL="3200400" marR="0" rtl="0" algn="l">
              <a:spcBef>
                <a:spcPts val="0"/>
              </a:spcBef>
              <a:defRPr b="0" baseline="0" i="0" sz="1800" u="none" cap="none" strike="noStrike">
                <a:solidFill>
                  <a:schemeClr val="dk1"/>
                </a:solidFill>
                <a:latin typeface="Trebuchet MS"/>
                <a:ea typeface="Trebuchet MS"/>
                <a:cs typeface="Trebuchet MS"/>
                <a:sym typeface="Trebuchet MS"/>
              </a:defRPr>
            </a:lvl8pPr>
            <a:lvl9pPr indent="0" marL="3657600" marR="0" rtl="0" algn="l">
              <a:spcBef>
                <a:spcPts val="0"/>
              </a:spcBef>
              <a:defRPr b="0" baseline="0" i="0" sz="1800" u="none" cap="none" strike="noStrike">
                <a:solidFill>
                  <a:schemeClr val="dk1"/>
                </a:solidFill>
                <a:latin typeface="Trebuchet MS"/>
                <a:ea typeface="Trebuchet MS"/>
                <a:cs typeface="Trebuchet MS"/>
                <a:sym typeface="Trebuchet MS"/>
              </a:defRPr>
            </a:lvl9pPr>
          </a:lstStyle>
          <a:p/>
        </p:txBody>
      </p:sp>
      <p:sp>
        <p:nvSpPr>
          <p:cNvPr id="116" name="Shape 116"/>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l">
              <a:spcBef>
                <a:spcPts val="0"/>
              </a:spcBef>
              <a:buClr>
                <a:srgbClr val="0C0C0C"/>
              </a:buClr>
              <a:buSzPct val="25000"/>
              <a:buFont typeface="Arial"/>
              <a:buNone/>
            </a:pPr>
            <a:fld id="{00000000-1234-1234-1234-123412341234}" type="slidenum">
              <a:rPr b="0" baseline="0" i="0" lang="en-US" sz="1000" u="none" cap="none" strike="noStrike">
                <a:solidFill>
                  <a:srgbClr val="0C0C0C"/>
                </a:solidFill>
                <a:latin typeface="Arial"/>
                <a:ea typeface="Arial"/>
                <a:cs typeface="Arial"/>
                <a:sym typeface="Arial"/>
              </a:rPr>
              <a:t>‹#›</a:t>
            </a:fld>
          </a:p>
        </p:txBody>
      </p:sp>
      <p:sp>
        <p:nvSpPr>
          <p:cNvPr id="117" name="Shape 117"/>
          <p:cNvSpPr txBox="1"/>
          <p:nvPr/>
        </p:nvSpPr>
        <p:spPr>
          <a:xfrm>
            <a:off x="541870" y="790377"/>
            <a:ext cx="609599" cy="584776"/>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BFE471"/>
              </a:buClr>
              <a:buSzPct val="25000"/>
              <a:buFont typeface="Arial"/>
              <a:buNone/>
            </a:pPr>
            <a:r>
              <a:rPr b="0" baseline="0" i="0" lang="en-US" sz="8000" u="none" cap="none" strike="noStrike">
                <a:solidFill>
                  <a:srgbClr val="BFE471"/>
                </a:solidFill>
                <a:latin typeface="Arial"/>
                <a:ea typeface="Arial"/>
                <a:cs typeface="Arial"/>
                <a:sym typeface="Arial"/>
                <a:rtl val="0"/>
              </a:rPr>
              <a:t>“</a:t>
            </a:r>
          </a:p>
        </p:txBody>
      </p:sp>
      <p:sp>
        <p:nvSpPr>
          <p:cNvPr id="118" name="Shape 118"/>
          <p:cNvSpPr txBox="1"/>
          <p:nvPr/>
        </p:nvSpPr>
        <p:spPr>
          <a:xfrm>
            <a:off x="8893010" y="2886556"/>
            <a:ext cx="609599" cy="584776"/>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BFE471"/>
              </a:buClr>
              <a:buSzPct val="25000"/>
              <a:buFont typeface="Arial"/>
              <a:buNone/>
            </a:pPr>
            <a:r>
              <a:rPr b="0" baseline="0" i="0" lang="en-US" sz="8000" u="none" cap="none" strike="noStrike">
                <a:solidFill>
                  <a:srgbClr val="BFE471"/>
                </a:solidFill>
                <a:latin typeface="Arial"/>
                <a:ea typeface="Arial"/>
                <a:cs typeface="Arial"/>
                <a:sym typeface="Arial"/>
                <a:rtl val="0"/>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rue or False">
    <p:spTree>
      <p:nvGrpSpPr>
        <p:cNvPr id="119" name="Shape 119"/>
        <p:cNvGrpSpPr/>
        <p:nvPr/>
      </p:nvGrpSpPr>
      <p:grpSpPr>
        <a:xfrm>
          <a:off x="0" y="0"/>
          <a:ext cx="0" cy="0"/>
          <a:chOff x="0" y="0"/>
          <a:chExt cx="0" cy="0"/>
        </a:xfrm>
      </p:grpSpPr>
      <p:sp>
        <p:nvSpPr>
          <p:cNvPr id="120" name="Shape 120"/>
          <p:cNvSpPr txBox="1"/>
          <p:nvPr>
            <p:ph type="title"/>
          </p:nvPr>
        </p:nvSpPr>
        <p:spPr>
          <a:xfrm>
            <a:off x="685799" y="609600"/>
            <a:ext cx="8588202" cy="3022599"/>
          </a:xfrm>
          <a:prstGeom prst="rect">
            <a:avLst/>
          </a:prstGeom>
          <a:noFill/>
          <a:ln>
            <a:noFill/>
          </a:ln>
        </p:spPr>
        <p:txBody>
          <a:bodyPr anchorCtr="0" anchor="ctr" bIns="91425" lIns="91425" rIns="91425" tIns="91425"/>
          <a:lstStyle>
            <a:lvl1pPr rtl="0" algn="l">
              <a:spcBef>
                <a:spcPts val="0"/>
              </a:spcBef>
              <a:defRPr b="0" sz="4400" cap="none"/>
            </a:lvl1pPr>
            <a:lvl2pPr rtl="0">
              <a:spcBef>
                <a:spcPts val="0"/>
              </a:spcBef>
              <a:defRPr>
                <a:solidFill>
                  <a:schemeClr val="dk2"/>
                </a:solidFill>
              </a:defRPr>
            </a:lvl2pPr>
            <a:lvl3pPr rtl="0">
              <a:spcBef>
                <a:spcPts val="0"/>
              </a:spcBef>
              <a:defRPr>
                <a:solidFill>
                  <a:schemeClr val="dk2"/>
                </a:solidFill>
              </a:defRPr>
            </a:lvl3pPr>
            <a:lvl4pPr rtl="0">
              <a:spcBef>
                <a:spcPts val="0"/>
              </a:spcBef>
              <a:defRPr>
                <a:solidFill>
                  <a:schemeClr val="dk2"/>
                </a:solidFill>
              </a:defRPr>
            </a:lvl4pPr>
            <a:lvl5pPr rtl="0">
              <a:spcBef>
                <a:spcPts val="0"/>
              </a:spcBef>
              <a:defRPr>
                <a:solidFill>
                  <a:schemeClr val="dk2"/>
                </a:solidFill>
              </a:defRPr>
            </a:lvl5pPr>
            <a:lvl6pPr rtl="0">
              <a:spcBef>
                <a:spcPts val="0"/>
              </a:spcBef>
              <a:defRPr>
                <a:solidFill>
                  <a:schemeClr val="dk2"/>
                </a:solidFill>
              </a:defRPr>
            </a:lvl6pPr>
            <a:lvl7pPr rtl="0">
              <a:spcBef>
                <a:spcPts val="0"/>
              </a:spcBef>
              <a:defRPr>
                <a:solidFill>
                  <a:schemeClr val="dk2"/>
                </a:solidFill>
              </a:defRPr>
            </a:lvl7pPr>
            <a:lvl8pPr rtl="0">
              <a:spcBef>
                <a:spcPts val="0"/>
              </a:spcBef>
              <a:defRPr>
                <a:solidFill>
                  <a:schemeClr val="dk2"/>
                </a:solidFill>
              </a:defRPr>
            </a:lvl8pPr>
            <a:lvl9pPr rtl="0">
              <a:spcBef>
                <a:spcPts val="0"/>
              </a:spcBef>
              <a:defRPr>
                <a:solidFill>
                  <a:schemeClr val="dk2"/>
                </a:solidFill>
              </a:defRPr>
            </a:lvl9pPr>
          </a:lstStyle>
          <a:p/>
        </p:txBody>
      </p:sp>
      <p:sp>
        <p:nvSpPr>
          <p:cNvPr id="121" name="Shape 121"/>
          <p:cNvSpPr txBox="1"/>
          <p:nvPr>
            <p:ph idx="1" type="body"/>
          </p:nvPr>
        </p:nvSpPr>
        <p:spPr>
          <a:xfrm>
            <a:off x="677331" y="4013200"/>
            <a:ext cx="8596668" cy="514247"/>
          </a:xfrm>
          <a:prstGeom prst="rect">
            <a:avLst/>
          </a:prstGeom>
          <a:noFill/>
          <a:ln>
            <a:noFill/>
          </a:ln>
        </p:spPr>
        <p:txBody>
          <a:bodyPr anchorCtr="0" anchor="b" bIns="91425" lIns="91425" rIns="91425" tIns="91425"/>
          <a:lstStyle>
            <a:lvl1pPr indent="0" marL="0" rtl="0">
              <a:spcBef>
                <a:spcPts val="0"/>
              </a:spcBef>
              <a:buClr>
                <a:schemeClr val="accent1"/>
              </a:buClr>
              <a:buFont typeface="Trebuchet MS"/>
              <a:buNone/>
              <a:defRPr sz="2400">
                <a:solidFill>
                  <a:schemeClr val="accent1"/>
                </a:solidFill>
              </a:defRPr>
            </a:lvl1pPr>
            <a:lvl2pPr indent="0" marL="457200" rtl="0">
              <a:spcBef>
                <a:spcPts val="0"/>
              </a:spcBef>
              <a:buFont typeface="Trebuchet MS"/>
              <a:buNone/>
              <a:defRPr/>
            </a:lvl2pPr>
            <a:lvl3pPr indent="0" marL="914400" rtl="0">
              <a:spcBef>
                <a:spcPts val="0"/>
              </a:spcBef>
              <a:buFont typeface="Trebuchet MS"/>
              <a:buNone/>
              <a:defRPr/>
            </a:lvl3pPr>
            <a:lvl4pPr indent="0" marL="1371600" rtl="0">
              <a:spcBef>
                <a:spcPts val="0"/>
              </a:spcBef>
              <a:buFont typeface="Trebuchet MS"/>
              <a:buNone/>
              <a:defRPr/>
            </a:lvl4pPr>
            <a:lvl5pPr indent="0" marL="1828800" rtl="0">
              <a:spcBef>
                <a:spcPts val="0"/>
              </a:spcBef>
              <a:buFont typeface="Trebuchet MS"/>
              <a:buNone/>
              <a:defRPr/>
            </a:lvl5pPr>
            <a:lvl6pPr rtl="0">
              <a:spcBef>
                <a:spcPts val="0"/>
              </a:spcBef>
              <a:defRPr sz="1200">
                <a:solidFill>
                  <a:srgbClr val="3F3F3F"/>
                </a:solidFill>
                <a:latin typeface="Trebuchet MS"/>
                <a:ea typeface="Trebuchet MS"/>
                <a:cs typeface="Trebuchet MS"/>
                <a:sym typeface="Trebuchet MS"/>
              </a:defRPr>
            </a:lvl6pPr>
            <a:lvl7pPr rtl="0">
              <a:spcBef>
                <a:spcPts val="0"/>
              </a:spcBef>
              <a:defRPr sz="1200">
                <a:solidFill>
                  <a:srgbClr val="3F3F3F"/>
                </a:solidFill>
                <a:latin typeface="Trebuchet MS"/>
                <a:ea typeface="Trebuchet MS"/>
                <a:cs typeface="Trebuchet MS"/>
                <a:sym typeface="Trebuchet MS"/>
              </a:defRPr>
            </a:lvl7pPr>
            <a:lvl8pPr rtl="0">
              <a:spcBef>
                <a:spcPts val="0"/>
              </a:spcBef>
              <a:defRPr sz="1200">
                <a:solidFill>
                  <a:srgbClr val="3F3F3F"/>
                </a:solidFill>
                <a:latin typeface="Trebuchet MS"/>
                <a:ea typeface="Trebuchet MS"/>
                <a:cs typeface="Trebuchet MS"/>
                <a:sym typeface="Trebuchet MS"/>
              </a:defRPr>
            </a:lvl8pPr>
            <a:lvl9pPr rtl="0">
              <a:spcBef>
                <a:spcPts val="0"/>
              </a:spcBef>
              <a:defRPr sz="1200">
                <a:solidFill>
                  <a:srgbClr val="3F3F3F"/>
                </a:solidFill>
                <a:latin typeface="Trebuchet MS"/>
                <a:ea typeface="Trebuchet MS"/>
                <a:cs typeface="Trebuchet MS"/>
                <a:sym typeface="Trebuchet MS"/>
              </a:defRPr>
            </a:lvl9pPr>
          </a:lstStyle>
          <a:p/>
        </p:txBody>
      </p:sp>
      <p:sp>
        <p:nvSpPr>
          <p:cNvPr id="122" name="Shape 122"/>
          <p:cNvSpPr txBox="1"/>
          <p:nvPr>
            <p:ph idx="2" type="body"/>
          </p:nvPr>
        </p:nvSpPr>
        <p:spPr>
          <a:xfrm>
            <a:off x="677335" y="4527448"/>
            <a:ext cx="8596668" cy="1513914"/>
          </a:xfrm>
          <a:prstGeom prst="rect">
            <a:avLst/>
          </a:prstGeom>
          <a:noFill/>
          <a:ln>
            <a:noFill/>
          </a:ln>
        </p:spPr>
        <p:txBody>
          <a:bodyPr anchorCtr="0" anchor="t" bIns="91425" lIns="91425" rIns="91425" tIns="91425"/>
          <a:lstStyle>
            <a:lvl1pPr indent="0" marL="0" rtl="0" algn="l">
              <a:spcBef>
                <a:spcPts val="0"/>
              </a:spcBef>
              <a:buClr>
                <a:srgbClr val="7F7F7F"/>
              </a:buClr>
              <a:buFont typeface="Trebuchet MS"/>
              <a:buNone/>
              <a:defRPr sz="1800">
                <a:solidFill>
                  <a:srgbClr val="7F7F7F"/>
                </a:solidFill>
              </a:defRPr>
            </a:lvl1pPr>
            <a:lvl2pPr indent="0" marL="457200" rtl="0">
              <a:spcBef>
                <a:spcPts val="0"/>
              </a:spcBef>
              <a:buClr>
                <a:srgbClr val="888888"/>
              </a:buClr>
              <a:buFont typeface="Trebuchet MS"/>
              <a:buNone/>
              <a:defRPr sz="1800">
                <a:solidFill>
                  <a:srgbClr val="888888"/>
                </a:solidFill>
              </a:defRPr>
            </a:lvl2pPr>
            <a:lvl3pPr indent="0" marL="914400" rtl="0">
              <a:spcBef>
                <a:spcPts val="0"/>
              </a:spcBef>
              <a:buClr>
                <a:srgbClr val="888888"/>
              </a:buClr>
              <a:buFont typeface="Trebuchet MS"/>
              <a:buNone/>
              <a:defRPr sz="1600">
                <a:solidFill>
                  <a:srgbClr val="888888"/>
                </a:solidFill>
              </a:defRPr>
            </a:lvl3pPr>
            <a:lvl4pPr indent="0" marL="1371600" rtl="0">
              <a:spcBef>
                <a:spcPts val="0"/>
              </a:spcBef>
              <a:buClr>
                <a:srgbClr val="888888"/>
              </a:buClr>
              <a:buFont typeface="Trebuchet MS"/>
              <a:buNone/>
              <a:defRPr sz="1400">
                <a:solidFill>
                  <a:srgbClr val="888888"/>
                </a:solidFill>
              </a:defRPr>
            </a:lvl4pPr>
            <a:lvl5pPr indent="0" marL="1828800" rtl="0">
              <a:spcBef>
                <a:spcPts val="0"/>
              </a:spcBef>
              <a:buClr>
                <a:srgbClr val="888888"/>
              </a:buClr>
              <a:buFont typeface="Trebuchet MS"/>
              <a:buNone/>
              <a:defRPr sz="1400">
                <a:solidFill>
                  <a:srgbClr val="888888"/>
                </a:solidFill>
              </a:defRPr>
            </a:lvl5pPr>
            <a:lvl6pPr indent="0" marL="2286000" rtl="0">
              <a:spcBef>
                <a:spcPts val="0"/>
              </a:spcBef>
              <a:buClr>
                <a:srgbClr val="888888"/>
              </a:buClr>
              <a:buFont typeface="Trebuchet MS"/>
              <a:buNone/>
              <a:defRPr sz="1400">
                <a:solidFill>
                  <a:srgbClr val="888888"/>
                </a:solidFill>
              </a:defRPr>
            </a:lvl6pPr>
            <a:lvl7pPr indent="0" marL="2743200" rtl="0">
              <a:spcBef>
                <a:spcPts val="0"/>
              </a:spcBef>
              <a:buClr>
                <a:srgbClr val="888888"/>
              </a:buClr>
              <a:buFont typeface="Trebuchet MS"/>
              <a:buNone/>
              <a:defRPr sz="1400">
                <a:solidFill>
                  <a:srgbClr val="888888"/>
                </a:solidFill>
              </a:defRPr>
            </a:lvl7pPr>
            <a:lvl8pPr indent="0" marL="3200400" rtl="0">
              <a:spcBef>
                <a:spcPts val="0"/>
              </a:spcBef>
              <a:buClr>
                <a:srgbClr val="888888"/>
              </a:buClr>
              <a:buFont typeface="Trebuchet MS"/>
              <a:buNone/>
              <a:defRPr sz="1400">
                <a:solidFill>
                  <a:srgbClr val="888888"/>
                </a:solidFill>
              </a:defRPr>
            </a:lvl8pPr>
            <a:lvl9pPr indent="0" marL="3657600" rtl="0">
              <a:spcBef>
                <a:spcPts val="0"/>
              </a:spcBef>
              <a:buClr>
                <a:srgbClr val="888888"/>
              </a:buClr>
              <a:buFont typeface="Trebuchet MS"/>
              <a:buNone/>
              <a:defRPr sz="1400">
                <a:solidFill>
                  <a:srgbClr val="888888"/>
                </a:solidFill>
              </a:defRPr>
            </a:lvl9pPr>
          </a:lstStyle>
          <a:p/>
        </p:txBody>
      </p:sp>
      <p:sp>
        <p:nvSpPr>
          <p:cNvPr id="123" name="Shape 123"/>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marL="0" marR="0" rtl="0" algn="r">
              <a:spcBef>
                <a:spcPts val="0"/>
              </a:spcBef>
              <a:defRPr b="0" baseline="0" i="0" sz="900" u="none" cap="none" strike="noStrike">
                <a:solidFill>
                  <a:srgbClr val="888888"/>
                </a:solidFill>
                <a:latin typeface="Trebuchet MS"/>
                <a:ea typeface="Trebuchet MS"/>
                <a:cs typeface="Trebuchet MS"/>
                <a:sym typeface="Trebuchet MS"/>
              </a:defRPr>
            </a:lvl1pPr>
            <a:lvl2pPr indent="0" marL="457200" marR="0" rtl="0" algn="l">
              <a:spcBef>
                <a:spcPts val="0"/>
              </a:spcBef>
              <a:defRPr b="0" baseline="0" i="0" sz="1800" u="none" cap="none" strike="noStrike">
                <a:solidFill>
                  <a:schemeClr val="dk1"/>
                </a:solidFill>
                <a:latin typeface="Trebuchet MS"/>
                <a:ea typeface="Trebuchet MS"/>
                <a:cs typeface="Trebuchet MS"/>
                <a:sym typeface="Trebuchet MS"/>
              </a:defRPr>
            </a:lvl2pPr>
            <a:lvl3pPr indent="0" marL="914400" marR="0" rtl="0" algn="l">
              <a:spcBef>
                <a:spcPts val="0"/>
              </a:spcBef>
              <a:defRPr b="0" baseline="0" i="0" sz="1800" u="none" cap="none" strike="noStrike">
                <a:solidFill>
                  <a:schemeClr val="dk1"/>
                </a:solidFill>
                <a:latin typeface="Trebuchet MS"/>
                <a:ea typeface="Trebuchet MS"/>
                <a:cs typeface="Trebuchet MS"/>
                <a:sym typeface="Trebuchet MS"/>
              </a:defRPr>
            </a:lvl3pPr>
            <a:lvl4pPr indent="0" marL="1371600" marR="0" rtl="0" algn="l">
              <a:spcBef>
                <a:spcPts val="0"/>
              </a:spcBef>
              <a:defRPr b="0" baseline="0" i="0" sz="1800" u="none" cap="none" strike="noStrike">
                <a:solidFill>
                  <a:schemeClr val="dk1"/>
                </a:solidFill>
                <a:latin typeface="Trebuchet MS"/>
                <a:ea typeface="Trebuchet MS"/>
                <a:cs typeface="Trebuchet MS"/>
                <a:sym typeface="Trebuchet MS"/>
              </a:defRPr>
            </a:lvl4pPr>
            <a:lvl5pPr indent="0" marL="1828800" marR="0" rtl="0" algn="l">
              <a:spcBef>
                <a:spcPts val="0"/>
              </a:spcBef>
              <a:defRPr b="0" baseline="0" i="0" sz="1800" u="none" cap="none" strike="noStrike">
                <a:solidFill>
                  <a:schemeClr val="dk1"/>
                </a:solidFill>
                <a:latin typeface="Trebuchet MS"/>
                <a:ea typeface="Trebuchet MS"/>
                <a:cs typeface="Trebuchet MS"/>
                <a:sym typeface="Trebuchet MS"/>
              </a:defRPr>
            </a:lvl5pPr>
            <a:lvl6pPr indent="0" marL="2286000" marR="0" rtl="0" algn="l">
              <a:spcBef>
                <a:spcPts val="0"/>
              </a:spcBef>
              <a:defRPr b="0" baseline="0" i="0" sz="1800" u="none" cap="none" strike="noStrike">
                <a:solidFill>
                  <a:schemeClr val="dk1"/>
                </a:solidFill>
                <a:latin typeface="Trebuchet MS"/>
                <a:ea typeface="Trebuchet MS"/>
                <a:cs typeface="Trebuchet MS"/>
                <a:sym typeface="Trebuchet MS"/>
              </a:defRPr>
            </a:lvl6pPr>
            <a:lvl7pPr indent="0" marL="2743200" marR="0" rtl="0" algn="l">
              <a:spcBef>
                <a:spcPts val="0"/>
              </a:spcBef>
              <a:defRPr b="0" baseline="0" i="0" sz="1800" u="none" cap="none" strike="noStrike">
                <a:solidFill>
                  <a:schemeClr val="dk1"/>
                </a:solidFill>
                <a:latin typeface="Trebuchet MS"/>
                <a:ea typeface="Trebuchet MS"/>
                <a:cs typeface="Trebuchet MS"/>
                <a:sym typeface="Trebuchet MS"/>
              </a:defRPr>
            </a:lvl7pPr>
            <a:lvl8pPr indent="0" marL="3200400" marR="0" rtl="0" algn="l">
              <a:spcBef>
                <a:spcPts val="0"/>
              </a:spcBef>
              <a:defRPr b="0" baseline="0" i="0" sz="1800" u="none" cap="none" strike="noStrike">
                <a:solidFill>
                  <a:schemeClr val="dk1"/>
                </a:solidFill>
                <a:latin typeface="Trebuchet MS"/>
                <a:ea typeface="Trebuchet MS"/>
                <a:cs typeface="Trebuchet MS"/>
                <a:sym typeface="Trebuchet MS"/>
              </a:defRPr>
            </a:lvl8pPr>
            <a:lvl9pPr indent="0" marL="3657600" marR="0" rtl="0" algn="l">
              <a:spcBef>
                <a:spcPts val="0"/>
              </a:spcBef>
              <a:defRPr b="0" baseline="0" i="0" sz="1800" u="none" cap="none" strike="noStrike">
                <a:solidFill>
                  <a:schemeClr val="dk1"/>
                </a:solidFill>
                <a:latin typeface="Trebuchet MS"/>
                <a:ea typeface="Trebuchet MS"/>
                <a:cs typeface="Trebuchet MS"/>
                <a:sym typeface="Trebuchet MS"/>
              </a:defRPr>
            </a:lvl9pPr>
          </a:lstStyle>
          <a:p/>
        </p:txBody>
      </p:sp>
      <p:sp>
        <p:nvSpPr>
          <p:cNvPr id="124" name="Shape 124"/>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marL="0" marR="0" rtl="0" algn="l">
              <a:spcBef>
                <a:spcPts val="0"/>
              </a:spcBef>
              <a:defRPr b="0" baseline="0" i="0" sz="900" u="none" cap="none" strike="noStrike">
                <a:solidFill>
                  <a:srgbClr val="888888"/>
                </a:solidFill>
                <a:latin typeface="Trebuchet MS"/>
                <a:ea typeface="Trebuchet MS"/>
                <a:cs typeface="Trebuchet MS"/>
                <a:sym typeface="Trebuchet MS"/>
              </a:defRPr>
            </a:lvl1pPr>
            <a:lvl2pPr indent="0" marL="457200" marR="0" rtl="0" algn="l">
              <a:spcBef>
                <a:spcPts val="0"/>
              </a:spcBef>
              <a:defRPr b="0" baseline="0" i="0" sz="1800" u="none" cap="none" strike="noStrike">
                <a:solidFill>
                  <a:schemeClr val="dk1"/>
                </a:solidFill>
                <a:latin typeface="Trebuchet MS"/>
                <a:ea typeface="Trebuchet MS"/>
                <a:cs typeface="Trebuchet MS"/>
                <a:sym typeface="Trebuchet MS"/>
              </a:defRPr>
            </a:lvl2pPr>
            <a:lvl3pPr indent="0" marL="914400" marR="0" rtl="0" algn="l">
              <a:spcBef>
                <a:spcPts val="0"/>
              </a:spcBef>
              <a:defRPr b="0" baseline="0" i="0" sz="1800" u="none" cap="none" strike="noStrike">
                <a:solidFill>
                  <a:schemeClr val="dk1"/>
                </a:solidFill>
                <a:latin typeface="Trebuchet MS"/>
                <a:ea typeface="Trebuchet MS"/>
                <a:cs typeface="Trebuchet MS"/>
                <a:sym typeface="Trebuchet MS"/>
              </a:defRPr>
            </a:lvl3pPr>
            <a:lvl4pPr indent="0" marL="1371600" marR="0" rtl="0" algn="l">
              <a:spcBef>
                <a:spcPts val="0"/>
              </a:spcBef>
              <a:defRPr b="0" baseline="0" i="0" sz="1800" u="none" cap="none" strike="noStrike">
                <a:solidFill>
                  <a:schemeClr val="dk1"/>
                </a:solidFill>
                <a:latin typeface="Trebuchet MS"/>
                <a:ea typeface="Trebuchet MS"/>
                <a:cs typeface="Trebuchet MS"/>
                <a:sym typeface="Trebuchet MS"/>
              </a:defRPr>
            </a:lvl4pPr>
            <a:lvl5pPr indent="0" marL="1828800" marR="0" rtl="0" algn="l">
              <a:spcBef>
                <a:spcPts val="0"/>
              </a:spcBef>
              <a:defRPr b="0" baseline="0" i="0" sz="1800" u="none" cap="none" strike="noStrike">
                <a:solidFill>
                  <a:schemeClr val="dk1"/>
                </a:solidFill>
                <a:latin typeface="Trebuchet MS"/>
                <a:ea typeface="Trebuchet MS"/>
                <a:cs typeface="Trebuchet MS"/>
                <a:sym typeface="Trebuchet MS"/>
              </a:defRPr>
            </a:lvl5pPr>
            <a:lvl6pPr indent="0" marL="2286000" marR="0" rtl="0" algn="l">
              <a:spcBef>
                <a:spcPts val="0"/>
              </a:spcBef>
              <a:defRPr b="0" baseline="0" i="0" sz="1800" u="none" cap="none" strike="noStrike">
                <a:solidFill>
                  <a:schemeClr val="dk1"/>
                </a:solidFill>
                <a:latin typeface="Trebuchet MS"/>
                <a:ea typeface="Trebuchet MS"/>
                <a:cs typeface="Trebuchet MS"/>
                <a:sym typeface="Trebuchet MS"/>
              </a:defRPr>
            </a:lvl6pPr>
            <a:lvl7pPr indent="0" marL="2743200" marR="0" rtl="0" algn="l">
              <a:spcBef>
                <a:spcPts val="0"/>
              </a:spcBef>
              <a:defRPr b="0" baseline="0" i="0" sz="1800" u="none" cap="none" strike="noStrike">
                <a:solidFill>
                  <a:schemeClr val="dk1"/>
                </a:solidFill>
                <a:latin typeface="Trebuchet MS"/>
                <a:ea typeface="Trebuchet MS"/>
                <a:cs typeface="Trebuchet MS"/>
                <a:sym typeface="Trebuchet MS"/>
              </a:defRPr>
            </a:lvl7pPr>
            <a:lvl8pPr indent="0" marL="3200400" marR="0" rtl="0" algn="l">
              <a:spcBef>
                <a:spcPts val="0"/>
              </a:spcBef>
              <a:defRPr b="0" baseline="0" i="0" sz="1800" u="none" cap="none" strike="noStrike">
                <a:solidFill>
                  <a:schemeClr val="dk1"/>
                </a:solidFill>
                <a:latin typeface="Trebuchet MS"/>
                <a:ea typeface="Trebuchet MS"/>
                <a:cs typeface="Trebuchet MS"/>
                <a:sym typeface="Trebuchet MS"/>
              </a:defRPr>
            </a:lvl8pPr>
            <a:lvl9pPr indent="0" marL="3657600" marR="0" rtl="0" algn="l">
              <a:spcBef>
                <a:spcPts val="0"/>
              </a:spcBef>
              <a:defRPr b="0" baseline="0" i="0" sz="1800" u="none" cap="none" strike="noStrike">
                <a:solidFill>
                  <a:schemeClr val="dk1"/>
                </a:solidFill>
                <a:latin typeface="Trebuchet MS"/>
                <a:ea typeface="Trebuchet MS"/>
                <a:cs typeface="Trebuchet MS"/>
                <a:sym typeface="Trebuchet MS"/>
              </a:defRPr>
            </a:lvl9pPr>
          </a:lstStyle>
          <a:p/>
        </p:txBody>
      </p:sp>
      <p:sp>
        <p:nvSpPr>
          <p:cNvPr id="125" name="Shape 125"/>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l">
              <a:spcBef>
                <a:spcPts val="0"/>
              </a:spcBef>
              <a:buClr>
                <a:srgbClr val="0C0C0C"/>
              </a:buClr>
              <a:buSzPct val="25000"/>
              <a:buFont typeface="Arial"/>
              <a:buNone/>
            </a:pPr>
            <a:fld id="{00000000-1234-1234-1234-123412341234}" type="slidenum">
              <a:rPr b="0" baseline="0" i="0" lang="en-US" sz="1000" u="none" cap="none" strike="noStrike">
                <a:solidFill>
                  <a:srgbClr val="0C0C0C"/>
                </a:solidFill>
                <a:latin typeface="Arial"/>
                <a:ea typeface="Arial"/>
                <a:cs typeface="Arial"/>
                <a:sym typeface="Arial"/>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26" name="Shape 126"/>
        <p:cNvGrpSpPr/>
        <p:nvPr/>
      </p:nvGrpSpPr>
      <p:grpSpPr>
        <a:xfrm>
          <a:off x="0" y="0"/>
          <a:ext cx="0" cy="0"/>
          <a:chOff x="0" y="0"/>
          <a:chExt cx="0" cy="0"/>
        </a:xfrm>
      </p:grpSpPr>
      <p:sp>
        <p:nvSpPr>
          <p:cNvPr id="127" name="Shape 127"/>
          <p:cNvSpPr txBox="1"/>
          <p:nvPr>
            <p:ph type="title"/>
          </p:nvPr>
        </p:nvSpPr>
        <p:spPr>
          <a:xfrm>
            <a:off x="677333" y="609600"/>
            <a:ext cx="8596668" cy="1320800"/>
          </a:xfrm>
          <a:prstGeom prst="rect">
            <a:avLst/>
          </a:prstGeom>
          <a:noFill/>
          <a:ln>
            <a:noFill/>
          </a:ln>
        </p:spPr>
        <p:txBody>
          <a:bodyPr anchorCtr="0" anchor="t" bIns="91425" lIns="91425" rIns="91425" tIns="91425"/>
          <a:lstStyle>
            <a:lvl1pPr rtl="0" algn="l">
              <a:spcBef>
                <a:spcPts val="0"/>
              </a:spcBef>
              <a:buClr>
                <a:schemeClr val="accent1"/>
              </a:buClr>
              <a:buFont typeface="Trebuchet MS"/>
              <a:buNone/>
              <a:defRPr sz="3600">
                <a:solidFill>
                  <a:schemeClr val="accent1"/>
                </a:solidFill>
                <a:latin typeface="Trebuchet MS"/>
                <a:ea typeface="Trebuchet MS"/>
                <a:cs typeface="Trebuchet MS"/>
                <a:sym typeface="Trebuchet MS"/>
              </a:defRPr>
            </a:lvl1pPr>
            <a:lvl2pPr rtl="0">
              <a:spcBef>
                <a:spcPts val="0"/>
              </a:spcBef>
              <a:defRPr>
                <a:solidFill>
                  <a:schemeClr val="dk2"/>
                </a:solidFill>
              </a:defRPr>
            </a:lvl2pPr>
            <a:lvl3pPr rtl="0">
              <a:spcBef>
                <a:spcPts val="0"/>
              </a:spcBef>
              <a:defRPr>
                <a:solidFill>
                  <a:schemeClr val="dk2"/>
                </a:solidFill>
              </a:defRPr>
            </a:lvl3pPr>
            <a:lvl4pPr rtl="0">
              <a:spcBef>
                <a:spcPts val="0"/>
              </a:spcBef>
              <a:defRPr>
                <a:solidFill>
                  <a:schemeClr val="dk2"/>
                </a:solidFill>
              </a:defRPr>
            </a:lvl4pPr>
            <a:lvl5pPr rtl="0">
              <a:spcBef>
                <a:spcPts val="0"/>
              </a:spcBef>
              <a:defRPr>
                <a:solidFill>
                  <a:schemeClr val="dk2"/>
                </a:solidFill>
              </a:defRPr>
            </a:lvl5pPr>
            <a:lvl6pPr rtl="0">
              <a:spcBef>
                <a:spcPts val="0"/>
              </a:spcBef>
              <a:defRPr>
                <a:solidFill>
                  <a:schemeClr val="dk2"/>
                </a:solidFill>
              </a:defRPr>
            </a:lvl6pPr>
            <a:lvl7pPr rtl="0">
              <a:spcBef>
                <a:spcPts val="0"/>
              </a:spcBef>
              <a:defRPr>
                <a:solidFill>
                  <a:schemeClr val="dk2"/>
                </a:solidFill>
              </a:defRPr>
            </a:lvl7pPr>
            <a:lvl8pPr rtl="0">
              <a:spcBef>
                <a:spcPts val="0"/>
              </a:spcBef>
              <a:defRPr>
                <a:solidFill>
                  <a:schemeClr val="dk2"/>
                </a:solidFill>
              </a:defRPr>
            </a:lvl8pPr>
            <a:lvl9pPr rtl="0">
              <a:spcBef>
                <a:spcPts val="0"/>
              </a:spcBef>
              <a:defRPr>
                <a:solidFill>
                  <a:schemeClr val="dk2"/>
                </a:solidFill>
              </a:defRPr>
            </a:lvl9pPr>
          </a:lstStyle>
          <a:p/>
        </p:txBody>
      </p:sp>
      <p:sp>
        <p:nvSpPr>
          <p:cNvPr id="128" name="Shape 128"/>
          <p:cNvSpPr txBox="1"/>
          <p:nvPr>
            <p:ph idx="1" type="body"/>
          </p:nvPr>
        </p:nvSpPr>
        <p:spPr>
          <a:xfrm rot="5400000">
            <a:off x="3035281" y="-197358"/>
            <a:ext cx="3880773" cy="8596668"/>
          </a:xfrm>
          <a:prstGeom prst="rect">
            <a:avLst/>
          </a:prstGeom>
          <a:noFill/>
          <a:ln>
            <a:noFill/>
          </a:ln>
        </p:spPr>
        <p:txBody>
          <a:bodyPr anchorCtr="0" anchor="t" bIns="91425" lIns="91425" rIns="91425" tIns="91425"/>
          <a:lstStyle>
            <a:lvl1pPr indent="-251459" marL="342900" rtl="0" algn="l">
              <a:spcBef>
                <a:spcPts val="1000"/>
              </a:spcBef>
              <a:spcAft>
                <a:spcPts val="0"/>
              </a:spcAft>
              <a:buClr>
                <a:schemeClr val="accent1"/>
              </a:buClr>
              <a:buFont typeface="Noto Symbol"/>
              <a:buChar char="●"/>
              <a:defRPr sz="1800">
                <a:solidFill>
                  <a:srgbClr val="3F3F3F"/>
                </a:solidFill>
                <a:latin typeface="Trebuchet MS"/>
                <a:ea typeface="Trebuchet MS"/>
                <a:cs typeface="Trebuchet MS"/>
                <a:sym typeface="Trebuchet MS"/>
              </a:defRPr>
            </a:lvl1pPr>
            <a:lvl2pPr indent="-204469" marL="742950" rtl="0" algn="l">
              <a:spcBef>
                <a:spcPts val="1000"/>
              </a:spcBef>
              <a:spcAft>
                <a:spcPts val="0"/>
              </a:spcAft>
              <a:buClr>
                <a:schemeClr val="accent1"/>
              </a:buClr>
              <a:buFont typeface="Noto Symbol"/>
              <a:buChar char="●"/>
              <a:defRPr sz="1600">
                <a:solidFill>
                  <a:srgbClr val="3F3F3F"/>
                </a:solidFill>
                <a:latin typeface="Trebuchet MS"/>
                <a:ea typeface="Trebuchet MS"/>
                <a:cs typeface="Trebuchet MS"/>
                <a:sym typeface="Trebuchet MS"/>
              </a:defRPr>
            </a:lvl2pPr>
            <a:lvl3pPr indent="-157480" marL="1143000" rtl="0" algn="l">
              <a:spcBef>
                <a:spcPts val="1000"/>
              </a:spcBef>
              <a:spcAft>
                <a:spcPts val="0"/>
              </a:spcAft>
              <a:buClr>
                <a:schemeClr val="accent1"/>
              </a:buClr>
              <a:buFont typeface="Noto Symbol"/>
              <a:buChar char="●"/>
              <a:defRPr sz="1400">
                <a:solidFill>
                  <a:srgbClr val="3F3F3F"/>
                </a:solidFill>
                <a:latin typeface="Trebuchet MS"/>
                <a:ea typeface="Trebuchet MS"/>
                <a:cs typeface="Trebuchet MS"/>
                <a:sym typeface="Trebuchet MS"/>
              </a:defRPr>
            </a:lvl3pPr>
            <a:lvl4pPr indent="-167639" marL="1600200" rtl="0" algn="l">
              <a:spcBef>
                <a:spcPts val="1000"/>
              </a:spcBef>
              <a:spcAft>
                <a:spcPts val="0"/>
              </a:spcAft>
              <a:buClr>
                <a:schemeClr val="accent1"/>
              </a:buClr>
              <a:buFont typeface="Noto Symbol"/>
              <a:buChar char="●"/>
              <a:defRPr sz="1200">
                <a:solidFill>
                  <a:srgbClr val="3F3F3F"/>
                </a:solidFill>
                <a:latin typeface="Trebuchet MS"/>
                <a:ea typeface="Trebuchet MS"/>
                <a:cs typeface="Trebuchet MS"/>
                <a:sym typeface="Trebuchet MS"/>
              </a:defRPr>
            </a:lvl4pPr>
            <a:lvl5pPr indent="-167639" marL="2057400" rtl="0" algn="l">
              <a:spcBef>
                <a:spcPts val="1000"/>
              </a:spcBef>
              <a:spcAft>
                <a:spcPts val="0"/>
              </a:spcAft>
              <a:buClr>
                <a:schemeClr val="accent1"/>
              </a:buClr>
              <a:buFont typeface="Noto Symbol"/>
              <a:buChar char="●"/>
              <a:defRPr sz="1200">
                <a:solidFill>
                  <a:srgbClr val="3F3F3F"/>
                </a:solidFill>
                <a:latin typeface="Trebuchet MS"/>
                <a:ea typeface="Trebuchet MS"/>
                <a:cs typeface="Trebuchet MS"/>
                <a:sym typeface="Trebuchet MS"/>
              </a:defRPr>
            </a:lvl5pPr>
            <a:lvl6pPr indent="-167639" marL="2514600" rtl="0" algn="l">
              <a:spcBef>
                <a:spcPts val="1000"/>
              </a:spcBef>
              <a:spcAft>
                <a:spcPts val="0"/>
              </a:spcAft>
              <a:buClr>
                <a:schemeClr val="accent1"/>
              </a:buClr>
              <a:buFont typeface="Noto Symbol"/>
              <a:buChar char="●"/>
              <a:defRPr sz="1200">
                <a:solidFill>
                  <a:srgbClr val="3F3F3F"/>
                </a:solidFill>
                <a:latin typeface="Trebuchet MS"/>
                <a:ea typeface="Trebuchet MS"/>
                <a:cs typeface="Trebuchet MS"/>
                <a:sym typeface="Trebuchet MS"/>
              </a:defRPr>
            </a:lvl6pPr>
            <a:lvl7pPr indent="-167639" marL="2971800" rtl="0" algn="l">
              <a:spcBef>
                <a:spcPts val="1000"/>
              </a:spcBef>
              <a:spcAft>
                <a:spcPts val="0"/>
              </a:spcAft>
              <a:buClr>
                <a:schemeClr val="accent1"/>
              </a:buClr>
              <a:buFont typeface="Noto Symbol"/>
              <a:buChar char="●"/>
              <a:defRPr sz="1200">
                <a:solidFill>
                  <a:srgbClr val="3F3F3F"/>
                </a:solidFill>
                <a:latin typeface="Trebuchet MS"/>
                <a:ea typeface="Trebuchet MS"/>
                <a:cs typeface="Trebuchet MS"/>
                <a:sym typeface="Trebuchet MS"/>
              </a:defRPr>
            </a:lvl7pPr>
            <a:lvl8pPr indent="-167640" marL="3429000" rtl="0" algn="l">
              <a:spcBef>
                <a:spcPts val="1000"/>
              </a:spcBef>
              <a:spcAft>
                <a:spcPts val="0"/>
              </a:spcAft>
              <a:buClr>
                <a:schemeClr val="accent1"/>
              </a:buClr>
              <a:buFont typeface="Noto Symbol"/>
              <a:buChar char="●"/>
              <a:defRPr sz="1200">
                <a:solidFill>
                  <a:srgbClr val="3F3F3F"/>
                </a:solidFill>
                <a:latin typeface="Trebuchet MS"/>
                <a:ea typeface="Trebuchet MS"/>
                <a:cs typeface="Trebuchet MS"/>
                <a:sym typeface="Trebuchet MS"/>
              </a:defRPr>
            </a:lvl8pPr>
            <a:lvl9pPr indent="-167640" marL="3886200" rtl="0" algn="l">
              <a:spcBef>
                <a:spcPts val="1000"/>
              </a:spcBef>
              <a:spcAft>
                <a:spcPts val="0"/>
              </a:spcAft>
              <a:buClr>
                <a:schemeClr val="accent1"/>
              </a:buClr>
              <a:buFont typeface="Noto Symbol"/>
              <a:buChar char="●"/>
              <a:defRPr sz="1200">
                <a:solidFill>
                  <a:srgbClr val="3F3F3F"/>
                </a:solidFill>
                <a:latin typeface="Trebuchet MS"/>
                <a:ea typeface="Trebuchet MS"/>
                <a:cs typeface="Trebuchet MS"/>
                <a:sym typeface="Trebuchet MS"/>
              </a:defRPr>
            </a:lvl9pPr>
          </a:lstStyle>
          <a:p/>
        </p:txBody>
      </p:sp>
      <p:sp>
        <p:nvSpPr>
          <p:cNvPr id="129" name="Shape 129"/>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marL="0" marR="0" rtl="0" algn="r">
              <a:spcBef>
                <a:spcPts val="0"/>
              </a:spcBef>
              <a:defRPr b="0" baseline="0" i="0" sz="900" u="none" cap="none" strike="noStrike">
                <a:solidFill>
                  <a:srgbClr val="888888"/>
                </a:solidFill>
                <a:latin typeface="Trebuchet MS"/>
                <a:ea typeface="Trebuchet MS"/>
                <a:cs typeface="Trebuchet MS"/>
                <a:sym typeface="Trebuchet MS"/>
              </a:defRPr>
            </a:lvl1pPr>
            <a:lvl2pPr indent="0" marL="457200" marR="0" rtl="0" algn="l">
              <a:spcBef>
                <a:spcPts val="0"/>
              </a:spcBef>
              <a:defRPr b="0" baseline="0" i="0" sz="1800" u="none" cap="none" strike="noStrike">
                <a:solidFill>
                  <a:schemeClr val="dk1"/>
                </a:solidFill>
                <a:latin typeface="Trebuchet MS"/>
                <a:ea typeface="Trebuchet MS"/>
                <a:cs typeface="Trebuchet MS"/>
                <a:sym typeface="Trebuchet MS"/>
              </a:defRPr>
            </a:lvl2pPr>
            <a:lvl3pPr indent="0" marL="914400" marR="0" rtl="0" algn="l">
              <a:spcBef>
                <a:spcPts val="0"/>
              </a:spcBef>
              <a:defRPr b="0" baseline="0" i="0" sz="1800" u="none" cap="none" strike="noStrike">
                <a:solidFill>
                  <a:schemeClr val="dk1"/>
                </a:solidFill>
                <a:latin typeface="Trebuchet MS"/>
                <a:ea typeface="Trebuchet MS"/>
                <a:cs typeface="Trebuchet MS"/>
                <a:sym typeface="Trebuchet MS"/>
              </a:defRPr>
            </a:lvl3pPr>
            <a:lvl4pPr indent="0" marL="1371600" marR="0" rtl="0" algn="l">
              <a:spcBef>
                <a:spcPts val="0"/>
              </a:spcBef>
              <a:defRPr b="0" baseline="0" i="0" sz="1800" u="none" cap="none" strike="noStrike">
                <a:solidFill>
                  <a:schemeClr val="dk1"/>
                </a:solidFill>
                <a:latin typeface="Trebuchet MS"/>
                <a:ea typeface="Trebuchet MS"/>
                <a:cs typeface="Trebuchet MS"/>
                <a:sym typeface="Trebuchet MS"/>
              </a:defRPr>
            </a:lvl4pPr>
            <a:lvl5pPr indent="0" marL="1828800" marR="0" rtl="0" algn="l">
              <a:spcBef>
                <a:spcPts val="0"/>
              </a:spcBef>
              <a:defRPr b="0" baseline="0" i="0" sz="1800" u="none" cap="none" strike="noStrike">
                <a:solidFill>
                  <a:schemeClr val="dk1"/>
                </a:solidFill>
                <a:latin typeface="Trebuchet MS"/>
                <a:ea typeface="Trebuchet MS"/>
                <a:cs typeface="Trebuchet MS"/>
                <a:sym typeface="Trebuchet MS"/>
              </a:defRPr>
            </a:lvl5pPr>
            <a:lvl6pPr indent="0" marL="2286000" marR="0" rtl="0" algn="l">
              <a:spcBef>
                <a:spcPts val="0"/>
              </a:spcBef>
              <a:defRPr b="0" baseline="0" i="0" sz="1800" u="none" cap="none" strike="noStrike">
                <a:solidFill>
                  <a:schemeClr val="dk1"/>
                </a:solidFill>
                <a:latin typeface="Trebuchet MS"/>
                <a:ea typeface="Trebuchet MS"/>
                <a:cs typeface="Trebuchet MS"/>
                <a:sym typeface="Trebuchet MS"/>
              </a:defRPr>
            </a:lvl6pPr>
            <a:lvl7pPr indent="0" marL="2743200" marR="0" rtl="0" algn="l">
              <a:spcBef>
                <a:spcPts val="0"/>
              </a:spcBef>
              <a:defRPr b="0" baseline="0" i="0" sz="1800" u="none" cap="none" strike="noStrike">
                <a:solidFill>
                  <a:schemeClr val="dk1"/>
                </a:solidFill>
                <a:latin typeface="Trebuchet MS"/>
                <a:ea typeface="Trebuchet MS"/>
                <a:cs typeface="Trebuchet MS"/>
                <a:sym typeface="Trebuchet MS"/>
              </a:defRPr>
            </a:lvl7pPr>
            <a:lvl8pPr indent="0" marL="3200400" marR="0" rtl="0" algn="l">
              <a:spcBef>
                <a:spcPts val="0"/>
              </a:spcBef>
              <a:defRPr b="0" baseline="0" i="0" sz="1800" u="none" cap="none" strike="noStrike">
                <a:solidFill>
                  <a:schemeClr val="dk1"/>
                </a:solidFill>
                <a:latin typeface="Trebuchet MS"/>
                <a:ea typeface="Trebuchet MS"/>
                <a:cs typeface="Trebuchet MS"/>
                <a:sym typeface="Trebuchet MS"/>
              </a:defRPr>
            </a:lvl8pPr>
            <a:lvl9pPr indent="0" marL="3657600" marR="0" rtl="0" algn="l">
              <a:spcBef>
                <a:spcPts val="0"/>
              </a:spcBef>
              <a:defRPr b="0" baseline="0" i="0" sz="1800" u="none" cap="none" strike="noStrike">
                <a:solidFill>
                  <a:schemeClr val="dk1"/>
                </a:solidFill>
                <a:latin typeface="Trebuchet MS"/>
                <a:ea typeface="Trebuchet MS"/>
                <a:cs typeface="Trebuchet MS"/>
                <a:sym typeface="Trebuchet MS"/>
              </a:defRPr>
            </a:lvl9pPr>
          </a:lstStyle>
          <a:p/>
        </p:txBody>
      </p:sp>
      <p:sp>
        <p:nvSpPr>
          <p:cNvPr id="130" name="Shape 130"/>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marL="0" marR="0" rtl="0" algn="l">
              <a:spcBef>
                <a:spcPts val="0"/>
              </a:spcBef>
              <a:defRPr b="0" baseline="0" i="0" sz="900" u="none" cap="none" strike="noStrike">
                <a:solidFill>
                  <a:srgbClr val="888888"/>
                </a:solidFill>
                <a:latin typeface="Trebuchet MS"/>
                <a:ea typeface="Trebuchet MS"/>
                <a:cs typeface="Trebuchet MS"/>
                <a:sym typeface="Trebuchet MS"/>
              </a:defRPr>
            </a:lvl1pPr>
            <a:lvl2pPr indent="0" marL="457200" marR="0" rtl="0" algn="l">
              <a:spcBef>
                <a:spcPts val="0"/>
              </a:spcBef>
              <a:defRPr b="0" baseline="0" i="0" sz="1800" u="none" cap="none" strike="noStrike">
                <a:solidFill>
                  <a:schemeClr val="dk1"/>
                </a:solidFill>
                <a:latin typeface="Trebuchet MS"/>
                <a:ea typeface="Trebuchet MS"/>
                <a:cs typeface="Trebuchet MS"/>
                <a:sym typeface="Trebuchet MS"/>
              </a:defRPr>
            </a:lvl2pPr>
            <a:lvl3pPr indent="0" marL="914400" marR="0" rtl="0" algn="l">
              <a:spcBef>
                <a:spcPts val="0"/>
              </a:spcBef>
              <a:defRPr b="0" baseline="0" i="0" sz="1800" u="none" cap="none" strike="noStrike">
                <a:solidFill>
                  <a:schemeClr val="dk1"/>
                </a:solidFill>
                <a:latin typeface="Trebuchet MS"/>
                <a:ea typeface="Trebuchet MS"/>
                <a:cs typeface="Trebuchet MS"/>
                <a:sym typeface="Trebuchet MS"/>
              </a:defRPr>
            </a:lvl3pPr>
            <a:lvl4pPr indent="0" marL="1371600" marR="0" rtl="0" algn="l">
              <a:spcBef>
                <a:spcPts val="0"/>
              </a:spcBef>
              <a:defRPr b="0" baseline="0" i="0" sz="1800" u="none" cap="none" strike="noStrike">
                <a:solidFill>
                  <a:schemeClr val="dk1"/>
                </a:solidFill>
                <a:latin typeface="Trebuchet MS"/>
                <a:ea typeface="Trebuchet MS"/>
                <a:cs typeface="Trebuchet MS"/>
                <a:sym typeface="Trebuchet MS"/>
              </a:defRPr>
            </a:lvl4pPr>
            <a:lvl5pPr indent="0" marL="1828800" marR="0" rtl="0" algn="l">
              <a:spcBef>
                <a:spcPts val="0"/>
              </a:spcBef>
              <a:defRPr b="0" baseline="0" i="0" sz="1800" u="none" cap="none" strike="noStrike">
                <a:solidFill>
                  <a:schemeClr val="dk1"/>
                </a:solidFill>
                <a:latin typeface="Trebuchet MS"/>
                <a:ea typeface="Trebuchet MS"/>
                <a:cs typeface="Trebuchet MS"/>
                <a:sym typeface="Trebuchet MS"/>
              </a:defRPr>
            </a:lvl5pPr>
            <a:lvl6pPr indent="0" marL="2286000" marR="0" rtl="0" algn="l">
              <a:spcBef>
                <a:spcPts val="0"/>
              </a:spcBef>
              <a:defRPr b="0" baseline="0" i="0" sz="1800" u="none" cap="none" strike="noStrike">
                <a:solidFill>
                  <a:schemeClr val="dk1"/>
                </a:solidFill>
                <a:latin typeface="Trebuchet MS"/>
                <a:ea typeface="Trebuchet MS"/>
                <a:cs typeface="Trebuchet MS"/>
                <a:sym typeface="Trebuchet MS"/>
              </a:defRPr>
            </a:lvl6pPr>
            <a:lvl7pPr indent="0" marL="2743200" marR="0" rtl="0" algn="l">
              <a:spcBef>
                <a:spcPts val="0"/>
              </a:spcBef>
              <a:defRPr b="0" baseline="0" i="0" sz="1800" u="none" cap="none" strike="noStrike">
                <a:solidFill>
                  <a:schemeClr val="dk1"/>
                </a:solidFill>
                <a:latin typeface="Trebuchet MS"/>
                <a:ea typeface="Trebuchet MS"/>
                <a:cs typeface="Trebuchet MS"/>
                <a:sym typeface="Trebuchet MS"/>
              </a:defRPr>
            </a:lvl7pPr>
            <a:lvl8pPr indent="0" marL="3200400" marR="0" rtl="0" algn="l">
              <a:spcBef>
                <a:spcPts val="0"/>
              </a:spcBef>
              <a:defRPr b="0" baseline="0" i="0" sz="1800" u="none" cap="none" strike="noStrike">
                <a:solidFill>
                  <a:schemeClr val="dk1"/>
                </a:solidFill>
                <a:latin typeface="Trebuchet MS"/>
                <a:ea typeface="Trebuchet MS"/>
                <a:cs typeface="Trebuchet MS"/>
                <a:sym typeface="Trebuchet MS"/>
              </a:defRPr>
            </a:lvl8pPr>
            <a:lvl9pPr indent="0" marL="3657600" marR="0" rtl="0" algn="l">
              <a:spcBef>
                <a:spcPts val="0"/>
              </a:spcBef>
              <a:defRPr b="0" baseline="0" i="0" sz="1800" u="none" cap="none" strike="noStrike">
                <a:solidFill>
                  <a:schemeClr val="dk1"/>
                </a:solidFill>
                <a:latin typeface="Trebuchet MS"/>
                <a:ea typeface="Trebuchet MS"/>
                <a:cs typeface="Trebuchet MS"/>
                <a:sym typeface="Trebuchet MS"/>
              </a:defRPr>
            </a:lvl9pPr>
          </a:lstStyle>
          <a:p/>
        </p:txBody>
      </p:sp>
      <p:sp>
        <p:nvSpPr>
          <p:cNvPr id="131" name="Shape 131"/>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l">
              <a:spcBef>
                <a:spcPts val="0"/>
              </a:spcBef>
              <a:buClr>
                <a:srgbClr val="0C0C0C"/>
              </a:buClr>
              <a:buSzPct val="25000"/>
              <a:buFont typeface="Arial"/>
              <a:buNone/>
            </a:pPr>
            <a:fld id="{00000000-1234-1234-1234-123412341234}" type="slidenum">
              <a:rPr b="0" baseline="0" i="0" lang="en-US" sz="1000" u="none" cap="none" strike="noStrike">
                <a:solidFill>
                  <a:srgbClr val="0C0C0C"/>
                </a:solidFill>
                <a:latin typeface="Arial"/>
                <a:ea typeface="Arial"/>
                <a:cs typeface="Arial"/>
                <a:sym typeface="Arial"/>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32" name="Shape 132"/>
        <p:cNvGrpSpPr/>
        <p:nvPr/>
      </p:nvGrpSpPr>
      <p:grpSpPr>
        <a:xfrm>
          <a:off x="0" y="0"/>
          <a:ext cx="0" cy="0"/>
          <a:chOff x="0" y="0"/>
          <a:chExt cx="0" cy="0"/>
        </a:xfrm>
      </p:grpSpPr>
      <p:sp>
        <p:nvSpPr>
          <p:cNvPr id="133" name="Shape 133"/>
          <p:cNvSpPr txBox="1"/>
          <p:nvPr>
            <p:ph type="title"/>
          </p:nvPr>
        </p:nvSpPr>
        <p:spPr>
          <a:xfrm rot="5400000">
            <a:off x="5994318" y="2582952"/>
            <a:ext cx="5251450" cy="1304742"/>
          </a:xfrm>
          <a:prstGeom prst="rect">
            <a:avLst/>
          </a:prstGeom>
          <a:noFill/>
          <a:ln>
            <a:noFill/>
          </a:ln>
        </p:spPr>
        <p:txBody>
          <a:bodyPr anchorCtr="0" anchor="ctr" bIns="91425" lIns="91425" rIns="91425" tIns="91425"/>
          <a:lstStyle>
            <a:lvl1pPr rtl="0" algn="l">
              <a:spcBef>
                <a:spcPts val="0"/>
              </a:spcBef>
              <a:buClr>
                <a:schemeClr val="accent1"/>
              </a:buClr>
              <a:buFont typeface="Trebuchet MS"/>
              <a:buNone/>
              <a:defRPr sz="3600">
                <a:solidFill>
                  <a:schemeClr val="accent1"/>
                </a:solidFill>
                <a:latin typeface="Trebuchet MS"/>
                <a:ea typeface="Trebuchet MS"/>
                <a:cs typeface="Trebuchet MS"/>
                <a:sym typeface="Trebuchet MS"/>
              </a:defRPr>
            </a:lvl1pPr>
            <a:lvl2pPr rtl="0">
              <a:spcBef>
                <a:spcPts val="0"/>
              </a:spcBef>
              <a:defRPr>
                <a:solidFill>
                  <a:schemeClr val="dk2"/>
                </a:solidFill>
              </a:defRPr>
            </a:lvl2pPr>
            <a:lvl3pPr rtl="0">
              <a:spcBef>
                <a:spcPts val="0"/>
              </a:spcBef>
              <a:defRPr>
                <a:solidFill>
                  <a:schemeClr val="dk2"/>
                </a:solidFill>
              </a:defRPr>
            </a:lvl3pPr>
            <a:lvl4pPr rtl="0">
              <a:spcBef>
                <a:spcPts val="0"/>
              </a:spcBef>
              <a:defRPr>
                <a:solidFill>
                  <a:schemeClr val="dk2"/>
                </a:solidFill>
              </a:defRPr>
            </a:lvl4pPr>
            <a:lvl5pPr rtl="0">
              <a:spcBef>
                <a:spcPts val="0"/>
              </a:spcBef>
              <a:defRPr>
                <a:solidFill>
                  <a:schemeClr val="dk2"/>
                </a:solidFill>
              </a:defRPr>
            </a:lvl5pPr>
            <a:lvl6pPr rtl="0">
              <a:spcBef>
                <a:spcPts val="0"/>
              </a:spcBef>
              <a:defRPr>
                <a:solidFill>
                  <a:schemeClr val="dk2"/>
                </a:solidFill>
              </a:defRPr>
            </a:lvl6pPr>
            <a:lvl7pPr rtl="0">
              <a:spcBef>
                <a:spcPts val="0"/>
              </a:spcBef>
              <a:defRPr>
                <a:solidFill>
                  <a:schemeClr val="dk2"/>
                </a:solidFill>
              </a:defRPr>
            </a:lvl7pPr>
            <a:lvl8pPr rtl="0">
              <a:spcBef>
                <a:spcPts val="0"/>
              </a:spcBef>
              <a:defRPr>
                <a:solidFill>
                  <a:schemeClr val="dk2"/>
                </a:solidFill>
              </a:defRPr>
            </a:lvl8pPr>
            <a:lvl9pPr rtl="0">
              <a:spcBef>
                <a:spcPts val="0"/>
              </a:spcBef>
              <a:defRPr>
                <a:solidFill>
                  <a:schemeClr val="dk2"/>
                </a:solidFill>
              </a:defRPr>
            </a:lvl9pPr>
          </a:lstStyle>
          <a:p/>
        </p:txBody>
      </p:sp>
      <p:sp>
        <p:nvSpPr>
          <p:cNvPr id="134" name="Shape 134"/>
          <p:cNvSpPr txBox="1"/>
          <p:nvPr>
            <p:ph idx="1" type="body"/>
          </p:nvPr>
        </p:nvSpPr>
        <p:spPr>
          <a:xfrm rot="5400000">
            <a:off x="1581685" y="-294750"/>
            <a:ext cx="5251449" cy="7060149"/>
          </a:xfrm>
          <a:prstGeom prst="rect">
            <a:avLst/>
          </a:prstGeom>
          <a:noFill/>
          <a:ln>
            <a:noFill/>
          </a:ln>
        </p:spPr>
        <p:txBody>
          <a:bodyPr anchorCtr="0" anchor="t" bIns="91425" lIns="91425" rIns="91425" tIns="91425"/>
          <a:lstStyle>
            <a:lvl1pPr indent="-251459" marL="342900" rtl="0" algn="l">
              <a:spcBef>
                <a:spcPts val="1000"/>
              </a:spcBef>
              <a:spcAft>
                <a:spcPts val="0"/>
              </a:spcAft>
              <a:buClr>
                <a:schemeClr val="accent1"/>
              </a:buClr>
              <a:buFont typeface="Noto Symbol"/>
              <a:buChar char="●"/>
              <a:defRPr sz="1800">
                <a:solidFill>
                  <a:srgbClr val="3F3F3F"/>
                </a:solidFill>
                <a:latin typeface="Trebuchet MS"/>
                <a:ea typeface="Trebuchet MS"/>
                <a:cs typeface="Trebuchet MS"/>
                <a:sym typeface="Trebuchet MS"/>
              </a:defRPr>
            </a:lvl1pPr>
            <a:lvl2pPr indent="-204469" marL="742950" rtl="0" algn="l">
              <a:spcBef>
                <a:spcPts val="1000"/>
              </a:spcBef>
              <a:spcAft>
                <a:spcPts val="0"/>
              </a:spcAft>
              <a:buClr>
                <a:schemeClr val="accent1"/>
              </a:buClr>
              <a:buFont typeface="Noto Symbol"/>
              <a:buChar char="●"/>
              <a:defRPr sz="1600">
                <a:solidFill>
                  <a:srgbClr val="3F3F3F"/>
                </a:solidFill>
                <a:latin typeface="Trebuchet MS"/>
                <a:ea typeface="Trebuchet MS"/>
                <a:cs typeface="Trebuchet MS"/>
                <a:sym typeface="Trebuchet MS"/>
              </a:defRPr>
            </a:lvl2pPr>
            <a:lvl3pPr indent="-157480" marL="1143000" rtl="0" algn="l">
              <a:spcBef>
                <a:spcPts val="1000"/>
              </a:spcBef>
              <a:spcAft>
                <a:spcPts val="0"/>
              </a:spcAft>
              <a:buClr>
                <a:schemeClr val="accent1"/>
              </a:buClr>
              <a:buFont typeface="Noto Symbol"/>
              <a:buChar char="●"/>
              <a:defRPr sz="1400">
                <a:solidFill>
                  <a:srgbClr val="3F3F3F"/>
                </a:solidFill>
                <a:latin typeface="Trebuchet MS"/>
                <a:ea typeface="Trebuchet MS"/>
                <a:cs typeface="Trebuchet MS"/>
                <a:sym typeface="Trebuchet MS"/>
              </a:defRPr>
            </a:lvl3pPr>
            <a:lvl4pPr indent="-167639" marL="1600200" rtl="0" algn="l">
              <a:spcBef>
                <a:spcPts val="1000"/>
              </a:spcBef>
              <a:spcAft>
                <a:spcPts val="0"/>
              </a:spcAft>
              <a:buClr>
                <a:schemeClr val="accent1"/>
              </a:buClr>
              <a:buFont typeface="Noto Symbol"/>
              <a:buChar char="●"/>
              <a:defRPr sz="1200">
                <a:solidFill>
                  <a:srgbClr val="3F3F3F"/>
                </a:solidFill>
                <a:latin typeface="Trebuchet MS"/>
                <a:ea typeface="Trebuchet MS"/>
                <a:cs typeface="Trebuchet MS"/>
                <a:sym typeface="Trebuchet MS"/>
              </a:defRPr>
            </a:lvl4pPr>
            <a:lvl5pPr indent="-167639" marL="2057400" rtl="0" algn="l">
              <a:spcBef>
                <a:spcPts val="1000"/>
              </a:spcBef>
              <a:spcAft>
                <a:spcPts val="0"/>
              </a:spcAft>
              <a:buClr>
                <a:schemeClr val="accent1"/>
              </a:buClr>
              <a:buFont typeface="Noto Symbol"/>
              <a:buChar char="●"/>
              <a:defRPr sz="1200">
                <a:solidFill>
                  <a:srgbClr val="3F3F3F"/>
                </a:solidFill>
                <a:latin typeface="Trebuchet MS"/>
                <a:ea typeface="Trebuchet MS"/>
                <a:cs typeface="Trebuchet MS"/>
                <a:sym typeface="Trebuchet MS"/>
              </a:defRPr>
            </a:lvl5pPr>
            <a:lvl6pPr indent="-167639" marL="2514600" rtl="0" algn="l">
              <a:spcBef>
                <a:spcPts val="1000"/>
              </a:spcBef>
              <a:spcAft>
                <a:spcPts val="0"/>
              </a:spcAft>
              <a:buClr>
                <a:schemeClr val="accent1"/>
              </a:buClr>
              <a:buFont typeface="Noto Symbol"/>
              <a:buChar char="●"/>
              <a:defRPr sz="1200">
                <a:solidFill>
                  <a:srgbClr val="3F3F3F"/>
                </a:solidFill>
                <a:latin typeface="Trebuchet MS"/>
                <a:ea typeface="Trebuchet MS"/>
                <a:cs typeface="Trebuchet MS"/>
                <a:sym typeface="Trebuchet MS"/>
              </a:defRPr>
            </a:lvl6pPr>
            <a:lvl7pPr indent="-167639" marL="2971800" rtl="0" algn="l">
              <a:spcBef>
                <a:spcPts val="1000"/>
              </a:spcBef>
              <a:spcAft>
                <a:spcPts val="0"/>
              </a:spcAft>
              <a:buClr>
                <a:schemeClr val="accent1"/>
              </a:buClr>
              <a:buFont typeface="Noto Symbol"/>
              <a:buChar char="●"/>
              <a:defRPr sz="1200">
                <a:solidFill>
                  <a:srgbClr val="3F3F3F"/>
                </a:solidFill>
                <a:latin typeface="Trebuchet MS"/>
                <a:ea typeface="Trebuchet MS"/>
                <a:cs typeface="Trebuchet MS"/>
                <a:sym typeface="Trebuchet MS"/>
              </a:defRPr>
            </a:lvl7pPr>
            <a:lvl8pPr indent="-167640" marL="3429000" rtl="0" algn="l">
              <a:spcBef>
                <a:spcPts val="1000"/>
              </a:spcBef>
              <a:spcAft>
                <a:spcPts val="0"/>
              </a:spcAft>
              <a:buClr>
                <a:schemeClr val="accent1"/>
              </a:buClr>
              <a:buFont typeface="Noto Symbol"/>
              <a:buChar char="●"/>
              <a:defRPr sz="1200">
                <a:solidFill>
                  <a:srgbClr val="3F3F3F"/>
                </a:solidFill>
                <a:latin typeface="Trebuchet MS"/>
                <a:ea typeface="Trebuchet MS"/>
                <a:cs typeface="Trebuchet MS"/>
                <a:sym typeface="Trebuchet MS"/>
              </a:defRPr>
            </a:lvl8pPr>
            <a:lvl9pPr indent="-167640" marL="3886200" rtl="0" algn="l">
              <a:spcBef>
                <a:spcPts val="1000"/>
              </a:spcBef>
              <a:spcAft>
                <a:spcPts val="0"/>
              </a:spcAft>
              <a:buClr>
                <a:schemeClr val="accent1"/>
              </a:buClr>
              <a:buFont typeface="Noto Symbol"/>
              <a:buChar char="●"/>
              <a:defRPr sz="1200">
                <a:solidFill>
                  <a:srgbClr val="3F3F3F"/>
                </a:solidFill>
                <a:latin typeface="Trebuchet MS"/>
                <a:ea typeface="Trebuchet MS"/>
                <a:cs typeface="Trebuchet MS"/>
                <a:sym typeface="Trebuchet MS"/>
              </a:defRPr>
            </a:lvl9pPr>
          </a:lstStyle>
          <a:p/>
        </p:txBody>
      </p:sp>
      <p:sp>
        <p:nvSpPr>
          <p:cNvPr id="135" name="Shape 135"/>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marL="0" marR="0" rtl="0" algn="r">
              <a:spcBef>
                <a:spcPts val="0"/>
              </a:spcBef>
              <a:defRPr b="0" baseline="0" i="0" sz="900" u="none" cap="none" strike="noStrike">
                <a:solidFill>
                  <a:srgbClr val="888888"/>
                </a:solidFill>
                <a:latin typeface="Trebuchet MS"/>
                <a:ea typeface="Trebuchet MS"/>
                <a:cs typeface="Trebuchet MS"/>
                <a:sym typeface="Trebuchet MS"/>
              </a:defRPr>
            </a:lvl1pPr>
            <a:lvl2pPr indent="0" marL="457200" marR="0" rtl="0" algn="l">
              <a:spcBef>
                <a:spcPts val="0"/>
              </a:spcBef>
              <a:defRPr b="0" baseline="0" i="0" sz="1800" u="none" cap="none" strike="noStrike">
                <a:solidFill>
                  <a:schemeClr val="dk1"/>
                </a:solidFill>
                <a:latin typeface="Trebuchet MS"/>
                <a:ea typeface="Trebuchet MS"/>
                <a:cs typeface="Trebuchet MS"/>
                <a:sym typeface="Trebuchet MS"/>
              </a:defRPr>
            </a:lvl2pPr>
            <a:lvl3pPr indent="0" marL="914400" marR="0" rtl="0" algn="l">
              <a:spcBef>
                <a:spcPts val="0"/>
              </a:spcBef>
              <a:defRPr b="0" baseline="0" i="0" sz="1800" u="none" cap="none" strike="noStrike">
                <a:solidFill>
                  <a:schemeClr val="dk1"/>
                </a:solidFill>
                <a:latin typeface="Trebuchet MS"/>
                <a:ea typeface="Trebuchet MS"/>
                <a:cs typeface="Trebuchet MS"/>
                <a:sym typeface="Trebuchet MS"/>
              </a:defRPr>
            </a:lvl3pPr>
            <a:lvl4pPr indent="0" marL="1371600" marR="0" rtl="0" algn="l">
              <a:spcBef>
                <a:spcPts val="0"/>
              </a:spcBef>
              <a:defRPr b="0" baseline="0" i="0" sz="1800" u="none" cap="none" strike="noStrike">
                <a:solidFill>
                  <a:schemeClr val="dk1"/>
                </a:solidFill>
                <a:latin typeface="Trebuchet MS"/>
                <a:ea typeface="Trebuchet MS"/>
                <a:cs typeface="Trebuchet MS"/>
                <a:sym typeface="Trebuchet MS"/>
              </a:defRPr>
            </a:lvl4pPr>
            <a:lvl5pPr indent="0" marL="1828800" marR="0" rtl="0" algn="l">
              <a:spcBef>
                <a:spcPts val="0"/>
              </a:spcBef>
              <a:defRPr b="0" baseline="0" i="0" sz="1800" u="none" cap="none" strike="noStrike">
                <a:solidFill>
                  <a:schemeClr val="dk1"/>
                </a:solidFill>
                <a:latin typeface="Trebuchet MS"/>
                <a:ea typeface="Trebuchet MS"/>
                <a:cs typeface="Trebuchet MS"/>
                <a:sym typeface="Trebuchet MS"/>
              </a:defRPr>
            </a:lvl5pPr>
            <a:lvl6pPr indent="0" marL="2286000" marR="0" rtl="0" algn="l">
              <a:spcBef>
                <a:spcPts val="0"/>
              </a:spcBef>
              <a:defRPr b="0" baseline="0" i="0" sz="1800" u="none" cap="none" strike="noStrike">
                <a:solidFill>
                  <a:schemeClr val="dk1"/>
                </a:solidFill>
                <a:latin typeface="Trebuchet MS"/>
                <a:ea typeface="Trebuchet MS"/>
                <a:cs typeface="Trebuchet MS"/>
                <a:sym typeface="Trebuchet MS"/>
              </a:defRPr>
            </a:lvl6pPr>
            <a:lvl7pPr indent="0" marL="2743200" marR="0" rtl="0" algn="l">
              <a:spcBef>
                <a:spcPts val="0"/>
              </a:spcBef>
              <a:defRPr b="0" baseline="0" i="0" sz="1800" u="none" cap="none" strike="noStrike">
                <a:solidFill>
                  <a:schemeClr val="dk1"/>
                </a:solidFill>
                <a:latin typeface="Trebuchet MS"/>
                <a:ea typeface="Trebuchet MS"/>
                <a:cs typeface="Trebuchet MS"/>
                <a:sym typeface="Trebuchet MS"/>
              </a:defRPr>
            </a:lvl7pPr>
            <a:lvl8pPr indent="0" marL="3200400" marR="0" rtl="0" algn="l">
              <a:spcBef>
                <a:spcPts val="0"/>
              </a:spcBef>
              <a:defRPr b="0" baseline="0" i="0" sz="1800" u="none" cap="none" strike="noStrike">
                <a:solidFill>
                  <a:schemeClr val="dk1"/>
                </a:solidFill>
                <a:latin typeface="Trebuchet MS"/>
                <a:ea typeface="Trebuchet MS"/>
                <a:cs typeface="Trebuchet MS"/>
                <a:sym typeface="Trebuchet MS"/>
              </a:defRPr>
            </a:lvl8pPr>
            <a:lvl9pPr indent="0" marL="3657600" marR="0" rtl="0" algn="l">
              <a:spcBef>
                <a:spcPts val="0"/>
              </a:spcBef>
              <a:defRPr b="0" baseline="0" i="0" sz="1800" u="none" cap="none" strike="noStrike">
                <a:solidFill>
                  <a:schemeClr val="dk1"/>
                </a:solidFill>
                <a:latin typeface="Trebuchet MS"/>
                <a:ea typeface="Trebuchet MS"/>
                <a:cs typeface="Trebuchet MS"/>
                <a:sym typeface="Trebuchet MS"/>
              </a:defRPr>
            </a:lvl9pPr>
          </a:lstStyle>
          <a:p/>
        </p:txBody>
      </p:sp>
      <p:sp>
        <p:nvSpPr>
          <p:cNvPr id="136" name="Shape 136"/>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marL="0" marR="0" rtl="0" algn="l">
              <a:spcBef>
                <a:spcPts val="0"/>
              </a:spcBef>
              <a:defRPr b="0" baseline="0" i="0" sz="900" u="none" cap="none" strike="noStrike">
                <a:solidFill>
                  <a:srgbClr val="888888"/>
                </a:solidFill>
                <a:latin typeface="Trebuchet MS"/>
                <a:ea typeface="Trebuchet MS"/>
                <a:cs typeface="Trebuchet MS"/>
                <a:sym typeface="Trebuchet MS"/>
              </a:defRPr>
            </a:lvl1pPr>
            <a:lvl2pPr indent="0" marL="457200" marR="0" rtl="0" algn="l">
              <a:spcBef>
                <a:spcPts val="0"/>
              </a:spcBef>
              <a:defRPr b="0" baseline="0" i="0" sz="1800" u="none" cap="none" strike="noStrike">
                <a:solidFill>
                  <a:schemeClr val="dk1"/>
                </a:solidFill>
                <a:latin typeface="Trebuchet MS"/>
                <a:ea typeface="Trebuchet MS"/>
                <a:cs typeface="Trebuchet MS"/>
                <a:sym typeface="Trebuchet MS"/>
              </a:defRPr>
            </a:lvl2pPr>
            <a:lvl3pPr indent="0" marL="914400" marR="0" rtl="0" algn="l">
              <a:spcBef>
                <a:spcPts val="0"/>
              </a:spcBef>
              <a:defRPr b="0" baseline="0" i="0" sz="1800" u="none" cap="none" strike="noStrike">
                <a:solidFill>
                  <a:schemeClr val="dk1"/>
                </a:solidFill>
                <a:latin typeface="Trebuchet MS"/>
                <a:ea typeface="Trebuchet MS"/>
                <a:cs typeface="Trebuchet MS"/>
                <a:sym typeface="Trebuchet MS"/>
              </a:defRPr>
            </a:lvl3pPr>
            <a:lvl4pPr indent="0" marL="1371600" marR="0" rtl="0" algn="l">
              <a:spcBef>
                <a:spcPts val="0"/>
              </a:spcBef>
              <a:defRPr b="0" baseline="0" i="0" sz="1800" u="none" cap="none" strike="noStrike">
                <a:solidFill>
                  <a:schemeClr val="dk1"/>
                </a:solidFill>
                <a:latin typeface="Trebuchet MS"/>
                <a:ea typeface="Trebuchet MS"/>
                <a:cs typeface="Trebuchet MS"/>
                <a:sym typeface="Trebuchet MS"/>
              </a:defRPr>
            </a:lvl4pPr>
            <a:lvl5pPr indent="0" marL="1828800" marR="0" rtl="0" algn="l">
              <a:spcBef>
                <a:spcPts val="0"/>
              </a:spcBef>
              <a:defRPr b="0" baseline="0" i="0" sz="1800" u="none" cap="none" strike="noStrike">
                <a:solidFill>
                  <a:schemeClr val="dk1"/>
                </a:solidFill>
                <a:latin typeface="Trebuchet MS"/>
                <a:ea typeface="Trebuchet MS"/>
                <a:cs typeface="Trebuchet MS"/>
                <a:sym typeface="Trebuchet MS"/>
              </a:defRPr>
            </a:lvl5pPr>
            <a:lvl6pPr indent="0" marL="2286000" marR="0" rtl="0" algn="l">
              <a:spcBef>
                <a:spcPts val="0"/>
              </a:spcBef>
              <a:defRPr b="0" baseline="0" i="0" sz="1800" u="none" cap="none" strike="noStrike">
                <a:solidFill>
                  <a:schemeClr val="dk1"/>
                </a:solidFill>
                <a:latin typeface="Trebuchet MS"/>
                <a:ea typeface="Trebuchet MS"/>
                <a:cs typeface="Trebuchet MS"/>
                <a:sym typeface="Trebuchet MS"/>
              </a:defRPr>
            </a:lvl6pPr>
            <a:lvl7pPr indent="0" marL="2743200" marR="0" rtl="0" algn="l">
              <a:spcBef>
                <a:spcPts val="0"/>
              </a:spcBef>
              <a:defRPr b="0" baseline="0" i="0" sz="1800" u="none" cap="none" strike="noStrike">
                <a:solidFill>
                  <a:schemeClr val="dk1"/>
                </a:solidFill>
                <a:latin typeface="Trebuchet MS"/>
                <a:ea typeface="Trebuchet MS"/>
                <a:cs typeface="Trebuchet MS"/>
                <a:sym typeface="Trebuchet MS"/>
              </a:defRPr>
            </a:lvl7pPr>
            <a:lvl8pPr indent="0" marL="3200400" marR="0" rtl="0" algn="l">
              <a:spcBef>
                <a:spcPts val="0"/>
              </a:spcBef>
              <a:defRPr b="0" baseline="0" i="0" sz="1800" u="none" cap="none" strike="noStrike">
                <a:solidFill>
                  <a:schemeClr val="dk1"/>
                </a:solidFill>
                <a:latin typeface="Trebuchet MS"/>
                <a:ea typeface="Trebuchet MS"/>
                <a:cs typeface="Trebuchet MS"/>
                <a:sym typeface="Trebuchet MS"/>
              </a:defRPr>
            </a:lvl8pPr>
            <a:lvl9pPr indent="0" marL="3657600" marR="0" rtl="0" algn="l">
              <a:spcBef>
                <a:spcPts val="0"/>
              </a:spcBef>
              <a:defRPr b="0" baseline="0" i="0" sz="1800" u="none" cap="none" strike="noStrike">
                <a:solidFill>
                  <a:schemeClr val="dk1"/>
                </a:solidFill>
                <a:latin typeface="Trebuchet MS"/>
                <a:ea typeface="Trebuchet MS"/>
                <a:cs typeface="Trebuchet MS"/>
                <a:sym typeface="Trebuchet MS"/>
              </a:defRPr>
            </a:lvl9pPr>
          </a:lstStyle>
          <a:p/>
        </p:txBody>
      </p:sp>
      <p:sp>
        <p:nvSpPr>
          <p:cNvPr id="137" name="Shape 137"/>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l">
              <a:spcBef>
                <a:spcPts val="0"/>
              </a:spcBef>
              <a:buClr>
                <a:srgbClr val="0C0C0C"/>
              </a:buClr>
              <a:buSzPct val="25000"/>
              <a:buFont typeface="Arial"/>
              <a:buNone/>
            </a:pPr>
            <a:fld id="{00000000-1234-1234-1234-123412341234}" type="slidenum">
              <a:rPr b="0" baseline="0" i="0" lang="en-US" sz="1000" u="none" cap="none" strike="noStrike">
                <a:solidFill>
                  <a:srgbClr val="0C0C0C"/>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8" name="Shape 38"/>
        <p:cNvGrpSpPr/>
        <p:nvPr/>
      </p:nvGrpSpPr>
      <p:grpSpPr>
        <a:xfrm>
          <a:off x="0" y="0"/>
          <a:ext cx="0" cy="0"/>
          <a:chOff x="0" y="0"/>
          <a:chExt cx="0" cy="0"/>
        </a:xfrm>
      </p:grpSpPr>
      <p:sp>
        <p:nvSpPr>
          <p:cNvPr id="39" name="Shape 39"/>
          <p:cNvSpPr txBox="1"/>
          <p:nvPr>
            <p:ph type="title"/>
          </p:nvPr>
        </p:nvSpPr>
        <p:spPr>
          <a:xfrm>
            <a:off x="677333" y="609600"/>
            <a:ext cx="8596668" cy="1320800"/>
          </a:xfrm>
          <a:prstGeom prst="rect">
            <a:avLst/>
          </a:prstGeom>
          <a:noFill/>
          <a:ln>
            <a:noFill/>
          </a:ln>
        </p:spPr>
        <p:txBody>
          <a:bodyPr anchorCtr="0" anchor="t" bIns="91425" lIns="91425" rIns="91425" tIns="91425"/>
          <a:lstStyle>
            <a:lvl1pPr rtl="0">
              <a:spcBef>
                <a:spcPts val="0"/>
              </a:spcBef>
              <a:defRPr sz="3600"/>
            </a:lvl1pPr>
            <a:lvl2pPr rtl="0">
              <a:spcBef>
                <a:spcPts val="0"/>
              </a:spcBef>
              <a:defRPr>
                <a:solidFill>
                  <a:schemeClr val="dk2"/>
                </a:solidFill>
              </a:defRPr>
            </a:lvl2pPr>
            <a:lvl3pPr rtl="0">
              <a:spcBef>
                <a:spcPts val="0"/>
              </a:spcBef>
              <a:defRPr>
                <a:solidFill>
                  <a:schemeClr val="dk2"/>
                </a:solidFill>
              </a:defRPr>
            </a:lvl3pPr>
            <a:lvl4pPr rtl="0">
              <a:spcBef>
                <a:spcPts val="0"/>
              </a:spcBef>
              <a:defRPr>
                <a:solidFill>
                  <a:schemeClr val="dk2"/>
                </a:solidFill>
              </a:defRPr>
            </a:lvl4pPr>
            <a:lvl5pPr rtl="0">
              <a:spcBef>
                <a:spcPts val="0"/>
              </a:spcBef>
              <a:defRPr>
                <a:solidFill>
                  <a:schemeClr val="dk2"/>
                </a:solidFill>
              </a:defRPr>
            </a:lvl5pPr>
            <a:lvl6pPr rtl="0">
              <a:spcBef>
                <a:spcPts val="0"/>
              </a:spcBef>
              <a:defRPr>
                <a:solidFill>
                  <a:schemeClr val="dk2"/>
                </a:solidFill>
              </a:defRPr>
            </a:lvl6pPr>
            <a:lvl7pPr rtl="0">
              <a:spcBef>
                <a:spcPts val="0"/>
              </a:spcBef>
              <a:defRPr>
                <a:solidFill>
                  <a:schemeClr val="dk2"/>
                </a:solidFill>
              </a:defRPr>
            </a:lvl7pPr>
            <a:lvl8pPr rtl="0">
              <a:spcBef>
                <a:spcPts val="0"/>
              </a:spcBef>
              <a:defRPr>
                <a:solidFill>
                  <a:schemeClr val="dk2"/>
                </a:solidFill>
              </a:defRPr>
            </a:lvl8pPr>
            <a:lvl9pPr rtl="0">
              <a:spcBef>
                <a:spcPts val="0"/>
              </a:spcBef>
              <a:defRPr>
                <a:solidFill>
                  <a:schemeClr val="dk2"/>
                </a:solidFill>
              </a:defRPr>
            </a:lvl9pPr>
          </a:lstStyle>
          <a:p/>
        </p:txBody>
      </p:sp>
      <p:sp>
        <p:nvSpPr>
          <p:cNvPr id="40" name="Shape 40"/>
          <p:cNvSpPr txBox="1"/>
          <p:nvPr>
            <p:ph idx="1" type="body"/>
          </p:nvPr>
        </p:nvSpPr>
        <p:spPr>
          <a:xfrm>
            <a:off x="677333" y="2160589"/>
            <a:ext cx="8596668" cy="3880773"/>
          </a:xfrm>
          <a:prstGeom prst="rect">
            <a:avLst/>
          </a:prstGeom>
          <a:noFill/>
          <a:ln>
            <a:noFill/>
          </a:ln>
        </p:spPr>
        <p:txBody>
          <a:bodyPr anchorCtr="0" anchor="t" bIns="91425" lIns="91425" rIns="91425" tIns="91425"/>
          <a:lstStyle>
            <a:lvl1pPr indent="-251459" marL="342900" rtl="0" algn="l">
              <a:spcBef>
                <a:spcPts val="1000"/>
              </a:spcBef>
              <a:spcAft>
                <a:spcPts val="0"/>
              </a:spcAft>
              <a:buClr>
                <a:schemeClr val="accent1"/>
              </a:buClr>
              <a:buFont typeface="Noto Symbol"/>
              <a:buChar char="●"/>
              <a:defRPr sz="1800">
                <a:solidFill>
                  <a:srgbClr val="3F3F3F"/>
                </a:solidFill>
                <a:latin typeface="Trebuchet MS"/>
                <a:ea typeface="Trebuchet MS"/>
                <a:cs typeface="Trebuchet MS"/>
                <a:sym typeface="Trebuchet MS"/>
              </a:defRPr>
            </a:lvl1pPr>
            <a:lvl2pPr indent="-204469" marL="742950" rtl="0" algn="l">
              <a:spcBef>
                <a:spcPts val="1000"/>
              </a:spcBef>
              <a:spcAft>
                <a:spcPts val="0"/>
              </a:spcAft>
              <a:buClr>
                <a:schemeClr val="accent1"/>
              </a:buClr>
              <a:buFont typeface="Noto Symbol"/>
              <a:buChar char="●"/>
              <a:defRPr sz="1600">
                <a:solidFill>
                  <a:srgbClr val="3F3F3F"/>
                </a:solidFill>
                <a:latin typeface="Trebuchet MS"/>
                <a:ea typeface="Trebuchet MS"/>
                <a:cs typeface="Trebuchet MS"/>
                <a:sym typeface="Trebuchet MS"/>
              </a:defRPr>
            </a:lvl2pPr>
            <a:lvl3pPr indent="-157480" marL="1143000" rtl="0" algn="l">
              <a:spcBef>
                <a:spcPts val="1000"/>
              </a:spcBef>
              <a:spcAft>
                <a:spcPts val="0"/>
              </a:spcAft>
              <a:buClr>
                <a:schemeClr val="accent1"/>
              </a:buClr>
              <a:buFont typeface="Noto Symbol"/>
              <a:buChar char="●"/>
              <a:defRPr sz="1400">
                <a:solidFill>
                  <a:srgbClr val="3F3F3F"/>
                </a:solidFill>
                <a:latin typeface="Trebuchet MS"/>
                <a:ea typeface="Trebuchet MS"/>
                <a:cs typeface="Trebuchet MS"/>
                <a:sym typeface="Trebuchet MS"/>
              </a:defRPr>
            </a:lvl3pPr>
            <a:lvl4pPr indent="-167639" marL="1600200" rtl="0" algn="l">
              <a:spcBef>
                <a:spcPts val="1000"/>
              </a:spcBef>
              <a:spcAft>
                <a:spcPts val="0"/>
              </a:spcAft>
              <a:buClr>
                <a:schemeClr val="accent1"/>
              </a:buClr>
              <a:buFont typeface="Noto Symbol"/>
              <a:buChar char="●"/>
              <a:defRPr sz="1200">
                <a:solidFill>
                  <a:srgbClr val="3F3F3F"/>
                </a:solidFill>
                <a:latin typeface="Trebuchet MS"/>
                <a:ea typeface="Trebuchet MS"/>
                <a:cs typeface="Trebuchet MS"/>
                <a:sym typeface="Trebuchet MS"/>
              </a:defRPr>
            </a:lvl4pPr>
            <a:lvl5pPr indent="-167639" marL="2057400" rtl="0" algn="l">
              <a:spcBef>
                <a:spcPts val="1000"/>
              </a:spcBef>
              <a:spcAft>
                <a:spcPts val="0"/>
              </a:spcAft>
              <a:buClr>
                <a:schemeClr val="accent1"/>
              </a:buClr>
              <a:buFont typeface="Noto Symbol"/>
              <a:buChar char="●"/>
              <a:defRPr sz="1200">
                <a:solidFill>
                  <a:srgbClr val="3F3F3F"/>
                </a:solidFill>
                <a:latin typeface="Trebuchet MS"/>
                <a:ea typeface="Trebuchet MS"/>
                <a:cs typeface="Trebuchet MS"/>
                <a:sym typeface="Trebuchet MS"/>
              </a:defRPr>
            </a:lvl5pPr>
            <a:lvl6pPr indent="-167639" marL="2514600" rtl="0" algn="l">
              <a:spcBef>
                <a:spcPts val="1000"/>
              </a:spcBef>
              <a:spcAft>
                <a:spcPts val="0"/>
              </a:spcAft>
              <a:buClr>
                <a:schemeClr val="accent1"/>
              </a:buClr>
              <a:buFont typeface="Noto Symbol"/>
              <a:buChar char="●"/>
              <a:defRPr sz="1200">
                <a:solidFill>
                  <a:srgbClr val="3F3F3F"/>
                </a:solidFill>
                <a:latin typeface="Trebuchet MS"/>
                <a:ea typeface="Trebuchet MS"/>
                <a:cs typeface="Trebuchet MS"/>
                <a:sym typeface="Trebuchet MS"/>
              </a:defRPr>
            </a:lvl6pPr>
            <a:lvl7pPr indent="-167639" marL="2971800" rtl="0" algn="l">
              <a:spcBef>
                <a:spcPts val="1000"/>
              </a:spcBef>
              <a:spcAft>
                <a:spcPts val="0"/>
              </a:spcAft>
              <a:buClr>
                <a:schemeClr val="accent1"/>
              </a:buClr>
              <a:buFont typeface="Noto Symbol"/>
              <a:buChar char="●"/>
              <a:defRPr sz="1200">
                <a:solidFill>
                  <a:srgbClr val="3F3F3F"/>
                </a:solidFill>
                <a:latin typeface="Trebuchet MS"/>
                <a:ea typeface="Trebuchet MS"/>
                <a:cs typeface="Trebuchet MS"/>
                <a:sym typeface="Trebuchet MS"/>
              </a:defRPr>
            </a:lvl7pPr>
            <a:lvl8pPr indent="-167640" marL="3429000" rtl="0" algn="l">
              <a:spcBef>
                <a:spcPts val="1000"/>
              </a:spcBef>
              <a:spcAft>
                <a:spcPts val="0"/>
              </a:spcAft>
              <a:buClr>
                <a:schemeClr val="accent1"/>
              </a:buClr>
              <a:buFont typeface="Noto Symbol"/>
              <a:buChar char="●"/>
              <a:defRPr sz="1200">
                <a:solidFill>
                  <a:srgbClr val="3F3F3F"/>
                </a:solidFill>
                <a:latin typeface="Trebuchet MS"/>
                <a:ea typeface="Trebuchet MS"/>
                <a:cs typeface="Trebuchet MS"/>
                <a:sym typeface="Trebuchet MS"/>
              </a:defRPr>
            </a:lvl8pPr>
            <a:lvl9pPr indent="-167640" marL="3886200" rtl="0" algn="l">
              <a:spcBef>
                <a:spcPts val="1000"/>
              </a:spcBef>
              <a:spcAft>
                <a:spcPts val="0"/>
              </a:spcAft>
              <a:buClr>
                <a:schemeClr val="accent1"/>
              </a:buClr>
              <a:buFont typeface="Noto Symbol"/>
              <a:buChar char="●"/>
              <a:defRPr sz="1200">
                <a:solidFill>
                  <a:srgbClr val="3F3F3F"/>
                </a:solidFill>
                <a:latin typeface="Trebuchet MS"/>
                <a:ea typeface="Trebuchet MS"/>
                <a:cs typeface="Trebuchet MS"/>
                <a:sym typeface="Trebuchet MS"/>
              </a:defRPr>
            </a:lvl9pPr>
          </a:lstStyle>
          <a:p/>
        </p:txBody>
      </p:sp>
      <p:sp>
        <p:nvSpPr>
          <p:cNvPr id="41" name="Shape 41"/>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marL="0" marR="0" rtl="0" algn="r">
              <a:spcBef>
                <a:spcPts val="0"/>
              </a:spcBef>
              <a:defRPr b="0" baseline="0" i="0" sz="900" u="none" cap="none" strike="noStrike">
                <a:solidFill>
                  <a:srgbClr val="888888"/>
                </a:solidFill>
                <a:latin typeface="Trebuchet MS"/>
                <a:ea typeface="Trebuchet MS"/>
                <a:cs typeface="Trebuchet MS"/>
                <a:sym typeface="Trebuchet MS"/>
              </a:defRPr>
            </a:lvl1pPr>
            <a:lvl2pPr indent="0" marL="457200" marR="0" rtl="0" algn="l">
              <a:spcBef>
                <a:spcPts val="0"/>
              </a:spcBef>
              <a:defRPr b="0" baseline="0" i="0" sz="1800" u="none" cap="none" strike="noStrike">
                <a:solidFill>
                  <a:schemeClr val="dk1"/>
                </a:solidFill>
                <a:latin typeface="Trebuchet MS"/>
                <a:ea typeface="Trebuchet MS"/>
                <a:cs typeface="Trebuchet MS"/>
                <a:sym typeface="Trebuchet MS"/>
              </a:defRPr>
            </a:lvl2pPr>
            <a:lvl3pPr indent="0" marL="914400" marR="0" rtl="0" algn="l">
              <a:spcBef>
                <a:spcPts val="0"/>
              </a:spcBef>
              <a:defRPr b="0" baseline="0" i="0" sz="1800" u="none" cap="none" strike="noStrike">
                <a:solidFill>
                  <a:schemeClr val="dk1"/>
                </a:solidFill>
                <a:latin typeface="Trebuchet MS"/>
                <a:ea typeface="Trebuchet MS"/>
                <a:cs typeface="Trebuchet MS"/>
                <a:sym typeface="Trebuchet MS"/>
              </a:defRPr>
            </a:lvl3pPr>
            <a:lvl4pPr indent="0" marL="1371600" marR="0" rtl="0" algn="l">
              <a:spcBef>
                <a:spcPts val="0"/>
              </a:spcBef>
              <a:defRPr b="0" baseline="0" i="0" sz="1800" u="none" cap="none" strike="noStrike">
                <a:solidFill>
                  <a:schemeClr val="dk1"/>
                </a:solidFill>
                <a:latin typeface="Trebuchet MS"/>
                <a:ea typeface="Trebuchet MS"/>
                <a:cs typeface="Trebuchet MS"/>
                <a:sym typeface="Trebuchet MS"/>
              </a:defRPr>
            </a:lvl4pPr>
            <a:lvl5pPr indent="0" marL="1828800" marR="0" rtl="0" algn="l">
              <a:spcBef>
                <a:spcPts val="0"/>
              </a:spcBef>
              <a:defRPr b="0" baseline="0" i="0" sz="1800" u="none" cap="none" strike="noStrike">
                <a:solidFill>
                  <a:schemeClr val="dk1"/>
                </a:solidFill>
                <a:latin typeface="Trebuchet MS"/>
                <a:ea typeface="Trebuchet MS"/>
                <a:cs typeface="Trebuchet MS"/>
                <a:sym typeface="Trebuchet MS"/>
              </a:defRPr>
            </a:lvl5pPr>
            <a:lvl6pPr indent="0" marL="2286000" marR="0" rtl="0" algn="l">
              <a:spcBef>
                <a:spcPts val="0"/>
              </a:spcBef>
              <a:defRPr b="0" baseline="0" i="0" sz="1800" u="none" cap="none" strike="noStrike">
                <a:solidFill>
                  <a:schemeClr val="dk1"/>
                </a:solidFill>
                <a:latin typeface="Trebuchet MS"/>
                <a:ea typeface="Trebuchet MS"/>
                <a:cs typeface="Trebuchet MS"/>
                <a:sym typeface="Trebuchet MS"/>
              </a:defRPr>
            </a:lvl6pPr>
            <a:lvl7pPr indent="0" marL="2743200" marR="0" rtl="0" algn="l">
              <a:spcBef>
                <a:spcPts val="0"/>
              </a:spcBef>
              <a:defRPr b="0" baseline="0" i="0" sz="1800" u="none" cap="none" strike="noStrike">
                <a:solidFill>
                  <a:schemeClr val="dk1"/>
                </a:solidFill>
                <a:latin typeface="Trebuchet MS"/>
                <a:ea typeface="Trebuchet MS"/>
                <a:cs typeface="Trebuchet MS"/>
                <a:sym typeface="Trebuchet MS"/>
              </a:defRPr>
            </a:lvl7pPr>
            <a:lvl8pPr indent="0" marL="3200400" marR="0" rtl="0" algn="l">
              <a:spcBef>
                <a:spcPts val="0"/>
              </a:spcBef>
              <a:defRPr b="0" baseline="0" i="0" sz="1800" u="none" cap="none" strike="noStrike">
                <a:solidFill>
                  <a:schemeClr val="dk1"/>
                </a:solidFill>
                <a:latin typeface="Trebuchet MS"/>
                <a:ea typeface="Trebuchet MS"/>
                <a:cs typeface="Trebuchet MS"/>
                <a:sym typeface="Trebuchet MS"/>
              </a:defRPr>
            </a:lvl8pPr>
            <a:lvl9pPr indent="0" marL="3657600" marR="0" rtl="0" algn="l">
              <a:spcBef>
                <a:spcPts val="0"/>
              </a:spcBef>
              <a:defRPr b="0" baseline="0" i="0" sz="1800" u="none" cap="none" strike="noStrike">
                <a:solidFill>
                  <a:schemeClr val="dk1"/>
                </a:solidFill>
                <a:latin typeface="Trebuchet MS"/>
                <a:ea typeface="Trebuchet MS"/>
                <a:cs typeface="Trebuchet MS"/>
                <a:sym typeface="Trebuchet MS"/>
              </a:defRPr>
            </a:lvl9pPr>
          </a:lstStyle>
          <a:p/>
        </p:txBody>
      </p:sp>
      <p:sp>
        <p:nvSpPr>
          <p:cNvPr id="42" name="Shape 42"/>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marL="0" marR="0" rtl="0" algn="l">
              <a:spcBef>
                <a:spcPts val="0"/>
              </a:spcBef>
              <a:defRPr b="0" baseline="0" i="0" sz="900" u="none" cap="none" strike="noStrike">
                <a:solidFill>
                  <a:srgbClr val="888888"/>
                </a:solidFill>
                <a:latin typeface="Trebuchet MS"/>
                <a:ea typeface="Trebuchet MS"/>
                <a:cs typeface="Trebuchet MS"/>
                <a:sym typeface="Trebuchet MS"/>
              </a:defRPr>
            </a:lvl1pPr>
            <a:lvl2pPr indent="0" marL="457200" marR="0" rtl="0" algn="l">
              <a:spcBef>
                <a:spcPts val="0"/>
              </a:spcBef>
              <a:defRPr b="0" baseline="0" i="0" sz="1800" u="none" cap="none" strike="noStrike">
                <a:solidFill>
                  <a:schemeClr val="dk1"/>
                </a:solidFill>
                <a:latin typeface="Trebuchet MS"/>
                <a:ea typeface="Trebuchet MS"/>
                <a:cs typeface="Trebuchet MS"/>
                <a:sym typeface="Trebuchet MS"/>
              </a:defRPr>
            </a:lvl2pPr>
            <a:lvl3pPr indent="0" marL="914400" marR="0" rtl="0" algn="l">
              <a:spcBef>
                <a:spcPts val="0"/>
              </a:spcBef>
              <a:defRPr b="0" baseline="0" i="0" sz="1800" u="none" cap="none" strike="noStrike">
                <a:solidFill>
                  <a:schemeClr val="dk1"/>
                </a:solidFill>
                <a:latin typeface="Trebuchet MS"/>
                <a:ea typeface="Trebuchet MS"/>
                <a:cs typeface="Trebuchet MS"/>
                <a:sym typeface="Trebuchet MS"/>
              </a:defRPr>
            </a:lvl3pPr>
            <a:lvl4pPr indent="0" marL="1371600" marR="0" rtl="0" algn="l">
              <a:spcBef>
                <a:spcPts val="0"/>
              </a:spcBef>
              <a:defRPr b="0" baseline="0" i="0" sz="1800" u="none" cap="none" strike="noStrike">
                <a:solidFill>
                  <a:schemeClr val="dk1"/>
                </a:solidFill>
                <a:latin typeface="Trebuchet MS"/>
                <a:ea typeface="Trebuchet MS"/>
                <a:cs typeface="Trebuchet MS"/>
                <a:sym typeface="Trebuchet MS"/>
              </a:defRPr>
            </a:lvl4pPr>
            <a:lvl5pPr indent="0" marL="1828800" marR="0" rtl="0" algn="l">
              <a:spcBef>
                <a:spcPts val="0"/>
              </a:spcBef>
              <a:defRPr b="0" baseline="0" i="0" sz="1800" u="none" cap="none" strike="noStrike">
                <a:solidFill>
                  <a:schemeClr val="dk1"/>
                </a:solidFill>
                <a:latin typeface="Trebuchet MS"/>
                <a:ea typeface="Trebuchet MS"/>
                <a:cs typeface="Trebuchet MS"/>
                <a:sym typeface="Trebuchet MS"/>
              </a:defRPr>
            </a:lvl5pPr>
            <a:lvl6pPr indent="0" marL="2286000" marR="0" rtl="0" algn="l">
              <a:spcBef>
                <a:spcPts val="0"/>
              </a:spcBef>
              <a:defRPr b="0" baseline="0" i="0" sz="1800" u="none" cap="none" strike="noStrike">
                <a:solidFill>
                  <a:schemeClr val="dk1"/>
                </a:solidFill>
                <a:latin typeface="Trebuchet MS"/>
                <a:ea typeface="Trebuchet MS"/>
                <a:cs typeface="Trebuchet MS"/>
                <a:sym typeface="Trebuchet MS"/>
              </a:defRPr>
            </a:lvl6pPr>
            <a:lvl7pPr indent="0" marL="2743200" marR="0" rtl="0" algn="l">
              <a:spcBef>
                <a:spcPts val="0"/>
              </a:spcBef>
              <a:defRPr b="0" baseline="0" i="0" sz="1800" u="none" cap="none" strike="noStrike">
                <a:solidFill>
                  <a:schemeClr val="dk1"/>
                </a:solidFill>
                <a:latin typeface="Trebuchet MS"/>
                <a:ea typeface="Trebuchet MS"/>
                <a:cs typeface="Trebuchet MS"/>
                <a:sym typeface="Trebuchet MS"/>
              </a:defRPr>
            </a:lvl7pPr>
            <a:lvl8pPr indent="0" marL="3200400" marR="0" rtl="0" algn="l">
              <a:spcBef>
                <a:spcPts val="0"/>
              </a:spcBef>
              <a:defRPr b="0" baseline="0" i="0" sz="1800" u="none" cap="none" strike="noStrike">
                <a:solidFill>
                  <a:schemeClr val="dk1"/>
                </a:solidFill>
                <a:latin typeface="Trebuchet MS"/>
                <a:ea typeface="Trebuchet MS"/>
                <a:cs typeface="Trebuchet MS"/>
                <a:sym typeface="Trebuchet MS"/>
              </a:defRPr>
            </a:lvl8pPr>
            <a:lvl9pPr indent="0" marL="3657600" marR="0" rtl="0" algn="l">
              <a:spcBef>
                <a:spcPts val="0"/>
              </a:spcBef>
              <a:defRPr b="0" baseline="0" i="0" sz="1800" u="none" cap="none" strike="noStrike">
                <a:solidFill>
                  <a:schemeClr val="dk1"/>
                </a:solidFill>
                <a:latin typeface="Trebuchet MS"/>
                <a:ea typeface="Trebuchet MS"/>
                <a:cs typeface="Trebuchet MS"/>
                <a:sym typeface="Trebuchet MS"/>
              </a:defRPr>
            </a:lvl9pPr>
          </a:lstStyle>
          <a:p/>
        </p:txBody>
      </p:sp>
      <p:sp>
        <p:nvSpPr>
          <p:cNvPr id="43" name="Shape 43"/>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l">
              <a:spcBef>
                <a:spcPts val="0"/>
              </a:spcBef>
              <a:buClr>
                <a:srgbClr val="0C0C0C"/>
              </a:buClr>
              <a:buSzPct val="25000"/>
              <a:buFont typeface="Arial"/>
              <a:buNone/>
            </a:pPr>
            <a:fld id="{00000000-1234-1234-1234-123412341234}" type="slidenum">
              <a:rPr b="0" baseline="0" i="0" lang="en-US" sz="1000" u="none" cap="none" strike="noStrike">
                <a:solidFill>
                  <a:srgbClr val="0C0C0C"/>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44" name="Shape 44"/>
        <p:cNvGrpSpPr/>
        <p:nvPr/>
      </p:nvGrpSpPr>
      <p:grpSpPr>
        <a:xfrm>
          <a:off x="0" y="0"/>
          <a:ext cx="0" cy="0"/>
          <a:chOff x="0" y="0"/>
          <a:chExt cx="0" cy="0"/>
        </a:xfrm>
      </p:grpSpPr>
      <p:sp>
        <p:nvSpPr>
          <p:cNvPr id="45" name="Shape 45"/>
          <p:cNvSpPr txBox="1"/>
          <p:nvPr>
            <p:ph type="title"/>
          </p:nvPr>
        </p:nvSpPr>
        <p:spPr>
          <a:xfrm>
            <a:off x="677335" y="2700866"/>
            <a:ext cx="8596668" cy="1826580"/>
          </a:xfrm>
          <a:prstGeom prst="rect">
            <a:avLst/>
          </a:prstGeom>
          <a:noFill/>
          <a:ln>
            <a:noFill/>
          </a:ln>
        </p:spPr>
        <p:txBody>
          <a:bodyPr anchorCtr="0" anchor="b" bIns="91425" lIns="91425" rIns="91425" tIns="91425"/>
          <a:lstStyle>
            <a:lvl1pPr rtl="0" algn="l">
              <a:spcBef>
                <a:spcPts val="0"/>
              </a:spcBef>
              <a:defRPr b="0" sz="4000" cap="none"/>
            </a:lvl1pPr>
            <a:lvl2pPr rtl="0">
              <a:spcBef>
                <a:spcPts val="0"/>
              </a:spcBef>
              <a:defRPr>
                <a:solidFill>
                  <a:schemeClr val="dk2"/>
                </a:solidFill>
              </a:defRPr>
            </a:lvl2pPr>
            <a:lvl3pPr rtl="0">
              <a:spcBef>
                <a:spcPts val="0"/>
              </a:spcBef>
              <a:defRPr>
                <a:solidFill>
                  <a:schemeClr val="dk2"/>
                </a:solidFill>
              </a:defRPr>
            </a:lvl3pPr>
            <a:lvl4pPr rtl="0">
              <a:spcBef>
                <a:spcPts val="0"/>
              </a:spcBef>
              <a:defRPr>
                <a:solidFill>
                  <a:schemeClr val="dk2"/>
                </a:solidFill>
              </a:defRPr>
            </a:lvl4pPr>
            <a:lvl5pPr rtl="0">
              <a:spcBef>
                <a:spcPts val="0"/>
              </a:spcBef>
              <a:defRPr>
                <a:solidFill>
                  <a:schemeClr val="dk2"/>
                </a:solidFill>
              </a:defRPr>
            </a:lvl5pPr>
            <a:lvl6pPr rtl="0">
              <a:spcBef>
                <a:spcPts val="0"/>
              </a:spcBef>
              <a:defRPr>
                <a:solidFill>
                  <a:schemeClr val="dk2"/>
                </a:solidFill>
              </a:defRPr>
            </a:lvl6pPr>
            <a:lvl7pPr rtl="0">
              <a:spcBef>
                <a:spcPts val="0"/>
              </a:spcBef>
              <a:defRPr>
                <a:solidFill>
                  <a:schemeClr val="dk2"/>
                </a:solidFill>
              </a:defRPr>
            </a:lvl7pPr>
            <a:lvl8pPr rtl="0">
              <a:spcBef>
                <a:spcPts val="0"/>
              </a:spcBef>
              <a:defRPr>
                <a:solidFill>
                  <a:schemeClr val="dk2"/>
                </a:solidFill>
              </a:defRPr>
            </a:lvl8pPr>
            <a:lvl9pPr rtl="0">
              <a:spcBef>
                <a:spcPts val="0"/>
              </a:spcBef>
              <a:defRPr>
                <a:solidFill>
                  <a:schemeClr val="dk2"/>
                </a:solidFill>
              </a:defRPr>
            </a:lvl9pPr>
          </a:lstStyle>
          <a:p/>
        </p:txBody>
      </p:sp>
      <p:sp>
        <p:nvSpPr>
          <p:cNvPr id="46" name="Shape 46"/>
          <p:cNvSpPr txBox="1"/>
          <p:nvPr>
            <p:ph idx="1" type="body"/>
          </p:nvPr>
        </p:nvSpPr>
        <p:spPr>
          <a:xfrm>
            <a:off x="677335" y="4527448"/>
            <a:ext cx="8596668" cy="860399"/>
          </a:xfrm>
          <a:prstGeom prst="rect">
            <a:avLst/>
          </a:prstGeom>
          <a:noFill/>
          <a:ln>
            <a:noFill/>
          </a:ln>
        </p:spPr>
        <p:txBody>
          <a:bodyPr anchorCtr="0" anchor="t" bIns="91425" lIns="91425" rIns="91425" tIns="91425"/>
          <a:lstStyle>
            <a:lvl1pPr indent="0" marL="0" rtl="0" algn="l">
              <a:spcBef>
                <a:spcPts val="0"/>
              </a:spcBef>
              <a:buClr>
                <a:srgbClr val="7F7F7F"/>
              </a:buClr>
              <a:buFont typeface="Trebuchet MS"/>
              <a:buNone/>
              <a:defRPr sz="2000">
                <a:solidFill>
                  <a:srgbClr val="7F7F7F"/>
                </a:solidFill>
              </a:defRPr>
            </a:lvl1pPr>
            <a:lvl2pPr indent="0" marL="457200" rtl="0">
              <a:spcBef>
                <a:spcPts val="0"/>
              </a:spcBef>
              <a:buClr>
                <a:srgbClr val="888888"/>
              </a:buClr>
              <a:buFont typeface="Trebuchet MS"/>
              <a:buNone/>
              <a:defRPr sz="1800">
                <a:solidFill>
                  <a:srgbClr val="888888"/>
                </a:solidFill>
              </a:defRPr>
            </a:lvl2pPr>
            <a:lvl3pPr indent="0" marL="914400" rtl="0">
              <a:spcBef>
                <a:spcPts val="0"/>
              </a:spcBef>
              <a:buClr>
                <a:srgbClr val="888888"/>
              </a:buClr>
              <a:buFont typeface="Trebuchet MS"/>
              <a:buNone/>
              <a:defRPr sz="1600">
                <a:solidFill>
                  <a:srgbClr val="888888"/>
                </a:solidFill>
              </a:defRPr>
            </a:lvl3pPr>
            <a:lvl4pPr indent="0" marL="1371600" rtl="0">
              <a:spcBef>
                <a:spcPts val="0"/>
              </a:spcBef>
              <a:buClr>
                <a:srgbClr val="888888"/>
              </a:buClr>
              <a:buFont typeface="Trebuchet MS"/>
              <a:buNone/>
              <a:defRPr sz="1400">
                <a:solidFill>
                  <a:srgbClr val="888888"/>
                </a:solidFill>
              </a:defRPr>
            </a:lvl4pPr>
            <a:lvl5pPr indent="0" marL="1828800" rtl="0">
              <a:spcBef>
                <a:spcPts val="0"/>
              </a:spcBef>
              <a:buClr>
                <a:srgbClr val="888888"/>
              </a:buClr>
              <a:buFont typeface="Trebuchet MS"/>
              <a:buNone/>
              <a:defRPr sz="1400">
                <a:solidFill>
                  <a:srgbClr val="888888"/>
                </a:solidFill>
              </a:defRPr>
            </a:lvl5pPr>
            <a:lvl6pPr indent="0" marL="2286000" rtl="0">
              <a:spcBef>
                <a:spcPts val="0"/>
              </a:spcBef>
              <a:buClr>
                <a:srgbClr val="888888"/>
              </a:buClr>
              <a:buFont typeface="Trebuchet MS"/>
              <a:buNone/>
              <a:defRPr sz="1400">
                <a:solidFill>
                  <a:srgbClr val="888888"/>
                </a:solidFill>
              </a:defRPr>
            </a:lvl6pPr>
            <a:lvl7pPr indent="0" marL="2743200" rtl="0">
              <a:spcBef>
                <a:spcPts val="0"/>
              </a:spcBef>
              <a:buClr>
                <a:srgbClr val="888888"/>
              </a:buClr>
              <a:buFont typeface="Trebuchet MS"/>
              <a:buNone/>
              <a:defRPr sz="1400">
                <a:solidFill>
                  <a:srgbClr val="888888"/>
                </a:solidFill>
              </a:defRPr>
            </a:lvl7pPr>
            <a:lvl8pPr indent="0" marL="3200400" rtl="0">
              <a:spcBef>
                <a:spcPts val="0"/>
              </a:spcBef>
              <a:buClr>
                <a:srgbClr val="888888"/>
              </a:buClr>
              <a:buFont typeface="Trebuchet MS"/>
              <a:buNone/>
              <a:defRPr sz="1400">
                <a:solidFill>
                  <a:srgbClr val="888888"/>
                </a:solidFill>
              </a:defRPr>
            </a:lvl8pPr>
            <a:lvl9pPr indent="0" marL="3657600" rtl="0">
              <a:spcBef>
                <a:spcPts val="0"/>
              </a:spcBef>
              <a:buClr>
                <a:srgbClr val="888888"/>
              </a:buClr>
              <a:buFont typeface="Trebuchet MS"/>
              <a:buNone/>
              <a:defRPr sz="1400">
                <a:solidFill>
                  <a:srgbClr val="888888"/>
                </a:solidFill>
              </a:defRPr>
            </a:lvl9pPr>
          </a:lstStyle>
          <a:p/>
        </p:txBody>
      </p:sp>
      <p:sp>
        <p:nvSpPr>
          <p:cNvPr id="47" name="Shape 47"/>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marL="0" marR="0" rtl="0" algn="r">
              <a:spcBef>
                <a:spcPts val="0"/>
              </a:spcBef>
              <a:defRPr b="0" baseline="0" i="0" sz="900" u="none" cap="none" strike="noStrike">
                <a:solidFill>
                  <a:srgbClr val="888888"/>
                </a:solidFill>
                <a:latin typeface="Trebuchet MS"/>
                <a:ea typeface="Trebuchet MS"/>
                <a:cs typeface="Trebuchet MS"/>
                <a:sym typeface="Trebuchet MS"/>
              </a:defRPr>
            </a:lvl1pPr>
            <a:lvl2pPr indent="0" marL="457200" marR="0" rtl="0" algn="l">
              <a:spcBef>
                <a:spcPts val="0"/>
              </a:spcBef>
              <a:defRPr b="0" baseline="0" i="0" sz="1800" u="none" cap="none" strike="noStrike">
                <a:solidFill>
                  <a:schemeClr val="dk1"/>
                </a:solidFill>
                <a:latin typeface="Trebuchet MS"/>
                <a:ea typeface="Trebuchet MS"/>
                <a:cs typeface="Trebuchet MS"/>
                <a:sym typeface="Trebuchet MS"/>
              </a:defRPr>
            </a:lvl2pPr>
            <a:lvl3pPr indent="0" marL="914400" marR="0" rtl="0" algn="l">
              <a:spcBef>
                <a:spcPts val="0"/>
              </a:spcBef>
              <a:defRPr b="0" baseline="0" i="0" sz="1800" u="none" cap="none" strike="noStrike">
                <a:solidFill>
                  <a:schemeClr val="dk1"/>
                </a:solidFill>
                <a:latin typeface="Trebuchet MS"/>
                <a:ea typeface="Trebuchet MS"/>
                <a:cs typeface="Trebuchet MS"/>
                <a:sym typeface="Trebuchet MS"/>
              </a:defRPr>
            </a:lvl3pPr>
            <a:lvl4pPr indent="0" marL="1371600" marR="0" rtl="0" algn="l">
              <a:spcBef>
                <a:spcPts val="0"/>
              </a:spcBef>
              <a:defRPr b="0" baseline="0" i="0" sz="1800" u="none" cap="none" strike="noStrike">
                <a:solidFill>
                  <a:schemeClr val="dk1"/>
                </a:solidFill>
                <a:latin typeface="Trebuchet MS"/>
                <a:ea typeface="Trebuchet MS"/>
                <a:cs typeface="Trebuchet MS"/>
                <a:sym typeface="Trebuchet MS"/>
              </a:defRPr>
            </a:lvl4pPr>
            <a:lvl5pPr indent="0" marL="1828800" marR="0" rtl="0" algn="l">
              <a:spcBef>
                <a:spcPts val="0"/>
              </a:spcBef>
              <a:defRPr b="0" baseline="0" i="0" sz="1800" u="none" cap="none" strike="noStrike">
                <a:solidFill>
                  <a:schemeClr val="dk1"/>
                </a:solidFill>
                <a:latin typeface="Trebuchet MS"/>
                <a:ea typeface="Trebuchet MS"/>
                <a:cs typeface="Trebuchet MS"/>
                <a:sym typeface="Trebuchet MS"/>
              </a:defRPr>
            </a:lvl5pPr>
            <a:lvl6pPr indent="0" marL="2286000" marR="0" rtl="0" algn="l">
              <a:spcBef>
                <a:spcPts val="0"/>
              </a:spcBef>
              <a:defRPr b="0" baseline="0" i="0" sz="1800" u="none" cap="none" strike="noStrike">
                <a:solidFill>
                  <a:schemeClr val="dk1"/>
                </a:solidFill>
                <a:latin typeface="Trebuchet MS"/>
                <a:ea typeface="Trebuchet MS"/>
                <a:cs typeface="Trebuchet MS"/>
                <a:sym typeface="Trebuchet MS"/>
              </a:defRPr>
            </a:lvl6pPr>
            <a:lvl7pPr indent="0" marL="2743200" marR="0" rtl="0" algn="l">
              <a:spcBef>
                <a:spcPts val="0"/>
              </a:spcBef>
              <a:defRPr b="0" baseline="0" i="0" sz="1800" u="none" cap="none" strike="noStrike">
                <a:solidFill>
                  <a:schemeClr val="dk1"/>
                </a:solidFill>
                <a:latin typeface="Trebuchet MS"/>
                <a:ea typeface="Trebuchet MS"/>
                <a:cs typeface="Trebuchet MS"/>
                <a:sym typeface="Trebuchet MS"/>
              </a:defRPr>
            </a:lvl7pPr>
            <a:lvl8pPr indent="0" marL="3200400" marR="0" rtl="0" algn="l">
              <a:spcBef>
                <a:spcPts val="0"/>
              </a:spcBef>
              <a:defRPr b="0" baseline="0" i="0" sz="1800" u="none" cap="none" strike="noStrike">
                <a:solidFill>
                  <a:schemeClr val="dk1"/>
                </a:solidFill>
                <a:latin typeface="Trebuchet MS"/>
                <a:ea typeface="Trebuchet MS"/>
                <a:cs typeface="Trebuchet MS"/>
                <a:sym typeface="Trebuchet MS"/>
              </a:defRPr>
            </a:lvl8pPr>
            <a:lvl9pPr indent="0" marL="3657600" marR="0" rtl="0" algn="l">
              <a:spcBef>
                <a:spcPts val="0"/>
              </a:spcBef>
              <a:defRPr b="0" baseline="0" i="0" sz="1800" u="none" cap="none" strike="noStrike">
                <a:solidFill>
                  <a:schemeClr val="dk1"/>
                </a:solidFill>
                <a:latin typeface="Trebuchet MS"/>
                <a:ea typeface="Trebuchet MS"/>
                <a:cs typeface="Trebuchet MS"/>
                <a:sym typeface="Trebuchet MS"/>
              </a:defRPr>
            </a:lvl9pPr>
          </a:lstStyle>
          <a:p/>
        </p:txBody>
      </p:sp>
      <p:sp>
        <p:nvSpPr>
          <p:cNvPr id="48" name="Shape 48"/>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marL="0" marR="0" rtl="0" algn="l">
              <a:spcBef>
                <a:spcPts val="0"/>
              </a:spcBef>
              <a:defRPr b="0" baseline="0" i="0" sz="900" u="none" cap="none" strike="noStrike">
                <a:solidFill>
                  <a:srgbClr val="888888"/>
                </a:solidFill>
                <a:latin typeface="Trebuchet MS"/>
                <a:ea typeface="Trebuchet MS"/>
                <a:cs typeface="Trebuchet MS"/>
                <a:sym typeface="Trebuchet MS"/>
              </a:defRPr>
            </a:lvl1pPr>
            <a:lvl2pPr indent="0" marL="457200" marR="0" rtl="0" algn="l">
              <a:spcBef>
                <a:spcPts val="0"/>
              </a:spcBef>
              <a:defRPr b="0" baseline="0" i="0" sz="1800" u="none" cap="none" strike="noStrike">
                <a:solidFill>
                  <a:schemeClr val="dk1"/>
                </a:solidFill>
                <a:latin typeface="Trebuchet MS"/>
                <a:ea typeface="Trebuchet MS"/>
                <a:cs typeface="Trebuchet MS"/>
                <a:sym typeface="Trebuchet MS"/>
              </a:defRPr>
            </a:lvl2pPr>
            <a:lvl3pPr indent="0" marL="914400" marR="0" rtl="0" algn="l">
              <a:spcBef>
                <a:spcPts val="0"/>
              </a:spcBef>
              <a:defRPr b="0" baseline="0" i="0" sz="1800" u="none" cap="none" strike="noStrike">
                <a:solidFill>
                  <a:schemeClr val="dk1"/>
                </a:solidFill>
                <a:latin typeface="Trebuchet MS"/>
                <a:ea typeface="Trebuchet MS"/>
                <a:cs typeface="Trebuchet MS"/>
                <a:sym typeface="Trebuchet MS"/>
              </a:defRPr>
            </a:lvl3pPr>
            <a:lvl4pPr indent="0" marL="1371600" marR="0" rtl="0" algn="l">
              <a:spcBef>
                <a:spcPts val="0"/>
              </a:spcBef>
              <a:defRPr b="0" baseline="0" i="0" sz="1800" u="none" cap="none" strike="noStrike">
                <a:solidFill>
                  <a:schemeClr val="dk1"/>
                </a:solidFill>
                <a:latin typeface="Trebuchet MS"/>
                <a:ea typeface="Trebuchet MS"/>
                <a:cs typeface="Trebuchet MS"/>
                <a:sym typeface="Trebuchet MS"/>
              </a:defRPr>
            </a:lvl4pPr>
            <a:lvl5pPr indent="0" marL="1828800" marR="0" rtl="0" algn="l">
              <a:spcBef>
                <a:spcPts val="0"/>
              </a:spcBef>
              <a:defRPr b="0" baseline="0" i="0" sz="1800" u="none" cap="none" strike="noStrike">
                <a:solidFill>
                  <a:schemeClr val="dk1"/>
                </a:solidFill>
                <a:latin typeface="Trebuchet MS"/>
                <a:ea typeface="Trebuchet MS"/>
                <a:cs typeface="Trebuchet MS"/>
                <a:sym typeface="Trebuchet MS"/>
              </a:defRPr>
            </a:lvl5pPr>
            <a:lvl6pPr indent="0" marL="2286000" marR="0" rtl="0" algn="l">
              <a:spcBef>
                <a:spcPts val="0"/>
              </a:spcBef>
              <a:defRPr b="0" baseline="0" i="0" sz="1800" u="none" cap="none" strike="noStrike">
                <a:solidFill>
                  <a:schemeClr val="dk1"/>
                </a:solidFill>
                <a:latin typeface="Trebuchet MS"/>
                <a:ea typeface="Trebuchet MS"/>
                <a:cs typeface="Trebuchet MS"/>
                <a:sym typeface="Trebuchet MS"/>
              </a:defRPr>
            </a:lvl6pPr>
            <a:lvl7pPr indent="0" marL="2743200" marR="0" rtl="0" algn="l">
              <a:spcBef>
                <a:spcPts val="0"/>
              </a:spcBef>
              <a:defRPr b="0" baseline="0" i="0" sz="1800" u="none" cap="none" strike="noStrike">
                <a:solidFill>
                  <a:schemeClr val="dk1"/>
                </a:solidFill>
                <a:latin typeface="Trebuchet MS"/>
                <a:ea typeface="Trebuchet MS"/>
                <a:cs typeface="Trebuchet MS"/>
                <a:sym typeface="Trebuchet MS"/>
              </a:defRPr>
            </a:lvl7pPr>
            <a:lvl8pPr indent="0" marL="3200400" marR="0" rtl="0" algn="l">
              <a:spcBef>
                <a:spcPts val="0"/>
              </a:spcBef>
              <a:defRPr b="0" baseline="0" i="0" sz="1800" u="none" cap="none" strike="noStrike">
                <a:solidFill>
                  <a:schemeClr val="dk1"/>
                </a:solidFill>
                <a:latin typeface="Trebuchet MS"/>
                <a:ea typeface="Trebuchet MS"/>
                <a:cs typeface="Trebuchet MS"/>
                <a:sym typeface="Trebuchet MS"/>
              </a:defRPr>
            </a:lvl8pPr>
            <a:lvl9pPr indent="0" marL="3657600" marR="0" rtl="0" algn="l">
              <a:spcBef>
                <a:spcPts val="0"/>
              </a:spcBef>
              <a:defRPr b="0" baseline="0" i="0" sz="1800" u="none" cap="none" strike="noStrike">
                <a:solidFill>
                  <a:schemeClr val="dk1"/>
                </a:solidFill>
                <a:latin typeface="Trebuchet MS"/>
                <a:ea typeface="Trebuchet MS"/>
                <a:cs typeface="Trebuchet MS"/>
                <a:sym typeface="Trebuchet MS"/>
              </a:defRPr>
            </a:lvl9pPr>
          </a:lstStyle>
          <a:p/>
        </p:txBody>
      </p:sp>
      <p:sp>
        <p:nvSpPr>
          <p:cNvPr id="49" name="Shape 49"/>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l">
              <a:spcBef>
                <a:spcPts val="0"/>
              </a:spcBef>
              <a:buClr>
                <a:srgbClr val="0C0C0C"/>
              </a:buClr>
              <a:buSzPct val="25000"/>
              <a:buFont typeface="Arial"/>
              <a:buNone/>
            </a:pPr>
            <a:fld id="{00000000-1234-1234-1234-123412341234}" type="slidenum">
              <a:rPr b="0" baseline="0" i="0" lang="en-US" sz="1000" u="none" cap="none" strike="noStrike">
                <a:solidFill>
                  <a:srgbClr val="0C0C0C"/>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0" name="Shape 50"/>
        <p:cNvGrpSpPr/>
        <p:nvPr/>
      </p:nvGrpSpPr>
      <p:grpSpPr>
        <a:xfrm>
          <a:off x="0" y="0"/>
          <a:ext cx="0" cy="0"/>
          <a:chOff x="0" y="0"/>
          <a:chExt cx="0" cy="0"/>
        </a:xfrm>
      </p:grpSpPr>
      <p:sp>
        <p:nvSpPr>
          <p:cNvPr id="51" name="Shape 51"/>
          <p:cNvSpPr txBox="1"/>
          <p:nvPr>
            <p:ph type="title"/>
          </p:nvPr>
        </p:nvSpPr>
        <p:spPr>
          <a:xfrm>
            <a:off x="677333" y="609600"/>
            <a:ext cx="8596668" cy="1320800"/>
          </a:xfrm>
          <a:prstGeom prst="rect">
            <a:avLst/>
          </a:prstGeom>
          <a:noFill/>
          <a:ln>
            <a:noFill/>
          </a:ln>
        </p:spPr>
        <p:txBody>
          <a:bodyPr anchorCtr="0" anchor="t" bIns="91425" lIns="91425" rIns="91425" tIns="91425"/>
          <a:lstStyle>
            <a:lvl1pPr rtl="0" algn="l">
              <a:spcBef>
                <a:spcPts val="0"/>
              </a:spcBef>
              <a:buClr>
                <a:schemeClr val="accent1"/>
              </a:buClr>
              <a:buFont typeface="Trebuchet MS"/>
              <a:buNone/>
              <a:defRPr sz="3600">
                <a:solidFill>
                  <a:schemeClr val="accent1"/>
                </a:solidFill>
                <a:latin typeface="Trebuchet MS"/>
                <a:ea typeface="Trebuchet MS"/>
                <a:cs typeface="Trebuchet MS"/>
                <a:sym typeface="Trebuchet MS"/>
              </a:defRPr>
            </a:lvl1pPr>
            <a:lvl2pPr rtl="0">
              <a:spcBef>
                <a:spcPts val="0"/>
              </a:spcBef>
              <a:defRPr>
                <a:solidFill>
                  <a:schemeClr val="dk2"/>
                </a:solidFill>
              </a:defRPr>
            </a:lvl2pPr>
            <a:lvl3pPr rtl="0">
              <a:spcBef>
                <a:spcPts val="0"/>
              </a:spcBef>
              <a:defRPr>
                <a:solidFill>
                  <a:schemeClr val="dk2"/>
                </a:solidFill>
              </a:defRPr>
            </a:lvl3pPr>
            <a:lvl4pPr rtl="0">
              <a:spcBef>
                <a:spcPts val="0"/>
              </a:spcBef>
              <a:defRPr>
                <a:solidFill>
                  <a:schemeClr val="dk2"/>
                </a:solidFill>
              </a:defRPr>
            </a:lvl4pPr>
            <a:lvl5pPr rtl="0">
              <a:spcBef>
                <a:spcPts val="0"/>
              </a:spcBef>
              <a:defRPr>
                <a:solidFill>
                  <a:schemeClr val="dk2"/>
                </a:solidFill>
              </a:defRPr>
            </a:lvl5pPr>
            <a:lvl6pPr rtl="0">
              <a:spcBef>
                <a:spcPts val="0"/>
              </a:spcBef>
              <a:defRPr>
                <a:solidFill>
                  <a:schemeClr val="dk2"/>
                </a:solidFill>
              </a:defRPr>
            </a:lvl6pPr>
            <a:lvl7pPr rtl="0">
              <a:spcBef>
                <a:spcPts val="0"/>
              </a:spcBef>
              <a:defRPr>
                <a:solidFill>
                  <a:schemeClr val="dk2"/>
                </a:solidFill>
              </a:defRPr>
            </a:lvl7pPr>
            <a:lvl8pPr rtl="0">
              <a:spcBef>
                <a:spcPts val="0"/>
              </a:spcBef>
              <a:defRPr>
                <a:solidFill>
                  <a:schemeClr val="dk2"/>
                </a:solidFill>
              </a:defRPr>
            </a:lvl8pPr>
            <a:lvl9pPr rtl="0">
              <a:spcBef>
                <a:spcPts val="0"/>
              </a:spcBef>
              <a:defRPr>
                <a:solidFill>
                  <a:schemeClr val="dk2"/>
                </a:solidFill>
              </a:defRPr>
            </a:lvl9pPr>
          </a:lstStyle>
          <a:p/>
        </p:txBody>
      </p:sp>
      <p:sp>
        <p:nvSpPr>
          <p:cNvPr id="52" name="Shape 52"/>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marL="0" marR="0" rtl="0" algn="r">
              <a:spcBef>
                <a:spcPts val="0"/>
              </a:spcBef>
              <a:defRPr b="0" baseline="0" i="0" sz="900" u="none" cap="none" strike="noStrike">
                <a:solidFill>
                  <a:srgbClr val="888888"/>
                </a:solidFill>
                <a:latin typeface="Trebuchet MS"/>
                <a:ea typeface="Trebuchet MS"/>
                <a:cs typeface="Trebuchet MS"/>
                <a:sym typeface="Trebuchet MS"/>
              </a:defRPr>
            </a:lvl1pPr>
            <a:lvl2pPr indent="0" marL="457200" marR="0" rtl="0" algn="l">
              <a:spcBef>
                <a:spcPts val="0"/>
              </a:spcBef>
              <a:defRPr b="0" baseline="0" i="0" sz="1800" u="none" cap="none" strike="noStrike">
                <a:solidFill>
                  <a:schemeClr val="dk1"/>
                </a:solidFill>
                <a:latin typeface="Trebuchet MS"/>
                <a:ea typeface="Trebuchet MS"/>
                <a:cs typeface="Trebuchet MS"/>
                <a:sym typeface="Trebuchet MS"/>
              </a:defRPr>
            </a:lvl2pPr>
            <a:lvl3pPr indent="0" marL="914400" marR="0" rtl="0" algn="l">
              <a:spcBef>
                <a:spcPts val="0"/>
              </a:spcBef>
              <a:defRPr b="0" baseline="0" i="0" sz="1800" u="none" cap="none" strike="noStrike">
                <a:solidFill>
                  <a:schemeClr val="dk1"/>
                </a:solidFill>
                <a:latin typeface="Trebuchet MS"/>
                <a:ea typeface="Trebuchet MS"/>
                <a:cs typeface="Trebuchet MS"/>
                <a:sym typeface="Trebuchet MS"/>
              </a:defRPr>
            </a:lvl3pPr>
            <a:lvl4pPr indent="0" marL="1371600" marR="0" rtl="0" algn="l">
              <a:spcBef>
                <a:spcPts val="0"/>
              </a:spcBef>
              <a:defRPr b="0" baseline="0" i="0" sz="1800" u="none" cap="none" strike="noStrike">
                <a:solidFill>
                  <a:schemeClr val="dk1"/>
                </a:solidFill>
                <a:latin typeface="Trebuchet MS"/>
                <a:ea typeface="Trebuchet MS"/>
                <a:cs typeface="Trebuchet MS"/>
                <a:sym typeface="Trebuchet MS"/>
              </a:defRPr>
            </a:lvl4pPr>
            <a:lvl5pPr indent="0" marL="1828800" marR="0" rtl="0" algn="l">
              <a:spcBef>
                <a:spcPts val="0"/>
              </a:spcBef>
              <a:defRPr b="0" baseline="0" i="0" sz="1800" u="none" cap="none" strike="noStrike">
                <a:solidFill>
                  <a:schemeClr val="dk1"/>
                </a:solidFill>
                <a:latin typeface="Trebuchet MS"/>
                <a:ea typeface="Trebuchet MS"/>
                <a:cs typeface="Trebuchet MS"/>
                <a:sym typeface="Trebuchet MS"/>
              </a:defRPr>
            </a:lvl5pPr>
            <a:lvl6pPr indent="0" marL="2286000" marR="0" rtl="0" algn="l">
              <a:spcBef>
                <a:spcPts val="0"/>
              </a:spcBef>
              <a:defRPr b="0" baseline="0" i="0" sz="1800" u="none" cap="none" strike="noStrike">
                <a:solidFill>
                  <a:schemeClr val="dk1"/>
                </a:solidFill>
                <a:latin typeface="Trebuchet MS"/>
                <a:ea typeface="Trebuchet MS"/>
                <a:cs typeface="Trebuchet MS"/>
                <a:sym typeface="Trebuchet MS"/>
              </a:defRPr>
            </a:lvl6pPr>
            <a:lvl7pPr indent="0" marL="2743200" marR="0" rtl="0" algn="l">
              <a:spcBef>
                <a:spcPts val="0"/>
              </a:spcBef>
              <a:defRPr b="0" baseline="0" i="0" sz="1800" u="none" cap="none" strike="noStrike">
                <a:solidFill>
                  <a:schemeClr val="dk1"/>
                </a:solidFill>
                <a:latin typeface="Trebuchet MS"/>
                <a:ea typeface="Trebuchet MS"/>
                <a:cs typeface="Trebuchet MS"/>
                <a:sym typeface="Trebuchet MS"/>
              </a:defRPr>
            </a:lvl7pPr>
            <a:lvl8pPr indent="0" marL="3200400" marR="0" rtl="0" algn="l">
              <a:spcBef>
                <a:spcPts val="0"/>
              </a:spcBef>
              <a:defRPr b="0" baseline="0" i="0" sz="1800" u="none" cap="none" strike="noStrike">
                <a:solidFill>
                  <a:schemeClr val="dk1"/>
                </a:solidFill>
                <a:latin typeface="Trebuchet MS"/>
                <a:ea typeface="Trebuchet MS"/>
                <a:cs typeface="Trebuchet MS"/>
                <a:sym typeface="Trebuchet MS"/>
              </a:defRPr>
            </a:lvl8pPr>
            <a:lvl9pPr indent="0" marL="3657600" marR="0" rtl="0" algn="l">
              <a:spcBef>
                <a:spcPts val="0"/>
              </a:spcBef>
              <a:defRPr b="0" baseline="0" i="0" sz="1800" u="none" cap="none" strike="noStrike">
                <a:solidFill>
                  <a:schemeClr val="dk1"/>
                </a:solidFill>
                <a:latin typeface="Trebuchet MS"/>
                <a:ea typeface="Trebuchet MS"/>
                <a:cs typeface="Trebuchet MS"/>
                <a:sym typeface="Trebuchet MS"/>
              </a:defRPr>
            </a:lvl9pPr>
          </a:lstStyle>
          <a:p/>
        </p:txBody>
      </p:sp>
      <p:sp>
        <p:nvSpPr>
          <p:cNvPr id="53" name="Shape 53"/>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marL="0" marR="0" rtl="0" algn="l">
              <a:spcBef>
                <a:spcPts val="0"/>
              </a:spcBef>
              <a:defRPr b="0" baseline="0" i="0" sz="900" u="none" cap="none" strike="noStrike">
                <a:solidFill>
                  <a:srgbClr val="888888"/>
                </a:solidFill>
                <a:latin typeface="Trebuchet MS"/>
                <a:ea typeface="Trebuchet MS"/>
                <a:cs typeface="Trebuchet MS"/>
                <a:sym typeface="Trebuchet MS"/>
              </a:defRPr>
            </a:lvl1pPr>
            <a:lvl2pPr indent="0" marL="457200" marR="0" rtl="0" algn="l">
              <a:spcBef>
                <a:spcPts val="0"/>
              </a:spcBef>
              <a:defRPr b="0" baseline="0" i="0" sz="1800" u="none" cap="none" strike="noStrike">
                <a:solidFill>
                  <a:schemeClr val="dk1"/>
                </a:solidFill>
                <a:latin typeface="Trebuchet MS"/>
                <a:ea typeface="Trebuchet MS"/>
                <a:cs typeface="Trebuchet MS"/>
                <a:sym typeface="Trebuchet MS"/>
              </a:defRPr>
            </a:lvl2pPr>
            <a:lvl3pPr indent="0" marL="914400" marR="0" rtl="0" algn="l">
              <a:spcBef>
                <a:spcPts val="0"/>
              </a:spcBef>
              <a:defRPr b="0" baseline="0" i="0" sz="1800" u="none" cap="none" strike="noStrike">
                <a:solidFill>
                  <a:schemeClr val="dk1"/>
                </a:solidFill>
                <a:latin typeface="Trebuchet MS"/>
                <a:ea typeface="Trebuchet MS"/>
                <a:cs typeface="Trebuchet MS"/>
                <a:sym typeface="Trebuchet MS"/>
              </a:defRPr>
            </a:lvl3pPr>
            <a:lvl4pPr indent="0" marL="1371600" marR="0" rtl="0" algn="l">
              <a:spcBef>
                <a:spcPts val="0"/>
              </a:spcBef>
              <a:defRPr b="0" baseline="0" i="0" sz="1800" u="none" cap="none" strike="noStrike">
                <a:solidFill>
                  <a:schemeClr val="dk1"/>
                </a:solidFill>
                <a:latin typeface="Trebuchet MS"/>
                <a:ea typeface="Trebuchet MS"/>
                <a:cs typeface="Trebuchet MS"/>
                <a:sym typeface="Trebuchet MS"/>
              </a:defRPr>
            </a:lvl4pPr>
            <a:lvl5pPr indent="0" marL="1828800" marR="0" rtl="0" algn="l">
              <a:spcBef>
                <a:spcPts val="0"/>
              </a:spcBef>
              <a:defRPr b="0" baseline="0" i="0" sz="1800" u="none" cap="none" strike="noStrike">
                <a:solidFill>
                  <a:schemeClr val="dk1"/>
                </a:solidFill>
                <a:latin typeface="Trebuchet MS"/>
                <a:ea typeface="Trebuchet MS"/>
                <a:cs typeface="Trebuchet MS"/>
                <a:sym typeface="Trebuchet MS"/>
              </a:defRPr>
            </a:lvl5pPr>
            <a:lvl6pPr indent="0" marL="2286000" marR="0" rtl="0" algn="l">
              <a:spcBef>
                <a:spcPts val="0"/>
              </a:spcBef>
              <a:defRPr b="0" baseline="0" i="0" sz="1800" u="none" cap="none" strike="noStrike">
                <a:solidFill>
                  <a:schemeClr val="dk1"/>
                </a:solidFill>
                <a:latin typeface="Trebuchet MS"/>
                <a:ea typeface="Trebuchet MS"/>
                <a:cs typeface="Trebuchet MS"/>
                <a:sym typeface="Trebuchet MS"/>
              </a:defRPr>
            </a:lvl6pPr>
            <a:lvl7pPr indent="0" marL="2743200" marR="0" rtl="0" algn="l">
              <a:spcBef>
                <a:spcPts val="0"/>
              </a:spcBef>
              <a:defRPr b="0" baseline="0" i="0" sz="1800" u="none" cap="none" strike="noStrike">
                <a:solidFill>
                  <a:schemeClr val="dk1"/>
                </a:solidFill>
                <a:latin typeface="Trebuchet MS"/>
                <a:ea typeface="Trebuchet MS"/>
                <a:cs typeface="Trebuchet MS"/>
                <a:sym typeface="Trebuchet MS"/>
              </a:defRPr>
            </a:lvl7pPr>
            <a:lvl8pPr indent="0" marL="3200400" marR="0" rtl="0" algn="l">
              <a:spcBef>
                <a:spcPts val="0"/>
              </a:spcBef>
              <a:defRPr b="0" baseline="0" i="0" sz="1800" u="none" cap="none" strike="noStrike">
                <a:solidFill>
                  <a:schemeClr val="dk1"/>
                </a:solidFill>
                <a:latin typeface="Trebuchet MS"/>
                <a:ea typeface="Trebuchet MS"/>
                <a:cs typeface="Trebuchet MS"/>
                <a:sym typeface="Trebuchet MS"/>
              </a:defRPr>
            </a:lvl8pPr>
            <a:lvl9pPr indent="0" marL="3657600" marR="0" rtl="0" algn="l">
              <a:spcBef>
                <a:spcPts val="0"/>
              </a:spcBef>
              <a:defRPr b="0" baseline="0" i="0" sz="1800" u="none" cap="none" strike="noStrike">
                <a:solidFill>
                  <a:schemeClr val="dk1"/>
                </a:solidFill>
                <a:latin typeface="Trebuchet MS"/>
                <a:ea typeface="Trebuchet MS"/>
                <a:cs typeface="Trebuchet MS"/>
                <a:sym typeface="Trebuchet MS"/>
              </a:defRPr>
            </a:lvl9pPr>
          </a:lstStyle>
          <a:p/>
        </p:txBody>
      </p:sp>
      <p:sp>
        <p:nvSpPr>
          <p:cNvPr id="54" name="Shape 54"/>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l">
              <a:spcBef>
                <a:spcPts val="0"/>
              </a:spcBef>
              <a:buClr>
                <a:srgbClr val="0C0C0C"/>
              </a:buClr>
              <a:buSzPct val="25000"/>
              <a:buFont typeface="Arial"/>
              <a:buNone/>
            </a:pPr>
            <a:fld id="{00000000-1234-1234-1234-123412341234}" type="slidenum">
              <a:rPr b="0" baseline="0" i="0" lang="en-US" sz="1000" u="none" cap="none" strike="noStrike">
                <a:solidFill>
                  <a:srgbClr val="0C0C0C"/>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55" name="Shape 55"/>
        <p:cNvGrpSpPr/>
        <p:nvPr/>
      </p:nvGrpSpPr>
      <p:grpSpPr>
        <a:xfrm>
          <a:off x="0" y="0"/>
          <a:ext cx="0" cy="0"/>
          <a:chOff x="0" y="0"/>
          <a:chExt cx="0" cy="0"/>
        </a:xfrm>
      </p:grpSpPr>
      <p:sp>
        <p:nvSpPr>
          <p:cNvPr id="56" name="Shape 56"/>
          <p:cNvSpPr txBox="1"/>
          <p:nvPr>
            <p:ph type="title"/>
          </p:nvPr>
        </p:nvSpPr>
        <p:spPr>
          <a:xfrm>
            <a:off x="677333" y="609600"/>
            <a:ext cx="8596668" cy="1320800"/>
          </a:xfrm>
          <a:prstGeom prst="rect">
            <a:avLst/>
          </a:prstGeom>
          <a:noFill/>
          <a:ln>
            <a:noFill/>
          </a:ln>
        </p:spPr>
        <p:txBody>
          <a:bodyPr anchorCtr="0" anchor="t" bIns="91425" lIns="91425" rIns="91425" tIns="91425"/>
          <a:lstStyle>
            <a:lvl1pPr rtl="0" algn="l">
              <a:spcBef>
                <a:spcPts val="0"/>
              </a:spcBef>
              <a:buClr>
                <a:schemeClr val="accent1"/>
              </a:buClr>
              <a:buFont typeface="Trebuchet MS"/>
              <a:buNone/>
              <a:defRPr sz="3600">
                <a:solidFill>
                  <a:schemeClr val="accent1"/>
                </a:solidFill>
                <a:latin typeface="Trebuchet MS"/>
                <a:ea typeface="Trebuchet MS"/>
                <a:cs typeface="Trebuchet MS"/>
                <a:sym typeface="Trebuchet MS"/>
              </a:defRPr>
            </a:lvl1pPr>
            <a:lvl2pPr rtl="0">
              <a:spcBef>
                <a:spcPts val="0"/>
              </a:spcBef>
              <a:defRPr>
                <a:solidFill>
                  <a:schemeClr val="dk2"/>
                </a:solidFill>
              </a:defRPr>
            </a:lvl2pPr>
            <a:lvl3pPr rtl="0">
              <a:spcBef>
                <a:spcPts val="0"/>
              </a:spcBef>
              <a:defRPr>
                <a:solidFill>
                  <a:schemeClr val="dk2"/>
                </a:solidFill>
              </a:defRPr>
            </a:lvl3pPr>
            <a:lvl4pPr rtl="0">
              <a:spcBef>
                <a:spcPts val="0"/>
              </a:spcBef>
              <a:defRPr>
                <a:solidFill>
                  <a:schemeClr val="dk2"/>
                </a:solidFill>
              </a:defRPr>
            </a:lvl4pPr>
            <a:lvl5pPr rtl="0">
              <a:spcBef>
                <a:spcPts val="0"/>
              </a:spcBef>
              <a:defRPr>
                <a:solidFill>
                  <a:schemeClr val="dk2"/>
                </a:solidFill>
              </a:defRPr>
            </a:lvl5pPr>
            <a:lvl6pPr rtl="0">
              <a:spcBef>
                <a:spcPts val="0"/>
              </a:spcBef>
              <a:defRPr>
                <a:solidFill>
                  <a:schemeClr val="dk2"/>
                </a:solidFill>
              </a:defRPr>
            </a:lvl6pPr>
            <a:lvl7pPr rtl="0">
              <a:spcBef>
                <a:spcPts val="0"/>
              </a:spcBef>
              <a:defRPr>
                <a:solidFill>
                  <a:schemeClr val="dk2"/>
                </a:solidFill>
              </a:defRPr>
            </a:lvl7pPr>
            <a:lvl8pPr rtl="0">
              <a:spcBef>
                <a:spcPts val="0"/>
              </a:spcBef>
              <a:defRPr>
                <a:solidFill>
                  <a:schemeClr val="dk2"/>
                </a:solidFill>
              </a:defRPr>
            </a:lvl8pPr>
            <a:lvl9pPr rtl="0">
              <a:spcBef>
                <a:spcPts val="0"/>
              </a:spcBef>
              <a:defRPr>
                <a:solidFill>
                  <a:schemeClr val="dk2"/>
                </a:solidFill>
              </a:defRPr>
            </a:lvl9pPr>
          </a:lstStyle>
          <a:p/>
        </p:txBody>
      </p:sp>
      <p:sp>
        <p:nvSpPr>
          <p:cNvPr id="57" name="Shape 57"/>
          <p:cNvSpPr txBox="1"/>
          <p:nvPr>
            <p:ph idx="1" type="body"/>
          </p:nvPr>
        </p:nvSpPr>
        <p:spPr>
          <a:xfrm>
            <a:off x="677333" y="2160589"/>
            <a:ext cx="4184035" cy="3880771"/>
          </a:xfrm>
          <a:prstGeom prst="rect">
            <a:avLst/>
          </a:prstGeom>
          <a:noFill/>
          <a:ln>
            <a:noFill/>
          </a:ln>
        </p:spPr>
        <p:txBody>
          <a:bodyPr anchorCtr="0" anchor="t" bIns="91425" lIns="91425" rIns="91425" tIns="91425"/>
          <a:lstStyle>
            <a:lvl1pPr indent="-251459" marL="342900" rtl="0" algn="l">
              <a:spcBef>
                <a:spcPts val="1000"/>
              </a:spcBef>
              <a:spcAft>
                <a:spcPts val="0"/>
              </a:spcAft>
              <a:buClr>
                <a:schemeClr val="accent1"/>
              </a:buClr>
              <a:buFont typeface="Noto Symbol"/>
              <a:buChar char="●"/>
              <a:defRPr sz="1800">
                <a:solidFill>
                  <a:srgbClr val="3F3F3F"/>
                </a:solidFill>
                <a:latin typeface="Trebuchet MS"/>
                <a:ea typeface="Trebuchet MS"/>
                <a:cs typeface="Trebuchet MS"/>
                <a:sym typeface="Trebuchet MS"/>
              </a:defRPr>
            </a:lvl1pPr>
            <a:lvl2pPr indent="-204469" marL="742950" rtl="0" algn="l">
              <a:spcBef>
                <a:spcPts val="1000"/>
              </a:spcBef>
              <a:spcAft>
                <a:spcPts val="0"/>
              </a:spcAft>
              <a:buClr>
                <a:schemeClr val="accent1"/>
              </a:buClr>
              <a:buFont typeface="Noto Symbol"/>
              <a:buChar char="●"/>
              <a:defRPr sz="1600">
                <a:solidFill>
                  <a:srgbClr val="3F3F3F"/>
                </a:solidFill>
                <a:latin typeface="Trebuchet MS"/>
                <a:ea typeface="Trebuchet MS"/>
                <a:cs typeface="Trebuchet MS"/>
                <a:sym typeface="Trebuchet MS"/>
              </a:defRPr>
            </a:lvl2pPr>
            <a:lvl3pPr indent="-157480" marL="1143000" rtl="0" algn="l">
              <a:spcBef>
                <a:spcPts val="1000"/>
              </a:spcBef>
              <a:spcAft>
                <a:spcPts val="0"/>
              </a:spcAft>
              <a:buClr>
                <a:schemeClr val="accent1"/>
              </a:buClr>
              <a:buFont typeface="Noto Symbol"/>
              <a:buChar char="●"/>
              <a:defRPr sz="1400">
                <a:solidFill>
                  <a:srgbClr val="3F3F3F"/>
                </a:solidFill>
                <a:latin typeface="Trebuchet MS"/>
                <a:ea typeface="Trebuchet MS"/>
                <a:cs typeface="Trebuchet MS"/>
                <a:sym typeface="Trebuchet MS"/>
              </a:defRPr>
            </a:lvl3pPr>
            <a:lvl4pPr indent="-167639" marL="1600200" rtl="0" algn="l">
              <a:spcBef>
                <a:spcPts val="1000"/>
              </a:spcBef>
              <a:spcAft>
                <a:spcPts val="0"/>
              </a:spcAft>
              <a:buClr>
                <a:schemeClr val="accent1"/>
              </a:buClr>
              <a:buFont typeface="Noto Symbol"/>
              <a:buChar char="●"/>
              <a:defRPr sz="1200">
                <a:solidFill>
                  <a:srgbClr val="3F3F3F"/>
                </a:solidFill>
                <a:latin typeface="Trebuchet MS"/>
                <a:ea typeface="Trebuchet MS"/>
                <a:cs typeface="Trebuchet MS"/>
                <a:sym typeface="Trebuchet MS"/>
              </a:defRPr>
            </a:lvl4pPr>
            <a:lvl5pPr indent="-167639" marL="2057400" rtl="0" algn="l">
              <a:spcBef>
                <a:spcPts val="1000"/>
              </a:spcBef>
              <a:spcAft>
                <a:spcPts val="0"/>
              </a:spcAft>
              <a:buClr>
                <a:schemeClr val="accent1"/>
              </a:buClr>
              <a:buFont typeface="Noto Symbol"/>
              <a:buChar char="●"/>
              <a:defRPr sz="1200">
                <a:solidFill>
                  <a:srgbClr val="3F3F3F"/>
                </a:solidFill>
                <a:latin typeface="Trebuchet MS"/>
                <a:ea typeface="Trebuchet MS"/>
                <a:cs typeface="Trebuchet MS"/>
                <a:sym typeface="Trebuchet MS"/>
              </a:defRPr>
            </a:lvl5pPr>
            <a:lvl6pPr indent="-167639" marL="2514600" rtl="0" algn="l">
              <a:spcBef>
                <a:spcPts val="1000"/>
              </a:spcBef>
              <a:spcAft>
                <a:spcPts val="0"/>
              </a:spcAft>
              <a:buClr>
                <a:schemeClr val="accent1"/>
              </a:buClr>
              <a:buFont typeface="Noto Symbol"/>
              <a:buChar char="●"/>
              <a:defRPr sz="1200">
                <a:solidFill>
                  <a:srgbClr val="3F3F3F"/>
                </a:solidFill>
                <a:latin typeface="Trebuchet MS"/>
                <a:ea typeface="Trebuchet MS"/>
                <a:cs typeface="Trebuchet MS"/>
                <a:sym typeface="Trebuchet MS"/>
              </a:defRPr>
            </a:lvl6pPr>
            <a:lvl7pPr indent="-167639" marL="2971800" rtl="0" algn="l">
              <a:spcBef>
                <a:spcPts val="1000"/>
              </a:spcBef>
              <a:spcAft>
                <a:spcPts val="0"/>
              </a:spcAft>
              <a:buClr>
                <a:schemeClr val="accent1"/>
              </a:buClr>
              <a:buFont typeface="Noto Symbol"/>
              <a:buChar char="●"/>
              <a:defRPr sz="1200">
                <a:solidFill>
                  <a:srgbClr val="3F3F3F"/>
                </a:solidFill>
                <a:latin typeface="Trebuchet MS"/>
                <a:ea typeface="Trebuchet MS"/>
                <a:cs typeface="Trebuchet MS"/>
                <a:sym typeface="Trebuchet MS"/>
              </a:defRPr>
            </a:lvl7pPr>
            <a:lvl8pPr indent="-167640" marL="3429000" rtl="0" algn="l">
              <a:spcBef>
                <a:spcPts val="1000"/>
              </a:spcBef>
              <a:spcAft>
                <a:spcPts val="0"/>
              </a:spcAft>
              <a:buClr>
                <a:schemeClr val="accent1"/>
              </a:buClr>
              <a:buFont typeface="Noto Symbol"/>
              <a:buChar char="●"/>
              <a:defRPr sz="1200">
                <a:solidFill>
                  <a:srgbClr val="3F3F3F"/>
                </a:solidFill>
                <a:latin typeface="Trebuchet MS"/>
                <a:ea typeface="Trebuchet MS"/>
                <a:cs typeface="Trebuchet MS"/>
                <a:sym typeface="Trebuchet MS"/>
              </a:defRPr>
            </a:lvl8pPr>
            <a:lvl9pPr indent="-167640" marL="3886200" rtl="0" algn="l">
              <a:spcBef>
                <a:spcPts val="1000"/>
              </a:spcBef>
              <a:spcAft>
                <a:spcPts val="0"/>
              </a:spcAft>
              <a:buClr>
                <a:schemeClr val="accent1"/>
              </a:buClr>
              <a:buFont typeface="Noto Symbol"/>
              <a:buChar char="●"/>
              <a:defRPr sz="1200">
                <a:solidFill>
                  <a:srgbClr val="3F3F3F"/>
                </a:solidFill>
                <a:latin typeface="Trebuchet MS"/>
                <a:ea typeface="Trebuchet MS"/>
                <a:cs typeface="Trebuchet MS"/>
                <a:sym typeface="Trebuchet MS"/>
              </a:defRPr>
            </a:lvl9pPr>
          </a:lstStyle>
          <a:p/>
        </p:txBody>
      </p:sp>
      <p:sp>
        <p:nvSpPr>
          <p:cNvPr id="58" name="Shape 58"/>
          <p:cNvSpPr txBox="1"/>
          <p:nvPr>
            <p:ph idx="2" type="body"/>
          </p:nvPr>
        </p:nvSpPr>
        <p:spPr>
          <a:xfrm>
            <a:off x="5089969" y="2160589"/>
            <a:ext cx="4184033" cy="3880773"/>
          </a:xfrm>
          <a:prstGeom prst="rect">
            <a:avLst/>
          </a:prstGeom>
          <a:noFill/>
          <a:ln>
            <a:noFill/>
          </a:ln>
        </p:spPr>
        <p:txBody>
          <a:bodyPr anchorCtr="0" anchor="t" bIns="91425" lIns="91425" rIns="91425" tIns="91425"/>
          <a:lstStyle>
            <a:lvl1pPr indent="-251459" marL="342900" rtl="0" algn="l">
              <a:spcBef>
                <a:spcPts val="1000"/>
              </a:spcBef>
              <a:spcAft>
                <a:spcPts val="0"/>
              </a:spcAft>
              <a:buClr>
                <a:schemeClr val="accent1"/>
              </a:buClr>
              <a:buFont typeface="Noto Symbol"/>
              <a:buChar char="●"/>
              <a:defRPr sz="1800">
                <a:solidFill>
                  <a:srgbClr val="3F3F3F"/>
                </a:solidFill>
                <a:latin typeface="Trebuchet MS"/>
                <a:ea typeface="Trebuchet MS"/>
                <a:cs typeface="Trebuchet MS"/>
                <a:sym typeface="Trebuchet MS"/>
              </a:defRPr>
            </a:lvl1pPr>
            <a:lvl2pPr indent="-204469" marL="742950" rtl="0" algn="l">
              <a:spcBef>
                <a:spcPts val="1000"/>
              </a:spcBef>
              <a:spcAft>
                <a:spcPts val="0"/>
              </a:spcAft>
              <a:buClr>
                <a:schemeClr val="accent1"/>
              </a:buClr>
              <a:buFont typeface="Noto Symbol"/>
              <a:buChar char="●"/>
              <a:defRPr sz="1600">
                <a:solidFill>
                  <a:srgbClr val="3F3F3F"/>
                </a:solidFill>
                <a:latin typeface="Trebuchet MS"/>
                <a:ea typeface="Trebuchet MS"/>
                <a:cs typeface="Trebuchet MS"/>
                <a:sym typeface="Trebuchet MS"/>
              </a:defRPr>
            </a:lvl2pPr>
            <a:lvl3pPr indent="-157480" marL="1143000" rtl="0" algn="l">
              <a:spcBef>
                <a:spcPts val="1000"/>
              </a:spcBef>
              <a:spcAft>
                <a:spcPts val="0"/>
              </a:spcAft>
              <a:buClr>
                <a:schemeClr val="accent1"/>
              </a:buClr>
              <a:buFont typeface="Noto Symbol"/>
              <a:buChar char="●"/>
              <a:defRPr sz="1400">
                <a:solidFill>
                  <a:srgbClr val="3F3F3F"/>
                </a:solidFill>
                <a:latin typeface="Trebuchet MS"/>
                <a:ea typeface="Trebuchet MS"/>
                <a:cs typeface="Trebuchet MS"/>
                <a:sym typeface="Trebuchet MS"/>
              </a:defRPr>
            </a:lvl3pPr>
            <a:lvl4pPr indent="-167639" marL="1600200" rtl="0" algn="l">
              <a:spcBef>
                <a:spcPts val="1000"/>
              </a:spcBef>
              <a:spcAft>
                <a:spcPts val="0"/>
              </a:spcAft>
              <a:buClr>
                <a:schemeClr val="accent1"/>
              </a:buClr>
              <a:buFont typeface="Noto Symbol"/>
              <a:buChar char="●"/>
              <a:defRPr sz="1200">
                <a:solidFill>
                  <a:srgbClr val="3F3F3F"/>
                </a:solidFill>
                <a:latin typeface="Trebuchet MS"/>
                <a:ea typeface="Trebuchet MS"/>
                <a:cs typeface="Trebuchet MS"/>
                <a:sym typeface="Trebuchet MS"/>
              </a:defRPr>
            </a:lvl4pPr>
            <a:lvl5pPr indent="-167639" marL="2057400" rtl="0" algn="l">
              <a:spcBef>
                <a:spcPts val="1000"/>
              </a:spcBef>
              <a:spcAft>
                <a:spcPts val="0"/>
              </a:spcAft>
              <a:buClr>
                <a:schemeClr val="accent1"/>
              </a:buClr>
              <a:buFont typeface="Noto Symbol"/>
              <a:buChar char="●"/>
              <a:defRPr sz="1200">
                <a:solidFill>
                  <a:srgbClr val="3F3F3F"/>
                </a:solidFill>
                <a:latin typeface="Trebuchet MS"/>
                <a:ea typeface="Trebuchet MS"/>
                <a:cs typeface="Trebuchet MS"/>
                <a:sym typeface="Trebuchet MS"/>
              </a:defRPr>
            </a:lvl5pPr>
            <a:lvl6pPr indent="-167639" marL="2514600" rtl="0" algn="l">
              <a:spcBef>
                <a:spcPts val="1000"/>
              </a:spcBef>
              <a:spcAft>
                <a:spcPts val="0"/>
              </a:spcAft>
              <a:buClr>
                <a:schemeClr val="accent1"/>
              </a:buClr>
              <a:buFont typeface="Noto Symbol"/>
              <a:buChar char="●"/>
              <a:defRPr sz="1200">
                <a:solidFill>
                  <a:srgbClr val="3F3F3F"/>
                </a:solidFill>
                <a:latin typeface="Trebuchet MS"/>
                <a:ea typeface="Trebuchet MS"/>
                <a:cs typeface="Trebuchet MS"/>
                <a:sym typeface="Trebuchet MS"/>
              </a:defRPr>
            </a:lvl6pPr>
            <a:lvl7pPr indent="-167639" marL="2971800" rtl="0" algn="l">
              <a:spcBef>
                <a:spcPts val="1000"/>
              </a:spcBef>
              <a:spcAft>
                <a:spcPts val="0"/>
              </a:spcAft>
              <a:buClr>
                <a:schemeClr val="accent1"/>
              </a:buClr>
              <a:buFont typeface="Noto Symbol"/>
              <a:buChar char="●"/>
              <a:defRPr sz="1200">
                <a:solidFill>
                  <a:srgbClr val="3F3F3F"/>
                </a:solidFill>
                <a:latin typeface="Trebuchet MS"/>
                <a:ea typeface="Trebuchet MS"/>
                <a:cs typeface="Trebuchet MS"/>
                <a:sym typeface="Trebuchet MS"/>
              </a:defRPr>
            </a:lvl7pPr>
            <a:lvl8pPr indent="-167640" marL="3429000" rtl="0" algn="l">
              <a:spcBef>
                <a:spcPts val="1000"/>
              </a:spcBef>
              <a:spcAft>
                <a:spcPts val="0"/>
              </a:spcAft>
              <a:buClr>
                <a:schemeClr val="accent1"/>
              </a:buClr>
              <a:buFont typeface="Noto Symbol"/>
              <a:buChar char="●"/>
              <a:defRPr sz="1200">
                <a:solidFill>
                  <a:srgbClr val="3F3F3F"/>
                </a:solidFill>
                <a:latin typeface="Trebuchet MS"/>
                <a:ea typeface="Trebuchet MS"/>
                <a:cs typeface="Trebuchet MS"/>
                <a:sym typeface="Trebuchet MS"/>
              </a:defRPr>
            </a:lvl8pPr>
            <a:lvl9pPr indent="-167640" marL="3886200" rtl="0" algn="l">
              <a:spcBef>
                <a:spcPts val="1000"/>
              </a:spcBef>
              <a:spcAft>
                <a:spcPts val="0"/>
              </a:spcAft>
              <a:buClr>
                <a:schemeClr val="accent1"/>
              </a:buClr>
              <a:buFont typeface="Noto Symbol"/>
              <a:buChar char="●"/>
              <a:defRPr sz="1200">
                <a:solidFill>
                  <a:srgbClr val="3F3F3F"/>
                </a:solidFill>
                <a:latin typeface="Trebuchet MS"/>
                <a:ea typeface="Trebuchet MS"/>
                <a:cs typeface="Trebuchet MS"/>
                <a:sym typeface="Trebuchet MS"/>
              </a:defRPr>
            </a:lvl9pPr>
          </a:lstStyle>
          <a:p/>
        </p:txBody>
      </p:sp>
      <p:sp>
        <p:nvSpPr>
          <p:cNvPr id="59" name="Shape 59"/>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marL="0" marR="0" rtl="0" algn="r">
              <a:spcBef>
                <a:spcPts val="0"/>
              </a:spcBef>
              <a:defRPr b="0" baseline="0" i="0" sz="900" u="none" cap="none" strike="noStrike">
                <a:solidFill>
                  <a:srgbClr val="888888"/>
                </a:solidFill>
                <a:latin typeface="Trebuchet MS"/>
                <a:ea typeface="Trebuchet MS"/>
                <a:cs typeface="Trebuchet MS"/>
                <a:sym typeface="Trebuchet MS"/>
              </a:defRPr>
            </a:lvl1pPr>
            <a:lvl2pPr indent="0" marL="457200" marR="0" rtl="0" algn="l">
              <a:spcBef>
                <a:spcPts val="0"/>
              </a:spcBef>
              <a:defRPr b="0" baseline="0" i="0" sz="1800" u="none" cap="none" strike="noStrike">
                <a:solidFill>
                  <a:schemeClr val="dk1"/>
                </a:solidFill>
                <a:latin typeface="Trebuchet MS"/>
                <a:ea typeface="Trebuchet MS"/>
                <a:cs typeface="Trebuchet MS"/>
                <a:sym typeface="Trebuchet MS"/>
              </a:defRPr>
            </a:lvl2pPr>
            <a:lvl3pPr indent="0" marL="914400" marR="0" rtl="0" algn="l">
              <a:spcBef>
                <a:spcPts val="0"/>
              </a:spcBef>
              <a:defRPr b="0" baseline="0" i="0" sz="1800" u="none" cap="none" strike="noStrike">
                <a:solidFill>
                  <a:schemeClr val="dk1"/>
                </a:solidFill>
                <a:latin typeface="Trebuchet MS"/>
                <a:ea typeface="Trebuchet MS"/>
                <a:cs typeface="Trebuchet MS"/>
                <a:sym typeface="Trebuchet MS"/>
              </a:defRPr>
            </a:lvl3pPr>
            <a:lvl4pPr indent="0" marL="1371600" marR="0" rtl="0" algn="l">
              <a:spcBef>
                <a:spcPts val="0"/>
              </a:spcBef>
              <a:defRPr b="0" baseline="0" i="0" sz="1800" u="none" cap="none" strike="noStrike">
                <a:solidFill>
                  <a:schemeClr val="dk1"/>
                </a:solidFill>
                <a:latin typeface="Trebuchet MS"/>
                <a:ea typeface="Trebuchet MS"/>
                <a:cs typeface="Trebuchet MS"/>
                <a:sym typeface="Trebuchet MS"/>
              </a:defRPr>
            </a:lvl4pPr>
            <a:lvl5pPr indent="0" marL="1828800" marR="0" rtl="0" algn="l">
              <a:spcBef>
                <a:spcPts val="0"/>
              </a:spcBef>
              <a:defRPr b="0" baseline="0" i="0" sz="1800" u="none" cap="none" strike="noStrike">
                <a:solidFill>
                  <a:schemeClr val="dk1"/>
                </a:solidFill>
                <a:latin typeface="Trebuchet MS"/>
                <a:ea typeface="Trebuchet MS"/>
                <a:cs typeface="Trebuchet MS"/>
                <a:sym typeface="Trebuchet MS"/>
              </a:defRPr>
            </a:lvl5pPr>
            <a:lvl6pPr indent="0" marL="2286000" marR="0" rtl="0" algn="l">
              <a:spcBef>
                <a:spcPts val="0"/>
              </a:spcBef>
              <a:defRPr b="0" baseline="0" i="0" sz="1800" u="none" cap="none" strike="noStrike">
                <a:solidFill>
                  <a:schemeClr val="dk1"/>
                </a:solidFill>
                <a:latin typeface="Trebuchet MS"/>
                <a:ea typeface="Trebuchet MS"/>
                <a:cs typeface="Trebuchet MS"/>
                <a:sym typeface="Trebuchet MS"/>
              </a:defRPr>
            </a:lvl6pPr>
            <a:lvl7pPr indent="0" marL="2743200" marR="0" rtl="0" algn="l">
              <a:spcBef>
                <a:spcPts val="0"/>
              </a:spcBef>
              <a:defRPr b="0" baseline="0" i="0" sz="1800" u="none" cap="none" strike="noStrike">
                <a:solidFill>
                  <a:schemeClr val="dk1"/>
                </a:solidFill>
                <a:latin typeface="Trebuchet MS"/>
                <a:ea typeface="Trebuchet MS"/>
                <a:cs typeface="Trebuchet MS"/>
                <a:sym typeface="Trebuchet MS"/>
              </a:defRPr>
            </a:lvl7pPr>
            <a:lvl8pPr indent="0" marL="3200400" marR="0" rtl="0" algn="l">
              <a:spcBef>
                <a:spcPts val="0"/>
              </a:spcBef>
              <a:defRPr b="0" baseline="0" i="0" sz="1800" u="none" cap="none" strike="noStrike">
                <a:solidFill>
                  <a:schemeClr val="dk1"/>
                </a:solidFill>
                <a:latin typeface="Trebuchet MS"/>
                <a:ea typeface="Trebuchet MS"/>
                <a:cs typeface="Trebuchet MS"/>
                <a:sym typeface="Trebuchet MS"/>
              </a:defRPr>
            </a:lvl8pPr>
            <a:lvl9pPr indent="0" marL="3657600" marR="0" rtl="0" algn="l">
              <a:spcBef>
                <a:spcPts val="0"/>
              </a:spcBef>
              <a:defRPr b="0" baseline="0" i="0" sz="1800" u="none" cap="none" strike="noStrike">
                <a:solidFill>
                  <a:schemeClr val="dk1"/>
                </a:solidFill>
                <a:latin typeface="Trebuchet MS"/>
                <a:ea typeface="Trebuchet MS"/>
                <a:cs typeface="Trebuchet MS"/>
                <a:sym typeface="Trebuchet MS"/>
              </a:defRPr>
            </a:lvl9pPr>
          </a:lstStyle>
          <a:p/>
        </p:txBody>
      </p:sp>
      <p:sp>
        <p:nvSpPr>
          <p:cNvPr id="60" name="Shape 60"/>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marL="0" marR="0" rtl="0" algn="l">
              <a:spcBef>
                <a:spcPts val="0"/>
              </a:spcBef>
              <a:defRPr b="0" baseline="0" i="0" sz="900" u="none" cap="none" strike="noStrike">
                <a:solidFill>
                  <a:srgbClr val="888888"/>
                </a:solidFill>
                <a:latin typeface="Trebuchet MS"/>
                <a:ea typeface="Trebuchet MS"/>
                <a:cs typeface="Trebuchet MS"/>
                <a:sym typeface="Trebuchet MS"/>
              </a:defRPr>
            </a:lvl1pPr>
            <a:lvl2pPr indent="0" marL="457200" marR="0" rtl="0" algn="l">
              <a:spcBef>
                <a:spcPts val="0"/>
              </a:spcBef>
              <a:defRPr b="0" baseline="0" i="0" sz="1800" u="none" cap="none" strike="noStrike">
                <a:solidFill>
                  <a:schemeClr val="dk1"/>
                </a:solidFill>
                <a:latin typeface="Trebuchet MS"/>
                <a:ea typeface="Trebuchet MS"/>
                <a:cs typeface="Trebuchet MS"/>
                <a:sym typeface="Trebuchet MS"/>
              </a:defRPr>
            </a:lvl2pPr>
            <a:lvl3pPr indent="0" marL="914400" marR="0" rtl="0" algn="l">
              <a:spcBef>
                <a:spcPts val="0"/>
              </a:spcBef>
              <a:defRPr b="0" baseline="0" i="0" sz="1800" u="none" cap="none" strike="noStrike">
                <a:solidFill>
                  <a:schemeClr val="dk1"/>
                </a:solidFill>
                <a:latin typeface="Trebuchet MS"/>
                <a:ea typeface="Trebuchet MS"/>
                <a:cs typeface="Trebuchet MS"/>
                <a:sym typeface="Trebuchet MS"/>
              </a:defRPr>
            </a:lvl3pPr>
            <a:lvl4pPr indent="0" marL="1371600" marR="0" rtl="0" algn="l">
              <a:spcBef>
                <a:spcPts val="0"/>
              </a:spcBef>
              <a:defRPr b="0" baseline="0" i="0" sz="1800" u="none" cap="none" strike="noStrike">
                <a:solidFill>
                  <a:schemeClr val="dk1"/>
                </a:solidFill>
                <a:latin typeface="Trebuchet MS"/>
                <a:ea typeface="Trebuchet MS"/>
                <a:cs typeface="Trebuchet MS"/>
                <a:sym typeface="Trebuchet MS"/>
              </a:defRPr>
            </a:lvl4pPr>
            <a:lvl5pPr indent="0" marL="1828800" marR="0" rtl="0" algn="l">
              <a:spcBef>
                <a:spcPts val="0"/>
              </a:spcBef>
              <a:defRPr b="0" baseline="0" i="0" sz="1800" u="none" cap="none" strike="noStrike">
                <a:solidFill>
                  <a:schemeClr val="dk1"/>
                </a:solidFill>
                <a:latin typeface="Trebuchet MS"/>
                <a:ea typeface="Trebuchet MS"/>
                <a:cs typeface="Trebuchet MS"/>
                <a:sym typeface="Trebuchet MS"/>
              </a:defRPr>
            </a:lvl5pPr>
            <a:lvl6pPr indent="0" marL="2286000" marR="0" rtl="0" algn="l">
              <a:spcBef>
                <a:spcPts val="0"/>
              </a:spcBef>
              <a:defRPr b="0" baseline="0" i="0" sz="1800" u="none" cap="none" strike="noStrike">
                <a:solidFill>
                  <a:schemeClr val="dk1"/>
                </a:solidFill>
                <a:latin typeface="Trebuchet MS"/>
                <a:ea typeface="Trebuchet MS"/>
                <a:cs typeface="Trebuchet MS"/>
                <a:sym typeface="Trebuchet MS"/>
              </a:defRPr>
            </a:lvl6pPr>
            <a:lvl7pPr indent="0" marL="2743200" marR="0" rtl="0" algn="l">
              <a:spcBef>
                <a:spcPts val="0"/>
              </a:spcBef>
              <a:defRPr b="0" baseline="0" i="0" sz="1800" u="none" cap="none" strike="noStrike">
                <a:solidFill>
                  <a:schemeClr val="dk1"/>
                </a:solidFill>
                <a:latin typeface="Trebuchet MS"/>
                <a:ea typeface="Trebuchet MS"/>
                <a:cs typeface="Trebuchet MS"/>
                <a:sym typeface="Trebuchet MS"/>
              </a:defRPr>
            </a:lvl7pPr>
            <a:lvl8pPr indent="0" marL="3200400" marR="0" rtl="0" algn="l">
              <a:spcBef>
                <a:spcPts val="0"/>
              </a:spcBef>
              <a:defRPr b="0" baseline="0" i="0" sz="1800" u="none" cap="none" strike="noStrike">
                <a:solidFill>
                  <a:schemeClr val="dk1"/>
                </a:solidFill>
                <a:latin typeface="Trebuchet MS"/>
                <a:ea typeface="Trebuchet MS"/>
                <a:cs typeface="Trebuchet MS"/>
                <a:sym typeface="Trebuchet MS"/>
              </a:defRPr>
            </a:lvl8pPr>
            <a:lvl9pPr indent="0" marL="3657600" marR="0" rtl="0" algn="l">
              <a:spcBef>
                <a:spcPts val="0"/>
              </a:spcBef>
              <a:defRPr b="0" baseline="0" i="0" sz="1800" u="none" cap="none" strike="noStrike">
                <a:solidFill>
                  <a:schemeClr val="dk1"/>
                </a:solidFill>
                <a:latin typeface="Trebuchet MS"/>
                <a:ea typeface="Trebuchet MS"/>
                <a:cs typeface="Trebuchet MS"/>
                <a:sym typeface="Trebuchet MS"/>
              </a:defRPr>
            </a:lvl9pPr>
          </a:lstStyle>
          <a:p/>
        </p:txBody>
      </p:sp>
      <p:sp>
        <p:nvSpPr>
          <p:cNvPr id="61" name="Shape 61"/>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l">
              <a:spcBef>
                <a:spcPts val="0"/>
              </a:spcBef>
              <a:buClr>
                <a:srgbClr val="0C0C0C"/>
              </a:buClr>
              <a:buSzPct val="25000"/>
              <a:buFont typeface="Arial"/>
              <a:buNone/>
            </a:pPr>
            <a:fld id="{00000000-1234-1234-1234-123412341234}" type="slidenum">
              <a:rPr b="0" baseline="0" i="0" lang="en-US" sz="1000" u="none" cap="none" strike="noStrike">
                <a:solidFill>
                  <a:srgbClr val="0C0C0C"/>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62" name="Shape 62"/>
        <p:cNvGrpSpPr/>
        <p:nvPr/>
      </p:nvGrpSpPr>
      <p:grpSpPr>
        <a:xfrm>
          <a:off x="0" y="0"/>
          <a:ext cx="0" cy="0"/>
          <a:chOff x="0" y="0"/>
          <a:chExt cx="0" cy="0"/>
        </a:xfrm>
      </p:grpSpPr>
      <p:sp>
        <p:nvSpPr>
          <p:cNvPr id="63" name="Shape 63"/>
          <p:cNvSpPr txBox="1"/>
          <p:nvPr>
            <p:ph type="title"/>
          </p:nvPr>
        </p:nvSpPr>
        <p:spPr>
          <a:xfrm>
            <a:off x="677333" y="609600"/>
            <a:ext cx="8596668" cy="1320800"/>
          </a:xfrm>
          <a:prstGeom prst="rect">
            <a:avLst/>
          </a:prstGeom>
          <a:noFill/>
          <a:ln>
            <a:noFill/>
          </a:ln>
        </p:spPr>
        <p:txBody>
          <a:bodyPr anchorCtr="0" anchor="t" bIns="91425" lIns="91425" rIns="91425" tIns="91425"/>
          <a:lstStyle>
            <a:lvl1pPr rtl="0">
              <a:spcBef>
                <a:spcPts val="0"/>
              </a:spcBef>
              <a:defRPr/>
            </a:lvl1pPr>
            <a:lvl2pPr rtl="0">
              <a:spcBef>
                <a:spcPts val="0"/>
              </a:spcBef>
              <a:defRPr>
                <a:solidFill>
                  <a:schemeClr val="dk2"/>
                </a:solidFill>
              </a:defRPr>
            </a:lvl2pPr>
            <a:lvl3pPr rtl="0">
              <a:spcBef>
                <a:spcPts val="0"/>
              </a:spcBef>
              <a:defRPr>
                <a:solidFill>
                  <a:schemeClr val="dk2"/>
                </a:solidFill>
              </a:defRPr>
            </a:lvl3pPr>
            <a:lvl4pPr rtl="0">
              <a:spcBef>
                <a:spcPts val="0"/>
              </a:spcBef>
              <a:defRPr>
                <a:solidFill>
                  <a:schemeClr val="dk2"/>
                </a:solidFill>
              </a:defRPr>
            </a:lvl4pPr>
            <a:lvl5pPr rtl="0">
              <a:spcBef>
                <a:spcPts val="0"/>
              </a:spcBef>
              <a:defRPr>
                <a:solidFill>
                  <a:schemeClr val="dk2"/>
                </a:solidFill>
              </a:defRPr>
            </a:lvl5pPr>
            <a:lvl6pPr rtl="0">
              <a:spcBef>
                <a:spcPts val="0"/>
              </a:spcBef>
              <a:defRPr>
                <a:solidFill>
                  <a:schemeClr val="dk2"/>
                </a:solidFill>
              </a:defRPr>
            </a:lvl6pPr>
            <a:lvl7pPr rtl="0">
              <a:spcBef>
                <a:spcPts val="0"/>
              </a:spcBef>
              <a:defRPr>
                <a:solidFill>
                  <a:schemeClr val="dk2"/>
                </a:solidFill>
              </a:defRPr>
            </a:lvl7pPr>
            <a:lvl8pPr rtl="0">
              <a:spcBef>
                <a:spcPts val="0"/>
              </a:spcBef>
              <a:defRPr>
                <a:solidFill>
                  <a:schemeClr val="dk2"/>
                </a:solidFill>
              </a:defRPr>
            </a:lvl8pPr>
            <a:lvl9pPr rtl="0">
              <a:spcBef>
                <a:spcPts val="0"/>
              </a:spcBef>
              <a:defRPr>
                <a:solidFill>
                  <a:schemeClr val="dk2"/>
                </a:solidFill>
              </a:defRPr>
            </a:lvl9pPr>
          </a:lstStyle>
          <a:p/>
        </p:txBody>
      </p:sp>
      <p:sp>
        <p:nvSpPr>
          <p:cNvPr id="64" name="Shape 64"/>
          <p:cNvSpPr txBox="1"/>
          <p:nvPr>
            <p:ph idx="1" type="body"/>
          </p:nvPr>
        </p:nvSpPr>
        <p:spPr>
          <a:xfrm>
            <a:off x="675745" y="2160983"/>
            <a:ext cx="4185622" cy="576262"/>
          </a:xfrm>
          <a:prstGeom prst="rect">
            <a:avLst/>
          </a:prstGeom>
          <a:noFill/>
          <a:ln>
            <a:noFill/>
          </a:ln>
        </p:spPr>
        <p:txBody>
          <a:bodyPr anchorCtr="0" anchor="b" bIns="91425" lIns="91425" rIns="91425" tIns="91425"/>
          <a:lstStyle>
            <a:lvl1pPr indent="0" marL="0" rtl="0">
              <a:spcBef>
                <a:spcPts val="0"/>
              </a:spcBef>
              <a:buFont typeface="Trebuchet MS"/>
              <a:buNone/>
              <a:defRPr b="0" sz="2400"/>
            </a:lvl1pPr>
            <a:lvl2pPr indent="0" marL="457200" rtl="0">
              <a:spcBef>
                <a:spcPts val="0"/>
              </a:spcBef>
              <a:buFont typeface="Trebuchet MS"/>
              <a:buNone/>
              <a:defRPr b="1" sz="2000"/>
            </a:lvl2pPr>
            <a:lvl3pPr indent="0" marL="914400" rtl="0">
              <a:spcBef>
                <a:spcPts val="0"/>
              </a:spcBef>
              <a:buFont typeface="Trebuchet MS"/>
              <a:buNone/>
              <a:defRPr b="1" sz="1800"/>
            </a:lvl3pPr>
            <a:lvl4pPr indent="0" marL="1371600" rtl="0">
              <a:spcBef>
                <a:spcPts val="0"/>
              </a:spcBef>
              <a:buFont typeface="Trebuchet MS"/>
              <a:buNone/>
              <a:defRPr b="1" sz="1600"/>
            </a:lvl4pPr>
            <a:lvl5pPr indent="0" marL="1828800" rtl="0">
              <a:spcBef>
                <a:spcPts val="0"/>
              </a:spcBef>
              <a:buFont typeface="Trebuchet MS"/>
              <a:buNone/>
              <a:defRPr b="1" sz="1600"/>
            </a:lvl5pPr>
            <a:lvl6pPr indent="0" marL="2286000" rtl="0">
              <a:spcBef>
                <a:spcPts val="0"/>
              </a:spcBef>
              <a:buFont typeface="Trebuchet MS"/>
              <a:buNone/>
              <a:defRPr b="1" sz="1600"/>
            </a:lvl6pPr>
            <a:lvl7pPr indent="0" marL="2743200" rtl="0">
              <a:spcBef>
                <a:spcPts val="0"/>
              </a:spcBef>
              <a:buFont typeface="Trebuchet MS"/>
              <a:buNone/>
              <a:defRPr b="1" sz="1600"/>
            </a:lvl7pPr>
            <a:lvl8pPr indent="0" marL="3200400" rtl="0">
              <a:spcBef>
                <a:spcPts val="0"/>
              </a:spcBef>
              <a:buFont typeface="Trebuchet MS"/>
              <a:buNone/>
              <a:defRPr b="1" sz="1600"/>
            </a:lvl8pPr>
            <a:lvl9pPr indent="0" marL="3657600" rtl="0">
              <a:spcBef>
                <a:spcPts val="0"/>
              </a:spcBef>
              <a:buFont typeface="Trebuchet MS"/>
              <a:buNone/>
              <a:defRPr b="1" sz="1600"/>
            </a:lvl9pPr>
          </a:lstStyle>
          <a:p/>
        </p:txBody>
      </p:sp>
      <p:sp>
        <p:nvSpPr>
          <p:cNvPr id="65" name="Shape 65"/>
          <p:cNvSpPr txBox="1"/>
          <p:nvPr>
            <p:ph idx="2" type="body"/>
          </p:nvPr>
        </p:nvSpPr>
        <p:spPr>
          <a:xfrm>
            <a:off x="675745" y="2737244"/>
            <a:ext cx="4185622" cy="3304117"/>
          </a:xfrm>
          <a:prstGeom prst="rect">
            <a:avLst/>
          </a:prstGeom>
          <a:noFill/>
          <a:ln>
            <a:noFill/>
          </a:ln>
        </p:spPr>
        <p:txBody>
          <a:bodyPr anchorCtr="0" anchor="t" bIns="91425" lIns="91425" rIns="91425" tIns="91425"/>
          <a:lstStyle>
            <a:lvl1pPr indent="-251459" marL="342900" rtl="0" algn="l">
              <a:spcBef>
                <a:spcPts val="1000"/>
              </a:spcBef>
              <a:spcAft>
                <a:spcPts val="0"/>
              </a:spcAft>
              <a:buClr>
                <a:schemeClr val="accent1"/>
              </a:buClr>
              <a:buFont typeface="Noto Symbol"/>
              <a:buChar char="●"/>
              <a:defRPr sz="1800">
                <a:solidFill>
                  <a:srgbClr val="3F3F3F"/>
                </a:solidFill>
                <a:latin typeface="Trebuchet MS"/>
                <a:ea typeface="Trebuchet MS"/>
                <a:cs typeface="Trebuchet MS"/>
                <a:sym typeface="Trebuchet MS"/>
              </a:defRPr>
            </a:lvl1pPr>
            <a:lvl2pPr indent="-204469" marL="742950" rtl="0" algn="l">
              <a:spcBef>
                <a:spcPts val="1000"/>
              </a:spcBef>
              <a:spcAft>
                <a:spcPts val="0"/>
              </a:spcAft>
              <a:buClr>
                <a:schemeClr val="accent1"/>
              </a:buClr>
              <a:buFont typeface="Noto Symbol"/>
              <a:buChar char="●"/>
              <a:defRPr sz="1600">
                <a:solidFill>
                  <a:srgbClr val="3F3F3F"/>
                </a:solidFill>
                <a:latin typeface="Trebuchet MS"/>
                <a:ea typeface="Trebuchet MS"/>
                <a:cs typeface="Trebuchet MS"/>
                <a:sym typeface="Trebuchet MS"/>
              </a:defRPr>
            </a:lvl2pPr>
            <a:lvl3pPr indent="-157480" marL="1143000" rtl="0" algn="l">
              <a:spcBef>
                <a:spcPts val="1000"/>
              </a:spcBef>
              <a:spcAft>
                <a:spcPts val="0"/>
              </a:spcAft>
              <a:buClr>
                <a:schemeClr val="accent1"/>
              </a:buClr>
              <a:buFont typeface="Noto Symbol"/>
              <a:buChar char="●"/>
              <a:defRPr sz="1400">
                <a:solidFill>
                  <a:srgbClr val="3F3F3F"/>
                </a:solidFill>
                <a:latin typeface="Trebuchet MS"/>
                <a:ea typeface="Trebuchet MS"/>
                <a:cs typeface="Trebuchet MS"/>
                <a:sym typeface="Trebuchet MS"/>
              </a:defRPr>
            </a:lvl3pPr>
            <a:lvl4pPr indent="-167639" marL="1600200" rtl="0" algn="l">
              <a:spcBef>
                <a:spcPts val="1000"/>
              </a:spcBef>
              <a:spcAft>
                <a:spcPts val="0"/>
              </a:spcAft>
              <a:buClr>
                <a:schemeClr val="accent1"/>
              </a:buClr>
              <a:buFont typeface="Noto Symbol"/>
              <a:buChar char="●"/>
              <a:defRPr sz="1200">
                <a:solidFill>
                  <a:srgbClr val="3F3F3F"/>
                </a:solidFill>
                <a:latin typeface="Trebuchet MS"/>
                <a:ea typeface="Trebuchet MS"/>
                <a:cs typeface="Trebuchet MS"/>
                <a:sym typeface="Trebuchet MS"/>
              </a:defRPr>
            </a:lvl4pPr>
            <a:lvl5pPr indent="-167639" marL="2057400" rtl="0" algn="l">
              <a:spcBef>
                <a:spcPts val="1000"/>
              </a:spcBef>
              <a:spcAft>
                <a:spcPts val="0"/>
              </a:spcAft>
              <a:buClr>
                <a:schemeClr val="accent1"/>
              </a:buClr>
              <a:buFont typeface="Noto Symbol"/>
              <a:buChar char="●"/>
              <a:defRPr sz="1200">
                <a:solidFill>
                  <a:srgbClr val="3F3F3F"/>
                </a:solidFill>
                <a:latin typeface="Trebuchet MS"/>
                <a:ea typeface="Trebuchet MS"/>
                <a:cs typeface="Trebuchet MS"/>
                <a:sym typeface="Trebuchet MS"/>
              </a:defRPr>
            </a:lvl5pPr>
            <a:lvl6pPr indent="-167639" marL="2514600" rtl="0" algn="l">
              <a:spcBef>
                <a:spcPts val="1000"/>
              </a:spcBef>
              <a:spcAft>
                <a:spcPts val="0"/>
              </a:spcAft>
              <a:buClr>
                <a:schemeClr val="accent1"/>
              </a:buClr>
              <a:buFont typeface="Noto Symbol"/>
              <a:buChar char="●"/>
              <a:defRPr sz="1200">
                <a:solidFill>
                  <a:srgbClr val="3F3F3F"/>
                </a:solidFill>
                <a:latin typeface="Trebuchet MS"/>
                <a:ea typeface="Trebuchet MS"/>
                <a:cs typeface="Trebuchet MS"/>
                <a:sym typeface="Trebuchet MS"/>
              </a:defRPr>
            </a:lvl6pPr>
            <a:lvl7pPr indent="-167639" marL="2971800" rtl="0" algn="l">
              <a:spcBef>
                <a:spcPts val="1000"/>
              </a:spcBef>
              <a:spcAft>
                <a:spcPts val="0"/>
              </a:spcAft>
              <a:buClr>
                <a:schemeClr val="accent1"/>
              </a:buClr>
              <a:buFont typeface="Noto Symbol"/>
              <a:buChar char="●"/>
              <a:defRPr sz="1200">
                <a:solidFill>
                  <a:srgbClr val="3F3F3F"/>
                </a:solidFill>
                <a:latin typeface="Trebuchet MS"/>
                <a:ea typeface="Trebuchet MS"/>
                <a:cs typeface="Trebuchet MS"/>
                <a:sym typeface="Trebuchet MS"/>
              </a:defRPr>
            </a:lvl7pPr>
            <a:lvl8pPr indent="-167640" marL="3429000" rtl="0" algn="l">
              <a:spcBef>
                <a:spcPts val="1000"/>
              </a:spcBef>
              <a:spcAft>
                <a:spcPts val="0"/>
              </a:spcAft>
              <a:buClr>
                <a:schemeClr val="accent1"/>
              </a:buClr>
              <a:buFont typeface="Noto Symbol"/>
              <a:buChar char="●"/>
              <a:defRPr sz="1200">
                <a:solidFill>
                  <a:srgbClr val="3F3F3F"/>
                </a:solidFill>
                <a:latin typeface="Trebuchet MS"/>
                <a:ea typeface="Trebuchet MS"/>
                <a:cs typeface="Trebuchet MS"/>
                <a:sym typeface="Trebuchet MS"/>
              </a:defRPr>
            </a:lvl8pPr>
            <a:lvl9pPr indent="-167640" marL="3886200" rtl="0" algn="l">
              <a:spcBef>
                <a:spcPts val="1000"/>
              </a:spcBef>
              <a:spcAft>
                <a:spcPts val="0"/>
              </a:spcAft>
              <a:buClr>
                <a:schemeClr val="accent1"/>
              </a:buClr>
              <a:buFont typeface="Noto Symbol"/>
              <a:buChar char="●"/>
              <a:defRPr sz="1200">
                <a:solidFill>
                  <a:srgbClr val="3F3F3F"/>
                </a:solidFill>
                <a:latin typeface="Trebuchet MS"/>
                <a:ea typeface="Trebuchet MS"/>
                <a:cs typeface="Trebuchet MS"/>
                <a:sym typeface="Trebuchet MS"/>
              </a:defRPr>
            </a:lvl9pPr>
          </a:lstStyle>
          <a:p/>
        </p:txBody>
      </p:sp>
      <p:sp>
        <p:nvSpPr>
          <p:cNvPr id="66" name="Shape 66"/>
          <p:cNvSpPr txBox="1"/>
          <p:nvPr>
            <p:ph idx="3" type="body"/>
          </p:nvPr>
        </p:nvSpPr>
        <p:spPr>
          <a:xfrm>
            <a:off x="5088382" y="2160983"/>
            <a:ext cx="4185617" cy="576262"/>
          </a:xfrm>
          <a:prstGeom prst="rect">
            <a:avLst/>
          </a:prstGeom>
          <a:noFill/>
          <a:ln>
            <a:noFill/>
          </a:ln>
        </p:spPr>
        <p:txBody>
          <a:bodyPr anchorCtr="0" anchor="b" bIns="91425" lIns="91425" rIns="91425" tIns="91425"/>
          <a:lstStyle>
            <a:lvl1pPr indent="0" marL="0" rtl="0">
              <a:spcBef>
                <a:spcPts val="0"/>
              </a:spcBef>
              <a:buFont typeface="Trebuchet MS"/>
              <a:buNone/>
              <a:defRPr b="0" sz="2400"/>
            </a:lvl1pPr>
            <a:lvl2pPr indent="0" marL="457200" rtl="0">
              <a:spcBef>
                <a:spcPts val="0"/>
              </a:spcBef>
              <a:buFont typeface="Trebuchet MS"/>
              <a:buNone/>
              <a:defRPr b="1" sz="2000"/>
            </a:lvl2pPr>
            <a:lvl3pPr indent="0" marL="914400" rtl="0">
              <a:spcBef>
                <a:spcPts val="0"/>
              </a:spcBef>
              <a:buFont typeface="Trebuchet MS"/>
              <a:buNone/>
              <a:defRPr b="1" sz="1800"/>
            </a:lvl3pPr>
            <a:lvl4pPr indent="0" marL="1371600" rtl="0">
              <a:spcBef>
                <a:spcPts val="0"/>
              </a:spcBef>
              <a:buFont typeface="Trebuchet MS"/>
              <a:buNone/>
              <a:defRPr b="1" sz="1600"/>
            </a:lvl4pPr>
            <a:lvl5pPr indent="0" marL="1828800" rtl="0">
              <a:spcBef>
                <a:spcPts val="0"/>
              </a:spcBef>
              <a:buFont typeface="Trebuchet MS"/>
              <a:buNone/>
              <a:defRPr b="1" sz="1600"/>
            </a:lvl5pPr>
            <a:lvl6pPr indent="0" marL="2286000" rtl="0">
              <a:spcBef>
                <a:spcPts val="0"/>
              </a:spcBef>
              <a:buFont typeface="Trebuchet MS"/>
              <a:buNone/>
              <a:defRPr b="1" sz="1600"/>
            </a:lvl6pPr>
            <a:lvl7pPr indent="0" marL="2743200" rtl="0">
              <a:spcBef>
                <a:spcPts val="0"/>
              </a:spcBef>
              <a:buFont typeface="Trebuchet MS"/>
              <a:buNone/>
              <a:defRPr b="1" sz="1600"/>
            </a:lvl7pPr>
            <a:lvl8pPr indent="0" marL="3200400" rtl="0">
              <a:spcBef>
                <a:spcPts val="0"/>
              </a:spcBef>
              <a:buFont typeface="Trebuchet MS"/>
              <a:buNone/>
              <a:defRPr b="1" sz="1600"/>
            </a:lvl8pPr>
            <a:lvl9pPr indent="0" marL="3657600" rtl="0">
              <a:spcBef>
                <a:spcPts val="0"/>
              </a:spcBef>
              <a:buFont typeface="Trebuchet MS"/>
              <a:buNone/>
              <a:defRPr b="1" sz="1600"/>
            </a:lvl9pPr>
          </a:lstStyle>
          <a:p/>
        </p:txBody>
      </p:sp>
      <p:sp>
        <p:nvSpPr>
          <p:cNvPr id="67" name="Shape 67"/>
          <p:cNvSpPr txBox="1"/>
          <p:nvPr>
            <p:ph idx="4" type="body"/>
          </p:nvPr>
        </p:nvSpPr>
        <p:spPr>
          <a:xfrm>
            <a:off x="5088383" y="2737244"/>
            <a:ext cx="4185616" cy="3304117"/>
          </a:xfrm>
          <a:prstGeom prst="rect">
            <a:avLst/>
          </a:prstGeom>
          <a:noFill/>
          <a:ln>
            <a:noFill/>
          </a:ln>
        </p:spPr>
        <p:txBody>
          <a:bodyPr anchorCtr="0" anchor="t" bIns="91425" lIns="91425" rIns="91425" tIns="91425"/>
          <a:lstStyle>
            <a:lvl1pPr indent="-251459" marL="342900" rtl="0" algn="l">
              <a:spcBef>
                <a:spcPts val="1000"/>
              </a:spcBef>
              <a:spcAft>
                <a:spcPts val="0"/>
              </a:spcAft>
              <a:buClr>
                <a:schemeClr val="accent1"/>
              </a:buClr>
              <a:buFont typeface="Noto Symbol"/>
              <a:buChar char="●"/>
              <a:defRPr sz="1800">
                <a:solidFill>
                  <a:srgbClr val="3F3F3F"/>
                </a:solidFill>
                <a:latin typeface="Trebuchet MS"/>
                <a:ea typeface="Trebuchet MS"/>
                <a:cs typeface="Trebuchet MS"/>
                <a:sym typeface="Trebuchet MS"/>
              </a:defRPr>
            </a:lvl1pPr>
            <a:lvl2pPr indent="-204469" marL="742950" rtl="0" algn="l">
              <a:spcBef>
                <a:spcPts val="1000"/>
              </a:spcBef>
              <a:spcAft>
                <a:spcPts val="0"/>
              </a:spcAft>
              <a:buClr>
                <a:schemeClr val="accent1"/>
              </a:buClr>
              <a:buFont typeface="Noto Symbol"/>
              <a:buChar char="●"/>
              <a:defRPr sz="1600">
                <a:solidFill>
                  <a:srgbClr val="3F3F3F"/>
                </a:solidFill>
                <a:latin typeface="Trebuchet MS"/>
                <a:ea typeface="Trebuchet MS"/>
                <a:cs typeface="Trebuchet MS"/>
                <a:sym typeface="Trebuchet MS"/>
              </a:defRPr>
            </a:lvl2pPr>
            <a:lvl3pPr indent="-157480" marL="1143000" rtl="0" algn="l">
              <a:spcBef>
                <a:spcPts val="1000"/>
              </a:spcBef>
              <a:spcAft>
                <a:spcPts val="0"/>
              </a:spcAft>
              <a:buClr>
                <a:schemeClr val="accent1"/>
              </a:buClr>
              <a:buFont typeface="Noto Symbol"/>
              <a:buChar char="●"/>
              <a:defRPr sz="1400">
                <a:solidFill>
                  <a:srgbClr val="3F3F3F"/>
                </a:solidFill>
                <a:latin typeface="Trebuchet MS"/>
                <a:ea typeface="Trebuchet MS"/>
                <a:cs typeface="Trebuchet MS"/>
                <a:sym typeface="Trebuchet MS"/>
              </a:defRPr>
            </a:lvl3pPr>
            <a:lvl4pPr indent="-167639" marL="1600200" rtl="0" algn="l">
              <a:spcBef>
                <a:spcPts val="1000"/>
              </a:spcBef>
              <a:spcAft>
                <a:spcPts val="0"/>
              </a:spcAft>
              <a:buClr>
                <a:schemeClr val="accent1"/>
              </a:buClr>
              <a:buFont typeface="Noto Symbol"/>
              <a:buChar char="●"/>
              <a:defRPr sz="1200">
                <a:solidFill>
                  <a:srgbClr val="3F3F3F"/>
                </a:solidFill>
                <a:latin typeface="Trebuchet MS"/>
                <a:ea typeface="Trebuchet MS"/>
                <a:cs typeface="Trebuchet MS"/>
                <a:sym typeface="Trebuchet MS"/>
              </a:defRPr>
            </a:lvl4pPr>
            <a:lvl5pPr indent="-167639" marL="2057400" rtl="0" algn="l">
              <a:spcBef>
                <a:spcPts val="1000"/>
              </a:spcBef>
              <a:spcAft>
                <a:spcPts val="0"/>
              </a:spcAft>
              <a:buClr>
                <a:schemeClr val="accent1"/>
              </a:buClr>
              <a:buFont typeface="Noto Symbol"/>
              <a:buChar char="●"/>
              <a:defRPr sz="1200">
                <a:solidFill>
                  <a:srgbClr val="3F3F3F"/>
                </a:solidFill>
                <a:latin typeface="Trebuchet MS"/>
                <a:ea typeface="Trebuchet MS"/>
                <a:cs typeface="Trebuchet MS"/>
                <a:sym typeface="Trebuchet MS"/>
              </a:defRPr>
            </a:lvl5pPr>
            <a:lvl6pPr indent="-167639" marL="2514600" rtl="0" algn="l">
              <a:spcBef>
                <a:spcPts val="1000"/>
              </a:spcBef>
              <a:spcAft>
                <a:spcPts val="0"/>
              </a:spcAft>
              <a:buClr>
                <a:schemeClr val="accent1"/>
              </a:buClr>
              <a:buFont typeface="Noto Symbol"/>
              <a:buChar char="●"/>
              <a:defRPr sz="1200">
                <a:solidFill>
                  <a:srgbClr val="3F3F3F"/>
                </a:solidFill>
                <a:latin typeface="Trebuchet MS"/>
                <a:ea typeface="Trebuchet MS"/>
                <a:cs typeface="Trebuchet MS"/>
                <a:sym typeface="Trebuchet MS"/>
              </a:defRPr>
            </a:lvl6pPr>
            <a:lvl7pPr indent="-167639" marL="2971800" rtl="0" algn="l">
              <a:spcBef>
                <a:spcPts val="1000"/>
              </a:spcBef>
              <a:spcAft>
                <a:spcPts val="0"/>
              </a:spcAft>
              <a:buClr>
                <a:schemeClr val="accent1"/>
              </a:buClr>
              <a:buFont typeface="Noto Symbol"/>
              <a:buChar char="●"/>
              <a:defRPr sz="1200">
                <a:solidFill>
                  <a:srgbClr val="3F3F3F"/>
                </a:solidFill>
                <a:latin typeface="Trebuchet MS"/>
                <a:ea typeface="Trebuchet MS"/>
                <a:cs typeface="Trebuchet MS"/>
                <a:sym typeface="Trebuchet MS"/>
              </a:defRPr>
            </a:lvl7pPr>
            <a:lvl8pPr indent="-167640" marL="3429000" rtl="0" algn="l">
              <a:spcBef>
                <a:spcPts val="1000"/>
              </a:spcBef>
              <a:spcAft>
                <a:spcPts val="0"/>
              </a:spcAft>
              <a:buClr>
                <a:schemeClr val="accent1"/>
              </a:buClr>
              <a:buFont typeface="Noto Symbol"/>
              <a:buChar char="●"/>
              <a:defRPr sz="1200">
                <a:solidFill>
                  <a:srgbClr val="3F3F3F"/>
                </a:solidFill>
                <a:latin typeface="Trebuchet MS"/>
                <a:ea typeface="Trebuchet MS"/>
                <a:cs typeface="Trebuchet MS"/>
                <a:sym typeface="Trebuchet MS"/>
              </a:defRPr>
            </a:lvl8pPr>
            <a:lvl9pPr indent="-167640" marL="3886200" rtl="0" algn="l">
              <a:spcBef>
                <a:spcPts val="1000"/>
              </a:spcBef>
              <a:spcAft>
                <a:spcPts val="0"/>
              </a:spcAft>
              <a:buClr>
                <a:schemeClr val="accent1"/>
              </a:buClr>
              <a:buFont typeface="Noto Symbol"/>
              <a:buChar char="●"/>
              <a:defRPr sz="1200">
                <a:solidFill>
                  <a:srgbClr val="3F3F3F"/>
                </a:solidFill>
                <a:latin typeface="Trebuchet MS"/>
                <a:ea typeface="Trebuchet MS"/>
                <a:cs typeface="Trebuchet MS"/>
                <a:sym typeface="Trebuchet MS"/>
              </a:defRPr>
            </a:lvl9pPr>
          </a:lstStyle>
          <a:p/>
        </p:txBody>
      </p:sp>
      <p:sp>
        <p:nvSpPr>
          <p:cNvPr id="68" name="Shape 68"/>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marL="0" marR="0" rtl="0" algn="r">
              <a:spcBef>
                <a:spcPts val="0"/>
              </a:spcBef>
              <a:defRPr b="0" baseline="0" i="0" sz="900" u="none" cap="none" strike="noStrike">
                <a:solidFill>
                  <a:srgbClr val="888888"/>
                </a:solidFill>
                <a:latin typeface="Trebuchet MS"/>
                <a:ea typeface="Trebuchet MS"/>
                <a:cs typeface="Trebuchet MS"/>
                <a:sym typeface="Trebuchet MS"/>
              </a:defRPr>
            </a:lvl1pPr>
            <a:lvl2pPr indent="0" marL="457200" marR="0" rtl="0" algn="l">
              <a:spcBef>
                <a:spcPts val="0"/>
              </a:spcBef>
              <a:defRPr b="0" baseline="0" i="0" sz="1800" u="none" cap="none" strike="noStrike">
                <a:solidFill>
                  <a:schemeClr val="dk1"/>
                </a:solidFill>
                <a:latin typeface="Trebuchet MS"/>
                <a:ea typeface="Trebuchet MS"/>
                <a:cs typeface="Trebuchet MS"/>
                <a:sym typeface="Trebuchet MS"/>
              </a:defRPr>
            </a:lvl2pPr>
            <a:lvl3pPr indent="0" marL="914400" marR="0" rtl="0" algn="l">
              <a:spcBef>
                <a:spcPts val="0"/>
              </a:spcBef>
              <a:defRPr b="0" baseline="0" i="0" sz="1800" u="none" cap="none" strike="noStrike">
                <a:solidFill>
                  <a:schemeClr val="dk1"/>
                </a:solidFill>
                <a:latin typeface="Trebuchet MS"/>
                <a:ea typeface="Trebuchet MS"/>
                <a:cs typeface="Trebuchet MS"/>
                <a:sym typeface="Trebuchet MS"/>
              </a:defRPr>
            </a:lvl3pPr>
            <a:lvl4pPr indent="0" marL="1371600" marR="0" rtl="0" algn="l">
              <a:spcBef>
                <a:spcPts val="0"/>
              </a:spcBef>
              <a:defRPr b="0" baseline="0" i="0" sz="1800" u="none" cap="none" strike="noStrike">
                <a:solidFill>
                  <a:schemeClr val="dk1"/>
                </a:solidFill>
                <a:latin typeface="Trebuchet MS"/>
                <a:ea typeface="Trebuchet MS"/>
                <a:cs typeface="Trebuchet MS"/>
                <a:sym typeface="Trebuchet MS"/>
              </a:defRPr>
            </a:lvl4pPr>
            <a:lvl5pPr indent="0" marL="1828800" marR="0" rtl="0" algn="l">
              <a:spcBef>
                <a:spcPts val="0"/>
              </a:spcBef>
              <a:defRPr b="0" baseline="0" i="0" sz="1800" u="none" cap="none" strike="noStrike">
                <a:solidFill>
                  <a:schemeClr val="dk1"/>
                </a:solidFill>
                <a:latin typeface="Trebuchet MS"/>
                <a:ea typeface="Trebuchet MS"/>
                <a:cs typeface="Trebuchet MS"/>
                <a:sym typeface="Trebuchet MS"/>
              </a:defRPr>
            </a:lvl5pPr>
            <a:lvl6pPr indent="0" marL="2286000" marR="0" rtl="0" algn="l">
              <a:spcBef>
                <a:spcPts val="0"/>
              </a:spcBef>
              <a:defRPr b="0" baseline="0" i="0" sz="1800" u="none" cap="none" strike="noStrike">
                <a:solidFill>
                  <a:schemeClr val="dk1"/>
                </a:solidFill>
                <a:latin typeface="Trebuchet MS"/>
                <a:ea typeface="Trebuchet MS"/>
                <a:cs typeface="Trebuchet MS"/>
                <a:sym typeface="Trebuchet MS"/>
              </a:defRPr>
            </a:lvl6pPr>
            <a:lvl7pPr indent="0" marL="2743200" marR="0" rtl="0" algn="l">
              <a:spcBef>
                <a:spcPts val="0"/>
              </a:spcBef>
              <a:defRPr b="0" baseline="0" i="0" sz="1800" u="none" cap="none" strike="noStrike">
                <a:solidFill>
                  <a:schemeClr val="dk1"/>
                </a:solidFill>
                <a:latin typeface="Trebuchet MS"/>
                <a:ea typeface="Trebuchet MS"/>
                <a:cs typeface="Trebuchet MS"/>
                <a:sym typeface="Trebuchet MS"/>
              </a:defRPr>
            </a:lvl7pPr>
            <a:lvl8pPr indent="0" marL="3200400" marR="0" rtl="0" algn="l">
              <a:spcBef>
                <a:spcPts val="0"/>
              </a:spcBef>
              <a:defRPr b="0" baseline="0" i="0" sz="1800" u="none" cap="none" strike="noStrike">
                <a:solidFill>
                  <a:schemeClr val="dk1"/>
                </a:solidFill>
                <a:latin typeface="Trebuchet MS"/>
                <a:ea typeface="Trebuchet MS"/>
                <a:cs typeface="Trebuchet MS"/>
                <a:sym typeface="Trebuchet MS"/>
              </a:defRPr>
            </a:lvl8pPr>
            <a:lvl9pPr indent="0" marL="3657600" marR="0" rtl="0" algn="l">
              <a:spcBef>
                <a:spcPts val="0"/>
              </a:spcBef>
              <a:defRPr b="0" baseline="0" i="0" sz="1800" u="none" cap="none" strike="noStrike">
                <a:solidFill>
                  <a:schemeClr val="dk1"/>
                </a:solidFill>
                <a:latin typeface="Trebuchet MS"/>
                <a:ea typeface="Trebuchet MS"/>
                <a:cs typeface="Trebuchet MS"/>
                <a:sym typeface="Trebuchet MS"/>
              </a:defRPr>
            </a:lvl9pPr>
          </a:lstStyle>
          <a:p/>
        </p:txBody>
      </p:sp>
      <p:sp>
        <p:nvSpPr>
          <p:cNvPr id="69" name="Shape 69"/>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marL="0" marR="0" rtl="0" algn="l">
              <a:spcBef>
                <a:spcPts val="0"/>
              </a:spcBef>
              <a:defRPr b="0" baseline="0" i="0" sz="900" u="none" cap="none" strike="noStrike">
                <a:solidFill>
                  <a:srgbClr val="888888"/>
                </a:solidFill>
                <a:latin typeface="Trebuchet MS"/>
                <a:ea typeface="Trebuchet MS"/>
                <a:cs typeface="Trebuchet MS"/>
                <a:sym typeface="Trebuchet MS"/>
              </a:defRPr>
            </a:lvl1pPr>
            <a:lvl2pPr indent="0" marL="457200" marR="0" rtl="0" algn="l">
              <a:spcBef>
                <a:spcPts val="0"/>
              </a:spcBef>
              <a:defRPr b="0" baseline="0" i="0" sz="1800" u="none" cap="none" strike="noStrike">
                <a:solidFill>
                  <a:schemeClr val="dk1"/>
                </a:solidFill>
                <a:latin typeface="Trebuchet MS"/>
                <a:ea typeface="Trebuchet MS"/>
                <a:cs typeface="Trebuchet MS"/>
                <a:sym typeface="Trebuchet MS"/>
              </a:defRPr>
            </a:lvl2pPr>
            <a:lvl3pPr indent="0" marL="914400" marR="0" rtl="0" algn="l">
              <a:spcBef>
                <a:spcPts val="0"/>
              </a:spcBef>
              <a:defRPr b="0" baseline="0" i="0" sz="1800" u="none" cap="none" strike="noStrike">
                <a:solidFill>
                  <a:schemeClr val="dk1"/>
                </a:solidFill>
                <a:latin typeface="Trebuchet MS"/>
                <a:ea typeface="Trebuchet MS"/>
                <a:cs typeface="Trebuchet MS"/>
                <a:sym typeface="Trebuchet MS"/>
              </a:defRPr>
            </a:lvl3pPr>
            <a:lvl4pPr indent="0" marL="1371600" marR="0" rtl="0" algn="l">
              <a:spcBef>
                <a:spcPts val="0"/>
              </a:spcBef>
              <a:defRPr b="0" baseline="0" i="0" sz="1800" u="none" cap="none" strike="noStrike">
                <a:solidFill>
                  <a:schemeClr val="dk1"/>
                </a:solidFill>
                <a:latin typeface="Trebuchet MS"/>
                <a:ea typeface="Trebuchet MS"/>
                <a:cs typeface="Trebuchet MS"/>
                <a:sym typeface="Trebuchet MS"/>
              </a:defRPr>
            </a:lvl4pPr>
            <a:lvl5pPr indent="0" marL="1828800" marR="0" rtl="0" algn="l">
              <a:spcBef>
                <a:spcPts val="0"/>
              </a:spcBef>
              <a:defRPr b="0" baseline="0" i="0" sz="1800" u="none" cap="none" strike="noStrike">
                <a:solidFill>
                  <a:schemeClr val="dk1"/>
                </a:solidFill>
                <a:latin typeface="Trebuchet MS"/>
                <a:ea typeface="Trebuchet MS"/>
                <a:cs typeface="Trebuchet MS"/>
                <a:sym typeface="Trebuchet MS"/>
              </a:defRPr>
            </a:lvl5pPr>
            <a:lvl6pPr indent="0" marL="2286000" marR="0" rtl="0" algn="l">
              <a:spcBef>
                <a:spcPts val="0"/>
              </a:spcBef>
              <a:defRPr b="0" baseline="0" i="0" sz="1800" u="none" cap="none" strike="noStrike">
                <a:solidFill>
                  <a:schemeClr val="dk1"/>
                </a:solidFill>
                <a:latin typeface="Trebuchet MS"/>
                <a:ea typeface="Trebuchet MS"/>
                <a:cs typeface="Trebuchet MS"/>
                <a:sym typeface="Trebuchet MS"/>
              </a:defRPr>
            </a:lvl6pPr>
            <a:lvl7pPr indent="0" marL="2743200" marR="0" rtl="0" algn="l">
              <a:spcBef>
                <a:spcPts val="0"/>
              </a:spcBef>
              <a:defRPr b="0" baseline="0" i="0" sz="1800" u="none" cap="none" strike="noStrike">
                <a:solidFill>
                  <a:schemeClr val="dk1"/>
                </a:solidFill>
                <a:latin typeface="Trebuchet MS"/>
                <a:ea typeface="Trebuchet MS"/>
                <a:cs typeface="Trebuchet MS"/>
                <a:sym typeface="Trebuchet MS"/>
              </a:defRPr>
            </a:lvl7pPr>
            <a:lvl8pPr indent="0" marL="3200400" marR="0" rtl="0" algn="l">
              <a:spcBef>
                <a:spcPts val="0"/>
              </a:spcBef>
              <a:defRPr b="0" baseline="0" i="0" sz="1800" u="none" cap="none" strike="noStrike">
                <a:solidFill>
                  <a:schemeClr val="dk1"/>
                </a:solidFill>
                <a:latin typeface="Trebuchet MS"/>
                <a:ea typeface="Trebuchet MS"/>
                <a:cs typeface="Trebuchet MS"/>
                <a:sym typeface="Trebuchet MS"/>
              </a:defRPr>
            </a:lvl8pPr>
            <a:lvl9pPr indent="0" marL="3657600" marR="0" rtl="0" algn="l">
              <a:spcBef>
                <a:spcPts val="0"/>
              </a:spcBef>
              <a:defRPr b="0" baseline="0" i="0" sz="1800" u="none" cap="none" strike="noStrike">
                <a:solidFill>
                  <a:schemeClr val="dk1"/>
                </a:solidFill>
                <a:latin typeface="Trebuchet MS"/>
                <a:ea typeface="Trebuchet MS"/>
                <a:cs typeface="Trebuchet MS"/>
                <a:sym typeface="Trebuchet MS"/>
              </a:defRPr>
            </a:lvl9pPr>
          </a:lstStyle>
          <a:p/>
        </p:txBody>
      </p:sp>
      <p:sp>
        <p:nvSpPr>
          <p:cNvPr id="70" name="Shape 70"/>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l">
              <a:spcBef>
                <a:spcPts val="0"/>
              </a:spcBef>
              <a:buClr>
                <a:srgbClr val="0C0C0C"/>
              </a:buClr>
              <a:buSzPct val="25000"/>
              <a:buFont typeface="Arial"/>
              <a:buNone/>
            </a:pPr>
            <a:fld id="{00000000-1234-1234-1234-123412341234}" type="slidenum">
              <a:rPr b="0" baseline="0" i="0" lang="en-US" sz="1000" u="none" cap="none" strike="noStrike">
                <a:solidFill>
                  <a:srgbClr val="0C0C0C"/>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1" name="Shape 71"/>
        <p:cNvGrpSpPr/>
        <p:nvPr/>
      </p:nvGrpSpPr>
      <p:grpSpPr>
        <a:xfrm>
          <a:off x="0" y="0"/>
          <a:ext cx="0" cy="0"/>
          <a:chOff x="0" y="0"/>
          <a:chExt cx="0" cy="0"/>
        </a:xfrm>
      </p:grpSpPr>
      <p:sp>
        <p:nvSpPr>
          <p:cNvPr id="72" name="Shape 72"/>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marL="0" marR="0" rtl="0" algn="r">
              <a:spcBef>
                <a:spcPts val="0"/>
              </a:spcBef>
              <a:defRPr b="0" baseline="0" i="0" sz="900" u="none" cap="none" strike="noStrike">
                <a:solidFill>
                  <a:srgbClr val="888888"/>
                </a:solidFill>
                <a:latin typeface="Trebuchet MS"/>
                <a:ea typeface="Trebuchet MS"/>
                <a:cs typeface="Trebuchet MS"/>
                <a:sym typeface="Trebuchet MS"/>
              </a:defRPr>
            </a:lvl1pPr>
            <a:lvl2pPr indent="0" marL="457200" marR="0" rtl="0" algn="l">
              <a:spcBef>
                <a:spcPts val="0"/>
              </a:spcBef>
              <a:defRPr b="0" baseline="0" i="0" sz="1800" u="none" cap="none" strike="noStrike">
                <a:solidFill>
                  <a:schemeClr val="dk1"/>
                </a:solidFill>
                <a:latin typeface="Trebuchet MS"/>
                <a:ea typeface="Trebuchet MS"/>
                <a:cs typeface="Trebuchet MS"/>
                <a:sym typeface="Trebuchet MS"/>
              </a:defRPr>
            </a:lvl2pPr>
            <a:lvl3pPr indent="0" marL="914400" marR="0" rtl="0" algn="l">
              <a:spcBef>
                <a:spcPts val="0"/>
              </a:spcBef>
              <a:defRPr b="0" baseline="0" i="0" sz="1800" u="none" cap="none" strike="noStrike">
                <a:solidFill>
                  <a:schemeClr val="dk1"/>
                </a:solidFill>
                <a:latin typeface="Trebuchet MS"/>
                <a:ea typeface="Trebuchet MS"/>
                <a:cs typeface="Trebuchet MS"/>
                <a:sym typeface="Trebuchet MS"/>
              </a:defRPr>
            </a:lvl3pPr>
            <a:lvl4pPr indent="0" marL="1371600" marR="0" rtl="0" algn="l">
              <a:spcBef>
                <a:spcPts val="0"/>
              </a:spcBef>
              <a:defRPr b="0" baseline="0" i="0" sz="1800" u="none" cap="none" strike="noStrike">
                <a:solidFill>
                  <a:schemeClr val="dk1"/>
                </a:solidFill>
                <a:latin typeface="Trebuchet MS"/>
                <a:ea typeface="Trebuchet MS"/>
                <a:cs typeface="Trebuchet MS"/>
                <a:sym typeface="Trebuchet MS"/>
              </a:defRPr>
            </a:lvl4pPr>
            <a:lvl5pPr indent="0" marL="1828800" marR="0" rtl="0" algn="l">
              <a:spcBef>
                <a:spcPts val="0"/>
              </a:spcBef>
              <a:defRPr b="0" baseline="0" i="0" sz="1800" u="none" cap="none" strike="noStrike">
                <a:solidFill>
                  <a:schemeClr val="dk1"/>
                </a:solidFill>
                <a:latin typeface="Trebuchet MS"/>
                <a:ea typeface="Trebuchet MS"/>
                <a:cs typeface="Trebuchet MS"/>
                <a:sym typeface="Trebuchet MS"/>
              </a:defRPr>
            </a:lvl5pPr>
            <a:lvl6pPr indent="0" marL="2286000" marR="0" rtl="0" algn="l">
              <a:spcBef>
                <a:spcPts val="0"/>
              </a:spcBef>
              <a:defRPr b="0" baseline="0" i="0" sz="1800" u="none" cap="none" strike="noStrike">
                <a:solidFill>
                  <a:schemeClr val="dk1"/>
                </a:solidFill>
                <a:latin typeface="Trebuchet MS"/>
                <a:ea typeface="Trebuchet MS"/>
                <a:cs typeface="Trebuchet MS"/>
                <a:sym typeface="Trebuchet MS"/>
              </a:defRPr>
            </a:lvl6pPr>
            <a:lvl7pPr indent="0" marL="2743200" marR="0" rtl="0" algn="l">
              <a:spcBef>
                <a:spcPts val="0"/>
              </a:spcBef>
              <a:defRPr b="0" baseline="0" i="0" sz="1800" u="none" cap="none" strike="noStrike">
                <a:solidFill>
                  <a:schemeClr val="dk1"/>
                </a:solidFill>
                <a:latin typeface="Trebuchet MS"/>
                <a:ea typeface="Trebuchet MS"/>
                <a:cs typeface="Trebuchet MS"/>
                <a:sym typeface="Trebuchet MS"/>
              </a:defRPr>
            </a:lvl7pPr>
            <a:lvl8pPr indent="0" marL="3200400" marR="0" rtl="0" algn="l">
              <a:spcBef>
                <a:spcPts val="0"/>
              </a:spcBef>
              <a:defRPr b="0" baseline="0" i="0" sz="1800" u="none" cap="none" strike="noStrike">
                <a:solidFill>
                  <a:schemeClr val="dk1"/>
                </a:solidFill>
                <a:latin typeface="Trebuchet MS"/>
                <a:ea typeface="Trebuchet MS"/>
                <a:cs typeface="Trebuchet MS"/>
                <a:sym typeface="Trebuchet MS"/>
              </a:defRPr>
            </a:lvl8pPr>
            <a:lvl9pPr indent="0" marL="3657600" marR="0" rtl="0" algn="l">
              <a:spcBef>
                <a:spcPts val="0"/>
              </a:spcBef>
              <a:defRPr b="0" baseline="0" i="0" sz="1800" u="none" cap="none" strike="noStrike">
                <a:solidFill>
                  <a:schemeClr val="dk1"/>
                </a:solidFill>
                <a:latin typeface="Trebuchet MS"/>
                <a:ea typeface="Trebuchet MS"/>
                <a:cs typeface="Trebuchet MS"/>
                <a:sym typeface="Trebuchet MS"/>
              </a:defRPr>
            </a:lvl9pPr>
          </a:lstStyle>
          <a:p/>
        </p:txBody>
      </p:sp>
      <p:sp>
        <p:nvSpPr>
          <p:cNvPr id="73" name="Shape 73"/>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marL="0" marR="0" rtl="0" algn="l">
              <a:spcBef>
                <a:spcPts val="0"/>
              </a:spcBef>
              <a:defRPr b="0" baseline="0" i="0" sz="900" u="none" cap="none" strike="noStrike">
                <a:solidFill>
                  <a:srgbClr val="888888"/>
                </a:solidFill>
                <a:latin typeface="Trebuchet MS"/>
                <a:ea typeface="Trebuchet MS"/>
                <a:cs typeface="Trebuchet MS"/>
                <a:sym typeface="Trebuchet MS"/>
              </a:defRPr>
            </a:lvl1pPr>
            <a:lvl2pPr indent="0" marL="457200" marR="0" rtl="0" algn="l">
              <a:spcBef>
                <a:spcPts val="0"/>
              </a:spcBef>
              <a:defRPr b="0" baseline="0" i="0" sz="1800" u="none" cap="none" strike="noStrike">
                <a:solidFill>
                  <a:schemeClr val="dk1"/>
                </a:solidFill>
                <a:latin typeface="Trebuchet MS"/>
                <a:ea typeface="Trebuchet MS"/>
                <a:cs typeface="Trebuchet MS"/>
                <a:sym typeface="Trebuchet MS"/>
              </a:defRPr>
            </a:lvl2pPr>
            <a:lvl3pPr indent="0" marL="914400" marR="0" rtl="0" algn="l">
              <a:spcBef>
                <a:spcPts val="0"/>
              </a:spcBef>
              <a:defRPr b="0" baseline="0" i="0" sz="1800" u="none" cap="none" strike="noStrike">
                <a:solidFill>
                  <a:schemeClr val="dk1"/>
                </a:solidFill>
                <a:latin typeface="Trebuchet MS"/>
                <a:ea typeface="Trebuchet MS"/>
                <a:cs typeface="Trebuchet MS"/>
                <a:sym typeface="Trebuchet MS"/>
              </a:defRPr>
            </a:lvl3pPr>
            <a:lvl4pPr indent="0" marL="1371600" marR="0" rtl="0" algn="l">
              <a:spcBef>
                <a:spcPts val="0"/>
              </a:spcBef>
              <a:defRPr b="0" baseline="0" i="0" sz="1800" u="none" cap="none" strike="noStrike">
                <a:solidFill>
                  <a:schemeClr val="dk1"/>
                </a:solidFill>
                <a:latin typeface="Trebuchet MS"/>
                <a:ea typeface="Trebuchet MS"/>
                <a:cs typeface="Trebuchet MS"/>
                <a:sym typeface="Trebuchet MS"/>
              </a:defRPr>
            </a:lvl4pPr>
            <a:lvl5pPr indent="0" marL="1828800" marR="0" rtl="0" algn="l">
              <a:spcBef>
                <a:spcPts val="0"/>
              </a:spcBef>
              <a:defRPr b="0" baseline="0" i="0" sz="1800" u="none" cap="none" strike="noStrike">
                <a:solidFill>
                  <a:schemeClr val="dk1"/>
                </a:solidFill>
                <a:latin typeface="Trebuchet MS"/>
                <a:ea typeface="Trebuchet MS"/>
                <a:cs typeface="Trebuchet MS"/>
                <a:sym typeface="Trebuchet MS"/>
              </a:defRPr>
            </a:lvl5pPr>
            <a:lvl6pPr indent="0" marL="2286000" marR="0" rtl="0" algn="l">
              <a:spcBef>
                <a:spcPts val="0"/>
              </a:spcBef>
              <a:defRPr b="0" baseline="0" i="0" sz="1800" u="none" cap="none" strike="noStrike">
                <a:solidFill>
                  <a:schemeClr val="dk1"/>
                </a:solidFill>
                <a:latin typeface="Trebuchet MS"/>
                <a:ea typeface="Trebuchet MS"/>
                <a:cs typeface="Trebuchet MS"/>
                <a:sym typeface="Trebuchet MS"/>
              </a:defRPr>
            </a:lvl6pPr>
            <a:lvl7pPr indent="0" marL="2743200" marR="0" rtl="0" algn="l">
              <a:spcBef>
                <a:spcPts val="0"/>
              </a:spcBef>
              <a:defRPr b="0" baseline="0" i="0" sz="1800" u="none" cap="none" strike="noStrike">
                <a:solidFill>
                  <a:schemeClr val="dk1"/>
                </a:solidFill>
                <a:latin typeface="Trebuchet MS"/>
                <a:ea typeface="Trebuchet MS"/>
                <a:cs typeface="Trebuchet MS"/>
                <a:sym typeface="Trebuchet MS"/>
              </a:defRPr>
            </a:lvl7pPr>
            <a:lvl8pPr indent="0" marL="3200400" marR="0" rtl="0" algn="l">
              <a:spcBef>
                <a:spcPts val="0"/>
              </a:spcBef>
              <a:defRPr b="0" baseline="0" i="0" sz="1800" u="none" cap="none" strike="noStrike">
                <a:solidFill>
                  <a:schemeClr val="dk1"/>
                </a:solidFill>
                <a:latin typeface="Trebuchet MS"/>
                <a:ea typeface="Trebuchet MS"/>
                <a:cs typeface="Trebuchet MS"/>
                <a:sym typeface="Trebuchet MS"/>
              </a:defRPr>
            </a:lvl8pPr>
            <a:lvl9pPr indent="0" marL="3657600" marR="0" rtl="0" algn="l">
              <a:spcBef>
                <a:spcPts val="0"/>
              </a:spcBef>
              <a:defRPr b="0" baseline="0" i="0" sz="1800" u="none" cap="none" strike="noStrike">
                <a:solidFill>
                  <a:schemeClr val="dk1"/>
                </a:solidFill>
                <a:latin typeface="Trebuchet MS"/>
                <a:ea typeface="Trebuchet MS"/>
                <a:cs typeface="Trebuchet MS"/>
                <a:sym typeface="Trebuchet MS"/>
              </a:defRPr>
            </a:lvl9pPr>
          </a:lstStyle>
          <a:p/>
        </p:txBody>
      </p:sp>
      <p:sp>
        <p:nvSpPr>
          <p:cNvPr id="74" name="Shape 74"/>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l">
              <a:spcBef>
                <a:spcPts val="0"/>
              </a:spcBef>
              <a:buClr>
                <a:srgbClr val="0C0C0C"/>
              </a:buClr>
              <a:buSzPct val="25000"/>
              <a:buFont typeface="Arial"/>
              <a:buNone/>
            </a:pPr>
            <a:fld id="{00000000-1234-1234-1234-123412341234}" type="slidenum">
              <a:rPr b="0" baseline="0" i="0" lang="en-US" sz="1000" u="none" cap="none" strike="noStrike">
                <a:solidFill>
                  <a:srgbClr val="0C0C0C"/>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75" name="Shape 75"/>
        <p:cNvGrpSpPr/>
        <p:nvPr/>
      </p:nvGrpSpPr>
      <p:grpSpPr>
        <a:xfrm>
          <a:off x="0" y="0"/>
          <a:ext cx="0" cy="0"/>
          <a:chOff x="0" y="0"/>
          <a:chExt cx="0" cy="0"/>
        </a:xfrm>
      </p:grpSpPr>
      <p:sp>
        <p:nvSpPr>
          <p:cNvPr id="76" name="Shape 76"/>
          <p:cNvSpPr txBox="1"/>
          <p:nvPr>
            <p:ph type="title"/>
          </p:nvPr>
        </p:nvSpPr>
        <p:spPr>
          <a:xfrm>
            <a:off x="677333" y="1498604"/>
            <a:ext cx="3854527" cy="1278465"/>
          </a:xfrm>
          <a:prstGeom prst="rect">
            <a:avLst/>
          </a:prstGeom>
          <a:noFill/>
          <a:ln>
            <a:noFill/>
          </a:ln>
        </p:spPr>
        <p:txBody>
          <a:bodyPr anchorCtr="0" anchor="b" bIns="91425" lIns="91425" rIns="91425" tIns="91425"/>
          <a:lstStyle>
            <a:lvl1pPr rtl="0">
              <a:spcBef>
                <a:spcPts val="0"/>
              </a:spcBef>
              <a:defRPr sz="2000"/>
            </a:lvl1pPr>
            <a:lvl2pPr rtl="0">
              <a:spcBef>
                <a:spcPts val="0"/>
              </a:spcBef>
              <a:defRPr>
                <a:solidFill>
                  <a:schemeClr val="dk2"/>
                </a:solidFill>
              </a:defRPr>
            </a:lvl2pPr>
            <a:lvl3pPr rtl="0">
              <a:spcBef>
                <a:spcPts val="0"/>
              </a:spcBef>
              <a:defRPr>
                <a:solidFill>
                  <a:schemeClr val="dk2"/>
                </a:solidFill>
              </a:defRPr>
            </a:lvl3pPr>
            <a:lvl4pPr rtl="0">
              <a:spcBef>
                <a:spcPts val="0"/>
              </a:spcBef>
              <a:defRPr>
                <a:solidFill>
                  <a:schemeClr val="dk2"/>
                </a:solidFill>
              </a:defRPr>
            </a:lvl4pPr>
            <a:lvl5pPr rtl="0">
              <a:spcBef>
                <a:spcPts val="0"/>
              </a:spcBef>
              <a:defRPr>
                <a:solidFill>
                  <a:schemeClr val="dk2"/>
                </a:solidFill>
              </a:defRPr>
            </a:lvl5pPr>
            <a:lvl6pPr rtl="0">
              <a:spcBef>
                <a:spcPts val="0"/>
              </a:spcBef>
              <a:defRPr>
                <a:solidFill>
                  <a:schemeClr val="dk2"/>
                </a:solidFill>
              </a:defRPr>
            </a:lvl6pPr>
            <a:lvl7pPr rtl="0">
              <a:spcBef>
                <a:spcPts val="0"/>
              </a:spcBef>
              <a:defRPr>
                <a:solidFill>
                  <a:schemeClr val="dk2"/>
                </a:solidFill>
              </a:defRPr>
            </a:lvl7pPr>
            <a:lvl8pPr rtl="0">
              <a:spcBef>
                <a:spcPts val="0"/>
              </a:spcBef>
              <a:defRPr>
                <a:solidFill>
                  <a:schemeClr val="dk2"/>
                </a:solidFill>
              </a:defRPr>
            </a:lvl8pPr>
            <a:lvl9pPr rtl="0">
              <a:spcBef>
                <a:spcPts val="0"/>
              </a:spcBef>
              <a:defRPr>
                <a:solidFill>
                  <a:schemeClr val="dk2"/>
                </a:solidFill>
              </a:defRPr>
            </a:lvl9pPr>
          </a:lstStyle>
          <a:p/>
        </p:txBody>
      </p:sp>
      <p:sp>
        <p:nvSpPr>
          <p:cNvPr id="77" name="Shape 77"/>
          <p:cNvSpPr txBox="1"/>
          <p:nvPr>
            <p:ph idx="1" type="body"/>
          </p:nvPr>
        </p:nvSpPr>
        <p:spPr>
          <a:xfrm>
            <a:off x="4760460" y="514924"/>
            <a:ext cx="4513540" cy="5526437"/>
          </a:xfrm>
          <a:prstGeom prst="rect">
            <a:avLst/>
          </a:prstGeom>
          <a:noFill/>
          <a:ln>
            <a:noFill/>
          </a:ln>
        </p:spPr>
        <p:txBody>
          <a:bodyPr anchorCtr="0" anchor="t" bIns="91425" lIns="91425" rIns="91425" tIns="91425"/>
          <a:lstStyle>
            <a:lvl1pPr indent="-251459" marL="342900" rtl="0" algn="l">
              <a:spcBef>
                <a:spcPts val="1000"/>
              </a:spcBef>
              <a:spcAft>
                <a:spcPts val="0"/>
              </a:spcAft>
              <a:buClr>
                <a:schemeClr val="accent1"/>
              </a:buClr>
              <a:buFont typeface="Noto Symbol"/>
              <a:buChar char="●"/>
              <a:defRPr sz="1800">
                <a:solidFill>
                  <a:srgbClr val="3F3F3F"/>
                </a:solidFill>
                <a:latin typeface="Trebuchet MS"/>
                <a:ea typeface="Trebuchet MS"/>
                <a:cs typeface="Trebuchet MS"/>
                <a:sym typeface="Trebuchet MS"/>
              </a:defRPr>
            </a:lvl1pPr>
            <a:lvl2pPr indent="-204469" marL="742950" rtl="0" algn="l">
              <a:spcBef>
                <a:spcPts val="1000"/>
              </a:spcBef>
              <a:spcAft>
                <a:spcPts val="0"/>
              </a:spcAft>
              <a:buClr>
                <a:schemeClr val="accent1"/>
              </a:buClr>
              <a:buFont typeface="Noto Symbol"/>
              <a:buChar char="●"/>
              <a:defRPr sz="1600">
                <a:solidFill>
                  <a:srgbClr val="3F3F3F"/>
                </a:solidFill>
                <a:latin typeface="Trebuchet MS"/>
                <a:ea typeface="Trebuchet MS"/>
                <a:cs typeface="Trebuchet MS"/>
                <a:sym typeface="Trebuchet MS"/>
              </a:defRPr>
            </a:lvl2pPr>
            <a:lvl3pPr indent="-157480" marL="1143000" rtl="0" algn="l">
              <a:spcBef>
                <a:spcPts val="1000"/>
              </a:spcBef>
              <a:spcAft>
                <a:spcPts val="0"/>
              </a:spcAft>
              <a:buClr>
                <a:schemeClr val="accent1"/>
              </a:buClr>
              <a:buFont typeface="Noto Symbol"/>
              <a:buChar char="●"/>
              <a:defRPr sz="1400">
                <a:solidFill>
                  <a:srgbClr val="3F3F3F"/>
                </a:solidFill>
                <a:latin typeface="Trebuchet MS"/>
                <a:ea typeface="Trebuchet MS"/>
                <a:cs typeface="Trebuchet MS"/>
                <a:sym typeface="Trebuchet MS"/>
              </a:defRPr>
            </a:lvl3pPr>
            <a:lvl4pPr indent="-167639" marL="1600200" rtl="0" algn="l">
              <a:spcBef>
                <a:spcPts val="1000"/>
              </a:spcBef>
              <a:spcAft>
                <a:spcPts val="0"/>
              </a:spcAft>
              <a:buClr>
                <a:schemeClr val="accent1"/>
              </a:buClr>
              <a:buFont typeface="Noto Symbol"/>
              <a:buChar char="●"/>
              <a:defRPr sz="1200">
                <a:solidFill>
                  <a:srgbClr val="3F3F3F"/>
                </a:solidFill>
                <a:latin typeface="Trebuchet MS"/>
                <a:ea typeface="Trebuchet MS"/>
                <a:cs typeface="Trebuchet MS"/>
                <a:sym typeface="Trebuchet MS"/>
              </a:defRPr>
            </a:lvl4pPr>
            <a:lvl5pPr indent="-167639" marL="2057400" rtl="0" algn="l">
              <a:spcBef>
                <a:spcPts val="1000"/>
              </a:spcBef>
              <a:spcAft>
                <a:spcPts val="0"/>
              </a:spcAft>
              <a:buClr>
                <a:schemeClr val="accent1"/>
              </a:buClr>
              <a:buFont typeface="Noto Symbol"/>
              <a:buChar char="●"/>
              <a:defRPr sz="1200">
                <a:solidFill>
                  <a:srgbClr val="3F3F3F"/>
                </a:solidFill>
                <a:latin typeface="Trebuchet MS"/>
                <a:ea typeface="Trebuchet MS"/>
                <a:cs typeface="Trebuchet MS"/>
                <a:sym typeface="Trebuchet MS"/>
              </a:defRPr>
            </a:lvl5pPr>
            <a:lvl6pPr indent="-167639" marL="2514600" rtl="0" algn="l">
              <a:spcBef>
                <a:spcPts val="1000"/>
              </a:spcBef>
              <a:spcAft>
                <a:spcPts val="0"/>
              </a:spcAft>
              <a:buClr>
                <a:schemeClr val="accent1"/>
              </a:buClr>
              <a:buFont typeface="Noto Symbol"/>
              <a:buChar char="●"/>
              <a:defRPr sz="1200">
                <a:solidFill>
                  <a:srgbClr val="3F3F3F"/>
                </a:solidFill>
                <a:latin typeface="Trebuchet MS"/>
                <a:ea typeface="Trebuchet MS"/>
                <a:cs typeface="Trebuchet MS"/>
                <a:sym typeface="Trebuchet MS"/>
              </a:defRPr>
            </a:lvl6pPr>
            <a:lvl7pPr indent="-167639" marL="2971800" rtl="0" algn="l">
              <a:spcBef>
                <a:spcPts val="1000"/>
              </a:spcBef>
              <a:spcAft>
                <a:spcPts val="0"/>
              </a:spcAft>
              <a:buClr>
                <a:schemeClr val="accent1"/>
              </a:buClr>
              <a:buFont typeface="Noto Symbol"/>
              <a:buChar char="●"/>
              <a:defRPr sz="1200">
                <a:solidFill>
                  <a:srgbClr val="3F3F3F"/>
                </a:solidFill>
                <a:latin typeface="Trebuchet MS"/>
                <a:ea typeface="Trebuchet MS"/>
                <a:cs typeface="Trebuchet MS"/>
                <a:sym typeface="Trebuchet MS"/>
              </a:defRPr>
            </a:lvl7pPr>
            <a:lvl8pPr indent="-167640" marL="3429000" rtl="0" algn="l">
              <a:spcBef>
                <a:spcPts val="1000"/>
              </a:spcBef>
              <a:spcAft>
                <a:spcPts val="0"/>
              </a:spcAft>
              <a:buClr>
                <a:schemeClr val="accent1"/>
              </a:buClr>
              <a:buFont typeface="Noto Symbol"/>
              <a:buChar char="●"/>
              <a:defRPr sz="1200">
                <a:solidFill>
                  <a:srgbClr val="3F3F3F"/>
                </a:solidFill>
                <a:latin typeface="Trebuchet MS"/>
                <a:ea typeface="Trebuchet MS"/>
                <a:cs typeface="Trebuchet MS"/>
                <a:sym typeface="Trebuchet MS"/>
              </a:defRPr>
            </a:lvl8pPr>
            <a:lvl9pPr indent="-167640" marL="3886200" rtl="0" algn="l">
              <a:spcBef>
                <a:spcPts val="1000"/>
              </a:spcBef>
              <a:spcAft>
                <a:spcPts val="0"/>
              </a:spcAft>
              <a:buClr>
                <a:schemeClr val="accent1"/>
              </a:buClr>
              <a:buFont typeface="Noto Symbol"/>
              <a:buChar char="●"/>
              <a:defRPr sz="1200">
                <a:solidFill>
                  <a:srgbClr val="3F3F3F"/>
                </a:solidFill>
                <a:latin typeface="Trebuchet MS"/>
                <a:ea typeface="Trebuchet MS"/>
                <a:cs typeface="Trebuchet MS"/>
                <a:sym typeface="Trebuchet MS"/>
              </a:defRPr>
            </a:lvl9pPr>
          </a:lstStyle>
          <a:p/>
        </p:txBody>
      </p:sp>
      <p:sp>
        <p:nvSpPr>
          <p:cNvPr id="78" name="Shape 78"/>
          <p:cNvSpPr txBox="1"/>
          <p:nvPr>
            <p:ph idx="2" type="body"/>
          </p:nvPr>
        </p:nvSpPr>
        <p:spPr>
          <a:xfrm>
            <a:off x="677333" y="2777068"/>
            <a:ext cx="3854527" cy="2584448"/>
          </a:xfrm>
          <a:prstGeom prst="rect">
            <a:avLst/>
          </a:prstGeom>
          <a:noFill/>
          <a:ln>
            <a:noFill/>
          </a:ln>
        </p:spPr>
        <p:txBody>
          <a:bodyPr anchorCtr="0" anchor="t" bIns="91425" lIns="91425" rIns="91425" tIns="91425"/>
          <a:lstStyle>
            <a:lvl1pPr indent="0" marL="0" rtl="0">
              <a:spcBef>
                <a:spcPts val="0"/>
              </a:spcBef>
              <a:buFont typeface="Trebuchet MS"/>
              <a:buNone/>
              <a:defRPr sz="1400"/>
            </a:lvl1pPr>
            <a:lvl2pPr indent="-12562" marL="457063" rtl="0">
              <a:spcBef>
                <a:spcPts val="0"/>
              </a:spcBef>
              <a:buFont typeface="Trebuchet MS"/>
              <a:buNone/>
              <a:defRPr sz="1400"/>
            </a:lvl2pPr>
            <a:lvl3pPr indent="-12425" marL="914126" rtl="0">
              <a:spcBef>
                <a:spcPts val="0"/>
              </a:spcBef>
              <a:buFont typeface="Trebuchet MS"/>
              <a:buNone/>
              <a:defRPr sz="1200"/>
            </a:lvl3pPr>
            <a:lvl4pPr indent="-12288" marL="1371189" rtl="0">
              <a:spcBef>
                <a:spcPts val="0"/>
              </a:spcBef>
              <a:buFont typeface="Trebuchet MS"/>
              <a:buNone/>
              <a:defRPr sz="1000"/>
            </a:lvl4pPr>
            <a:lvl5pPr indent="-12151" marL="1828251" rtl="0">
              <a:spcBef>
                <a:spcPts val="0"/>
              </a:spcBef>
              <a:buFont typeface="Trebuchet MS"/>
              <a:buNone/>
              <a:defRPr sz="1000"/>
            </a:lvl5pPr>
            <a:lvl6pPr indent="-12013" marL="2285314" rtl="0">
              <a:spcBef>
                <a:spcPts val="0"/>
              </a:spcBef>
              <a:buFont typeface="Trebuchet MS"/>
              <a:buNone/>
              <a:defRPr sz="1000"/>
            </a:lvl6pPr>
            <a:lvl7pPr indent="-11876" marL="2742377" rtl="0">
              <a:spcBef>
                <a:spcPts val="0"/>
              </a:spcBef>
              <a:buFont typeface="Trebuchet MS"/>
              <a:buNone/>
              <a:defRPr sz="1000"/>
            </a:lvl7pPr>
            <a:lvl8pPr indent="-11739" marL="3199440" rtl="0">
              <a:spcBef>
                <a:spcPts val="0"/>
              </a:spcBef>
              <a:buFont typeface="Trebuchet MS"/>
              <a:buNone/>
              <a:defRPr sz="1000"/>
            </a:lvl8pPr>
            <a:lvl9pPr indent="-11603" marL="3656503" rtl="0">
              <a:spcBef>
                <a:spcPts val="0"/>
              </a:spcBef>
              <a:buFont typeface="Trebuchet MS"/>
              <a:buNone/>
              <a:defRPr sz="1000"/>
            </a:lvl9pPr>
          </a:lstStyle>
          <a:p/>
        </p:txBody>
      </p:sp>
      <p:sp>
        <p:nvSpPr>
          <p:cNvPr id="79" name="Shape 79"/>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marL="0" marR="0" rtl="0" algn="r">
              <a:spcBef>
                <a:spcPts val="0"/>
              </a:spcBef>
              <a:defRPr b="0" baseline="0" i="0" sz="900" u="none" cap="none" strike="noStrike">
                <a:solidFill>
                  <a:srgbClr val="888888"/>
                </a:solidFill>
                <a:latin typeface="Trebuchet MS"/>
                <a:ea typeface="Trebuchet MS"/>
                <a:cs typeface="Trebuchet MS"/>
                <a:sym typeface="Trebuchet MS"/>
              </a:defRPr>
            </a:lvl1pPr>
            <a:lvl2pPr indent="0" marL="457200" marR="0" rtl="0" algn="l">
              <a:spcBef>
                <a:spcPts val="0"/>
              </a:spcBef>
              <a:defRPr b="0" baseline="0" i="0" sz="1800" u="none" cap="none" strike="noStrike">
                <a:solidFill>
                  <a:schemeClr val="dk1"/>
                </a:solidFill>
                <a:latin typeface="Trebuchet MS"/>
                <a:ea typeface="Trebuchet MS"/>
                <a:cs typeface="Trebuchet MS"/>
                <a:sym typeface="Trebuchet MS"/>
              </a:defRPr>
            </a:lvl2pPr>
            <a:lvl3pPr indent="0" marL="914400" marR="0" rtl="0" algn="l">
              <a:spcBef>
                <a:spcPts val="0"/>
              </a:spcBef>
              <a:defRPr b="0" baseline="0" i="0" sz="1800" u="none" cap="none" strike="noStrike">
                <a:solidFill>
                  <a:schemeClr val="dk1"/>
                </a:solidFill>
                <a:latin typeface="Trebuchet MS"/>
                <a:ea typeface="Trebuchet MS"/>
                <a:cs typeface="Trebuchet MS"/>
                <a:sym typeface="Trebuchet MS"/>
              </a:defRPr>
            </a:lvl3pPr>
            <a:lvl4pPr indent="0" marL="1371600" marR="0" rtl="0" algn="l">
              <a:spcBef>
                <a:spcPts val="0"/>
              </a:spcBef>
              <a:defRPr b="0" baseline="0" i="0" sz="1800" u="none" cap="none" strike="noStrike">
                <a:solidFill>
                  <a:schemeClr val="dk1"/>
                </a:solidFill>
                <a:latin typeface="Trebuchet MS"/>
                <a:ea typeface="Trebuchet MS"/>
                <a:cs typeface="Trebuchet MS"/>
                <a:sym typeface="Trebuchet MS"/>
              </a:defRPr>
            </a:lvl4pPr>
            <a:lvl5pPr indent="0" marL="1828800" marR="0" rtl="0" algn="l">
              <a:spcBef>
                <a:spcPts val="0"/>
              </a:spcBef>
              <a:defRPr b="0" baseline="0" i="0" sz="1800" u="none" cap="none" strike="noStrike">
                <a:solidFill>
                  <a:schemeClr val="dk1"/>
                </a:solidFill>
                <a:latin typeface="Trebuchet MS"/>
                <a:ea typeface="Trebuchet MS"/>
                <a:cs typeface="Trebuchet MS"/>
                <a:sym typeface="Trebuchet MS"/>
              </a:defRPr>
            </a:lvl5pPr>
            <a:lvl6pPr indent="0" marL="2286000" marR="0" rtl="0" algn="l">
              <a:spcBef>
                <a:spcPts val="0"/>
              </a:spcBef>
              <a:defRPr b="0" baseline="0" i="0" sz="1800" u="none" cap="none" strike="noStrike">
                <a:solidFill>
                  <a:schemeClr val="dk1"/>
                </a:solidFill>
                <a:latin typeface="Trebuchet MS"/>
                <a:ea typeface="Trebuchet MS"/>
                <a:cs typeface="Trebuchet MS"/>
                <a:sym typeface="Trebuchet MS"/>
              </a:defRPr>
            </a:lvl6pPr>
            <a:lvl7pPr indent="0" marL="2743200" marR="0" rtl="0" algn="l">
              <a:spcBef>
                <a:spcPts val="0"/>
              </a:spcBef>
              <a:defRPr b="0" baseline="0" i="0" sz="1800" u="none" cap="none" strike="noStrike">
                <a:solidFill>
                  <a:schemeClr val="dk1"/>
                </a:solidFill>
                <a:latin typeface="Trebuchet MS"/>
                <a:ea typeface="Trebuchet MS"/>
                <a:cs typeface="Trebuchet MS"/>
                <a:sym typeface="Trebuchet MS"/>
              </a:defRPr>
            </a:lvl7pPr>
            <a:lvl8pPr indent="0" marL="3200400" marR="0" rtl="0" algn="l">
              <a:spcBef>
                <a:spcPts val="0"/>
              </a:spcBef>
              <a:defRPr b="0" baseline="0" i="0" sz="1800" u="none" cap="none" strike="noStrike">
                <a:solidFill>
                  <a:schemeClr val="dk1"/>
                </a:solidFill>
                <a:latin typeface="Trebuchet MS"/>
                <a:ea typeface="Trebuchet MS"/>
                <a:cs typeface="Trebuchet MS"/>
                <a:sym typeface="Trebuchet MS"/>
              </a:defRPr>
            </a:lvl8pPr>
            <a:lvl9pPr indent="0" marL="3657600" marR="0" rtl="0" algn="l">
              <a:spcBef>
                <a:spcPts val="0"/>
              </a:spcBef>
              <a:defRPr b="0" baseline="0" i="0" sz="1800" u="none" cap="none" strike="noStrike">
                <a:solidFill>
                  <a:schemeClr val="dk1"/>
                </a:solidFill>
                <a:latin typeface="Trebuchet MS"/>
                <a:ea typeface="Trebuchet MS"/>
                <a:cs typeface="Trebuchet MS"/>
                <a:sym typeface="Trebuchet MS"/>
              </a:defRPr>
            </a:lvl9pPr>
          </a:lstStyle>
          <a:p/>
        </p:txBody>
      </p:sp>
      <p:sp>
        <p:nvSpPr>
          <p:cNvPr id="80" name="Shape 80"/>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marL="0" marR="0" rtl="0" algn="l">
              <a:spcBef>
                <a:spcPts val="0"/>
              </a:spcBef>
              <a:defRPr b="0" baseline="0" i="0" sz="900" u="none" cap="none" strike="noStrike">
                <a:solidFill>
                  <a:srgbClr val="888888"/>
                </a:solidFill>
                <a:latin typeface="Trebuchet MS"/>
                <a:ea typeface="Trebuchet MS"/>
                <a:cs typeface="Trebuchet MS"/>
                <a:sym typeface="Trebuchet MS"/>
              </a:defRPr>
            </a:lvl1pPr>
            <a:lvl2pPr indent="0" marL="457200" marR="0" rtl="0" algn="l">
              <a:spcBef>
                <a:spcPts val="0"/>
              </a:spcBef>
              <a:defRPr b="0" baseline="0" i="0" sz="1800" u="none" cap="none" strike="noStrike">
                <a:solidFill>
                  <a:schemeClr val="dk1"/>
                </a:solidFill>
                <a:latin typeface="Trebuchet MS"/>
                <a:ea typeface="Trebuchet MS"/>
                <a:cs typeface="Trebuchet MS"/>
                <a:sym typeface="Trebuchet MS"/>
              </a:defRPr>
            </a:lvl2pPr>
            <a:lvl3pPr indent="0" marL="914400" marR="0" rtl="0" algn="l">
              <a:spcBef>
                <a:spcPts val="0"/>
              </a:spcBef>
              <a:defRPr b="0" baseline="0" i="0" sz="1800" u="none" cap="none" strike="noStrike">
                <a:solidFill>
                  <a:schemeClr val="dk1"/>
                </a:solidFill>
                <a:latin typeface="Trebuchet MS"/>
                <a:ea typeface="Trebuchet MS"/>
                <a:cs typeface="Trebuchet MS"/>
                <a:sym typeface="Trebuchet MS"/>
              </a:defRPr>
            </a:lvl3pPr>
            <a:lvl4pPr indent="0" marL="1371600" marR="0" rtl="0" algn="l">
              <a:spcBef>
                <a:spcPts val="0"/>
              </a:spcBef>
              <a:defRPr b="0" baseline="0" i="0" sz="1800" u="none" cap="none" strike="noStrike">
                <a:solidFill>
                  <a:schemeClr val="dk1"/>
                </a:solidFill>
                <a:latin typeface="Trebuchet MS"/>
                <a:ea typeface="Trebuchet MS"/>
                <a:cs typeface="Trebuchet MS"/>
                <a:sym typeface="Trebuchet MS"/>
              </a:defRPr>
            </a:lvl4pPr>
            <a:lvl5pPr indent="0" marL="1828800" marR="0" rtl="0" algn="l">
              <a:spcBef>
                <a:spcPts val="0"/>
              </a:spcBef>
              <a:defRPr b="0" baseline="0" i="0" sz="1800" u="none" cap="none" strike="noStrike">
                <a:solidFill>
                  <a:schemeClr val="dk1"/>
                </a:solidFill>
                <a:latin typeface="Trebuchet MS"/>
                <a:ea typeface="Trebuchet MS"/>
                <a:cs typeface="Trebuchet MS"/>
                <a:sym typeface="Trebuchet MS"/>
              </a:defRPr>
            </a:lvl5pPr>
            <a:lvl6pPr indent="0" marL="2286000" marR="0" rtl="0" algn="l">
              <a:spcBef>
                <a:spcPts val="0"/>
              </a:spcBef>
              <a:defRPr b="0" baseline="0" i="0" sz="1800" u="none" cap="none" strike="noStrike">
                <a:solidFill>
                  <a:schemeClr val="dk1"/>
                </a:solidFill>
                <a:latin typeface="Trebuchet MS"/>
                <a:ea typeface="Trebuchet MS"/>
                <a:cs typeface="Trebuchet MS"/>
                <a:sym typeface="Trebuchet MS"/>
              </a:defRPr>
            </a:lvl6pPr>
            <a:lvl7pPr indent="0" marL="2743200" marR="0" rtl="0" algn="l">
              <a:spcBef>
                <a:spcPts val="0"/>
              </a:spcBef>
              <a:defRPr b="0" baseline="0" i="0" sz="1800" u="none" cap="none" strike="noStrike">
                <a:solidFill>
                  <a:schemeClr val="dk1"/>
                </a:solidFill>
                <a:latin typeface="Trebuchet MS"/>
                <a:ea typeface="Trebuchet MS"/>
                <a:cs typeface="Trebuchet MS"/>
                <a:sym typeface="Trebuchet MS"/>
              </a:defRPr>
            </a:lvl7pPr>
            <a:lvl8pPr indent="0" marL="3200400" marR="0" rtl="0" algn="l">
              <a:spcBef>
                <a:spcPts val="0"/>
              </a:spcBef>
              <a:defRPr b="0" baseline="0" i="0" sz="1800" u="none" cap="none" strike="noStrike">
                <a:solidFill>
                  <a:schemeClr val="dk1"/>
                </a:solidFill>
                <a:latin typeface="Trebuchet MS"/>
                <a:ea typeface="Trebuchet MS"/>
                <a:cs typeface="Trebuchet MS"/>
                <a:sym typeface="Trebuchet MS"/>
              </a:defRPr>
            </a:lvl8pPr>
            <a:lvl9pPr indent="0" marL="3657600" marR="0" rtl="0" algn="l">
              <a:spcBef>
                <a:spcPts val="0"/>
              </a:spcBef>
              <a:defRPr b="0" baseline="0" i="0" sz="1800" u="none" cap="none" strike="noStrike">
                <a:solidFill>
                  <a:schemeClr val="dk1"/>
                </a:solidFill>
                <a:latin typeface="Trebuchet MS"/>
                <a:ea typeface="Trebuchet MS"/>
                <a:cs typeface="Trebuchet MS"/>
                <a:sym typeface="Trebuchet MS"/>
              </a:defRPr>
            </a:lvl9pPr>
          </a:lstStyle>
          <a:p/>
        </p:txBody>
      </p:sp>
      <p:sp>
        <p:nvSpPr>
          <p:cNvPr id="81" name="Shape 81"/>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l">
              <a:spcBef>
                <a:spcPts val="0"/>
              </a:spcBef>
              <a:buClr>
                <a:srgbClr val="0C0C0C"/>
              </a:buClr>
              <a:buSzPct val="25000"/>
              <a:buFont typeface="Arial"/>
              <a:buNone/>
            </a:pPr>
            <a:fld id="{00000000-1234-1234-1234-123412341234}" type="slidenum">
              <a:rPr b="0" baseline="0" i="0" lang="en-US" sz="1000" u="none" cap="none" strike="noStrike">
                <a:solidFill>
                  <a:srgbClr val="0C0C0C"/>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82" name="Shape 82"/>
        <p:cNvGrpSpPr/>
        <p:nvPr/>
      </p:nvGrpSpPr>
      <p:grpSpPr>
        <a:xfrm>
          <a:off x="0" y="0"/>
          <a:ext cx="0" cy="0"/>
          <a:chOff x="0" y="0"/>
          <a:chExt cx="0" cy="0"/>
        </a:xfrm>
      </p:grpSpPr>
      <p:sp>
        <p:nvSpPr>
          <p:cNvPr id="83" name="Shape 83"/>
          <p:cNvSpPr txBox="1"/>
          <p:nvPr>
            <p:ph type="title"/>
          </p:nvPr>
        </p:nvSpPr>
        <p:spPr>
          <a:xfrm>
            <a:off x="677333" y="4800600"/>
            <a:ext cx="8596667" cy="566737"/>
          </a:xfrm>
          <a:prstGeom prst="rect">
            <a:avLst/>
          </a:prstGeom>
          <a:noFill/>
          <a:ln>
            <a:noFill/>
          </a:ln>
        </p:spPr>
        <p:txBody>
          <a:bodyPr anchorCtr="0" anchor="b" bIns="91425" lIns="91425" rIns="91425" tIns="91425"/>
          <a:lstStyle>
            <a:lvl1pPr rtl="0" algn="l">
              <a:spcBef>
                <a:spcPts val="0"/>
              </a:spcBef>
              <a:defRPr b="0" sz="2400"/>
            </a:lvl1pPr>
            <a:lvl2pPr rtl="0">
              <a:spcBef>
                <a:spcPts val="0"/>
              </a:spcBef>
              <a:defRPr>
                <a:solidFill>
                  <a:schemeClr val="dk2"/>
                </a:solidFill>
              </a:defRPr>
            </a:lvl2pPr>
            <a:lvl3pPr rtl="0">
              <a:spcBef>
                <a:spcPts val="0"/>
              </a:spcBef>
              <a:defRPr>
                <a:solidFill>
                  <a:schemeClr val="dk2"/>
                </a:solidFill>
              </a:defRPr>
            </a:lvl3pPr>
            <a:lvl4pPr rtl="0">
              <a:spcBef>
                <a:spcPts val="0"/>
              </a:spcBef>
              <a:defRPr>
                <a:solidFill>
                  <a:schemeClr val="dk2"/>
                </a:solidFill>
              </a:defRPr>
            </a:lvl4pPr>
            <a:lvl5pPr rtl="0">
              <a:spcBef>
                <a:spcPts val="0"/>
              </a:spcBef>
              <a:defRPr>
                <a:solidFill>
                  <a:schemeClr val="dk2"/>
                </a:solidFill>
              </a:defRPr>
            </a:lvl5pPr>
            <a:lvl6pPr rtl="0">
              <a:spcBef>
                <a:spcPts val="0"/>
              </a:spcBef>
              <a:defRPr>
                <a:solidFill>
                  <a:schemeClr val="dk2"/>
                </a:solidFill>
              </a:defRPr>
            </a:lvl6pPr>
            <a:lvl7pPr rtl="0">
              <a:spcBef>
                <a:spcPts val="0"/>
              </a:spcBef>
              <a:defRPr>
                <a:solidFill>
                  <a:schemeClr val="dk2"/>
                </a:solidFill>
              </a:defRPr>
            </a:lvl7pPr>
            <a:lvl8pPr rtl="0">
              <a:spcBef>
                <a:spcPts val="0"/>
              </a:spcBef>
              <a:defRPr>
                <a:solidFill>
                  <a:schemeClr val="dk2"/>
                </a:solidFill>
              </a:defRPr>
            </a:lvl8pPr>
            <a:lvl9pPr rtl="0">
              <a:spcBef>
                <a:spcPts val="0"/>
              </a:spcBef>
              <a:defRPr>
                <a:solidFill>
                  <a:schemeClr val="dk2"/>
                </a:solidFill>
              </a:defRPr>
            </a:lvl9pPr>
          </a:lstStyle>
          <a:p/>
        </p:txBody>
      </p:sp>
      <p:sp>
        <p:nvSpPr>
          <p:cNvPr id="84" name="Shape 84"/>
          <p:cNvSpPr/>
          <p:nvPr>
            <p:ph idx="2" type="pic"/>
          </p:nvPr>
        </p:nvSpPr>
        <p:spPr>
          <a:xfrm>
            <a:off x="677333" y="609600"/>
            <a:ext cx="8596668" cy="3845718"/>
          </a:xfrm>
          <a:prstGeom prst="rect">
            <a:avLst/>
          </a:prstGeom>
          <a:noFill/>
          <a:ln>
            <a:noFill/>
          </a:ln>
        </p:spPr>
      </p:sp>
      <p:sp>
        <p:nvSpPr>
          <p:cNvPr id="85" name="Shape 85"/>
          <p:cNvSpPr txBox="1"/>
          <p:nvPr>
            <p:ph idx="1" type="body"/>
          </p:nvPr>
        </p:nvSpPr>
        <p:spPr>
          <a:xfrm>
            <a:off x="677333" y="5367337"/>
            <a:ext cx="8596667" cy="674024"/>
          </a:xfrm>
          <a:prstGeom prst="rect">
            <a:avLst/>
          </a:prstGeom>
          <a:noFill/>
          <a:ln>
            <a:noFill/>
          </a:ln>
        </p:spPr>
        <p:txBody>
          <a:bodyPr anchorCtr="0" anchor="t" bIns="91425" lIns="91425" rIns="91425" tIns="91425"/>
          <a:lstStyle>
            <a:lvl1pPr indent="0" marL="0" rtl="0">
              <a:spcBef>
                <a:spcPts val="0"/>
              </a:spcBef>
              <a:buFont typeface="Trebuchet MS"/>
              <a:buNone/>
              <a:defRPr sz="1200"/>
            </a:lvl1pPr>
            <a:lvl2pPr indent="0" marL="457200" rtl="0">
              <a:spcBef>
                <a:spcPts val="0"/>
              </a:spcBef>
              <a:buFont typeface="Trebuchet MS"/>
              <a:buNone/>
              <a:defRPr sz="1200"/>
            </a:lvl2pPr>
            <a:lvl3pPr indent="0" marL="914400" rtl="0">
              <a:spcBef>
                <a:spcPts val="0"/>
              </a:spcBef>
              <a:buFont typeface="Trebuchet MS"/>
              <a:buNone/>
              <a:defRPr sz="1000"/>
            </a:lvl3pPr>
            <a:lvl4pPr indent="0" marL="1371600" rtl="0">
              <a:spcBef>
                <a:spcPts val="0"/>
              </a:spcBef>
              <a:buFont typeface="Trebuchet MS"/>
              <a:buNone/>
              <a:defRPr sz="900"/>
            </a:lvl4pPr>
            <a:lvl5pPr indent="0" marL="1828800" rtl="0">
              <a:spcBef>
                <a:spcPts val="0"/>
              </a:spcBef>
              <a:buFont typeface="Trebuchet MS"/>
              <a:buNone/>
              <a:defRPr sz="900"/>
            </a:lvl5pPr>
            <a:lvl6pPr indent="0" marL="2286000" rtl="0">
              <a:spcBef>
                <a:spcPts val="0"/>
              </a:spcBef>
              <a:buFont typeface="Trebuchet MS"/>
              <a:buNone/>
              <a:defRPr sz="900"/>
            </a:lvl6pPr>
            <a:lvl7pPr indent="0" marL="2743200" rtl="0">
              <a:spcBef>
                <a:spcPts val="0"/>
              </a:spcBef>
              <a:buFont typeface="Trebuchet MS"/>
              <a:buNone/>
              <a:defRPr sz="900"/>
            </a:lvl7pPr>
            <a:lvl8pPr indent="0" marL="3200400" rtl="0">
              <a:spcBef>
                <a:spcPts val="0"/>
              </a:spcBef>
              <a:buFont typeface="Trebuchet MS"/>
              <a:buNone/>
              <a:defRPr sz="900"/>
            </a:lvl8pPr>
            <a:lvl9pPr indent="0" marL="3657600" rtl="0">
              <a:spcBef>
                <a:spcPts val="0"/>
              </a:spcBef>
              <a:buFont typeface="Trebuchet MS"/>
              <a:buNone/>
              <a:defRPr sz="900"/>
            </a:lvl9pPr>
          </a:lstStyle>
          <a:p/>
        </p:txBody>
      </p:sp>
      <p:sp>
        <p:nvSpPr>
          <p:cNvPr id="86" name="Shape 86"/>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marL="0" marR="0" rtl="0" algn="r">
              <a:spcBef>
                <a:spcPts val="0"/>
              </a:spcBef>
              <a:defRPr b="0" baseline="0" i="0" sz="900" u="none" cap="none" strike="noStrike">
                <a:solidFill>
                  <a:srgbClr val="888888"/>
                </a:solidFill>
                <a:latin typeface="Trebuchet MS"/>
                <a:ea typeface="Trebuchet MS"/>
                <a:cs typeface="Trebuchet MS"/>
                <a:sym typeface="Trebuchet MS"/>
              </a:defRPr>
            </a:lvl1pPr>
            <a:lvl2pPr indent="0" marL="457200" marR="0" rtl="0" algn="l">
              <a:spcBef>
                <a:spcPts val="0"/>
              </a:spcBef>
              <a:defRPr b="0" baseline="0" i="0" sz="1800" u="none" cap="none" strike="noStrike">
                <a:solidFill>
                  <a:schemeClr val="dk1"/>
                </a:solidFill>
                <a:latin typeface="Trebuchet MS"/>
                <a:ea typeface="Trebuchet MS"/>
                <a:cs typeface="Trebuchet MS"/>
                <a:sym typeface="Trebuchet MS"/>
              </a:defRPr>
            </a:lvl2pPr>
            <a:lvl3pPr indent="0" marL="914400" marR="0" rtl="0" algn="l">
              <a:spcBef>
                <a:spcPts val="0"/>
              </a:spcBef>
              <a:defRPr b="0" baseline="0" i="0" sz="1800" u="none" cap="none" strike="noStrike">
                <a:solidFill>
                  <a:schemeClr val="dk1"/>
                </a:solidFill>
                <a:latin typeface="Trebuchet MS"/>
                <a:ea typeface="Trebuchet MS"/>
                <a:cs typeface="Trebuchet MS"/>
                <a:sym typeface="Trebuchet MS"/>
              </a:defRPr>
            </a:lvl3pPr>
            <a:lvl4pPr indent="0" marL="1371600" marR="0" rtl="0" algn="l">
              <a:spcBef>
                <a:spcPts val="0"/>
              </a:spcBef>
              <a:defRPr b="0" baseline="0" i="0" sz="1800" u="none" cap="none" strike="noStrike">
                <a:solidFill>
                  <a:schemeClr val="dk1"/>
                </a:solidFill>
                <a:latin typeface="Trebuchet MS"/>
                <a:ea typeface="Trebuchet MS"/>
                <a:cs typeface="Trebuchet MS"/>
                <a:sym typeface="Trebuchet MS"/>
              </a:defRPr>
            </a:lvl4pPr>
            <a:lvl5pPr indent="0" marL="1828800" marR="0" rtl="0" algn="l">
              <a:spcBef>
                <a:spcPts val="0"/>
              </a:spcBef>
              <a:defRPr b="0" baseline="0" i="0" sz="1800" u="none" cap="none" strike="noStrike">
                <a:solidFill>
                  <a:schemeClr val="dk1"/>
                </a:solidFill>
                <a:latin typeface="Trebuchet MS"/>
                <a:ea typeface="Trebuchet MS"/>
                <a:cs typeface="Trebuchet MS"/>
                <a:sym typeface="Trebuchet MS"/>
              </a:defRPr>
            </a:lvl5pPr>
            <a:lvl6pPr indent="0" marL="2286000" marR="0" rtl="0" algn="l">
              <a:spcBef>
                <a:spcPts val="0"/>
              </a:spcBef>
              <a:defRPr b="0" baseline="0" i="0" sz="1800" u="none" cap="none" strike="noStrike">
                <a:solidFill>
                  <a:schemeClr val="dk1"/>
                </a:solidFill>
                <a:latin typeface="Trebuchet MS"/>
                <a:ea typeface="Trebuchet MS"/>
                <a:cs typeface="Trebuchet MS"/>
                <a:sym typeface="Trebuchet MS"/>
              </a:defRPr>
            </a:lvl6pPr>
            <a:lvl7pPr indent="0" marL="2743200" marR="0" rtl="0" algn="l">
              <a:spcBef>
                <a:spcPts val="0"/>
              </a:spcBef>
              <a:defRPr b="0" baseline="0" i="0" sz="1800" u="none" cap="none" strike="noStrike">
                <a:solidFill>
                  <a:schemeClr val="dk1"/>
                </a:solidFill>
                <a:latin typeface="Trebuchet MS"/>
                <a:ea typeface="Trebuchet MS"/>
                <a:cs typeface="Trebuchet MS"/>
                <a:sym typeface="Trebuchet MS"/>
              </a:defRPr>
            </a:lvl7pPr>
            <a:lvl8pPr indent="0" marL="3200400" marR="0" rtl="0" algn="l">
              <a:spcBef>
                <a:spcPts val="0"/>
              </a:spcBef>
              <a:defRPr b="0" baseline="0" i="0" sz="1800" u="none" cap="none" strike="noStrike">
                <a:solidFill>
                  <a:schemeClr val="dk1"/>
                </a:solidFill>
                <a:latin typeface="Trebuchet MS"/>
                <a:ea typeface="Trebuchet MS"/>
                <a:cs typeface="Trebuchet MS"/>
                <a:sym typeface="Trebuchet MS"/>
              </a:defRPr>
            </a:lvl8pPr>
            <a:lvl9pPr indent="0" marL="3657600" marR="0" rtl="0" algn="l">
              <a:spcBef>
                <a:spcPts val="0"/>
              </a:spcBef>
              <a:defRPr b="0" baseline="0" i="0" sz="1800" u="none" cap="none" strike="noStrike">
                <a:solidFill>
                  <a:schemeClr val="dk1"/>
                </a:solidFill>
                <a:latin typeface="Trebuchet MS"/>
                <a:ea typeface="Trebuchet MS"/>
                <a:cs typeface="Trebuchet MS"/>
                <a:sym typeface="Trebuchet MS"/>
              </a:defRPr>
            </a:lvl9pPr>
          </a:lstStyle>
          <a:p/>
        </p:txBody>
      </p:sp>
      <p:sp>
        <p:nvSpPr>
          <p:cNvPr id="87" name="Shape 87"/>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marL="0" marR="0" rtl="0" algn="l">
              <a:spcBef>
                <a:spcPts val="0"/>
              </a:spcBef>
              <a:defRPr b="0" baseline="0" i="0" sz="900" u="none" cap="none" strike="noStrike">
                <a:solidFill>
                  <a:srgbClr val="888888"/>
                </a:solidFill>
                <a:latin typeface="Trebuchet MS"/>
                <a:ea typeface="Trebuchet MS"/>
                <a:cs typeface="Trebuchet MS"/>
                <a:sym typeface="Trebuchet MS"/>
              </a:defRPr>
            </a:lvl1pPr>
            <a:lvl2pPr indent="0" marL="457200" marR="0" rtl="0" algn="l">
              <a:spcBef>
                <a:spcPts val="0"/>
              </a:spcBef>
              <a:defRPr b="0" baseline="0" i="0" sz="1800" u="none" cap="none" strike="noStrike">
                <a:solidFill>
                  <a:schemeClr val="dk1"/>
                </a:solidFill>
                <a:latin typeface="Trebuchet MS"/>
                <a:ea typeface="Trebuchet MS"/>
                <a:cs typeface="Trebuchet MS"/>
                <a:sym typeface="Trebuchet MS"/>
              </a:defRPr>
            </a:lvl2pPr>
            <a:lvl3pPr indent="0" marL="914400" marR="0" rtl="0" algn="l">
              <a:spcBef>
                <a:spcPts val="0"/>
              </a:spcBef>
              <a:defRPr b="0" baseline="0" i="0" sz="1800" u="none" cap="none" strike="noStrike">
                <a:solidFill>
                  <a:schemeClr val="dk1"/>
                </a:solidFill>
                <a:latin typeface="Trebuchet MS"/>
                <a:ea typeface="Trebuchet MS"/>
                <a:cs typeface="Trebuchet MS"/>
                <a:sym typeface="Trebuchet MS"/>
              </a:defRPr>
            </a:lvl3pPr>
            <a:lvl4pPr indent="0" marL="1371600" marR="0" rtl="0" algn="l">
              <a:spcBef>
                <a:spcPts val="0"/>
              </a:spcBef>
              <a:defRPr b="0" baseline="0" i="0" sz="1800" u="none" cap="none" strike="noStrike">
                <a:solidFill>
                  <a:schemeClr val="dk1"/>
                </a:solidFill>
                <a:latin typeface="Trebuchet MS"/>
                <a:ea typeface="Trebuchet MS"/>
                <a:cs typeface="Trebuchet MS"/>
                <a:sym typeface="Trebuchet MS"/>
              </a:defRPr>
            </a:lvl4pPr>
            <a:lvl5pPr indent="0" marL="1828800" marR="0" rtl="0" algn="l">
              <a:spcBef>
                <a:spcPts val="0"/>
              </a:spcBef>
              <a:defRPr b="0" baseline="0" i="0" sz="1800" u="none" cap="none" strike="noStrike">
                <a:solidFill>
                  <a:schemeClr val="dk1"/>
                </a:solidFill>
                <a:latin typeface="Trebuchet MS"/>
                <a:ea typeface="Trebuchet MS"/>
                <a:cs typeface="Trebuchet MS"/>
                <a:sym typeface="Trebuchet MS"/>
              </a:defRPr>
            </a:lvl5pPr>
            <a:lvl6pPr indent="0" marL="2286000" marR="0" rtl="0" algn="l">
              <a:spcBef>
                <a:spcPts val="0"/>
              </a:spcBef>
              <a:defRPr b="0" baseline="0" i="0" sz="1800" u="none" cap="none" strike="noStrike">
                <a:solidFill>
                  <a:schemeClr val="dk1"/>
                </a:solidFill>
                <a:latin typeface="Trebuchet MS"/>
                <a:ea typeface="Trebuchet MS"/>
                <a:cs typeface="Trebuchet MS"/>
                <a:sym typeface="Trebuchet MS"/>
              </a:defRPr>
            </a:lvl6pPr>
            <a:lvl7pPr indent="0" marL="2743200" marR="0" rtl="0" algn="l">
              <a:spcBef>
                <a:spcPts val="0"/>
              </a:spcBef>
              <a:defRPr b="0" baseline="0" i="0" sz="1800" u="none" cap="none" strike="noStrike">
                <a:solidFill>
                  <a:schemeClr val="dk1"/>
                </a:solidFill>
                <a:latin typeface="Trebuchet MS"/>
                <a:ea typeface="Trebuchet MS"/>
                <a:cs typeface="Trebuchet MS"/>
                <a:sym typeface="Trebuchet MS"/>
              </a:defRPr>
            </a:lvl7pPr>
            <a:lvl8pPr indent="0" marL="3200400" marR="0" rtl="0" algn="l">
              <a:spcBef>
                <a:spcPts val="0"/>
              </a:spcBef>
              <a:defRPr b="0" baseline="0" i="0" sz="1800" u="none" cap="none" strike="noStrike">
                <a:solidFill>
                  <a:schemeClr val="dk1"/>
                </a:solidFill>
                <a:latin typeface="Trebuchet MS"/>
                <a:ea typeface="Trebuchet MS"/>
                <a:cs typeface="Trebuchet MS"/>
                <a:sym typeface="Trebuchet MS"/>
              </a:defRPr>
            </a:lvl8pPr>
            <a:lvl9pPr indent="0" marL="3657600" marR="0" rtl="0" algn="l">
              <a:spcBef>
                <a:spcPts val="0"/>
              </a:spcBef>
              <a:defRPr b="0" baseline="0" i="0" sz="1800" u="none" cap="none" strike="noStrike">
                <a:solidFill>
                  <a:schemeClr val="dk1"/>
                </a:solidFill>
                <a:latin typeface="Trebuchet MS"/>
                <a:ea typeface="Trebuchet MS"/>
                <a:cs typeface="Trebuchet MS"/>
                <a:sym typeface="Trebuchet MS"/>
              </a:defRPr>
            </a:lvl9pPr>
          </a:lstStyle>
          <a:p/>
        </p:txBody>
      </p:sp>
      <p:sp>
        <p:nvSpPr>
          <p:cNvPr id="88" name="Shape 88"/>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l">
              <a:spcBef>
                <a:spcPts val="0"/>
              </a:spcBef>
              <a:buClr>
                <a:srgbClr val="0C0C0C"/>
              </a:buClr>
              <a:buSzPct val="25000"/>
              <a:buFont typeface="Arial"/>
              <a:buNone/>
            </a:pPr>
            <a:fld id="{00000000-1234-1234-1234-123412341234}" type="slidenum">
              <a:rPr b="0" baseline="0" i="0" lang="en-US" sz="1000" u="none" cap="none" strike="noStrike">
                <a:solidFill>
                  <a:srgbClr val="0C0C0C"/>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grpSp>
        <p:nvGrpSpPr>
          <p:cNvPr id="5" name="Shape 5"/>
          <p:cNvGrpSpPr/>
          <p:nvPr/>
        </p:nvGrpSpPr>
        <p:grpSpPr>
          <a:xfrm>
            <a:off x="0" y="-8466"/>
            <a:ext cx="12192000" cy="6866467"/>
            <a:chOff x="0" y="-8466"/>
            <a:chExt cx="12192000" cy="6866467"/>
          </a:xfrm>
        </p:grpSpPr>
        <p:cxnSp>
          <p:nvCxnSpPr>
            <p:cNvPr id="6" name="Shape 6"/>
            <p:cNvCxnSpPr/>
            <p:nvPr/>
          </p:nvCxnSpPr>
          <p:spPr>
            <a:xfrm>
              <a:off x="9371011" y="0"/>
              <a:ext cx="1219199" cy="6858000"/>
            </a:xfrm>
            <a:prstGeom prst="straightConnector1">
              <a:avLst/>
            </a:prstGeom>
            <a:noFill/>
            <a:ln cap="flat" cmpd="sng" w="9525">
              <a:solidFill>
                <a:srgbClr val="BFBFBF"/>
              </a:solidFill>
              <a:prstDash val="solid"/>
              <a:round/>
              <a:headEnd len="med" w="med" type="none"/>
              <a:tailEnd len="med" w="med" type="none"/>
            </a:ln>
          </p:spPr>
        </p:cxnSp>
        <p:cxnSp>
          <p:nvCxnSpPr>
            <p:cNvPr id="7" name="Shape 7"/>
            <p:cNvCxnSpPr/>
            <p:nvPr/>
          </p:nvCxnSpPr>
          <p:spPr>
            <a:xfrm flipH="1">
              <a:off x="7425266" y="3681412"/>
              <a:ext cx="4763558" cy="3176586"/>
            </a:xfrm>
            <a:prstGeom prst="straightConnector1">
              <a:avLst/>
            </a:prstGeom>
            <a:noFill/>
            <a:ln cap="flat" cmpd="sng" w="9525">
              <a:solidFill>
                <a:srgbClr val="D8D8D8"/>
              </a:solidFill>
              <a:prstDash val="solid"/>
              <a:round/>
              <a:headEnd len="med" w="med" type="none"/>
              <a:tailEnd len="med" w="med" type="none"/>
            </a:ln>
          </p:spPr>
        </p:cxnSp>
        <p:sp>
          <p:nvSpPr>
            <p:cNvPr id="8" name="Shape 8"/>
            <p:cNvSpPr/>
            <p:nvPr/>
          </p:nvSpPr>
          <p:spPr>
            <a:xfrm>
              <a:off x="9181475" y="-8466"/>
              <a:ext cx="3007348" cy="6866466"/>
            </a:xfrm>
            <a:custGeom>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9" name="Shape 9"/>
            <p:cNvSpPr/>
            <p:nvPr/>
          </p:nvSpPr>
          <p:spPr>
            <a:xfrm>
              <a:off x="9603442" y="-8466"/>
              <a:ext cx="2588558" cy="6866466"/>
            </a:xfrm>
            <a:custGeom>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0" name="Shape 10"/>
            <p:cNvSpPr/>
            <p:nvPr/>
          </p:nvSpPr>
          <p:spPr>
            <a:xfrm>
              <a:off x="8932332" y="3048000"/>
              <a:ext cx="3259667" cy="3809999"/>
            </a:xfrm>
            <a:prstGeom prst="triangle">
              <a:avLst>
                <a:gd fmla="val 100000" name="adj"/>
              </a:avLst>
            </a:prstGeom>
            <a:solidFill>
              <a:schemeClr val="accent2">
                <a:alpha val="71764"/>
              </a:schemeClr>
            </a:solidFill>
            <a:ln>
              <a:noFill/>
            </a:ln>
          </p:spPr>
          <p:txBody>
            <a:bodyPr anchorCtr="0" anchor="ctr" bIns="91425" lIns="91425" rIns="91425" tIns="91425">
              <a:noAutofit/>
            </a:bodyPr>
            <a:lstStyle/>
            <a:p>
              <a:pPr>
                <a:spcBef>
                  <a:spcPts val="0"/>
                </a:spcBef>
                <a:buNone/>
              </a:pPr>
              <a:r>
                <a:t/>
              </a:r>
              <a:endParaRPr/>
            </a:p>
          </p:txBody>
        </p:sp>
        <p:sp>
          <p:nvSpPr>
            <p:cNvPr id="11" name="Shape 11"/>
            <p:cNvSpPr/>
            <p:nvPr/>
          </p:nvSpPr>
          <p:spPr>
            <a:xfrm>
              <a:off x="9334500" y="-8466"/>
              <a:ext cx="2854325" cy="6866466"/>
            </a:xfrm>
            <a:custGeom>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2" name="Shape 12"/>
            <p:cNvSpPr/>
            <p:nvPr/>
          </p:nvSpPr>
          <p:spPr>
            <a:xfrm>
              <a:off x="10898729" y="-8466"/>
              <a:ext cx="1290093" cy="6866467"/>
            </a:xfrm>
            <a:custGeom>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3" name="Shape 13"/>
            <p:cNvSpPr/>
            <p:nvPr/>
          </p:nvSpPr>
          <p:spPr>
            <a:xfrm>
              <a:off x="10938999" y="-8466"/>
              <a:ext cx="1249824" cy="6866467"/>
            </a:xfrm>
            <a:custGeom>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4" name="Shape 14"/>
            <p:cNvSpPr/>
            <p:nvPr/>
          </p:nvSpPr>
          <p:spPr>
            <a:xfrm>
              <a:off x="10371665" y="3589867"/>
              <a:ext cx="1817159" cy="3268132"/>
            </a:xfrm>
            <a:prstGeom prst="triangle">
              <a:avLst>
                <a:gd fmla="val 100000" name="adj"/>
              </a:avLst>
            </a:prstGeom>
            <a:solidFill>
              <a:schemeClr val="accent1">
                <a:alpha val="80000"/>
              </a:schemeClr>
            </a:solidFill>
            <a:ln>
              <a:noFill/>
            </a:ln>
          </p:spPr>
          <p:txBody>
            <a:bodyPr anchorCtr="0" anchor="ctr" bIns="91425" lIns="91425" rIns="91425" tIns="91425">
              <a:noAutofit/>
            </a:bodyPr>
            <a:lstStyle/>
            <a:p>
              <a:pPr>
                <a:spcBef>
                  <a:spcPts val="0"/>
                </a:spcBef>
                <a:buNone/>
              </a:pPr>
              <a:r>
                <a:t/>
              </a:r>
              <a:endParaRPr/>
            </a:p>
          </p:txBody>
        </p:sp>
        <p:sp>
          <p:nvSpPr>
            <p:cNvPr id="15" name="Shape 15"/>
            <p:cNvSpPr/>
            <p:nvPr/>
          </p:nvSpPr>
          <p:spPr>
            <a:xfrm>
              <a:off x="0" y="4013200"/>
              <a:ext cx="448732" cy="2844800"/>
            </a:xfrm>
            <a:prstGeom prst="triangle">
              <a:avLst>
                <a:gd fmla="val 0" name="adj"/>
              </a:avLst>
            </a:prstGeom>
            <a:solidFill>
              <a:schemeClr val="accent1">
                <a:alpha val="84705"/>
              </a:schemeClr>
            </a:solidFill>
            <a:ln>
              <a:noFill/>
            </a:ln>
          </p:spPr>
          <p:txBody>
            <a:bodyPr anchorCtr="0" anchor="ctr" bIns="91425" lIns="91425" rIns="91425" tIns="91425">
              <a:noAutofit/>
            </a:bodyPr>
            <a:lstStyle/>
            <a:p>
              <a:pPr>
                <a:spcBef>
                  <a:spcPts val="0"/>
                </a:spcBef>
                <a:buNone/>
              </a:pPr>
              <a:r>
                <a:t/>
              </a:r>
              <a:endParaRPr/>
            </a:p>
          </p:txBody>
        </p:sp>
      </p:grpSp>
      <p:sp>
        <p:nvSpPr>
          <p:cNvPr id="16" name="Shape 16"/>
          <p:cNvSpPr txBox="1"/>
          <p:nvPr>
            <p:ph type="title"/>
          </p:nvPr>
        </p:nvSpPr>
        <p:spPr>
          <a:xfrm>
            <a:off x="677333" y="609600"/>
            <a:ext cx="8596668" cy="1320800"/>
          </a:xfrm>
          <a:prstGeom prst="rect">
            <a:avLst/>
          </a:prstGeom>
          <a:noFill/>
          <a:ln>
            <a:noFill/>
          </a:ln>
        </p:spPr>
        <p:txBody>
          <a:bodyPr anchorCtr="0" anchor="t" bIns="91425" lIns="91425" rIns="91425" tIns="91425"/>
          <a:lstStyle>
            <a:lvl1pPr indent="0" marL="0" marR="0" rtl="0" algn="l">
              <a:spcBef>
                <a:spcPts val="0"/>
              </a:spcBef>
              <a:buClr>
                <a:schemeClr val="accent1"/>
              </a:buClr>
              <a:buFont typeface="Trebuchet MS"/>
              <a:buNone/>
              <a:defRPr b="0" baseline="0" i="0" sz="3600" u="none" cap="none" strike="noStrike">
                <a:solidFill>
                  <a:schemeClr val="accent1"/>
                </a:solidFill>
                <a:latin typeface="Trebuchet MS"/>
                <a:ea typeface="Trebuchet MS"/>
                <a:cs typeface="Trebuchet MS"/>
                <a:sym typeface="Trebuchet MS"/>
              </a:defRPr>
            </a:lvl1pPr>
            <a:lvl2pPr indent="0" marL="0" marR="0" rtl="0" algn="l">
              <a:spcBef>
                <a:spcPts val="0"/>
              </a:spcBef>
              <a:defRPr b="0" baseline="0" i="0" sz="1800" u="none" cap="none" strike="noStrike">
                <a:solidFill>
                  <a:schemeClr val="dk2"/>
                </a:solidFill>
              </a:defRPr>
            </a:lvl2pPr>
            <a:lvl3pPr indent="0" marL="0" marR="0" rtl="0" algn="l">
              <a:spcBef>
                <a:spcPts val="0"/>
              </a:spcBef>
              <a:defRPr b="0" baseline="0" i="0" sz="1800" u="none" cap="none" strike="noStrike">
                <a:solidFill>
                  <a:schemeClr val="dk2"/>
                </a:solidFill>
              </a:defRPr>
            </a:lvl3pPr>
            <a:lvl4pPr indent="0" marL="0" marR="0" rtl="0" algn="l">
              <a:spcBef>
                <a:spcPts val="0"/>
              </a:spcBef>
              <a:defRPr b="0" baseline="0" i="0" sz="1800" u="none" cap="none" strike="noStrike">
                <a:solidFill>
                  <a:schemeClr val="dk2"/>
                </a:solidFill>
              </a:defRPr>
            </a:lvl4pPr>
            <a:lvl5pPr indent="0" marL="0" marR="0" rtl="0" algn="l">
              <a:spcBef>
                <a:spcPts val="0"/>
              </a:spcBef>
              <a:defRPr b="0" baseline="0" i="0" sz="1800" u="none" cap="none" strike="noStrike">
                <a:solidFill>
                  <a:schemeClr val="dk2"/>
                </a:solidFill>
              </a:defRPr>
            </a:lvl5pPr>
            <a:lvl6pPr indent="0" marL="0" marR="0" rtl="0" algn="l">
              <a:spcBef>
                <a:spcPts val="0"/>
              </a:spcBef>
              <a:defRPr b="0" baseline="0" i="0" sz="1800" u="none" cap="none" strike="noStrike">
                <a:solidFill>
                  <a:schemeClr val="dk2"/>
                </a:solidFill>
              </a:defRPr>
            </a:lvl6pPr>
            <a:lvl7pPr indent="0" marL="0" marR="0" rtl="0" algn="l">
              <a:spcBef>
                <a:spcPts val="0"/>
              </a:spcBef>
              <a:defRPr b="0" baseline="0" i="0" sz="1800" u="none" cap="none" strike="noStrike">
                <a:solidFill>
                  <a:schemeClr val="dk2"/>
                </a:solidFill>
              </a:defRPr>
            </a:lvl7pPr>
            <a:lvl8pPr indent="0" marL="0" marR="0" rtl="0" algn="l">
              <a:spcBef>
                <a:spcPts val="0"/>
              </a:spcBef>
              <a:defRPr b="0" baseline="0" i="0" sz="1800" u="none" cap="none" strike="noStrike">
                <a:solidFill>
                  <a:schemeClr val="dk2"/>
                </a:solidFill>
              </a:defRPr>
            </a:lvl8pPr>
            <a:lvl9pPr indent="0" marL="0" marR="0" rtl="0" algn="l">
              <a:spcBef>
                <a:spcPts val="0"/>
              </a:spcBef>
              <a:defRPr b="0" baseline="0" i="0" sz="1800" u="none" cap="none" strike="noStrike">
                <a:solidFill>
                  <a:schemeClr val="dk2"/>
                </a:solidFill>
              </a:defRPr>
            </a:lvl9pPr>
          </a:lstStyle>
          <a:p/>
        </p:txBody>
      </p:sp>
      <p:sp>
        <p:nvSpPr>
          <p:cNvPr id="17" name="Shape 17"/>
          <p:cNvSpPr txBox="1"/>
          <p:nvPr>
            <p:ph idx="1" type="body"/>
          </p:nvPr>
        </p:nvSpPr>
        <p:spPr>
          <a:xfrm>
            <a:off x="677333" y="2160589"/>
            <a:ext cx="8596668" cy="3880773"/>
          </a:xfrm>
          <a:prstGeom prst="rect">
            <a:avLst/>
          </a:prstGeom>
          <a:noFill/>
          <a:ln>
            <a:noFill/>
          </a:ln>
        </p:spPr>
        <p:txBody>
          <a:bodyPr anchorCtr="0" anchor="t" bIns="91425" lIns="91425" rIns="91425" tIns="91425"/>
          <a:lstStyle>
            <a:lvl1pPr indent="-251459" marL="342900" marR="0" rtl="0" algn="l">
              <a:spcBef>
                <a:spcPts val="1000"/>
              </a:spcBef>
              <a:spcAft>
                <a:spcPts val="0"/>
              </a:spcAft>
              <a:buClr>
                <a:schemeClr val="accent1"/>
              </a:buClr>
              <a:buFont typeface="Noto Symbol"/>
              <a:buChar char="●"/>
              <a:defRPr b="0" baseline="0" i="0" sz="1800" u="none" cap="none" strike="noStrike">
                <a:solidFill>
                  <a:srgbClr val="3F3F3F"/>
                </a:solidFill>
                <a:latin typeface="Trebuchet MS"/>
                <a:ea typeface="Trebuchet MS"/>
                <a:cs typeface="Trebuchet MS"/>
                <a:sym typeface="Trebuchet MS"/>
              </a:defRPr>
            </a:lvl1pPr>
            <a:lvl2pPr indent="-204469" marL="742950" marR="0" rtl="0" algn="l">
              <a:spcBef>
                <a:spcPts val="1000"/>
              </a:spcBef>
              <a:spcAft>
                <a:spcPts val="0"/>
              </a:spcAft>
              <a:buClr>
                <a:schemeClr val="accent1"/>
              </a:buClr>
              <a:buFont typeface="Noto Symbol"/>
              <a:buChar char="●"/>
              <a:defRPr b="0" baseline="0" i="0" sz="1600" u="none" cap="none" strike="noStrike">
                <a:solidFill>
                  <a:srgbClr val="3F3F3F"/>
                </a:solidFill>
                <a:latin typeface="Trebuchet MS"/>
                <a:ea typeface="Trebuchet MS"/>
                <a:cs typeface="Trebuchet MS"/>
                <a:sym typeface="Trebuchet MS"/>
              </a:defRPr>
            </a:lvl2pPr>
            <a:lvl3pPr indent="-157480" marL="1143000" marR="0" rtl="0" algn="l">
              <a:spcBef>
                <a:spcPts val="1000"/>
              </a:spcBef>
              <a:spcAft>
                <a:spcPts val="0"/>
              </a:spcAft>
              <a:buClr>
                <a:schemeClr val="accent1"/>
              </a:buClr>
              <a:buFont typeface="Noto Symbol"/>
              <a:buChar char="●"/>
              <a:defRPr b="0" baseline="0" i="0" sz="1400" u="none" cap="none" strike="noStrike">
                <a:solidFill>
                  <a:srgbClr val="3F3F3F"/>
                </a:solidFill>
                <a:latin typeface="Trebuchet MS"/>
                <a:ea typeface="Trebuchet MS"/>
                <a:cs typeface="Trebuchet MS"/>
                <a:sym typeface="Trebuchet MS"/>
              </a:defRPr>
            </a:lvl3pPr>
            <a:lvl4pPr indent="-167639" marL="1600200" marR="0" rtl="0" algn="l">
              <a:spcBef>
                <a:spcPts val="1000"/>
              </a:spcBef>
              <a:spcAft>
                <a:spcPts val="0"/>
              </a:spcAft>
              <a:buClr>
                <a:schemeClr val="accent1"/>
              </a:buClr>
              <a:buFont typeface="Noto Symbol"/>
              <a:buChar char="●"/>
              <a:defRPr b="0" baseline="0" i="0" sz="1200" u="none" cap="none" strike="noStrike">
                <a:solidFill>
                  <a:srgbClr val="3F3F3F"/>
                </a:solidFill>
                <a:latin typeface="Trebuchet MS"/>
                <a:ea typeface="Trebuchet MS"/>
                <a:cs typeface="Trebuchet MS"/>
                <a:sym typeface="Trebuchet MS"/>
              </a:defRPr>
            </a:lvl4pPr>
            <a:lvl5pPr indent="-167639" marL="2057400" marR="0" rtl="0" algn="l">
              <a:spcBef>
                <a:spcPts val="1000"/>
              </a:spcBef>
              <a:spcAft>
                <a:spcPts val="0"/>
              </a:spcAft>
              <a:buClr>
                <a:schemeClr val="accent1"/>
              </a:buClr>
              <a:buFont typeface="Noto Symbol"/>
              <a:buChar char="●"/>
              <a:defRPr b="0" baseline="0" i="0" sz="1200" u="none" cap="none" strike="noStrike">
                <a:solidFill>
                  <a:srgbClr val="3F3F3F"/>
                </a:solidFill>
                <a:latin typeface="Trebuchet MS"/>
                <a:ea typeface="Trebuchet MS"/>
                <a:cs typeface="Trebuchet MS"/>
                <a:sym typeface="Trebuchet MS"/>
              </a:defRPr>
            </a:lvl5pPr>
            <a:lvl6pPr indent="-167639" marL="2514600" marR="0" rtl="0" algn="l">
              <a:spcBef>
                <a:spcPts val="1000"/>
              </a:spcBef>
              <a:spcAft>
                <a:spcPts val="0"/>
              </a:spcAft>
              <a:buClr>
                <a:schemeClr val="accent1"/>
              </a:buClr>
              <a:buFont typeface="Noto Symbol"/>
              <a:buChar char="●"/>
              <a:defRPr b="0" baseline="0" i="0" sz="1200" u="none" cap="none" strike="noStrike">
                <a:solidFill>
                  <a:srgbClr val="3F3F3F"/>
                </a:solidFill>
                <a:latin typeface="Trebuchet MS"/>
                <a:ea typeface="Trebuchet MS"/>
                <a:cs typeface="Trebuchet MS"/>
                <a:sym typeface="Trebuchet MS"/>
              </a:defRPr>
            </a:lvl6pPr>
            <a:lvl7pPr indent="-167639" marL="2971800" marR="0" rtl="0" algn="l">
              <a:spcBef>
                <a:spcPts val="1000"/>
              </a:spcBef>
              <a:spcAft>
                <a:spcPts val="0"/>
              </a:spcAft>
              <a:buClr>
                <a:schemeClr val="accent1"/>
              </a:buClr>
              <a:buFont typeface="Noto Symbol"/>
              <a:buChar char="●"/>
              <a:defRPr b="0" baseline="0" i="0" sz="1200" u="none" cap="none" strike="noStrike">
                <a:solidFill>
                  <a:srgbClr val="3F3F3F"/>
                </a:solidFill>
                <a:latin typeface="Trebuchet MS"/>
                <a:ea typeface="Trebuchet MS"/>
                <a:cs typeface="Trebuchet MS"/>
                <a:sym typeface="Trebuchet MS"/>
              </a:defRPr>
            </a:lvl7pPr>
            <a:lvl8pPr indent="-167640" marL="3429000" marR="0" rtl="0" algn="l">
              <a:spcBef>
                <a:spcPts val="1000"/>
              </a:spcBef>
              <a:spcAft>
                <a:spcPts val="0"/>
              </a:spcAft>
              <a:buClr>
                <a:schemeClr val="accent1"/>
              </a:buClr>
              <a:buFont typeface="Noto Symbol"/>
              <a:buChar char="●"/>
              <a:defRPr b="0" baseline="0" i="0" sz="1200" u="none" cap="none" strike="noStrike">
                <a:solidFill>
                  <a:srgbClr val="3F3F3F"/>
                </a:solidFill>
                <a:latin typeface="Trebuchet MS"/>
                <a:ea typeface="Trebuchet MS"/>
                <a:cs typeface="Trebuchet MS"/>
                <a:sym typeface="Trebuchet MS"/>
              </a:defRPr>
            </a:lvl8pPr>
            <a:lvl9pPr indent="-167640" marL="3886200" marR="0" rtl="0" algn="l">
              <a:spcBef>
                <a:spcPts val="1000"/>
              </a:spcBef>
              <a:spcAft>
                <a:spcPts val="0"/>
              </a:spcAft>
              <a:buClr>
                <a:schemeClr val="accent1"/>
              </a:buClr>
              <a:buFont typeface="Noto Symbol"/>
              <a:buChar char="●"/>
              <a:defRPr b="0" baseline="0" i="0" sz="1200" u="none" cap="none" strike="noStrike">
                <a:solidFill>
                  <a:srgbClr val="3F3F3F"/>
                </a:solidFill>
                <a:latin typeface="Trebuchet MS"/>
                <a:ea typeface="Trebuchet MS"/>
                <a:cs typeface="Trebuchet MS"/>
                <a:sym typeface="Trebuchet MS"/>
              </a:defRPr>
            </a:lvl9pPr>
          </a:lstStyle>
          <a:p/>
        </p:txBody>
      </p:sp>
      <p:sp>
        <p:nvSpPr>
          <p:cNvPr id="18" name="Shape 18"/>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marL="0" marR="0" rtl="0" algn="r">
              <a:spcBef>
                <a:spcPts val="0"/>
              </a:spcBef>
              <a:defRPr b="0" baseline="0" i="0" sz="900" u="none" cap="none" strike="noStrike">
                <a:solidFill>
                  <a:srgbClr val="888888"/>
                </a:solidFill>
                <a:latin typeface="Trebuchet MS"/>
                <a:ea typeface="Trebuchet MS"/>
                <a:cs typeface="Trebuchet MS"/>
                <a:sym typeface="Trebuchet MS"/>
              </a:defRPr>
            </a:lvl1pPr>
            <a:lvl2pPr indent="0" marL="457200" marR="0" rtl="0" algn="l">
              <a:spcBef>
                <a:spcPts val="0"/>
              </a:spcBef>
              <a:defRPr b="0" baseline="0" i="0" sz="1800" u="none" cap="none" strike="noStrike">
                <a:solidFill>
                  <a:schemeClr val="dk1"/>
                </a:solidFill>
                <a:latin typeface="Trebuchet MS"/>
                <a:ea typeface="Trebuchet MS"/>
                <a:cs typeface="Trebuchet MS"/>
                <a:sym typeface="Trebuchet MS"/>
              </a:defRPr>
            </a:lvl2pPr>
            <a:lvl3pPr indent="0" marL="914400" marR="0" rtl="0" algn="l">
              <a:spcBef>
                <a:spcPts val="0"/>
              </a:spcBef>
              <a:defRPr b="0" baseline="0" i="0" sz="1800" u="none" cap="none" strike="noStrike">
                <a:solidFill>
                  <a:schemeClr val="dk1"/>
                </a:solidFill>
                <a:latin typeface="Trebuchet MS"/>
                <a:ea typeface="Trebuchet MS"/>
                <a:cs typeface="Trebuchet MS"/>
                <a:sym typeface="Trebuchet MS"/>
              </a:defRPr>
            </a:lvl3pPr>
            <a:lvl4pPr indent="0" marL="1371600" marR="0" rtl="0" algn="l">
              <a:spcBef>
                <a:spcPts val="0"/>
              </a:spcBef>
              <a:defRPr b="0" baseline="0" i="0" sz="1800" u="none" cap="none" strike="noStrike">
                <a:solidFill>
                  <a:schemeClr val="dk1"/>
                </a:solidFill>
                <a:latin typeface="Trebuchet MS"/>
                <a:ea typeface="Trebuchet MS"/>
                <a:cs typeface="Trebuchet MS"/>
                <a:sym typeface="Trebuchet MS"/>
              </a:defRPr>
            </a:lvl4pPr>
            <a:lvl5pPr indent="0" marL="1828800" marR="0" rtl="0" algn="l">
              <a:spcBef>
                <a:spcPts val="0"/>
              </a:spcBef>
              <a:defRPr b="0" baseline="0" i="0" sz="1800" u="none" cap="none" strike="noStrike">
                <a:solidFill>
                  <a:schemeClr val="dk1"/>
                </a:solidFill>
                <a:latin typeface="Trebuchet MS"/>
                <a:ea typeface="Trebuchet MS"/>
                <a:cs typeface="Trebuchet MS"/>
                <a:sym typeface="Trebuchet MS"/>
              </a:defRPr>
            </a:lvl5pPr>
            <a:lvl6pPr indent="0" marL="2286000" marR="0" rtl="0" algn="l">
              <a:spcBef>
                <a:spcPts val="0"/>
              </a:spcBef>
              <a:defRPr b="0" baseline="0" i="0" sz="1800" u="none" cap="none" strike="noStrike">
                <a:solidFill>
                  <a:schemeClr val="dk1"/>
                </a:solidFill>
                <a:latin typeface="Trebuchet MS"/>
                <a:ea typeface="Trebuchet MS"/>
                <a:cs typeface="Trebuchet MS"/>
                <a:sym typeface="Trebuchet MS"/>
              </a:defRPr>
            </a:lvl6pPr>
            <a:lvl7pPr indent="0" marL="2743200" marR="0" rtl="0" algn="l">
              <a:spcBef>
                <a:spcPts val="0"/>
              </a:spcBef>
              <a:defRPr b="0" baseline="0" i="0" sz="1800" u="none" cap="none" strike="noStrike">
                <a:solidFill>
                  <a:schemeClr val="dk1"/>
                </a:solidFill>
                <a:latin typeface="Trebuchet MS"/>
                <a:ea typeface="Trebuchet MS"/>
                <a:cs typeface="Trebuchet MS"/>
                <a:sym typeface="Trebuchet MS"/>
              </a:defRPr>
            </a:lvl7pPr>
            <a:lvl8pPr indent="0" marL="3200400" marR="0" rtl="0" algn="l">
              <a:spcBef>
                <a:spcPts val="0"/>
              </a:spcBef>
              <a:defRPr b="0" baseline="0" i="0" sz="1800" u="none" cap="none" strike="noStrike">
                <a:solidFill>
                  <a:schemeClr val="dk1"/>
                </a:solidFill>
                <a:latin typeface="Trebuchet MS"/>
                <a:ea typeface="Trebuchet MS"/>
                <a:cs typeface="Trebuchet MS"/>
                <a:sym typeface="Trebuchet MS"/>
              </a:defRPr>
            </a:lvl8pPr>
            <a:lvl9pPr indent="0" marL="3657600" marR="0" rtl="0" algn="l">
              <a:spcBef>
                <a:spcPts val="0"/>
              </a:spcBef>
              <a:defRPr b="0" baseline="0" i="0" sz="1800" u="none" cap="none" strike="noStrike">
                <a:solidFill>
                  <a:schemeClr val="dk1"/>
                </a:solidFill>
                <a:latin typeface="Trebuchet MS"/>
                <a:ea typeface="Trebuchet MS"/>
                <a:cs typeface="Trebuchet MS"/>
                <a:sym typeface="Trebuchet MS"/>
              </a:defRPr>
            </a:lvl9pPr>
          </a:lstStyle>
          <a:p/>
        </p:txBody>
      </p:sp>
      <p:sp>
        <p:nvSpPr>
          <p:cNvPr id="19" name="Shape 19"/>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marL="0" marR="0" rtl="0" algn="l">
              <a:spcBef>
                <a:spcPts val="0"/>
              </a:spcBef>
              <a:defRPr b="0" baseline="0" i="0" sz="900" u="none" cap="none" strike="noStrike">
                <a:solidFill>
                  <a:srgbClr val="888888"/>
                </a:solidFill>
                <a:latin typeface="Trebuchet MS"/>
                <a:ea typeface="Trebuchet MS"/>
                <a:cs typeface="Trebuchet MS"/>
                <a:sym typeface="Trebuchet MS"/>
              </a:defRPr>
            </a:lvl1pPr>
            <a:lvl2pPr indent="0" marL="457200" marR="0" rtl="0" algn="l">
              <a:spcBef>
                <a:spcPts val="0"/>
              </a:spcBef>
              <a:defRPr b="0" baseline="0" i="0" sz="1800" u="none" cap="none" strike="noStrike">
                <a:solidFill>
                  <a:schemeClr val="dk1"/>
                </a:solidFill>
                <a:latin typeface="Trebuchet MS"/>
                <a:ea typeface="Trebuchet MS"/>
                <a:cs typeface="Trebuchet MS"/>
                <a:sym typeface="Trebuchet MS"/>
              </a:defRPr>
            </a:lvl2pPr>
            <a:lvl3pPr indent="0" marL="914400" marR="0" rtl="0" algn="l">
              <a:spcBef>
                <a:spcPts val="0"/>
              </a:spcBef>
              <a:defRPr b="0" baseline="0" i="0" sz="1800" u="none" cap="none" strike="noStrike">
                <a:solidFill>
                  <a:schemeClr val="dk1"/>
                </a:solidFill>
                <a:latin typeface="Trebuchet MS"/>
                <a:ea typeface="Trebuchet MS"/>
                <a:cs typeface="Trebuchet MS"/>
                <a:sym typeface="Trebuchet MS"/>
              </a:defRPr>
            </a:lvl3pPr>
            <a:lvl4pPr indent="0" marL="1371600" marR="0" rtl="0" algn="l">
              <a:spcBef>
                <a:spcPts val="0"/>
              </a:spcBef>
              <a:defRPr b="0" baseline="0" i="0" sz="1800" u="none" cap="none" strike="noStrike">
                <a:solidFill>
                  <a:schemeClr val="dk1"/>
                </a:solidFill>
                <a:latin typeface="Trebuchet MS"/>
                <a:ea typeface="Trebuchet MS"/>
                <a:cs typeface="Trebuchet MS"/>
                <a:sym typeface="Trebuchet MS"/>
              </a:defRPr>
            </a:lvl4pPr>
            <a:lvl5pPr indent="0" marL="1828800" marR="0" rtl="0" algn="l">
              <a:spcBef>
                <a:spcPts val="0"/>
              </a:spcBef>
              <a:defRPr b="0" baseline="0" i="0" sz="1800" u="none" cap="none" strike="noStrike">
                <a:solidFill>
                  <a:schemeClr val="dk1"/>
                </a:solidFill>
                <a:latin typeface="Trebuchet MS"/>
                <a:ea typeface="Trebuchet MS"/>
                <a:cs typeface="Trebuchet MS"/>
                <a:sym typeface="Trebuchet MS"/>
              </a:defRPr>
            </a:lvl5pPr>
            <a:lvl6pPr indent="0" marL="2286000" marR="0" rtl="0" algn="l">
              <a:spcBef>
                <a:spcPts val="0"/>
              </a:spcBef>
              <a:defRPr b="0" baseline="0" i="0" sz="1800" u="none" cap="none" strike="noStrike">
                <a:solidFill>
                  <a:schemeClr val="dk1"/>
                </a:solidFill>
                <a:latin typeface="Trebuchet MS"/>
                <a:ea typeface="Trebuchet MS"/>
                <a:cs typeface="Trebuchet MS"/>
                <a:sym typeface="Trebuchet MS"/>
              </a:defRPr>
            </a:lvl6pPr>
            <a:lvl7pPr indent="0" marL="2743200" marR="0" rtl="0" algn="l">
              <a:spcBef>
                <a:spcPts val="0"/>
              </a:spcBef>
              <a:defRPr b="0" baseline="0" i="0" sz="1800" u="none" cap="none" strike="noStrike">
                <a:solidFill>
                  <a:schemeClr val="dk1"/>
                </a:solidFill>
                <a:latin typeface="Trebuchet MS"/>
                <a:ea typeface="Trebuchet MS"/>
                <a:cs typeface="Trebuchet MS"/>
                <a:sym typeface="Trebuchet MS"/>
              </a:defRPr>
            </a:lvl7pPr>
            <a:lvl8pPr indent="0" marL="3200400" marR="0" rtl="0" algn="l">
              <a:spcBef>
                <a:spcPts val="0"/>
              </a:spcBef>
              <a:defRPr b="0" baseline="0" i="0" sz="1800" u="none" cap="none" strike="noStrike">
                <a:solidFill>
                  <a:schemeClr val="dk1"/>
                </a:solidFill>
                <a:latin typeface="Trebuchet MS"/>
                <a:ea typeface="Trebuchet MS"/>
                <a:cs typeface="Trebuchet MS"/>
                <a:sym typeface="Trebuchet MS"/>
              </a:defRPr>
            </a:lvl8pPr>
            <a:lvl9pPr indent="0" marL="3657600" marR="0" rtl="0" algn="l">
              <a:spcBef>
                <a:spcPts val="0"/>
              </a:spcBef>
              <a:defRPr b="0" baseline="0" i="0" sz="1800" u="none" cap="none" strike="noStrike">
                <a:solidFill>
                  <a:schemeClr val="dk1"/>
                </a:solidFill>
                <a:latin typeface="Trebuchet MS"/>
                <a:ea typeface="Trebuchet MS"/>
                <a:cs typeface="Trebuchet MS"/>
                <a:sym typeface="Trebuchet MS"/>
              </a:defRPr>
            </a:lvl9pPr>
          </a:lstStyle>
          <a:p/>
        </p:txBody>
      </p:sp>
      <p:sp>
        <p:nvSpPr>
          <p:cNvPr id="20" name="Shape 20"/>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l">
              <a:spcBef>
                <a:spcPts val="0"/>
              </a:spcBef>
              <a:buClr>
                <a:srgbClr val="0C0C0C"/>
              </a:buClr>
              <a:buSzPct val="25000"/>
              <a:buFont typeface="Arial"/>
              <a:buNone/>
            </a:pPr>
            <a:fld id="{00000000-1234-1234-1234-123412341234}" type="slidenum">
              <a:rPr b="0" baseline="0" i="0" lang="en-US" sz="1000" u="none" cap="none" strike="noStrike">
                <a:solidFill>
                  <a:srgbClr val="0C0C0C"/>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www.utdallas.edu/~maryellen.oltma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00.png"/><Relationship Id="rId4" Type="http://schemas.openxmlformats.org/officeDocument/2006/relationships/image" Target="../media/image0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www.utdallas.edu/~maryellen.oltma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0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ctrTitle"/>
          </p:nvPr>
        </p:nvSpPr>
        <p:spPr>
          <a:xfrm>
            <a:off x="532262" y="2404533"/>
            <a:ext cx="9567079" cy="1646301"/>
          </a:xfrm>
          <a:prstGeom prst="rect">
            <a:avLst/>
          </a:prstGeom>
          <a:noFill/>
          <a:ln>
            <a:noFill/>
          </a:ln>
        </p:spPr>
        <p:txBody>
          <a:bodyPr anchorCtr="0" anchor="b" bIns="45700" lIns="91425" rIns="91425" tIns="45700">
            <a:noAutofit/>
          </a:bodyPr>
          <a:lstStyle/>
          <a:p>
            <a:pPr indent="0" lvl="0" marL="0" marR="0" rtl="0" algn="l">
              <a:spcBef>
                <a:spcPts val="0"/>
              </a:spcBef>
              <a:buClr>
                <a:schemeClr val="accent1"/>
              </a:buClr>
              <a:buSzPct val="25000"/>
              <a:buFont typeface="Trebuchet MS"/>
              <a:buNone/>
            </a:pPr>
            <a:r>
              <a:rPr b="0" baseline="0" i="0" lang="en-US" sz="5400" u="none" cap="none" strike="noStrike">
                <a:solidFill>
                  <a:schemeClr val="accent1"/>
                </a:solidFill>
                <a:latin typeface="Trebuchet MS"/>
                <a:ea typeface="Trebuchet MS"/>
                <a:cs typeface="Trebuchet MS"/>
                <a:sym typeface="Trebuchet MS"/>
              </a:rPr>
              <a:t>KWIC </a:t>
            </a:r>
            <a:r>
              <a:rPr lang="en-US"/>
              <a:t>INDEX </a:t>
            </a:r>
            <a:r>
              <a:rPr b="0" baseline="0" i="0" lang="en-US" sz="5400" u="none" cap="none" strike="noStrike">
                <a:solidFill>
                  <a:schemeClr val="accent1"/>
                </a:solidFill>
                <a:latin typeface="Trebuchet MS"/>
                <a:ea typeface="Trebuchet MS"/>
                <a:cs typeface="Trebuchet MS"/>
                <a:sym typeface="Trebuchet MS"/>
              </a:rPr>
              <a:t>SYSTEM</a:t>
            </a:r>
          </a:p>
        </p:txBody>
      </p:sp>
      <p:sp>
        <p:nvSpPr>
          <p:cNvPr id="143" name="Shape 143"/>
          <p:cNvSpPr txBox="1"/>
          <p:nvPr>
            <p:ph idx="1" type="subTitle"/>
          </p:nvPr>
        </p:nvSpPr>
        <p:spPr>
          <a:xfrm>
            <a:off x="1507066" y="4050832"/>
            <a:ext cx="7766936" cy="1096899"/>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Clr>
                <a:schemeClr val="accent1"/>
              </a:buClr>
              <a:buSzPct val="25000"/>
              <a:buFont typeface="Noto Symbol"/>
              <a:buNone/>
            </a:pPr>
            <a:r>
              <a:rPr b="0" baseline="0" i="0" lang="en-US" sz="2000" u="none" cap="none" strike="noStrike">
                <a:solidFill>
                  <a:schemeClr val="dk1"/>
                </a:solidFill>
                <a:latin typeface="Trebuchet MS"/>
                <a:ea typeface="Trebuchet MS"/>
                <a:cs typeface="Trebuchet MS"/>
                <a:sym typeface="Trebuchet MS"/>
              </a:rPr>
              <a:t>CS/SE 6362 - ADVANCED SOFTWARE ARCHITECTURE AND DESIGN</a:t>
            </a:r>
          </a:p>
          <a:p>
            <a:pPr indent="0" lvl="0" marL="0" marR="0" rtl="0" algn="r">
              <a:spcBef>
                <a:spcPts val="1000"/>
              </a:spcBef>
              <a:spcAft>
                <a:spcPts val="0"/>
              </a:spcAft>
              <a:buClr>
                <a:schemeClr val="accent1"/>
              </a:buClr>
              <a:buSzPct val="25000"/>
              <a:buFont typeface="Noto Symbol"/>
              <a:buNone/>
            </a:pPr>
            <a:r>
              <a:rPr b="0" baseline="0" i="0" lang="en-US" sz="2000" u="none" cap="none" strike="noStrike">
                <a:solidFill>
                  <a:schemeClr val="dk1"/>
                </a:solidFill>
                <a:latin typeface="Trebuchet MS"/>
                <a:ea typeface="Trebuchet MS"/>
                <a:cs typeface="Trebuchet MS"/>
                <a:sym typeface="Trebuchet MS"/>
              </a:rPr>
              <a:t>FALL 2015</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idx="1" type="body"/>
          </p:nvPr>
        </p:nvSpPr>
        <p:spPr>
          <a:xfrm>
            <a:off x="633027" y="1002075"/>
            <a:ext cx="8592900" cy="5493299"/>
          </a:xfrm>
          <a:prstGeom prst="rect">
            <a:avLst/>
          </a:prstGeom>
          <a:noFill/>
          <a:ln>
            <a:noFill/>
          </a:ln>
        </p:spPr>
        <p:txBody>
          <a:bodyPr anchorCtr="0" anchor="t" bIns="45700" lIns="45700" rIns="45700" tIns="45700">
            <a:noAutofit/>
          </a:bodyPr>
          <a:lstStyle/>
          <a:p>
            <a:pPr indent="-342901" lvl="1" marL="469901" marR="0" rtl="0" algn="l">
              <a:lnSpc>
                <a:spcPct val="90000"/>
              </a:lnSpc>
              <a:spcBef>
                <a:spcPts val="0"/>
              </a:spcBef>
              <a:spcAft>
                <a:spcPts val="0"/>
              </a:spcAft>
              <a:buClr>
                <a:schemeClr val="accent1"/>
              </a:buClr>
              <a:buSzPct val="100000"/>
              <a:buFont typeface="Noto Symbol"/>
              <a:buChar char="➢"/>
            </a:pPr>
            <a:r>
              <a:rPr b="0" baseline="0" i="0" lang="en-US" sz="2000" u="none" cap="none" strike="noStrike">
                <a:solidFill>
                  <a:schemeClr val="dk1"/>
                </a:solidFill>
                <a:latin typeface="Arial"/>
                <a:ea typeface="Arial"/>
                <a:cs typeface="Arial"/>
                <a:sym typeface="Arial"/>
              </a:rPr>
              <a:t>ABSTRACT DATA TYPE MODEL(ADT)</a:t>
            </a:r>
          </a:p>
          <a:p>
            <a:pPr lvl="2" marR="0" rtl="0" algn="l">
              <a:lnSpc>
                <a:spcPct val="90000"/>
              </a:lnSpc>
              <a:spcBef>
                <a:spcPts val="0"/>
              </a:spcBef>
              <a:spcAft>
                <a:spcPts val="0"/>
              </a:spcAft>
              <a:buClr>
                <a:schemeClr val="dk1"/>
              </a:buClr>
              <a:buSzPct val="100000"/>
              <a:buFont typeface="Arial"/>
            </a:pPr>
            <a:r>
              <a:rPr lang="en-US" sz="2000">
                <a:solidFill>
                  <a:schemeClr val="dk1"/>
                </a:solidFill>
                <a:latin typeface="Arial"/>
                <a:ea typeface="Arial"/>
                <a:cs typeface="Arial"/>
                <a:sym typeface="Arial"/>
              </a:rPr>
              <a:t>Design 1</a:t>
            </a:r>
          </a:p>
          <a:p>
            <a:pPr indent="48260" lvl="0" marL="91440" marR="0" rtl="0" algn="l">
              <a:lnSpc>
                <a:spcPct val="90000"/>
              </a:lnSpc>
              <a:spcBef>
                <a:spcPts val="1600"/>
              </a:spcBef>
              <a:spcAft>
                <a:spcPts val="200"/>
              </a:spcAft>
              <a:buClr>
                <a:schemeClr val="accent1"/>
              </a:buClr>
              <a:buFont typeface="Arial"/>
              <a:buNone/>
            </a:pPr>
            <a:r>
              <a:t/>
            </a:r>
            <a:endParaRPr b="0" baseline="0" i="0" sz="2200" u="none" cap="none" strike="noStrike">
              <a:solidFill>
                <a:schemeClr val="dk1"/>
              </a:solidFill>
              <a:latin typeface="Arial"/>
              <a:ea typeface="Arial"/>
              <a:cs typeface="Arial"/>
              <a:sym typeface="Arial"/>
            </a:endParaRPr>
          </a:p>
        </p:txBody>
      </p:sp>
      <p:sp>
        <p:nvSpPr>
          <p:cNvPr id="199" name="Shape 199"/>
          <p:cNvSpPr txBox="1"/>
          <p:nvPr>
            <p:ph type="title"/>
          </p:nvPr>
        </p:nvSpPr>
        <p:spPr>
          <a:xfrm>
            <a:off x="677333" y="421789"/>
            <a:ext cx="8504244" cy="580293"/>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US" sz="3600" u="none" cap="none" strike="noStrike">
                <a:solidFill>
                  <a:schemeClr val="accent1"/>
                </a:solidFill>
                <a:latin typeface="Trebuchet MS"/>
                <a:ea typeface="Trebuchet MS"/>
                <a:cs typeface="Trebuchet MS"/>
                <a:sym typeface="Trebuchet MS"/>
              </a:rPr>
              <a:t>ARCHITECTURAL DESIGN</a:t>
            </a:r>
          </a:p>
        </p:txBody>
      </p:sp>
      <p:pic>
        <p:nvPicPr>
          <p:cNvPr id="200" name="Shape 200"/>
          <p:cNvPicPr preferRelativeResize="0"/>
          <p:nvPr/>
        </p:nvPicPr>
        <p:blipFill>
          <a:blip r:embed="rId3">
            <a:alphaModFix/>
          </a:blip>
          <a:stretch>
            <a:fillRect/>
          </a:stretch>
        </p:blipFill>
        <p:spPr>
          <a:xfrm>
            <a:off x="2464300" y="1642500"/>
            <a:ext cx="6652323" cy="506940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677333" y="609600"/>
            <a:ext cx="8596800" cy="1320899"/>
          </a:xfrm>
          <a:prstGeom prst="rect">
            <a:avLst/>
          </a:prstGeom>
        </p:spPr>
        <p:txBody>
          <a:bodyPr anchorCtr="0" anchor="t" bIns="91425" lIns="91425" rIns="91425" tIns="91425">
            <a:noAutofit/>
          </a:bodyPr>
          <a:lstStyle/>
          <a:p>
            <a:pPr lvl="0" rtl="0">
              <a:spcBef>
                <a:spcPts val="0"/>
              </a:spcBef>
              <a:buNone/>
            </a:pPr>
            <a:r>
              <a:rPr lang="en-US"/>
              <a:t>ALTERNATIVE ARCHITECTURAL DESIGN </a:t>
            </a:r>
          </a:p>
          <a:p>
            <a:pPr lvl="0">
              <a:spcBef>
                <a:spcPts val="0"/>
              </a:spcBef>
              <a:buNone/>
            </a:pPr>
            <a:r>
              <a:t/>
            </a:r>
            <a:endParaRPr/>
          </a:p>
        </p:txBody>
      </p:sp>
      <p:sp>
        <p:nvSpPr>
          <p:cNvPr id="206" name="Shape 206"/>
          <p:cNvSpPr txBox="1"/>
          <p:nvPr>
            <p:ph idx="1" type="body"/>
          </p:nvPr>
        </p:nvSpPr>
        <p:spPr>
          <a:xfrm>
            <a:off x="677324" y="1427902"/>
            <a:ext cx="8596800" cy="4613399"/>
          </a:xfrm>
          <a:prstGeom prst="rect">
            <a:avLst/>
          </a:prstGeom>
        </p:spPr>
        <p:txBody>
          <a:bodyPr anchorCtr="0" anchor="t" bIns="91425" lIns="91425" rIns="91425" tIns="91425">
            <a:noAutofit/>
          </a:bodyPr>
          <a:lstStyle/>
          <a:p>
            <a:pPr indent="-215901" lvl="1" marL="469901" rtl="0">
              <a:lnSpc>
                <a:spcPct val="90000"/>
              </a:lnSpc>
              <a:spcBef>
                <a:spcPts val="0"/>
              </a:spcBef>
              <a:buSzPct val="100000"/>
            </a:pPr>
            <a:r>
              <a:rPr lang="en-US" sz="2000">
                <a:solidFill>
                  <a:schemeClr val="dk1"/>
                </a:solidFill>
                <a:latin typeface="Arial"/>
                <a:ea typeface="Arial"/>
                <a:cs typeface="Arial"/>
                <a:sym typeface="Arial"/>
              </a:rPr>
              <a:t>ABSTRACT DATA TYPE MODEL(ADT) </a:t>
            </a:r>
          </a:p>
          <a:p>
            <a:pPr lvl="2" rtl="0">
              <a:lnSpc>
                <a:spcPct val="90000"/>
              </a:lnSpc>
              <a:spcBef>
                <a:spcPts val="0"/>
              </a:spcBef>
              <a:buClr>
                <a:schemeClr val="dk1"/>
              </a:buClr>
              <a:buSzPct val="100000"/>
              <a:buFont typeface="Arial"/>
            </a:pPr>
            <a:r>
              <a:rPr lang="en-US" sz="2000">
                <a:solidFill>
                  <a:schemeClr val="dk1"/>
                </a:solidFill>
                <a:latin typeface="Arial"/>
                <a:ea typeface="Arial"/>
                <a:cs typeface="Arial"/>
                <a:sym typeface="Arial"/>
              </a:rPr>
              <a:t>Design2</a:t>
            </a:r>
          </a:p>
          <a:p>
            <a:pPr indent="48260" lvl="0" marL="91440" rtl="0">
              <a:lnSpc>
                <a:spcPct val="90000"/>
              </a:lnSpc>
              <a:spcBef>
                <a:spcPts val="1600"/>
              </a:spcBef>
              <a:spcAft>
                <a:spcPts val="200"/>
              </a:spcAft>
              <a:buClr>
                <a:schemeClr val="accent1"/>
              </a:buClr>
              <a:buFont typeface="Arial"/>
              <a:buNone/>
            </a:pPr>
            <a:r>
              <a:t/>
            </a:r>
            <a:endParaRPr sz="2200">
              <a:solidFill>
                <a:schemeClr val="dk1"/>
              </a:solidFill>
              <a:latin typeface="Arial"/>
              <a:ea typeface="Arial"/>
              <a:cs typeface="Arial"/>
              <a:sym typeface="Arial"/>
            </a:endParaRPr>
          </a:p>
          <a:p>
            <a:pPr>
              <a:spcBef>
                <a:spcPts val="0"/>
              </a:spcBef>
              <a:buNone/>
            </a:pPr>
            <a:r>
              <a:t/>
            </a:r>
            <a:endParaRPr/>
          </a:p>
        </p:txBody>
      </p:sp>
      <p:pic>
        <p:nvPicPr>
          <p:cNvPr id="207" name="Shape 207"/>
          <p:cNvPicPr preferRelativeResize="0"/>
          <p:nvPr/>
        </p:nvPicPr>
        <p:blipFill>
          <a:blip r:embed="rId3">
            <a:alphaModFix/>
          </a:blip>
          <a:stretch>
            <a:fillRect/>
          </a:stretch>
        </p:blipFill>
        <p:spPr>
          <a:xfrm>
            <a:off x="3069036" y="2092850"/>
            <a:ext cx="6053938" cy="4613399"/>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p:nvPr/>
        </p:nvSpPr>
        <p:spPr>
          <a:xfrm>
            <a:off x="1524000" y="28545"/>
            <a:ext cx="184730" cy="400109"/>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Noto Symbol"/>
              <a:buNone/>
            </a:pPr>
            <a:r>
              <a:t/>
            </a:r>
            <a:endParaRPr b="0" baseline="0" i="0" sz="2000" u="none" cap="none" strike="noStrike">
              <a:solidFill>
                <a:schemeClr val="dk1"/>
              </a:solidFill>
              <a:latin typeface="Tahoma"/>
              <a:ea typeface="Tahoma"/>
              <a:cs typeface="Tahoma"/>
              <a:sym typeface="Tahoma"/>
              <a:rtl val="0"/>
            </a:endParaRPr>
          </a:p>
        </p:txBody>
      </p:sp>
      <p:sp>
        <p:nvSpPr>
          <p:cNvPr id="213" name="Shape 213"/>
          <p:cNvSpPr txBox="1"/>
          <p:nvPr>
            <p:ph type="title"/>
          </p:nvPr>
        </p:nvSpPr>
        <p:spPr>
          <a:xfrm>
            <a:off x="677325" y="609600"/>
            <a:ext cx="8596800" cy="746999"/>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US" sz="3600" u="none" cap="none" strike="noStrike">
                <a:solidFill>
                  <a:schemeClr val="accent1"/>
                </a:solidFill>
                <a:latin typeface="Trebuchet MS"/>
                <a:ea typeface="Trebuchet MS"/>
                <a:cs typeface="Trebuchet MS"/>
                <a:sym typeface="Trebuchet MS"/>
              </a:rPr>
              <a:t>TRADEOFF ANALYSIS</a:t>
            </a:r>
          </a:p>
        </p:txBody>
      </p:sp>
      <p:graphicFrame>
        <p:nvGraphicFramePr>
          <p:cNvPr id="214" name="Shape 214"/>
          <p:cNvGraphicFramePr/>
          <p:nvPr/>
        </p:nvGraphicFramePr>
        <p:xfrm>
          <a:off x="952500" y="1467875"/>
          <a:ext cx="3000000" cy="3000000"/>
        </p:xfrm>
        <a:graphic>
          <a:graphicData uri="http://schemas.openxmlformats.org/drawingml/2006/table">
            <a:tbl>
              <a:tblPr>
                <a:noFill/>
                <a:tableStyleId>{A864600C-1137-41DE-9BD4-915F49EDC383}</a:tableStyleId>
              </a:tblPr>
              <a:tblGrid>
                <a:gridCol w="2752675"/>
                <a:gridCol w="2752675"/>
                <a:gridCol w="2752675"/>
              </a:tblGrid>
              <a:tr h="861075">
                <a:tc>
                  <a:txBody>
                    <a:bodyPr>
                      <a:noAutofit/>
                    </a:bodyPr>
                    <a:lstStyle/>
                    <a:p>
                      <a:pPr algn="ctr">
                        <a:spcBef>
                          <a:spcPts val="0"/>
                        </a:spcBef>
                        <a:buNone/>
                      </a:pPr>
                      <a:r>
                        <a:t/>
                      </a:r>
                      <a:endParaRPr/>
                    </a:p>
                  </a:txBody>
                  <a:tcPr marT="91425" marB="91425" marR="91425" marL="91425"/>
                </a:tc>
                <a:tc>
                  <a:txBody>
                    <a:bodyPr>
                      <a:noAutofit/>
                    </a:bodyPr>
                    <a:lstStyle/>
                    <a:p>
                      <a:pPr algn="ctr">
                        <a:spcBef>
                          <a:spcPts val="0"/>
                        </a:spcBef>
                        <a:buNone/>
                      </a:pPr>
                      <a:r>
                        <a:rPr lang="en-US"/>
                        <a:t>Design1</a:t>
                      </a:r>
                    </a:p>
                  </a:txBody>
                  <a:tcPr marT="91425" marB="91425" marR="91425" marL="91425"/>
                </a:tc>
                <a:tc>
                  <a:txBody>
                    <a:bodyPr>
                      <a:noAutofit/>
                    </a:bodyPr>
                    <a:lstStyle/>
                    <a:p>
                      <a:pPr algn="ctr">
                        <a:spcBef>
                          <a:spcPts val="0"/>
                        </a:spcBef>
                        <a:buNone/>
                      </a:pPr>
                      <a:r>
                        <a:rPr lang="en-US"/>
                        <a:t>Design2</a:t>
                      </a:r>
                    </a:p>
                  </a:txBody>
                  <a:tcPr marT="91425" marB="91425" marR="91425" marL="91425"/>
                </a:tc>
              </a:tr>
              <a:tr h="424975">
                <a:tc>
                  <a:txBody>
                    <a:bodyPr>
                      <a:noAutofit/>
                    </a:bodyPr>
                    <a:lstStyle/>
                    <a:p>
                      <a:pPr>
                        <a:spcBef>
                          <a:spcPts val="0"/>
                        </a:spcBef>
                        <a:buNone/>
                      </a:pPr>
                      <a:r>
                        <a:rPr b="1" lang="en-US"/>
                        <a:t>Modifiability [algorithm]</a:t>
                      </a:r>
                    </a:p>
                  </a:txBody>
                  <a:tcPr marT="91425" marB="91425" marR="91425" marL="91425"/>
                </a:tc>
                <a:tc>
                  <a:txBody>
                    <a:bodyPr>
                      <a:noAutofit/>
                    </a:bodyPr>
                    <a:lstStyle/>
                    <a:p>
                      <a:pPr algn="ctr">
                        <a:spcBef>
                          <a:spcPts val="0"/>
                        </a:spcBef>
                        <a:buNone/>
                      </a:pPr>
                      <a:r>
                        <a:rPr lang="en-US"/>
                        <a:t> +</a:t>
                      </a:r>
                    </a:p>
                  </a:txBody>
                  <a:tcPr marT="91425" marB="91425" marR="91425" marL="91425"/>
                </a:tc>
                <a:tc>
                  <a:txBody>
                    <a:bodyPr>
                      <a:noAutofit/>
                    </a:bodyPr>
                    <a:lstStyle/>
                    <a:p>
                      <a:pPr algn="ctr">
                        <a:spcBef>
                          <a:spcPts val="0"/>
                        </a:spcBef>
                        <a:buNone/>
                      </a:pPr>
                      <a:r>
                        <a:rPr lang="en-US"/>
                        <a:t>+-</a:t>
                      </a:r>
                    </a:p>
                  </a:txBody>
                  <a:tcPr marT="91425" marB="91425" marR="91425" marL="91425"/>
                </a:tc>
              </a:tr>
              <a:tr h="576650">
                <a:tc>
                  <a:txBody>
                    <a:bodyPr>
                      <a:noAutofit/>
                    </a:bodyPr>
                    <a:lstStyle/>
                    <a:p>
                      <a:pPr lvl="0">
                        <a:spcBef>
                          <a:spcPts val="0"/>
                        </a:spcBef>
                        <a:buClr>
                          <a:schemeClr val="dk1"/>
                        </a:buClr>
                        <a:buSzPct val="78571"/>
                        <a:buFont typeface="Arial"/>
                        <a:buNone/>
                      </a:pPr>
                      <a:r>
                        <a:rPr b="1" lang="en-US">
                          <a:solidFill>
                            <a:schemeClr val="dk1"/>
                          </a:solidFill>
                        </a:rPr>
                        <a:t>Modifiability [data structure]</a:t>
                      </a:r>
                    </a:p>
                  </a:txBody>
                  <a:tcPr marT="91425" marB="91425" marR="91425" marL="91425"/>
                </a:tc>
                <a:tc>
                  <a:txBody>
                    <a:bodyPr>
                      <a:noAutofit/>
                    </a:bodyPr>
                    <a:lstStyle/>
                    <a:p>
                      <a:pPr algn="ctr">
                        <a:spcBef>
                          <a:spcPts val="0"/>
                        </a:spcBef>
                        <a:buNone/>
                      </a:pPr>
                      <a:r>
                        <a:rPr lang="en-US"/>
                        <a:t>+</a:t>
                      </a:r>
                    </a:p>
                  </a:txBody>
                  <a:tcPr marT="91425" marB="91425" marR="91425" marL="91425"/>
                </a:tc>
                <a:tc>
                  <a:txBody>
                    <a:bodyPr>
                      <a:noAutofit/>
                    </a:bodyPr>
                    <a:lstStyle/>
                    <a:p>
                      <a:pPr algn="ctr">
                        <a:spcBef>
                          <a:spcPts val="0"/>
                        </a:spcBef>
                        <a:buNone/>
                      </a:pPr>
                      <a:r>
                        <a:rPr lang="en-US"/>
                        <a:t>+</a:t>
                      </a:r>
                    </a:p>
                  </a:txBody>
                  <a:tcPr marT="91425" marB="91425" marR="91425" marL="91425"/>
                </a:tc>
              </a:tr>
              <a:tr h="406000">
                <a:tc>
                  <a:txBody>
                    <a:bodyPr>
                      <a:noAutofit/>
                    </a:bodyPr>
                    <a:lstStyle/>
                    <a:p>
                      <a:pPr>
                        <a:spcBef>
                          <a:spcPts val="0"/>
                        </a:spcBef>
                        <a:buNone/>
                      </a:pPr>
                      <a:r>
                        <a:rPr b="1" lang="en-US"/>
                        <a:t>Enhanceability</a:t>
                      </a:r>
                    </a:p>
                  </a:txBody>
                  <a:tcPr marT="91425" marB="91425" marR="91425" marL="91425"/>
                </a:tc>
                <a:tc>
                  <a:txBody>
                    <a:bodyPr>
                      <a:noAutofit/>
                    </a:bodyPr>
                    <a:lstStyle/>
                    <a:p>
                      <a:pPr algn="ctr">
                        <a:spcBef>
                          <a:spcPts val="0"/>
                        </a:spcBef>
                        <a:buNone/>
                      </a:pPr>
                      <a:r>
                        <a:rPr lang="en-US"/>
                        <a:t>++</a:t>
                      </a:r>
                    </a:p>
                  </a:txBody>
                  <a:tcPr marT="91425" marB="91425" marR="91425" marL="91425"/>
                </a:tc>
                <a:tc>
                  <a:txBody>
                    <a:bodyPr>
                      <a:noAutofit/>
                    </a:bodyPr>
                    <a:lstStyle/>
                    <a:p>
                      <a:pPr algn="ctr">
                        <a:spcBef>
                          <a:spcPts val="0"/>
                        </a:spcBef>
                        <a:buNone/>
                      </a:pPr>
                      <a:r>
                        <a:rPr lang="en-US"/>
                        <a:t>+-</a:t>
                      </a:r>
                    </a:p>
                  </a:txBody>
                  <a:tcPr marT="91425" marB="91425" marR="91425" marL="91425"/>
                </a:tc>
              </a:tr>
              <a:tr h="443925">
                <a:tc>
                  <a:txBody>
                    <a:bodyPr>
                      <a:noAutofit/>
                    </a:bodyPr>
                    <a:lstStyle/>
                    <a:p>
                      <a:pPr rtl="0">
                        <a:spcBef>
                          <a:spcPts val="0"/>
                        </a:spcBef>
                        <a:buNone/>
                      </a:pPr>
                      <a:r>
                        <a:rPr b="1" lang="en-US"/>
                        <a:t>Reusability </a:t>
                      </a:r>
                    </a:p>
                  </a:txBody>
                  <a:tcPr marT="91425" marB="91425" marR="91425" marL="91425"/>
                </a:tc>
                <a:tc>
                  <a:txBody>
                    <a:bodyPr>
                      <a:noAutofit/>
                    </a:bodyPr>
                    <a:lstStyle/>
                    <a:p>
                      <a:pPr algn="ctr">
                        <a:spcBef>
                          <a:spcPts val="0"/>
                        </a:spcBef>
                        <a:buNone/>
                      </a:pPr>
                      <a:r>
                        <a:rPr lang="en-US"/>
                        <a:t>+</a:t>
                      </a:r>
                    </a:p>
                  </a:txBody>
                  <a:tcPr marT="91425" marB="91425" marR="91425" marL="91425"/>
                </a:tc>
                <a:tc>
                  <a:txBody>
                    <a:bodyPr>
                      <a:noAutofit/>
                    </a:bodyPr>
                    <a:lstStyle/>
                    <a:p>
                      <a:pPr algn="ctr">
                        <a:spcBef>
                          <a:spcPts val="0"/>
                        </a:spcBef>
                        <a:buNone/>
                      </a:pPr>
                      <a:r>
                        <a:rPr lang="en-US"/>
                        <a:t>+</a:t>
                      </a:r>
                    </a:p>
                  </a:txBody>
                  <a:tcPr marT="91425" marB="91425" marR="91425" marL="91425"/>
                </a:tc>
              </a:tr>
              <a:tr h="349125">
                <a:tc>
                  <a:txBody>
                    <a:bodyPr>
                      <a:noAutofit/>
                    </a:bodyPr>
                    <a:lstStyle/>
                    <a:p>
                      <a:pPr rtl="0">
                        <a:spcBef>
                          <a:spcPts val="0"/>
                        </a:spcBef>
                        <a:buNone/>
                      </a:pPr>
                      <a:r>
                        <a:rPr b="1" lang="en-US"/>
                        <a:t>Performance</a:t>
                      </a:r>
                    </a:p>
                  </a:txBody>
                  <a:tcPr marT="91425" marB="91425" marR="91425" marL="91425"/>
                </a:tc>
                <a:tc>
                  <a:txBody>
                    <a:bodyPr>
                      <a:noAutofit/>
                    </a:bodyPr>
                    <a:lstStyle/>
                    <a:p>
                      <a:pPr algn="ctr">
                        <a:spcBef>
                          <a:spcPts val="0"/>
                        </a:spcBef>
                        <a:buNone/>
                      </a:pPr>
                      <a:r>
                        <a:rPr lang="en-US"/>
                        <a:t>--</a:t>
                      </a:r>
                    </a:p>
                  </a:txBody>
                  <a:tcPr marT="91425" marB="91425" marR="91425" marL="91425"/>
                </a:tc>
                <a:tc>
                  <a:txBody>
                    <a:bodyPr>
                      <a:noAutofit/>
                    </a:bodyPr>
                    <a:lstStyle/>
                    <a:p>
                      <a:pPr algn="ctr">
                        <a:spcBef>
                          <a:spcPts val="0"/>
                        </a:spcBef>
                        <a:buNone/>
                      </a:pPr>
                      <a:r>
                        <a:rPr lang="en-US"/>
                        <a:t>--</a:t>
                      </a:r>
                    </a:p>
                  </a:txBody>
                  <a:tcPr marT="91425" marB="91425" marR="91425" marL="91425"/>
                </a:tc>
              </a:tr>
              <a:tr h="349125">
                <a:tc>
                  <a:txBody>
                    <a:bodyPr>
                      <a:noAutofit/>
                    </a:bodyPr>
                    <a:lstStyle/>
                    <a:p>
                      <a:pPr rtl="0">
                        <a:spcBef>
                          <a:spcPts val="0"/>
                        </a:spcBef>
                        <a:buNone/>
                      </a:pPr>
                      <a:r>
                        <a:rPr b="1" lang="en-US"/>
                        <a:t>Uniformity</a:t>
                      </a:r>
                    </a:p>
                  </a:txBody>
                  <a:tcPr marT="91425" marB="91425" marR="91425" marL="91425"/>
                </a:tc>
                <a:tc>
                  <a:txBody>
                    <a:bodyPr>
                      <a:noAutofit/>
                    </a:bodyPr>
                    <a:lstStyle/>
                    <a:p>
                      <a:pPr algn="ctr">
                        <a:spcBef>
                          <a:spcPts val="0"/>
                        </a:spcBef>
                        <a:buNone/>
                      </a:pPr>
                      <a:r>
                        <a:rPr lang="en-US"/>
                        <a:t> ++</a:t>
                      </a:r>
                    </a:p>
                  </a:txBody>
                  <a:tcPr marT="91425" marB="91425" marR="91425" marL="91425"/>
                </a:tc>
                <a:tc>
                  <a:txBody>
                    <a:bodyPr>
                      <a:noAutofit/>
                    </a:bodyPr>
                    <a:lstStyle/>
                    <a:p>
                      <a:pPr algn="ctr">
                        <a:spcBef>
                          <a:spcPts val="0"/>
                        </a:spcBef>
                        <a:buNone/>
                      </a:pPr>
                      <a:r>
                        <a:rPr lang="en-US"/>
                        <a:t>-+</a:t>
                      </a:r>
                    </a:p>
                  </a:txBody>
                  <a:tcPr marT="91425" marB="91425" marR="91425" marL="91425"/>
                </a:tc>
              </a:tr>
              <a:tr h="100000">
                <a:tc>
                  <a:txBody>
                    <a:bodyPr>
                      <a:noAutofit/>
                    </a:bodyPr>
                    <a:lstStyle/>
                    <a:p>
                      <a:pPr>
                        <a:spcBef>
                          <a:spcPts val="0"/>
                        </a:spcBef>
                        <a:buNone/>
                      </a:pPr>
                      <a:r>
                        <a:rPr b="1" lang="en-US"/>
                        <a:t>Rationale</a:t>
                      </a:r>
                    </a:p>
                  </a:txBody>
                  <a:tcPr marT="91425" marB="91425" marR="91425" marL="91425"/>
                </a:tc>
                <a:tc>
                  <a:txBody>
                    <a:bodyPr>
                      <a:noAutofit/>
                    </a:bodyPr>
                    <a:lstStyle/>
                    <a:p>
                      <a:pPr algn="ctr">
                        <a:spcBef>
                          <a:spcPts val="0"/>
                        </a:spcBef>
                        <a:buNone/>
                      </a:pPr>
                      <a:r>
                        <a:rPr lang="en-US"/>
                        <a:t>uniformity of interfaces which will make the design highly understandable. </a:t>
                      </a:r>
                    </a:p>
                  </a:txBody>
                  <a:tcPr marT="91425" marB="91425" marR="91425" marL="91425"/>
                </a:tc>
                <a:tc>
                  <a:txBody>
                    <a:bodyPr>
                      <a:noAutofit/>
                    </a:bodyPr>
                    <a:lstStyle/>
                    <a:p>
                      <a:pPr algn="ctr">
                        <a:spcBef>
                          <a:spcPts val="0"/>
                        </a:spcBef>
                        <a:buNone/>
                      </a:pPr>
                      <a:r>
                        <a:t/>
                      </a:r>
                      <a:endParaRPr/>
                    </a:p>
                  </a:txBody>
                  <a:tcPr marT="91425" marB="91425" marR="91425" marL="91425"/>
                </a:tc>
              </a:tr>
            </a:tbl>
          </a:graphicData>
        </a:graphic>
      </p:graphicFrame>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pic>
        <p:nvPicPr>
          <p:cNvPr id="219" name="Shape 219"/>
          <p:cNvPicPr preferRelativeResize="0"/>
          <p:nvPr/>
        </p:nvPicPr>
        <p:blipFill rotWithShape="1">
          <a:blip r:embed="rId3">
            <a:alphaModFix/>
          </a:blip>
          <a:srcRect b="0" l="0" r="0" t="0"/>
          <a:stretch/>
        </p:blipFill>
        <p:spPr>
          <a:xfrm>
            <a:off x="186602" y="1424166"/>
            <a:ext cx="9476014" cy="5338296"/>
          </a:xfrm>
          <a:prstGeom prst="rect">
            <a:avLst/>
          </a:prstGeom>
          <a:noFill/>
          <a:ln>
            <a:noFill/>
          </a:ln>
        </p:spPr>
      </p:pic>
      <p:sp>
        <p:nvSpPr>
          <p:cNvPr id="220" name="Shape 220"/>
          <p:cNvSpPr txBox="1"/>
          <p:nvPr>
            <p:ph type="title"/>
          </p:nvPr>
        </p:nvSpPr>
        <p:spPr>
          <a:xfrm>
            <a:off x="736068" y="750627"/>
            <a:ext cx="7088242" cy="77792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US" sz="3600" u="none" cap="none" strike="noStrike">
                <a:solidFill>
                  <a:schemeClr val="accent1"/>
                </a:solidFill>
                <a:latin typeface="Trebuchet MS"/>
                <a:ea typeface="Trebuchet MS"/>
                <a:cs typeface="Trebuchet MS"/>
                <a:sym typeface="Trebuchet MS"/>
              </a:rPr>
              <a:t>KWIC CLASS DIAGRAM</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idx="1" type="body"/>
          </p:nvPr>
        </p:nvSpPr>
        <p:spPr>
          <a:xfrm>
            <a:off x="677333" y="1446662"/>
            <a:ext cx="9017811" cy="4878981"/>
          </a:xfrm>
          <a:prstGeom prst="rect">
            <a:avLst/>
          </a:prstGeom>
          <a:noFill/>
          <a:ln>
            <a:noFill/>
          </a:ln>
        </p:spPr>
        <p:txBody>
          <a:bodyPr anchorCtr="0" anchor="t" bIns="45700" lIns="45700" rIns="45700" tIns="45700">
            <a:noAutofit/>
          </a:bodyPr>
          <a:lstStyle/>
          <a:p>
            <a:pPr indent="-342900" lvl="0" marL="342900" marR="0" rtl="0" algn="l">
              <a:lnSpc>
                <a:spcPct val="150000"/>
              </a:lnSpc>
              <a:spcBef>
                <a:spcPts val="0"/>
              </a:spcBef>
              <a:spcAft>
                <a:spcPts val="0"/>
              </a:spcAft>
              <a:buClr>
                <a:schemeClr val="accent1"/>
              </a:buClr>
              <a:buSzPct val="100000"/>
              <a:buFont typeface="Noto Symbol"/>
              <a:buChar char="➢"/>
            </a:pPr>
            <a:r>
              <a:rPr b="0" baseline="0" i="0" lang="en-US" sz="1700" u="none" cap="none" strike="noStrike">
                <a:solidFill>
                  <a:schemeClr val="dk1"/>
                </a:solidFill>
                <a:latin typeface="Trebuchet MS"/>
                <a:ea typeface="Trebuchet MS"/>
                <a:cs typeface="Trebuchet MS"/>
                <a:sym typeface="Trebuchet MS"/>
              </a:rPr>
              <a:t>Abstraction and Encapsulation – ADT</a:t>
            </a:r>
          </a:p>
          <a:p>
            <a:pPr indent="-342900" lvl="0" marL="342900" marR="0" rtl="0" algn="l">
              <a:lnSpc>
                <a:spcPct val="150000"/>
              </a:lnSpc>
              <a:spcBef>
                <a:spcPts val="1400"/>
              </a:spcBef>
              <a:spcAft>
                <a:spcPts val="0"/>
              </a:spcAft>
              <a:buClr>
                <a:schemeClr val="accent1"/>
              </a:buClr>
              <a:buSzPct val="100000"/>
              <a:buFont typeface="Noto Symbol"/>
              <a:buChar char="➢"/>
            </a:pPr>
            <a:r>
              <a:rPr b="0" baseline="0" i="0" lang="en-US" sz="1700" u="none" cap="none" strike="noStrike">
                <a:solidFill>
                  <a:schemeClr val="dk1"/>
                </a:solidFill>
                <a:latin typeface="Trebuchet MS"/>
                <a:ea typeface="Trebuchet MS"/>
                <a:cs typeface="Trebuchet MS"/>
                <a:sym typeface="Trebuchet MS"/>
              </a:rPr>
              <a:t>Implementation of Interface</a:t>
            </a:r>
          </a:p>
          <a:p>
            <a:pPr indent="-342900" lvl="0" marL="342900" marR="0" rtl="0" algn="l">
              <a:lnSpc>
                <a:spcPct val="150000"/>
              </a:lnSpc>
              <a:spcBef>
                <a:spcPts val="1400"/>
              </a:spcBef>
              <a:spcAft>
                <a:spcPts val="0"/>
              </a:spcAft>
              <a:buClr>
                <a:schemeClr val="accent1"/>
              </a:buClr>
              <a:buSzPct val="100000"/>
              <a:buFont typeface="Noto Symbol"/>
              <a:buChar char="➢"/>
            </a:pPr>
            <a:r>
              <a:rPr b="0" baseline="0" i="0" lang="en-US" sz="1700" u="none" cap="none" strike="noStrike">
                <a:solidFill>
                  <a:schemeClr val="dk1"/>
                </a:solidFill>
                <a:latin typeface="Trebuchet MS"/>
                <a:ea typeface="Trebuchet MS"/>
                <a:cs typeface="Trebuchet MS"/>
                <a:sym typeface="Trebuchet MS"/>
              </a:rPr>
              <a:t>Advantages of ADT</a:t>
            </a:r>
          </a:p>
          <a:p>
            <a:pPr indent="-285750" lvl="1" marL="742950" marR="0" rtl="0" algn="l">
              <a:lnSpc>
                <a:spcPct val="150000"/>
              </a:lnSpc>
              <a:spcBef>
                <a:spcPts val="1400"/>
              </a:spcBef>
              <a:spcAft>
                <a:spcPts val="0"/>
              </a:spcAft>
              <a:buClr>
                <a:schemeClr val="accent1"/>
              </a:buClr>
              <a:buSzPct val="100000"/>
              <a:buFont typeface="Noto Symbol"/>
              <a:buChar char="➢"/>
            </a:pPr>
            <a:r>
              <a:rPr b="0" baseline="0" i="0" lang="en-US" sz="1500" u="none" cap="none" strike="noStrike">
                <a:solidFill>
                  <a:schemeClr val="dk1"/>
                </a:solidFill>
                <a:latin typeface="Trebuchet MS"/>
                <a:ea typeface="Trebuchet MS"/>
                <a:cs typeface="Trebuchet MS"/>
                <a:sym typeface="Trebuchet MS"/>
              </a:rPr>
              <a:t>Reusability	</a:t>
            </a:r>
          </a:p>
          <a:p>
            <a:pPr indent="-285750" lvl="1" marL="742950" marR="0" rtl="0" algn="l">
              <a:lnSpc>
                <a:spcPct val="150000"/>
              </a:lnSpc>
              <a:spcBef>
                <a:spcPts val="1400"/>
              </a:spcBef>
              <a:spcAft>
                <a:spcPts val="0"/>
              </a:spcAft>
              <a:buClr>
                <a:schemeClr val="accent1"/>
              </a:buClr>
              <a:buSzPct val="100000"/>
              <a:buFont typeface="Noto Symbol"/>
              <a:buChar char="➢"/>
            </a:pPr>
            <a:r>
              <a:rPr b="0" baseline="0" i="0" lang="en-US" sz="1500" u="none" cap="none" strike="noStrike">
                <a:solidFill>
                  <a:schemeClr val="dk1"/>
                </a:solidFill>
                <a:latin typeface="Trebuchet MS"/>
                <a:ea typeface="Trebuchet MS"/>
                <a:cs typeface="Trebuchet MS"/>
                <a:sym typeface="Trebuchet MS"/>
              </a:rPr>
              <a:t>Portability</a:t>
            </a:r>
          </a:p>
          <a:p>
            <a:pPr indent="-285750" lvl="1" marL="742950" marR="0" rtl="0" algn="l">
              <a:lnSpc>
                <a:spcPct val="150000"/>
              </a:lnSpc>
              <a:spcBef>
                <a:spcPts val="1400"/>
              </a:spcBef>
              <a:spcAft>
                <a:spcPts val="0"/>
              </a:spcAft>
              <a:buClr>
                <a:schemeClr val="accent1"/>
              </a:buClr>
              <a:buSzPct val="100000"/>
              <a:buFont typeface="Noto Symbol"/>
              <a:buChar char="➢"/>
            </a:pPr>
            <a:r>
              <a:rPr b="0" baseline="0" i="0" lang="en-US" sz="1500" u="none" cap="none" strike="noStrike">
                <a:solidFill>
                  <a:schemeClr val="dk1"/>
                </a:solidFill>
                <a:latin typeface="Trebuchet MS"/>
                <a:ea typeface="Trebuchet MS"/>
                <a:cs typeface="Trebuchet MS"/>
                <a:sym typeface="Trebuchet MS"/>
              </a:rPr>
              <a:t>Robustness</a:t>
            </a:r>
          </a:p>
          <a:p>
            <a:pPr indent="-285750" lvl="1" marL="742950" marR="0" rtl="0" algn="l">
              <a:lnSpc>
                <a:spcPct val="150000"/>
              </a:lnSpc>
              <a:spcBef>
                <a:spcPts val="1400"/>
              </a:spcBef>
              <a:spcAft>
                <a:spcPts val="0"/>
              </a:spcAft>
              <a:buClr>
                <a:schemeClr val="accent1"/>
              </a:buClr>
              <a:buSzPct val="100000"/>
              <a:buFont typeface="Noto Symbol"/>
              <a:buChar char="➢"/>
            </a:pPr>
            <a:r>
              <a:rPr b="0" baseline="0" i="0" lang="en-US" sz="1500" u="none" cap="none" strike="noStrike">
                <a:solidFill>
                  <a:schemeClr val="dk1"/>
                </a:solidFill>
                <a:latin typeface="Trebuchet MS"/>
                <a:ea typeface="Trebuchet MS"/>
                <a:cs typeface="Trebuchet MS"/>
                <a:sym typeface="Trebuchet MS"/>
              </a:rPr>
              <a:t>Maintainability</a:t>
            </a:r>
            <a:r>
              <a:rPr b="1" baseline="0" i="0" lang="en-US" sz="1500" u="none" cap="none" strike="noStrike">
                <a:solidFill>
                  <a:schemeClr val="dk1"/>
                </a:solidFill>
                <a:latin typeface="Trebuchet MS"/>
                <a:ea typeface="Trebuchet MS"/>
                <a:cs typeface="Trebuchet MS"/>
                <a:sym typeface="Trebuchet MS"/>
              </a:rPr>
              <a:t> </a:t>
            </a:r>
          </a:p>
          <a:p>
            <a:pPr indent="-342900" lvl="0" marL="342900" marR="0" rtl="0" algn="l">
              <a:lnSpc>
                <a:spcPct val="150000"/>
              </a:lnSpc>
              <a:spcBef>
                <a:spcPts val="1400"/>
              </a:spcBef>
              <a:spcAft>
                <a:spcPts val="0"/>
              </a:spcAft>
              <a:buClr>
                <a:schemeClr val="accent1"/>
              </a:buClr>
              <a:buSzPct val="100000"/>
              <a:buFont typeface="Noto Symbol"/>
              <a:buChar char="➢"/>
            </a:pPr>
            <a:r>
              <a:rPr b="0" baseline="0" i="0" lang="en-US" sz="1700" u="none" cap="none" strike="noStrike">
                <a:solidFill>
                  <a:schemeClr val="dk1"/>
                </a:solidFill>
                <a:latin typeface="Trebuchet MS"/>
                <a:ea typeface="Trebuchet MS"/>
                <a:cs typeface="Trebuchet MS"/>
                <a:sym typeface="Trebuchet MS"/>
              </a:rPr>
              <a:t>Advantages of UML </a:t>
            </a:r>
          </a:p>
          <a:p>
            <a:pPr indent="-285750" lvl="1" marL="742950" marR="0" rtl="0" algn="l">
              <a:lnSpc>
                <a:spcPct val="150000"/>
              </a:lnSpc>
              <a:spcBef>
                <a:spcPts val="1400"/>
              </a:spcBef>
              <a:spcAft>
                <a:spcPts val="0"/>
              </a:spcAft>
              <a:buClr>
                <a:schemeClr val="accent1"/>
              </a:buClr>
              <a:buSzPct val="100000"/>
              <a:buFont typeface="Noto Symbol"/>
              <a:buChar char="➢"/>
            </a:pPr>
            <a:r>
              <a:rPr b="0" baseline="0" i="0" lang="en-US" sz="1500" u="none" cap="none" strike="noStrike">
                <a:solidFill>
                  <a:schemeClr val="dk1"/>
                </a:solidFill>
                <a:latin typeface="Trebuchet MS"/>
                <a:ea typeface="Trebuchet MS"/>
                <a:cs typeface="Trebuchet MS"/>
                <a:sym typeface="Trebuchet MS"/>
              </a:rPr>
              <a:t>Understandability</a:t>
            </a:r>
          </a:p>
          <a:p>
            <a:pPr indent="48260" lvl="0" marL="91440" marR="0" rtl="0" algn="l">
              <a:lnSpc>
                <a:spcPct val="150000"/>
              </a:lnSpc>
              <a:spcBef>
                <a:spcPts val="1400"/>
              </a:spcBef>
              <a:spcAft>
                <a:spcPts val="200"/>
              </a:spcAft>
              <a:buClr>
                <a:schemeClr val="accent1"/>
              </a:buClr>
              <a:buFont typeface="Arial"/>
              <a:buNone/>
            </a:pPr>
            <a:r>
              <a:t/>
            </a:r>
            <a:endParaRPr b="0" baseline="0" i="0" sz="2200" u="none" cap="none" strike="noStrike">
              <a:solidFill>
                <a:schemeClr val="dk1"/>
              </a:solidFill>
              <a:latin typeface="Trebuchet MS"/>
              <a:ea typeface="Trebuchet MS"/>
              <a:cs typeface="Trebuchet MS"/>
              <a:sym typeface="Trebuchet MS"/>
            </a:endParaRPr>
          </a:p>
        </p:txBody>
      </p:sp>
      <p:sp>
        <p:nvSpPr>
          <p:cNvPr id="226" name="Shape 226"/>
          <p:cNvSpPr txBox="1"/>
          <p:nvPr>
            <p:ph type="title"/>
          </p:nvPr>
        </p:nvSpPr>
        <p:spPr>
          <a:xfrm>
            <a:off x="677333"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US" sz="3600" u="none" cap="none" strike="noStrike">
                <a:solidFill>
                  <a:schemeClr val="accent1"/>
                </a:solidFill>
                <a:latin typeface="Trebuchet MS"/>
                <a:ea typeface="Trebuchet MS"/>
                <a:cs typeface="Trebuchet MS"/>
                <a:sym typeface="Trebuchet MS"/>
              </a:rPr>
              <a:t>ARCHITECTURAL RATIONALE</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677333" y="609600"/>
            <a:ext cx="8596668" cy="1320800"/>
          </a:xfrm>
          <a:prstGeom prst="rect">
            <a:avLst/>
          </a:prstGeom>
          <a:noFill/>
          <a:ln>
            <a:noFill/>
          </a:ln>
        </p:spPr>
        <p:txBody>
          <a:bodyPr anchorCtr="0" anchor="ctr" bIns="45700" lIns="91425" rIns="91425" tIns="45700">
            <a:noAutofit/>
          </a:bodyPr>
          <a:lstStyle/>
          <a:p>
            <a:pPr indent="0" lvl="0" marL="0" marR="0" rtl="0" algn="l">
              <a:lnSpc>
                <a:spcPct val="80000"/>
              </a:lnSpc>
              <a:spcBef>
                <a:spcPts val="0"/>
              </a:spcBef>
              <a:buClr>
                <a:srgbClr val="0C0C0C"/>
              </a:buClr>
              <a:buSzPct val="25000"/>
              <a:buFont typeface="Trebuchet MS"/>
              <a:buNone/>
            </a:pPr>
            <a:r>
              <a:rPr b="0" baseline="0" i="0" lang="en-US" sz="3600" u="none" cap="none" strike="noStrike">
                <a:solidFill>
                  <a:schemeClr val="accent1"/>
                </a:solidFill>
                <a:latin typeface="Trebuchet MS"/>
                <a:ea typeface="Trebuchet MS"/>
                <a:cs typeface="Trebuchet MS"/>
                <a:sym typeface="Trebuchet MS"/>
              </a:rPr>
              <a:t>IMPLEMENTATION/ PROTOTYPE</a:t>
            </a:r>
          </a:p>
        </p:txBody>
      </p:sp>
      <p:sp>
        <p:nvSpPr>
          <p:cNvPr id="232" name="Shape 232"/>
          <p:cNvSpPr txBox="1"/>
          <p:nvPr>
            <p:ph idx="1" type="body"/>
          </p:nvPr>
        </p:nvSpPr>
        <p:spPr>
          <a:xfrm>
            <a:off x="786516" y="1792099"/>
            <a:ext cx="8596668" cy="3880773"/>
          </a:xfrm>
          <a:prstGeom prst="rect">
            <a:avLst/>
          </a:prstGeom>
          <a:noFill/>
          <a:ln>
            <a:noFill/>
          </a:ln>
        </p:spPr>
        <p:txBody>
          <a:bodyPr anchorCtr="0" anchor="t" bIns="45700" lIns="45700" rIns="45700" tIns="45700">
            <a:noAutofit/>
          </a:bodyPr>
          <a:lstStyle/>
          <a:p>
            <a:pPr indent="-345440" lvl="0" marL="434340" marR="0" rtl="0" algn="l">
              <a:lnSpc>
                <a:spcPct val="90000"/>
              </a:lnSpc>
              <a:spcBef>
                <a:spcPts val="0"/>
              </a:spcBef>
              <a:spcAft>
                <a:spcPts val="0"/>
              </a:spcAft>
              <a:buClr>
                <a:schemeClr val="accent1"/>
              </a:buClr>
              <a:buSzPct val="80000"/>
              <a:buFont typeface="Noto Symbol"/>
              <a:buChar char="●"/>
            </a:pPr>
            <a:r>
              <a:rPr b="0" baseline="0" i="0" lang="en-US" sz="2200" u="none" cap="none" strike="noStrike">
                <a:solidFill>
                  <a:schemeClr val="dk1"/>
                </a:solidFill>
                <a:latin typeface="Arial"/>
                <a:ea typeface="Arial"/>
                <a:cs typeface="Arial"/>
                <a:sym typeface="Arial"/>
              </a:rPr>
              <a:t>Java </a:t>
            </a:r>
          </a:p>
          <a:p>
            <a:pPr indent="-345440" lvl="0" marL="434340" marR="0" rtl="0" algn="l">
              <a:lnSpc>
                <a:spcPct val="90000"/>
              </a:lnSpc>
              <a:spcBef>
                <a:spcPts val="1600"/>
              </a:spcBef>
              <a:spcAft>
                <a:spcPts val="0"/>
              </a:spcAft>
              <a:buClr>
                <a:schemeClr val="accent1"/>
              </a:buClr>
              <a:buSzPct val="80000"/>
              <a:buFont typeface="Noto Symbol"/>
              <a:buChar char="●"/>
            </a:pPr>
            <a:r>
              <a:rPr b="0" baseline="0" i="0" lang="en-US" sz="2200" u="none" cap="none" strike="noStrike">
                <a:solidFill>
                  <a:schemeClr val="dk1"/>
                </a:solidFill>
                <a:latin typeface="Arial"/>
                <a:ea typeface="Arial"/>
                <a:cs typeface="Arial"/>
                <a:sym typeface="Arial"/>
              </a:rPr>
              <a:t>Web application</a:t>
            </a:r>
          </a:p>
          <a:p>
            <a:pPr indent="-288289" lvl="1" marL="834389" marR="0" rtl="0" algn="l">
              <a:lnSpc>
                <a:spcPct val="90000"/>
              </a:lnSpc>
              <a:spcBef>
                <a:spcPts val="1600"/>
              </a:spcBef>
              <a:spcAft>
                <a:spcPts val="0"/>
              </a:spcAft>
              <a:buClr>
                <a:schemeClr val="accent1"/>
              </a:buClr>
              <a:buSzPct val="80000"/>
              <a:buFont typeface="Noto Symbol"/>
              <a:buChar char="●"/>
            </a:pPr>
            <a:r>
              <a:rPr b="0" baseline="0" i="0" lang="en-US" sz="2000" u="none" cap="none" strike="noStrike">
                <a:solidFill>
                  <a:schemeClr val="dk1"/>
                </a:solidFill>
                <a:latin typeface="Arial"/>
                <a:ea typeface="Arial"/>
                <a:cs typeface="Arial"/>
                <a:sym typeface="Arial"/>
              </a:rPr>
              <a:t>Internet Access</a:t>
            </a:r>
          </a:p>
          <a:p>
            <a:pPr indent="-345440" lvl="0" marL="434340" marR="0" rtl="0" algn="l">
              <a:lnSpc>
                <a:spcPct val="90000"/>
              </a:lnSpc>
              <a:spcBef>
                <a:spcPts val="1600"/>
              </a:spcBef>
              <a:spcAft>
                <a:spcPts val="0"/>
              </a:spcAft>
              <a:buClr>
                <a:schemeClr val="accent1"/>
              </a:buClr>
              <a:buSzPct val="80000"/>
              <a:buFont typeface="Noto Symbol"/>
              <a:buChar char="●"/>
            </a:pPr>
            <a:r>
              <a:rPr b="0" baseline="0" i="0" lang="en-US" sz="2200" u="none" cap="none" strike="noStrike">
                <a:solidFill>
                  <a:schemeClr val="dk1"/>
                </a:solidFill>
                <a:latin typeface="Arial"/>
                <a:ea typeface="Arial"/>
                <a:cs typeface="Arial"/>
                <a:sym typeface="Arial"/>
              </a:rPr>
              <a:t>Prototype: </a:t>
            </a:r>
          </a:p>
          <a:p>
            <a:pPr indent="-288289" lvl="1" marL="834389" rtl="0">
              <a:lnSpc>
                <a:spcPct val="150000"/>
              </a:lnSpc>
              <a:spcBef>
                <a:spcPts val="0"/>
              </a:spcBef>
              <a:buClr>
                <a:schemeClr val="accent1"/>
              </a:buClr>
              <a:buSzPct val="88888"/>
              <a:buFont typeface="Noto Symbol"/>
              <a:buChar char="●"/>
            </a:pPr>
            <a:r>
              <a:rPr lang="en-US" u="sng">
                <a:solidFill>
                  <a:schemeClr val="hlink"/>
                </a:solidFill>
                <a:latin typeface="Arial"/>
                <a:ea typeface="Arial"/>
                <a:cs typeface="Arial"/>
                <a:sym typeface="Arial"/>
                <a:hlinkClick r:id="rId3"/>
              </a:rPr>
              <a:t>http://www.utdallas.edu/~maryellen.oltman/</a:t>
            </a:r>
          </a:p>
          <a:p>
            <a:pPr indent="-288289" lvl="1" marL="834389" marR="0" rtl="0" algn="l">
              <a:lnSpc>
                <a:spcPct val="90000"/>
              </a:lnSpc>
              <a:spcBef>
                <a:spcPts val="1600"/>
              </a:spcBef>
              <a:spcAft>
                <a:spcPts val="0"/>
              </a:spcAft>
              <a:buClr>
                <a:schemeClr val="accent1"/>
              </a:buClr>
              <a:buSzPct val="80000"/>
              <a:buFont typeface="Noto Symbol"/>
              <a:buChar char="●"/>
            </a:pPr>
            <a:r>
              <a:rPr b="0" baseline="0" i="0" lang="en-US" sz="2000" u="none" cap="none" strike="noStrike">
                <a:solidFill>
                  <a:schemeClr val="dk1"/>
                </a:solidFill>
                <a:latin typeface="Arial"/>
                <a:ea typeface="Arial"/>
                <a:cs typeface="Arial"/>
                <a:sym typeface="Arial"/>
              </a:rPr>
              <a:t>example input:</a:t>
            </a:r>
          </a:p>
          <a:p>
            <a:pPr indent="-231139" lvl="2" marL="1234440" marR="0" rtl="0" algn="l">
              <a:lnSpc>
                <a:spcPct val="90000"/>
              </a:lnSpc>
              <a:spcBef>
                <a:spcPts val="1600"/>
              </a:spcBef>
              <a:spcAft>
                <a:spcPts val="0"/>
              </a:spcAft>
              <a:buClr>
                <a:schemeClr val="accent1"/>
              </a:buClr>
              <a:buSzPct val="79999"/>
              <a:buFont typeface="Noto Symbol"/>
              <a:buChar char="➢"/>
            </a:pPr>
            <a:r>
              <a:rPr b="0" baseline="0" i="0" lang="en-US" sz="1800" u="none" cap="none" strike="noStrike">
                <a:solidFill>
                  <a:schemeClr val="dk1"/>
                </a:solidFill>
                <a:latin typeface="Arial"/>
                <a:ea typeface="Arial"/>
                <a:cs typeface="Arial"/>
                <a:sym typeface="Arial"/>
              </a:rPr>
              <a:t>Please enter some lines$With a dollar sign$In between each one</a:t>
            </a:r>
          </a:p>
          <a:p>
            <a:pPr indent="48260" lvl="0" marL="91440" marR="0" rtl="0" algn="l">
              <a:lnSpc>
                <a:spcPct val="90000"/>
              </a:lnSpc>
              <a:spcBef>
                <a:spcPts val="1600"/>
              </a:spcBef>
              <a:spcAft>
                <a:spcPts val="200"/>
              </a:spcAft>
              <a:buClr>
                <a:schemeClr val="accent1"/>
              </a:buClr>
              <a:buFont typeface="Arial"/>
              <a:buNone/>
            </a:pPr>
            <a:r>
              <a:t/>
            </a:r>
            <a:endParaRPr b="0" baseline="0" i="0" sz="22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557283" y="442900"/>
            <a:ext cx="8596800" cy="1320899"/>
          </a:xfrm>
          <a:prstGeom prst="rect">
            <a:avLst/>
          </a:prstGeom>
        </p:spPr>
        <p:txBody>
          <a:bodyPr anchorCtr="0" anchor="t" bIns="91425" lIns="91425" rIns="91425" tIns="91425">
            <a:noAutofit/>
          </a:bodyPr>
          <a:lstStyle/>
          <a:p>
            <a:pPr rtl="0">
              <a:spcBef>
                <a:spcPts val="0"/>
              </a:spcBef>
              <a:buNone/>
            </a:pPr>
            <a:r>
              <a:rPr lang="en-US"/>
              <a:t>Implementation</a:t>
            </a:r>
          </a:p>
          <a:p>
            <a:pPr>
              <a:spcBef>
                <a:spcPts val="0"/>
              </a:spcBef>
              <a:buNone/>
            </a:pPr>
            <a:r>
              <a:rPr lang="en-US" sz="2400"/>
              <a:t>Prototype</a:t>
            </a:r>
          </a:p>
        </p:txBody>
      </p:sp>
      <p:pic>
        <p:nvPicPr>
          <p:cNvPr id="238" name="Shape 238"/>
          <p:cNvPicPr preferRelativeResize="0"/>
          <p:nvPr/>
        </p:nvPicPr>
        <p:blipFill>
          <a:blip r:embed="rId3">
            <a:alphaModFix/>
          </a:blip>
          <a:stretch>
            <a:fillRect/>
          </a:stretch>
        </p:blipFill>
        <p:spPr>
          <a:xfrm>
            <a:off x="4796887" y="442912"/>
            <a:ext cx="7019925" cy="5972175"/>
          </a:xfrm>
          <a:prstGeom prst="rect">
            <a:avLst/>
          </a:prstGeom>
          <a:noFill/>
          <a:ln>
            <a:noFill/>
          </a:ln>
        </p:spPr>
      </p:pic>
      <p:pic>
        <p:nvPicPr>
          <p:cNvPr id="239" name="Shape 239"/>
          <p:cNvPicPr preferRelativeResize="0"/>
          <p:nvPr/>
        </p:nvPicPr>
        <p:blipFill>
          <a:blip r:embed="rId4">
            <a:alphaModFix/>
          </a:blip>
          <a:stretch>
            <a:fillRect/>
          </a:stretch>
        </p:blipFill>
        <p:spPr>
          <a:xfrm>
            <a:off x="941412" y="1478737"/>
            <a:ext cx="3286125" cy="5191125"/>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idx="1" type="body"/>
          </p:nvPr>
        </p:nvSpPr>
        <p:spPr>
          <a:xfrm>
            <a:off x="751179" y="1302462"/>
            <a:ext cx="8596668" cy="3880773"/>
          </a:xfrm>
          <a:prstGeom prst="rect">
            <a:avLst/>
          </a:prstGeom>
          <a:noFill/>
          <a:ln>
            <a:noFill/>
          </a:ln>
        </p:spPr>
        <p:txBody>
          <a:bodyPr anchorCtr="0" anchor="t" bIns="45700" lIns="91425" rIns="91425" tIns="45700">
            <a:noAutofit/>
          </a:bodyPr>
          <a:lstStyle/>
          <a:p>
            <a:pPr indent="-342900" lvl="0" marL="342900" marR="0" rtl="0" algn="l">
              <a:lnSpc>
                <a:spcPct val="150000"/>
              </a:lnSpc>
              <a:spcBef>
                <a:spcPts val="0"/>
              </a:spcBef>
              <a:spcAft>
                <a:spcPts val="0"/>
              </a:spcAft>
              <a:buClr>
                <a:schemeClr val="accent1"/>
              </a:buClr>
              <a:buSzPct val="79999"/>
              <a:buFont typeface="Noto Symbol"/>
              <a:buChar char="●"/>
            </a:pPr>
            <a:r>
              <a:rPr b="0" baseline="0" i="0" lang="en-US" sz="1800" u="none" cap="none" strike="noStrike">
                <a:solidFill>
                  <a:schemeClr val="dk1"/>
                </a:solidFill>
                <a:latin typeface="Trebuchet MS"/>
                <a:ea typeface="Trebuchet MS"/>
                <a:cs typeface="Trebuchet MS"/>
                <a:sym typeface="Trebuchet MS"/>
              </a:rPr>
              <a:t>What has been done</a:t>
            </a:r>
          </a:p>
          <a:p>
            <a:pPr indent="-285750" lvl="1" marL="742950" marR="0" rtl="0" algn="l">
              <a:lnSpc>
                <a:spcPct val="150000"/>
              </a:lnSpc>
              <a:spcBef>
                <a:spcPts val="1000"/>
              </a:spcBef>
              <a:spcAft>
                <a:spcPts val="0"/>
              </a:spcAft>
              <a:buClr>
                <a:schemeClr val="accent1"/>
              </a:buClr>
              <a:buSzPct val="80000"/>
              <a:buFont typeface="Noto Symbol"/>
              <a:buChar char="●"/>
            </a:pPr>
            <a:r>
              <a:rPr b="0" baseline="0" i="0" lang="en-US" sz="1600" u="none" cap="none" strike="noStrike">
                <a:solidFill>
                  <a:schemeClr val="dk1"/>
                </a:solidFill>
                <a:latin typeface="Trebuchet MS"/>
                <a:ea typeface="Trebuchet MS"/>
                <a:cs typeface="Trebuchet MS"/>
                <a:sym typeface="Trebuchet MS"/>
              </a:rPr>
              <a:t>Requirements Elicited</a:t>
            </a:r>
          </a:p>
          <a:p>
            <a:pPr indent="-285750" lvl="1" marL="742950" marR="0" rtl="0" algn="l">
              <a:lnSpc>
                <a:spcPct val="150000"/>
              </a:lnSpc>
              <a:spcBef>
                <a:spcPts val="1000"/>
              </a:spcBef>
              <a:spcAft>
                <a:spcPts val="0"/>
              </a:spcAft>
              <a:buClr>
                <a:schemeClr val="accent1"/>
              </a:buClr>
              <a:buSzPct val="80000"/>
              <a:buFont typeface="Noto Symbol"/>
              <a:buChar char="●"/>
            </a:pPr>
            <a:r>
              <a:rPr b="0" baseline="0" i="0" lang="en-US" sz="1600" u="none" cap="none" strike="noStrike">
                <a:solidFill>
                  <a:schemeClr val="dk1"/>
                </a:solidFill>
                <a:latin typeface="Trebuchet MS"/>
                <a:ea typeface="Trebuchet MS"/>
                <a:cs typeface="Trebuchet MS"/>
                <a:sym typeface="Trebuchet MS"/>
              </a:rPr>
              <a:t>Requirement Specification</a:t>
            </a:r>
          </a:p>
          <a:p>
            <a:pPr indent="-228600" lvl="2" marL="1143000" marR="0" rtl="0" algn="l">
              <a:lnSpc>
                <a:spcPct val="150000"/>
              </a:lnSpc>
              <a:spcBef>
                <a:spcPts val="1000"/>
              </a:spcBef>
              <a:spcAft>
                <a:spcPts val="0"/>
              </a:spcAft>
              <a:buClr>
                <a:schemeClr val="accent1"/>
              </a:buClr>
              <a:buSzPct val="80000"/>
              <a:buFont typeface="Noto Symbol"/>
              <a:buChar char="●"/>
            </a:pPr>
            <a:r>
              <a:rPr b="0" baseline="0" i="0" lang="en-US" sz="1400" u="none" cap="none" strike="noStrike">
                <a:solidFill>
                  <a:schemeClr val="dk1"/>
                </a:solidFill>
                <a:latin typeface="Trebuchet MS"/>
                <a:ea typeface="Trebuchet MS"/>
                <a:cs typeface="Trebuchet MS"/>
                <a:sym typeface="Trebuchet MS"/>
              </a:rPr>
              <a:t>Functional and Non -Functional Traceability</a:t>
            </a:r>
          </a:p>
          <a:p>
            <a:pPr indent="-285750" lvl="1" marL="742950" marR="0" rtl="0" algn="l">
              <a:lnSpc>
                <a:spcPct val="150000"/>
              </a:lnSpc>
              <a:spcBef>
                <a:spcPts val="1000"/>
              </a:spcBef>
              <a:spcAft>
                <a:spcPts val="0"/>
              </a:spcAft>
              <a:buClr>
                <a:schemeClr val="accent1"/>
              </a:buClr>
              <a:buSzPct val="80000"/>
              <a:buFont typeface="Noto Symbol"/>
              <a:buChar char="●"/>
            </a:pPr>
            <a:r>
              <a:rPr b="0" baseline="0" i="0" lang="en-US" sz="1600" u="none" cap="none" strike="noStrike">
                <a:solidFill>
                  <a:schemeClr val="dk1"/>
                </a:solidFill>
                <a:latin typeface="Trebuchet MS"/>
                <a:ea typeface="Trebuchet MS"/>
                <a:cs typeface="Trebuchet MS"/>
                <a:sym typeface="Trebuchet MS"/>
              </a:rPr>
              <a:t>Architectural Design</a:t>
            </a:r>
          </a:p>
          <a:p>
            <a:pPr indent="-228600" lvl="2" marL="1143000" marR="0" rtl="0" algn="l">
              <a:lnSpc>
                <a:spcPct val="150000"/>
              </a:lnSpc>
              <a:spcBef>
                <a:spcPts val="1000"/>
              </a:spcBef>
              <a:spcAft>
                <a:spcPts val="0"/>
              </a:spcAft>
              <a:buClr>
                <a:schemeClr val="accent1"/>
              </a:buClr>
              <a:buSzPct val="80000"/>
              <a:buFont typeface="Noto Symbol"/>
              <a:buChar char="●"/>
            </a:pPr>
            <a:r>
              <a:rPr b="0" baseline="0" i="0" lang="en-US" sz="1400" u="none" cap="none" strike="noStrike">
                <a:solidFill>
                  <a:schemeClr val="dk1"/>
                </a:solidFill>
                <a:latin typeface="Trebuchet MS"/>
                <a:ea typeface="Trebuchet MS"/>
                <a:cs typeface="Trebuchet MS"/>
                <a:sym typeface="Trebuchet MS"/>
              </a:rPr>
              <a:t>Tradeoff Analysis</a:t>
            </a:r>
          </a:p>
          <a:p>
            <a:pPr indent="-285750" lvl="1" marL="742950" marR="0" rtl="0" algn="l">
              <a:lnSpc>
                <a:spcPct val="150000"/>
              </a:lnSpc>
              <a:spcBef>
                <a:spcPts val="1000"/>
              </a:spcBef>
              <a:spcAft>
                <a:spcPts val="0"/>
              </a:spcAft>
              <a:buClr>
                <a:schemeClr val="accent1"/>
              </a:buClr>
              <a:buSzPct val="80000"/>
              <a:buFont typeface="Noto Symbol"/>
              <a:buChar char="●"/>
            </a:pPr>
            <a:r>
              <a:rPr b="0" baseline="0" i="0" lang="en-US" sz="1600" u="none" cap="none" strike="noStrike">
                <a:solidFill>
                  <a:schemeClr val="dk1"/>
                </a:solidFill>
                <a:latin typeface="Trebuchet MS"/>
                <a:ea typeface="Trebuchet MS"/>
                <a:cs typeface="Trebuchet MS"/>
                <a:sym typeface="Trebuchet MS"/>
              </a:rPr>
              <a:t>Implementation/ Prototype </a:t>
            </a:r>
          </a:p>
          <a:p>
            <a:pPr indent="-285750" lvl="1" marL="742950" marR="0" rtl="0" algn="l">
              <a:lnSpc>
                <a:spcPct val="150000"/>
              </a:lnSpc>
              <a:spcBef>
                <a:spcPts val="1000"/>
              </a:spcBef>
              <a:spcAft>
                <a:spcPts val="0"/>
              </a:spcAft>
              <a:buClr>
                <a:schemeClr val="accent1"/>
              </a:buClr>
              <a:buSzPct val="80000"/>
              <a:buFont typeface="Noto Symbol"/>
              <a:buChar char="●"/>
            </a:pPr>
            <a:r>
              <a:rPr b="0" baseline="0" i="0" lang="en-US" sz="1600" u="none" cap="none" strike="noStrike">
                <a:solidFill>
                  <a:schemeClr val="dk1"/>
                </a:solidFill>
                <a:latin typeface="Trebuchet MS"/>
                <a:ea typeface="Trebuchet MS"/>
                <a:cs typeface="Trebuchet MS"/>
                <a:sym typeface="Trebuchet MS"/>
              </a:rPr>
              <a:t>Phase 1 Interim Deliverables: </a:t>
            </a:r>
            <a:r>
              <a:rPr b="0" baseline="0" i="0" lang="en-US" sz="1600" u="sng" cap="none" strike="noStrike">
                <a:solidFill>
                  <a:schemeClr val="hlink"/>
                </a:solidFill>
                <a:latin typeface="Arial"/>
                <a:ea typeface="Arial"/>
                <a:cs typeface="Arial"/>
                <a:sym typeface="Arial"/>
                <a:hlinkClick r:id="rId3"/>
              </a:rPr>
              <a:t>http://www.utdallas.edu/~maryellen.oltman/</a:t>
            </a:r>
          </a:p>
          <a:p>
            <a:pPr indent="-204469" lvl="1" marL="742950" marR="0" rtl="0" algn="l">
              <a:lnSpc>
                <a:spcPct val="150000"/>
              </a:lnSpc>
              <a:spcBef>
                <a:spcPts val="1000"/>
              </a:spcBef>
              <a:spcAft>
                <a:spcPts val="0"/>
              </a:spcAft>
              <a:buClr>
                <a:schemeClr val="accent1"/>
              </a:buClr>
              <a:buFont typeface="Noto Symbol"/>
              <a:buNone/>
            </a:pPr>
            <a:r>
              <a:t/>
            </a:r>
            <a:endParaRPr b="0" baseline="0" i="0" sz="1600" u="none" cap="none" strike="noStrike">
              <a:solidFill>
                <a:schemeClr val="dk1"/>
              </a:solidFill>
              <a:latin typeface="Arial"/>
              <a:ea typeface="Arial"/>
              <a:cs typeface="Arial"/>
              <a:sym typeface="Arial"/>
            </a:endParaRPr>
          </a:p>
          <a:p>
            <a:pPr indent="-204469" lvl="1" marL="742950" marR="0" rtl="0" algn="l">
              <a:lnSpc>
                <a:spcPct val="150000"/>
              </a:lnSpc>
              <a:spcBef>
                <a:spcPts val="1000"/>
              </a:spcBef>
              <a:spcAft>
                <a:spcPts val="0"/>
              </a:spcAft>
              <a:buClr>
                <a:schemeClr val="accent1"/>
              </a:buClr>
              <a:buFont typeface="Noto Symbol"/>
              <a:buNone/>
            </a:pPr>
            <a:r>
              <a:t/>
            </a:r>
            <a:endParaRPr b="0" baseline="0" i="0" sz="1600" u="none" cap="none" strike="noStrike">
              <a:solidFill>
                <a:srgbClr val="3F3F3F"/>
              </a:solidFill>
              <a:latin typeface="Trebuchet MS"/>
              <a:ea typeface="Trebuchet MS"/>
              <a:cs typeface="Trebuchet MS"/>
              <a:sym typeface="Trebuchet MS"/>
            </a:endParaRPr>
          </a:p>
          <a:p>
            <a:pPr indent="-251459" lvl="0" marL="342900" marR="0" rtl="0" algn="l">
              <a:lnSpc>
                <a:spcPct val="150000"/>
              </a:lnSpc>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a:p>
            <a:pPr indent="-251459" lvl="0" marL="342900" marR="0" rtl="0" algn="l">
              <a:lnSpc>
                <a:spcPct val="150000"/>
              </a:lnSpc>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
        <p:nvSpPr>
          <p:cNvPr id="245" name="Shape 245"/>
          <p:cNvSpPr txBox="1"/>
          <p:nvPr>
            <p:ph type="title"/>
          </p:nvPr>
        </p:nvSpPr>
        <p:spPr>
          <a:xfrm>
            <a:off x="677333" y="322996"/>
            <a:ext cx="8596668" cy="1004762"/>
          </a:xfrm>
          <a:prstGeom prst="rect">
            <a:avLst/>
          </a:prstGeom>
          <a:noFill/>
          <a:ln>
            <a:noFill/>
          </a:ln>
        </p:spPr>
        <p:txBody>
          <a:bodyPr anchorCtr="0" anchor="ctr" bIns="45700" lIns="91425" rIns="91425" tIns="45700">
            <a:noAutofit/>
          </a:bodyPr>
          <a:lstStyle/>
          <a:p>
            <a:pPr indent="0" lvl="0" marL="0" marR="0" rtl="0" algn="l">
              <a:lnSpc>
                <a:spcPct val="80000"/>
              </a:lnSpc>
              <a:spcBef>
                <a:spcPts val="0"/>
              </a:spcBef>
              <a:buClr>
                <a:srgbClr val="0C0C0C"/>
              </a:buClr>
              <a:buSzPct val="25000"/>
              <a:buFont typeface="Trebuchet MS"/>
              <a:buNone/>
            </a:pPr>
            <a:r>
              <a:rPr b="0" baseline="0" i="0" lang="en-US" sz="3600" u="none" cap="none" strike="noStrike">
                <a:solidFill>
                  <a:schemeClr val="accent1"/>
                </a:solidFill>
                <a:latin typeface="Trebuchet MS"/>
                <a:ea typeface="Trebuchet MS"/>
                <a:cs typeface="Trebuchet MS"/>
                <a:sym typeface="Trebuchet MS"/>
              </a:rPr>
              <a:t>SUMMARY</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677333" y="664191"/>
            <a:ext cx="8596668" cy="1110017"/>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US" sz="3600" u="none" cap="none" strike="noStrike">
                <a:solidFill>
                  <a:schemeClr val="accent1"/>
                </a:solidFill>
                <a:latin typeface="Trebuchet MS"/>
                <a:ea typeface="Trebuchet MS"/>
                <a:cs typeface="Trebuchet MS"/>
                <a:sym typeface="Trebuchet MS"/>
              </a:rPr>
              <a:t>FUTURE TASKS</a:t>
            </a:r>
          </a:p>
        </p:txBody>
      </p:sp>
      <p:sp>
        <p:nvSpPr>
          <p:cNvPr id="251" name="Shape 251"/>
          <p:cNvSpPr txBox="1"/>
          <p:nvPr/>
        </p:nvSpPr>
        <p:spPr>
          <a:xfrm>
            <a:off x="677333" y="1608766"/>
            <a:ext cx="8596668" cy="3880773"/>
          </a:xfrm>
          <a:prstGeom prst="rect">
            <a:avLst/>
          </a:prstGeom>
          <a:noFill/>
          <a:ln>
            <a:noFill/>
          </a:ln>
        </p:spPr>
        <p:txBody>
          <a:bodyPr anchorCtr="0" anchor="t" bIns="45700" lIns="91425" rIns="91425" tIns="45700">
            <a:noAutofit/>
          </a:bodyPr>
          <a:lstStyle/>
          <a:p>
            <a:pPr indent="-342900" lvl="0" marL="342900" marR="0" rtl="0" algn="l">
              <a:lnSpc>
                <a:spcPct val="150000"/>
              </a:lnSpc>
              <a:spcBef>
                <a:spcPts val="0"/>
              </a:spcBef>
              <a:spcAft>
                <a:spcPts val="0"/>
              </a:spcAft>
              <a:buClr>
                <a:schemeClr val="accent1"/>
              </a:buClr>
              <a:buSzPct val="79999"/>
              <a:buFont typeface="Noto Symbol"/>
              <a:buChar char="●"/>
            </a:pPr>
            <a:r>
              <a:rPr b="0" baseline="0" i="0" lang="en-US" sz="1800" u="none" cap="none" strike="noStrike">
                <a:solidFill>
                  <a:schemeClr val="dk1"/>
                </a:solidFill>
                <a:latin typeface="Trebuchet MS"/>
                <a:ea typeface="Trebuchet MS"/>
                <a:cs typeface="Trebuchet MS"/>
                <a:sym typeface="Trebuchet MS"/>
                <a:rtl val="0"/>
              </a:rPr>
              <a:t>What has to be done</a:t>
            </a:r>
          </a:p>
          <a:p>
            <a:pPr indent="-285750" lvl="1" marL="742950" marR="0" rtl="0" algn="l">
              <a:lnSpc>
                <a:spcPct val="150000"/>
              </a:lnSpc>
              <a:spcBef>
                <a:spcPts val="1000"/>
              </a:spcBef>
              <a:spcAft>
                <a:spcPts val="0"/>
              </a:spcAft>
              <a:buClr>
                <a:schemeClr val="accent1"/>
              </a:buClr>
              <a:buSzPct val="80000"/>
              <a:buFont typeface="Noto Symbol"/>
              <a:buChar char="●"/>
            </a:pPr>
            <a:r>
              <a:rPr b="0" baseline="0" i="0" lang="en-US" sz="1600" u="none" cap="none" strike="noStrike">
                <a:solidFill>
                  <a:schemeClr val="dk1"/>
                </a:solidFill>
                <a:latin typeface="Trebuchet MS"/>
                <a:ea typeface="Trebuchet MS"/>
                <a:cs typeface="Trebuchet MS"/>
                <a:sym typeface="Trebuchet MS"/>
                <a:rtl val="0"/>
              </a:rPr>
              <a:t>Testing</a:t>
            </a:r>
          </a:p>
          <a:p>
            <a:pPr indent="-285750" lvl="1" marL="742950" marR="0" rtl="0" algn="l">
              <a:lnSpc>
                <a:spcPct val="150000"/>
              </a:lnSpc>
              <a:spcBef>
                <a:spcPts val="1000"/>
              </a:spcBef>
              <a:spcAft>
                <a:spcPts val="0"/>
              </a:spcAft>
              <a:buClr>
                <a:schemeClr val="accent1"/>
              </a:buClr>
              <a:buSzPct val="80000"/>
              <a:buFont typeface="Noto Symbol"/>
              <a:buChar char="●"/>
            </a:pPr>
            <a:r>
              <a:rPr b="0" baseline="0" i="0" lang="en-US" sz="1600" u="none" cap="none" strike="noStrike">
                <a:solidFill>
                  <a:schemeClr val="dk1"/>
                </a:solidFill>
                <a:latin typeface="Trebuchet MS"/>
                <a:ea typeface="Trebuchet MS"/>
                <a:cs typeface="Trebuchet MS"/>
                <a:sym typeface="Trebuchet MS"/>
                <a:rtl val="0"/>
              </a:rPr>
              <a:t>Documentation Refinement</a:t>
            </a:r>
          </a:p>
          <a:p>
            <a:pPr indent="-285750" lvl="1" marL="742950" marR="0" rtl="0" algn="l">
              <a:lnSpc>
                <a:spcPct val="150000"/>
              </a:lnSpc>
              <a:spcBef>
                <a:spcPts val="1000"/>
              </a:spcBef>
              <a:spcAft>
                <a:spcPts val="0"/>
              </a:spcAft>
              <a:buClr>
                <a:schemeClr val="accent1"/>
              </a:buClr>
              <a:buSzPct val="80000"/>
              <a:buFont typeface="Noto Symbol"/>
              <a:buChar char="●"/>
            </a:pPr>
            <a:r>
              <a:rPr b="0" baseline="0" i="0" lang="en-US" sz="1600" u="none" cap="none" strike="noStrike">
                <a:solidFill>
                  <a:schemeClr val="dk1"/>
                </a:solidFill>
                <a:latin typeface="Trebuchet MS"/>
                <a:ea typeface="Trebuchet MS"/>
                <a:cs typeface="Trebuchet MS"/>
                <a:sym typeface="Trebuchet MS"/>
                <a:rtl val="0"/>
              </a:rPr>
              <a:t>Enhancements</a:t>
            </a:r>
          </a:p>
          <a:p>
            <a:pPr indent="-285750" lvl="1" marL="742950" marR="0" rtl="0" algn="l">
              <a:lnSpc>
                <a:spcPct val="150000"/>
              </a:lnSpc>
              <a:spcBef>
                <a:spcPts val="1000"/>
              </a:spcBef>
              <a:spcAft>
                <a:spcPts val="0"/>
              </a:spcAft>
              <a:buClr>
                <a:schemeClr val="accent1"/>
              </a:buClr>
              <a:buSzPct val="80000"/>
              <a:buFont typeface="Noto Symbol"/>
              <a:buChar char="●"/>
            </a:pPr>
            <a:r>
              <a:rPr b="0" baseline="0" i="0" lang="en-US" sz="1600" u="none" cap="none" strike="noStrike">
                <a:solidFill>
                  <a:schemeClr val="dk1"/>
                </a:solidFill>
                <a:latin typeface="Trebuchet MS"/>
                <a:ea typeface="Trebuchet MS"/>
                <a:cs typeface="Trebuchet MS"/>
                <a:sym typeface="Trebuchet MS"/>
                <a:rtl val="0"/>
              </a:rPr>
              <a:t>Final Deliverables</a:t>
            </a:r>
          </a:p>
          <a:p>
            <a:pPr indent="-251459" lvl="0" marL="342900" marR="0" rtl="0" algn="l">
              <a:lnSpc>
                <a:spcPct val="150000"/>
              </a:lnSpc>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rtl val="0"/>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2000"/>
                                        <p:tgtEl>
                                          <p:spTgt spid="2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ph type="title"/>
          </p:nvPr>
        </p:nvSpPr>
        <p:spPr>
          <a:xfrm>
            <a:off x="677333"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US" sz="3600" u="none" cap="none" strike="noStrike">
                <a:solidFill>
                  <a:schemeClr val="accent1"/>
                </a:solidFill>
                <a:latin typeface="Trebuchet MS"/>
                <a:ea typeface="Trebuchet MS"/>
                <a:cs typeface="Trebuchet MS"/>
                <a:sym typeface="Trebuchet MS"/>
              </a:rPr>
              <a:t>WHY WE ARE BEST</a:t>
            </a:r>
          </a:p>
        </p:txBody>
      </p:sp>
      <p:sp>
        <p:nvSpPr>
          <p:cNvPr id="257" name="Shape 257"/>
          <p:cNvSpPr txBox="1"/>
          <p:nvPr/>
        </p:nvSpPr>
        <p:spPr>
          <a:xfrm>
            <a:off x="800175" y="1464549"/>
            <a:ext cx="8596800" cy="4393499"/>
          </a:xfrm>
          <a:prstGeom prst="rect">
            <a:avLst/>
          </a:prstGeom>
          <a:noFill/>
          <a:ln>
            <a:noFill/>
          </a:ln>
        </p:spPr>
        <p:txBody>
          <a:bodyPr anchorCtr="0" anchor="t" bIns="45700" lIns="91425" rIns="91425" tIns="45700">
            <a:noAutofit/>
          </a:bodyPr>
          <a:lstStyle/>
          <a:p>
            <a:pPr indent="-342900" lvl="0" marL="342900" rtl="0">
              <a:lnSpc>
                <a:spcPct val="150000"/>
              </a:lnSpc>
              <a:spcBef>
                <a:spcPts val="0"/>
              </a:spcBef>
              <a:buClr>
                <a:schemeClr val="accent1"/>
              </a:buClr>
              <a:buSzPct val="80000"/>
              <a:buFont typeface="Noto Symbol"/>
              <a:buChar char="➢"/>
            </a:pPr>
            <a:r>
              <a:rPr lang="en-US" sz="2300">
                <a:solidFill>
                  <a:srgbClr val="0C0C0C"/>
                </a:solidFill>
                <a:latin typeface="Trebuchet MS"/>
                <a:ea typeface="Trebuchet MS"/>
                <a:cs typeface="Trebuchet MS"/>
                <a:sym typeface="Trebuchet MS"/>
              </a:rPr>
              <a:t>We are best because our system is</a:t>
            </a:r>
          </a:p>
          <a:p>
            <a:pPr indent="-204469" lvl="1" marL="742950" rtl="0">
              <a:lnSpc>
                <a:spcPct val="150000"/>
              </a:lnSpc>
              <a:spcBef>
                <a:spcPts val="1000"/>
              </a:spcBef>
              <a:buClr>
                <a:schemeClr val="accent1"/>
              </a:buClr>
              <a:buFont typeface="Noto Symbol"/>
              <a:buChar char="●"/>
            </a:pPr>
            <a:r>
              <a:rPr lang="en-US" sz="2300">
                <a:solidFill>
                  <a:srgbClr val="0C0C0C"/>
                </a:solidFill>
                <a:latin typeface="Trebuchet MS"/>
                <a:ea typeface="Trebuchet MS"/>
                <a:cs typeface="Trebuchet MS"/>
                <a:sym typeface="Trebuchet MS"/>
              </a:rPr>
              <a:t>Easy to use - the description on the pages make it easy for the user to navigate the application.</a:t>
            </a:r>
          </a:p>
          <a:p>
            <a:pPr indent="-204469" lvl="1" marL="742950" rtl="0">
              <a:lnSpc>
                <a:spcPct val="150000"/>
              </a:lnSpc>
              <a:spcBef>
                <a:spcPts val="1000"/>
              </a:spcBef>
              <a:buClr>
                <a:schemeClr val="accent1"/>
              </a:buClr>
              <a:buFont typeface="Noto Symbol"/>
              <a:buChar char="●"/>
            </a:pPr>
            <a:r>
              <a:rPr lang="en-US" sz="2300">
                <a:solidFill>
                  <a:srgbClr val="0C0C0C"/>
                </a:solidFill>
                <a:latin typeface="Trebuchet MS"/>
                <a:ea typeface="Trebuchet MS"/>
                <a:cs typeface="Trebuchet MS"/>
                <a:sym typeface="Trebuchet MS"/>
              </a:rPr>
              <a:t>Performance - the response time is &lt;5 seconds for each input line.</a:t>
            </a:r>
          </a:p>
          <a:p>
            <a:pPr indent="-293369" lvl="1" marL="742950" rtl="0">
              <a:lnSpc>
                <a:spcPct val="150000"/>
              </a:lnSpc>
              <a:spcBef>
                <a:spcPts val="1000"/>
              </a:spcBef>
              <a:buClr>
                <a:schemeClr val="accent1"/>
              </a:buClr>
              <a:buSzPct val="60869"/>
              <a:buFont typeface="Noto Symbol"/>
              <a:buChar char="●"/>
            </a:pPr>
            <a:r>
              <a:rPr lang="en-US" sz="2300">
                <a:solidFill>
                  <a:srgbClr val="0C0C0C"/>
                </a:solidFill>
                <a:latin typeface="Trebuchet MS"/>
                <a:ea typeface="Trebuchet MS"/>
                <a:cs typeface="Trebuchet MS"/>
                <a:sym typeface="Trebuchet MS"/>
              </a:rPr>
              <a:t>The team has covered all the functional requirements.</a:t>
            </a:r>
          </a:p>
          <a:p>
            <a:pPr indent="0" lvl="0" marL="457200" rtl="0">
              <a:lnSpc>
                <a:spcPct val="150000"/>
              </a:lnSpc>
              <a:spcBef>
                <a:spcPts val="1000"/>
              </a:spcBef>
              <a:buNone/>
            </a:pPr>
            <a:r>
              <a:t/>
            </a:r>
            <a:endParaRPr sz="2300">
              <a:solidFill>
                <a:srgbClr val="0C0C0C"/>
              </a:solidFill>
              <a:latin typeface="Trebuchet MS"/>
              <a:ea typeface="Trebuchet MS"/>
              <a:cs typeface="Trebuchet MS"/>
              <a:sym typeface="Trebuchet MS"/>
            </a:endParaRPr>
          </a:p>
          <a:p>
            <a:pPr lvl="0" rtl="0">
              <a:lnSpc>
                <a:spcPct val="150000"/>
              </a:lnSpc>
              <a:spcBef>
                <a:spcPts val="1000"/>
              </a:spcBef>
              <a:buNone/>
            </a:pPr>
            <a:r>
              <a:t/>
            </a:r>
            <a:endParaRPr sz="1800">
              <a:solidFill>
                <a:srgbClr val="3F3F3F"/>
              </a:solidFill>
              <a:latin typeface="Trebuchet MS"/>
              <a:ea typeface="Trebuchet MS"/>
              <a:cs typeface="Trebuchet MS"/>
              <a:sym typeface="Trebuchet MS"/>
              <a:rtl val="0"/>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677333" y="609600"/>
            <a:ext cx="8596668" cy="80584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US" sz="3600" u="none" cap="none" strike="noStrike">
                <a:solidFill>
                  <a:schemeClr val="accent1"/>
                </a:solidFill>
                <a:latin typeface="Trebuchet MS"/>
                <a:ea typeface="Trebuchet MS"/>
                <a:cs typeface="Trebuchet MS"/>
                <a:sym typeface="Trebuchet MS"/>
              </a:rPr>
              <a:t>TEAM - $QUICK SEARCH</a:t>
            </a:r>
          </a:p>
        </p:txBody>
      </p:sp>
      <p:sp>
        <p:nvSpPr>
          <p:cNvPr id="149" name="Shape 149"/>
          <p:cNvSpPr txBox="1"/>
          <p:nvPr>
            <p:ph idx="1" type="body"/>
          </p:nvPr>
        </p:nvSpPr>
        <p:spPr>
          <a:xfrm>
            <a:off x="677333" y="1778694"/>
            <a:ext cx="8596668" cy="4262667"/>
          </a:xfrm>
          <a:prstGeom prst="rect">
            <a:avLst/>
          </a:prstGeom>
          <a:noFill/>
          <a:ln>
            <a:noFill/>
          </a:ln>
        </p:spPr>
        <p:txBody>
          <a:bodyPr anchorCtr="0" anchor="t" bIns="45700" lIns="91425" rIns="91425" tIns="45700">
            <a:noAutofit/>
          </a:bodyPr>
          <a:lstStyle/>
          <a:p>
            <a:pPr indent="-342900" lvl="0" marL="342900" marR="0" rtl="0" algn="l">
              <a:lnSpc>
                <a:spcPct val="150000"/>
              </a:lnSpc>
              <a:spcBef>
                <a:spcPts val="0"/>
              </a:spcBef>
              <a:spcAft>
                <a:spcPts val="0"/>
              </a:spcAft>
              <a:buClr>
                <a:schemeClr val="accent1"/>
              </a:buClr>
              <a:buSzPct val="80000"/>
              <a:buFont typeface="Noto Symbol"/>
              <a:buChar char="➢"/>
            </a:pPr>
            <a:r>
              <a:rPr b="0" baseline="0" i="0" lang="en-US" sz="2300" u="none" cap="none" strike="noStrike">
                <a:solidFill>
                  <a:srgbClr val="0C0C0C"/>
                </a:solidFill>
                <a:latin typeface="Trebuchet MS"/>
                <a:ea typeface="Trebuchet MS"/>
                <a:cs typeface="Trebuchet MS"/>
                <a:sym typeface="Trebuchet MS"/>
              </a:rPr>
              <a:t>Sruthi Chappidi</a:t>
            </a:r>
          </a:p>
          <a:p>
            <a:pPr indent="-342900" lvl="0" marL="342900" marR="0" rtl="0" algn="l">
              <a:lnSpc>
                <a:spcPct val="150000"/>
              </a:lnSpc>
              <a:spcBef>
                <a:spcPts val="1000"/>
              </a:spcBef>
              <a:spcAft>
                <a:spcPts val="0"/>
              </a:spcAft>
              <a:buClr>
                <a:schemeClr val="accent1"/>
              </a:buClr>
              <a:buSzPct val="80000"/>
              <a:buFont typeface="Noto Symbol"/>
              <a:buChar char="➢"/>
            </a:pPr>
            <a:r>
              <a:rPr b="0" baseline="0" i="0" lang="en-US" sz="2300" u="none" cap="none" strike="noStrike">
                <a:solidFill>
                  <a:srgbClr val="0C0C0C"/>
                </a:solidFill>
                <a:latin typeface="Trebuchet MS"/>
                <a:ea typeface="Trebuchet MS"/>
                <a:cs typeface="Trebuchet MS"/>
                <a:sym typeface="Trebuchet MS"/>
              </a:rPr>
              <a:t>Barbara Maweu</a:t>
            </a:r>
          </a:p>
          <a:p>
            <a:pPr indent="-342900" lvl="0" marL="342900" marR="0" rtl="0" algn="l">
              <a:lnSpc>
                <a:spcPct val="150000"/>
              </a:lnSpc>
              <a:spcBef>
                <a:spcPts val="1000"/>
              </a:spcBef>
              <a:spcAft>
                <a:spcPts val="0"/>
              </a:spcAft>
              <a:buClr>
                <a:schemeClr val="accent1"/>
              </a:buClr>
              <a:buSzPct val="80000"/>
              <a:buFont typeface="Noto Symbol"/>
              <a:buChar char="➢"/>
            </a:pPr>
            <a:r>
              <a:rPr b="0" baseline="0" i="0" lang="en-US" sz="2300" u="none" cap="none" strike="noStrike">
                <a:solidFill>
                  <a:srgbClr val="0C0C0C"/>
                </a:solidFill>
                <a:latin typeface="Trebuchet MS"/>
                <a:ea typeface="Trebuchet MS"/>
                <a:cs typeface="Trebuchet MS"/>
                <a:sym typeface="Trebuchet MS"/>
              </a:rPr>
              <a:t>Maryellen Oltman</a:t>
            </a:r>
          </a:p>
          <a:p>
            <a:pPr indent="-342900" lvl="0" marL="342900" marR="0" rtl="0" algn="l">
              <a:lnSpc>
                <a:spcPct val="150000"/>
              </a:lnSpc>
              <a:spcBef>
                <a:spcPts val="1000"/>
              </a:spcBef>
              <a:spcAft>
                <a:spcPts val="0"/>
              </a:spcAft>
              <a:buClr>
                <a:schemeClr val="accent1"/>
              </a:buClr>
              <a:buSzPct val="80000"/>
              <a:buFont typeface="Noto Symbol"/>
              <a:buChar char="➢"/>
            </a:pPr>
            <a:r>
              <a:rPr b="0" baseline="0" i="0" lang="en-US" sz="2300" u="none" cap="none" strike="noStrike">
                <a:solidFill>
                  <a:srgbClr val="0C0C0C"/>
                </a:solidFill>
                <a:latin typeface="Trebuchet MS"/>
                <a:ea typeface="Trebuchet MS"/>
                <a:cs typeface="Trebuchet MS"/>
                <a:sym typeface="Trebuchet MS"/>
              </a:rPr>
              <a:t>Twinkle Sharma</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anim calcmode="lin" valueType="num">
                                      <p:cBhvr additive="base">
                                        <p:cTn dur="500"/>
                                        <p:tgtEl>
                                          <p:spTgt spid="14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anim calcmode="lin" valueType="num">
                                      <p:cBhvr additive="base">
                                        <p:cTn dur="500"/>
                                        <p:tgtEl>
                                          <p:spTgt spid="14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9">
                                            <p:txEl>
                                              <p:pRg end="2" st="2"/>
                                            </p:txEl>
                                          </p:spTgt>
                                        </p:tgtEl>
                                        <p:attrNameLst>
                                          <p:attrName>style.visibility</p:attrName>
                                        </p:attrNameLst>
                                      </p:cBhvr>
                                      <p:to>
                                        <p:strVal val="visible"/>
                                      </p:to>
                                    </p:set>
                                    <p:anim calcmode="lin" valueType="num">
                                      <p:cBhvr additive="base">
                                        <p:cTn dur="500"/>
                                        <p:tgtEl>
                                          <p:spTgt spid="14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9">
                                            <p:txEl>
                                              <p:pRg end="3" st="3"/>
                                            </p:txEl>
                                          </p:spTgt>
                                        </p:tgtEl>
                                        <p:attrNameLst>
                                          <p:attrName>style.visibility</p:attrName>
                                        </p:attrNameLst>
                                      </p:cBhvr>
                                      <p:to>
                                        <p:strVal val="visible"/>
                                      </p:to>
                                    </p:set>
                                    <p:anim calcmode="lin" valueType="num">
                                      <p:cBhvr additive="base">
                                        <p:cTn dur="500"/>
                                        <p:tgtEl>
                                          <p:spTgt spid="149">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577127" y="371026"/>
            <a:ext cx="8596668" cy="931681"/>
          </a:xfrm>
          <a:prstGeom prst="rect">
            <a:avLst/>
          </a:prstGeom>
          <a:noFill/>
          <a:ln>
            <a:noFill/>
          </a:ln>
        </p:spPr>
        <p:txBody>
          <a:bodyPr anchorCtr="0" anchor="b" bIns="45700" lIns="91425" rIns="91425" tIns="45700">
            <a:noAutofit/>
          </a:bodyPr>
          <a:lstStyle/>
          <a:p>
            <a:pPr indent="0" lvl="0" marL="0" marR="0" rtl="0" algn="l">
              <a:spcBef>
                <a:spcPts val="0"/>
              </a:spcBef>
              <a:buClr>
                <a:schemeClr val="accent1"/>
              </a:buClr>
              <a:buSzPct val="25000"/>
              <a:buFont typeface="Trebuchet MS"/>
              <a:buNone/>
            </a:pPr>
            <a:r>
              <a:rPr b="0" baseline="0" i="0" lang="en-US" sz="3600" u="none" cap="none" strike="noStrike">
                <a:solidFill>
                  <a:schemeClr val="accent1"/>
                </a:solidFill>
                <a:latin typeface="Trebuchet MS"/>
                <a:ea typeface="Trebuchet MS"/>
                <a:cs typeface="Trebuchet MS"/>
                <a:sym typeface="Trebuchet MS"/>
              </a:rPr>
              <a:t>REFERENCES</a:t>
            </a:r>
          </a:p>
        </p:txBody>
      </p:sp>
      <p:sp>
        <p:nvSpPr>
          <p:cNvPr id="263" name="Shape 263"/>
          <p:cNvSpPr txBox="1"/>
          <p:nvPr>
            <p:ph idx="1" type="body"/>
          </p:nvPr>
        </p:nvSpPr>
        <p:spPr>
          <a:xfrm>
            <a:off x="577124" y="1546250"/>
            <a:ext cx="9296999" cy="26373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accent1"/>
              </a:buClr>
              <a:buSzPct val="80000"/>
              <a:buFont typeface="Noto Symbol"/>
              <a:buChar char="➢"/>
            </a:pPr>
            <a:r>
              <a:rPr b="0" baseline="0" i="0" lang="en-US" sz="2000" u="none" cap="none" strike="noStrike">
                <a:solidFill>
                  <a:schemeClr val="dk1"/>
                </a:solidFill>
                <a:latin typeface="Trebuchet MS"/>
                <a:ea typeface="Trebuchet MS"/>
                <a:cs typeface="Trebuchet MS"/>
                <a:sym typeface="Trebuchet MS"/>
              </a:rPr>
              <a:t>Dr. Lawrence Chung</a:t>
            </a:r>
          </a:p>
          <a:p>
            <a:pPr indent="-342900" lvl="1" marL="800100" marR="0" rtl="0" algn="l">
              <a:spcBef>
                <a:spcPts val="1000"/>
              </a:spcBef>
              <a:spcAft>
                <a:spcPts val="0"/>
              </a:spcAft>
              <a:buClr>
                <a:schemeClr val="accent1"/>
              </a:buClr>
              <a:buSzPct val="79999"/>
              <a:buFont typeface="Noto Symbol"/>
              <a:buChar char="➢"/>
            </a:pPr>
            <a:r>
              <a:rPr b="0" baseline="0" i="0" lang="en-US" sz="1800" u="none" cap="none" strike="noStrike">
                <a:solidFill>
                  <a:schemeClr val="dk1"/>
                </a:solidFill>
                <a:latin typeface="Trebuchet MS"/>
                <a:ea typeface="Trebuchet MS"/>
                <a:cs typeface="Trebuchet MS"/>
                <a:sym typeface="Trebuchet MS"/>
              </a:rPr>
              <a:t>Professor - CS/SE 6362 Advanced Software Architecture &amp; Design – Fall 2015</a:t>
            </a:r>
          </a:p>
          <a:p>
            <a:pPr indent="-342900" lvl="0" marL="342900" marR="0" rtl="0" algn="l">
              <a:spcBef>
                <a:spcPts val="1000"/>
              </a:spcBef>
              <a:spcAft>
                <a:spcPts val="0"/>
              </a:spcAft>
              <a:buClr>
                <a:schemeClr val="accent1"/>
              </a:buClr>
              <a:buSzPct val="80000"/>
              <a:buFont typeface="Noto Symbol"/>
              <a:buChar char="➢"/>
            </a:pPr>
            <a:r>
              <a:rPr b="0" baseline="0" i="0" lang="en-US" sz="2000" u="none" cap="none" strike="noStrike">
                <a:solidFill>
                  <a:schemeClr val="dk1"/>
                </a:solidFill>
                <a:latin typeface="Trebuchet MS"/>
                <a:ea typeface="Trebuchet MS"/>
                <a:cs typeface="Trebuchet MS"/>
                <a:sym typeface="Trebuchet MS"/>
              </a:rPr>
              <a:t>Textbook</a:t>
            </a:r>
          </a:p>
          <a:p>
            <a:pPr indent="-342900" lvl="1" marL="800100" marR="0" rtl="0" algn="l">
              <a:spcBef>
                <a:spcPts val="1000"/>
              </a:spcBef>
              <a:spcAft>
                <a:spcPts val="0"/>
              </a:spcAft>
              <a:buClr>
                <a:schemeClr val="accent1"/>
              </a:buClr>
              <a:buSzPct val="79999"/>
              <a:buFont typeface="Noto Symbol"/>
              <a:buChar char="➢"/>
            </a:pPr>
            <a:r>
              <a:rPr b="0" baseline="0" i="0" lang="en-US" sz="1800" u="none" cap="none" strike="noStrike">
                <a:solidFill>
                  <a:schemeClr val="dk1"/>
                </a:solidFill>
                <a:latin typeface="Trebuchet MS"/>
                <a:ea typeface="Trebuchet MS"/>
                <a:cs typeface="Trebuchet MS"/>
                <a:sym typeface="Trebuchet MS"/>
              </a:rPr>
              <a:t>Mary Shaw &amp; David Garlan. Software Architecture: Perspectives on an Emerging Discipline</a:t>
            </a:r>
          </a:p>
          <a:p>
            <a:pPr indent="0" lvl="0" marL="0" marR="0" rtl="0" algn="l">
              <a:spcBef>
                <a:spcPts val="1000"/>
              </a:spcBef>
              <a:spcAft>
                <a:spcPts val="0"/>
              </a:spcAft>
              <a:buClr>
                <a:schemeClr val="accent1"/>
              </a:buClr>
              <a:buFont typeface="Noto Symbol"/>
              <a:buNone/>
            </a:pPr>
            <a:r>
              <a:t/>
            </a:r>
            <a:endParaRPr b="0" baseline="0" i="0" sz="2000" u="none" cap="none" strike="noStrike">
              <a:solidFill>
                <a:srgbClr val="7F7F7F"/>
              </a:solidFill>
              <a:latin typeface="Trebuchet MS"/>
              <a:ea typeface="Trebuchet MS"/>
              <a:cs typeface="Trebuchet MS"/>
              <a:sym typeface="Trebuchet MS"/>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ph type="title"/>
          </p:nvPr>
        </p:nvSpPr>
        <p:spPr>
          <a:xfrm>
            <a:off x="677333"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US" sz="3600" u="none" cap="none" strike="noStrike">
                <a:solidFill>
                  <a:schemeClr val="accent1"/>
                </a:solidFill>
                <a:latin typeface="Trebuchet MS"/>
                <a:ea typeface="Trebuchet MS"/>
                <a:cs typeface="Trebuchet MS"/>
                <a:sym typeface="Trebuchet MS"/>
              </a:rPr>
              <a:t>QUESTIONS </a:t>
            </a:r>
          </a:p>
        </p:txBody>
      </p:sp>
      <p:pic>
        <p:nvPicPr>
          <p:cNvPr id="269" name="Shape 269"/>
          <p:cNvPicPr preferRelativeResize="0"/>
          <p:nvPr/>
        </p:nvPicPr>
        <p:blipFill rotWithShape="1">
          <a:blip r:embed="rId3">
            <a:alphaModFix/>
          </a:blip>
          <a:srcRect b="1635" l="4812" r="4973" t="3551"/>
          <a:stretch/>
        </p:blipFill>
        <p:spPr>
          <a:xfrm>
            <a:off x="3235577" y="1514900"/>
            <a:ext cx="3480179" cy="4150160"/>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822"/>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677333" y="609600"/>
            <a:ext cx="8596668" cy="809767"/>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US" sz="3600" u="none" cap="none" strike="noStrike">
                <a:solidFill>
                  <a:schemeClr val="accent1"/>
                </a:solidFill>
                <a:latin typeface="Trebuchet MS"/>
                <a:ea typeface="Trebuchet MS"/>
                <a:cs typeface="Trebuchet MS"/>
                <a:sym typeface="Trebuchet MS"/>
              </a:rPr>
              <a:t>TABLE OF CONTENTS</a:t>
            </a:r>
          </a:p>
        </p:txBody>
      </p:sp>
      <p:sp>
        <p:nvSpPr>
          <p:cNvPr id="155" name="Shape 155"/>
          <p:cNvSpPr txBox="1"/>
          <p:nvPr>
            <p:ph idx="1" type="body"/>
          </p:nvPr>
        </p:nvSpPr>
        <p:spPr>
          <a:xfrm>
            <a:off x="677333" y="1419366"/>
            <a:ext cx="9118019" cy="4893751"/>
          </a:xfrm>
          <a:prstGeom prst="rect">
            <a:avLst/>
          </a:prstGeom>
          <a:noFill/>
          <a:ln>
            <a:noFill/>
          </a:ln>
        </p:spPr>
        <p:txBody>
          <a:bodyPr anchorCtr="0" anchor="t" bIns="45700" lIns="91425" rIns="91425" tIns="45700">
            <a:noAutofit/>
          </a:bodyPr>
          <a:lstStyle/>
          <a:p>
            <a:pPr indent="-342900" lvl="0" marL="342900" marR="0" rtl="0" algn="l">
              <a:lnSpc>
                <a:spcPct val="140000"/>
              </a:lnSpc>
              <a:spcBef>
                <a:spcPts val="0"/>
              </a:spcBef>
              <a:spcAft>
                <a:spcPts val="0"/>
              </a:spcAft>
              <a:buClr>
                <a:schemeClr val="accent1"/>
              </a:buClr>
              <a:buSzPct val="77894"/>
              <a:buFont typeface="Noto Symbol"/>
              <a:buChar char="➢"/>
            </a:pPr>
            <a:r>
              <a:rPr lang="en-US" sz="1850">
                <a:solidFill>
                  <a:srgbClr val="0C0C0C"/>
                </a:solidFill>
              </a:rPr>
              <a:t>System Requirements</a:t>
            </a:r>
          </a:p>
          <a:p>
            <a:pPr indent="-342900" lvl="0" marL="342900" marR="0" rtl="0" algn="l">
              <a:lnSpc>
                <a:spcPct val="140000"/>
              </a:lnSpc>
              <a:spcBef>
                <a:spcPts val="0"/>
              </a:spcBef>
              <a:spcAft>
                <a:spcPts val="0"/>
              </a:spcAft>
              <a:buClr>
                <a:schemeClr val="accent1"/>
              </a:buClr>
              <a:buSzPct val="77894"/>
              <a:buFont typeface="Noto Symbol"/>
              <a:buChar char="➢"/>
            </a:pPr>
            <a:r>
              <a:rPr b="0" baseline="0" i="0" lang="en-US" sz="1850" u="none" cap="none" strike="noStrike">
                <a:solidFill>
                  <a:srgbClr val="0C0C0C"/>
                </a:solidFill>
                <a:latin typeface="Trebuchet MS"/>
                <a:ea typeface="Trebuchet MS"/>
                <a:cs typeface="Trebuchet MS"/>
                <a:sym typeface="Trebuchet MS"/>
              </a:rPr>
              <a:t>Problem </a:t>
            </a:r>
            <a:r>
              <a:rPr lang="en-US" sz="1850">
                <a:solidFill>
                  <a:srgbClr val="0C0C0C"/>
                </a:solidFill>
              </a:rPr>
              <a:t>S</a:t>
            </a:r>
            <a:r>
              <a:rPr b="0" baseline="0" i="0" lang="en-US" sz="1850" u="none" cap="none" strike="noStrike">
                <a:solidFill>
                  <a:srgbClr val="0C0C0C"/>
                </a:solidFill>
                <a:latin typeface="Trebuchet MS"/>
                <a:ea typeface="Trebuchet MS"/>
                <a:cs typeface="Trebuchet MS"/>
                <a:sym typeface="Trebuchet MS"/>
              </a:rPr>
              <a:t>tatement</a:t>
            </a:r>
          </a:p>
          <a:p>
            <a:pPr indent="-342900" lvl="0" marL="342900" marR="0" rtl="0" algn="l">
              <a:lnSpc>
                <a:spcPct val="140000"/>
              </a:lnSpc>
              <a:spcBef>
                <a:spcPts val="1000"/>
              </a:spcBef>
              <a:spcAft>
                <a:spcPts val="0"/>
              </a:spcAft>
              <a:buClr>
                <a:schemeClr val="accent1"/>
              </a:buClr>
              <a:buSzPct val="77894"/>
              <a:buFont typeface="Noto Symbol"/>
              <a:buChar char="➢"/>
            </a:pPr>
            <a:r>
              <a:rPr b="0" baseline="0" i="0" lang="en-US" sz="1850" u="none" cap="none" strike="noStrike">
                <a:solidFill>
                  <a:srgbClr val="0C0C0C"/>
                </a:solidFill>
                <a:latin typeface="Trebuchet MS"/>
                <a:ea typeface="Trebuchet MS"/>
                <a:cs typeface="Trebuchet MS"/>
                <a:sym typeface="Trebuchet MS"/>
              </a:rPr>
              <a:t>Specifications</a:t>
            </a:r>
          </a:p>
          <a:p>
            <a:pPr indent="-285750" lvl="1" marL="742950" marR="0" rtl="0" algn="l">
              <a:lnSpc>
                <a:spcPct val="140000"/>
              </a:lnSpc>
              <a:spcBef>
                <a:spcPts val="1000"/>
              </a:spcBef>
              <a:spcAft>
                <a:spcPts val="0"/>
              </a:spcAft>
              <a:buClr>
                <a:schemeClr val="accent1"/>
              </a:buClr>
              <a:buSzPct val="77894"/>
              <a:buFont typeface="Noto Symbol"/>
              <a:buChar char="➢"/>
            </a:pPr>
            <a:r>
              <a:rPr b="0" baseline="0" i="0" lang="en-US" sz="1850" u="none" cap="none" strike="noStrike">
                <a:solidFill>
                  <a:srgbClr val="0C0C0C"/>
                </a:solidFill>
                <a:latin typeface="Trebuchet MS"/>
                <a:ea typeface="Trebuchet MS"/>
                <a:cs typeface="Trebuchet MS"/>
                <a:sym typeface="Trebuchet MS"/>
              </a:rPr>
              <a:t>Functional Requi</a:t>
            </a:r>
            <a:r>
              <a:rPr lang="en-US" sz="1850">
                <a:solidFill>
                  <a:srgbClr val="0C0C0C"/>
                </a:solidFill>
              </a:rPr>
              <a:t>rements</a:t>
            </a:r>
          </a:p>
          <a:p>
            <a:pPr indent="-285750" lvl="1" marL="742950" marR="0" rtl="0" algn="l">
              <a:lnSpc>
                <a:spcPct val="140000"/>
              </a:lnSpc>
              <a:spcBef>
                <a:spcPts val="1000"/>
              </a:spcBef>
              <a:spcAft>
                <a:spcPts val="0"/>
              </a:spcAft>
              <a:buClr>
                <a:schemeClr val="accent1"/>
              </a:buClr>
              <a:buSzPct val="77894"/>
              <a:buFont typeface="Noto Symbol"/>
              <a:buChar char="➢"/>
            </a:pPr>
            <a:r>
              <a:rPr b="0" baseline="0" i="0" lang="en-US" sz="1850" u="none" cap="none" strike="noStrike">
                <a:solidFill>
                  <a:srgbClr val="0C0C0C"/>
                </a:solidFill>
                <a:latin typeface="Trebuchet MS"/>
                <a:ea typeface="Trebuchet MS"/>
                <a:cs typeface="Trebuchet MS"/>
                <a:sym typeface="Trebuchet MS"/>
              </a:rPr>
              <a:t>Non-Functional Requirements</a:t>
            </a:r>
          </a:p>
          <a:p>
            <a:pPr indent="-342900" lvl="0" marL="342900" marR="0" rtl="0" algn="l">
              <a:lnSpc>
                <a:spcPct val="150000"/>
              </a:lnSpc>
              <a:spcBef>
                <a:spcPts val="1000"/>
              </a:spcBef>
              <a:spcAft>
                <a:spcPts val="0"/>
              </a:spcAft>
              <a:buClr>
                <a:schemeClr val="accent1"/>
              </a:buClr>
              <a:buSzPct val="77894"/>
              <a:buFont typeface="Noto Symbol"/>
              <a:buChar char="➢"/>
            </a:pPr>
            <a:r>
              <a:rPr b="0" baseline="0" i="0" lang="en-US" sz="1850" u="none" cap="none" strike="noStrike">
                <a:solidFill>
                  <a:srgbClr val="0C0C0C"/>
                </a:solidFill>
                <a:latin typeface="Trebuchet MS"/>
                <a:ea typeface="Trebuchet MS"/>
                <a:cs typeface="Trebuchet MS"/>
                <a:sym typeface="Trebuchet MS"/>
              </a:rPr>
              <a:t>Design</a:t>
            </a:r>
          </a:p>
          <a:p>
            <a:pPr indent="-285750" lvl="1" marL="742950" marR="0" rtl="0" algn="l">
              <a:lnSpc>
                <a:spcPct val="140000"/>
              </a:lnSpc>
              <a:spcBef>
                <a:spcPts val="1000"/>
              </a:spcBef>
              <a:spcAft>
                <a:spcPts val="0"/>
              </a:spcAft>
              <a:buClr>
                <a:schemeClr val="accent1"/>
              </a:buClr>
              <a:buSzPct val="77894"/>
              <a:buFont typeface="Noto Symbol"/>
              <a:buChar char="➢"/>
            </a:pPr>
            <a:r>
              <a:rPr b="0" baseline="0" i="0" lang="en-US" sz="1850" u="none" cap="none" strike="noStrike">
                <a:solidFill>
                  <a:srgbClr val="0C0C0C"/>
                </a:solidFill>
                <a:latin typeface="Trebuchet MS"/>
                <a:ea typeface="Trebuchet MS"/>
                <a:cs typeface="Trebuchet MS"/>
                <a:sym typeface="Trebuchet MS"/>
              </a:rPr>
              <a:t>Architectural Design</a:t>
            </a:r>
          </a:p>
          <a:p>
            <a:pPr indent="-342900" lvl="0" marL="342900" marR="0" rtl="0" algn="l">
              <a:lnSpc>
                <a:spcPct val="140000"/>
              </a:lnSpc>
              <a:spcBef>
                <a:spcPts val="1000"/>
              </a:spcBef>
              <a:spcAft>
                <a:spcPts val="0"/>
              </a:spcAft>
              <a:buClr>
                <a:schemeClr val="accent1"/>
              </a:buClr>
              <a:buSzPct val="77894"/>
              <a:buFont typeface="Noto Symbol"/>
              <a:buChar char="➢"/>
            </a:pPr>
            <a:r>
              <a:rPr b="0" baseline="0" i="0" lang="en-US" sz="1850" u="none" cap="none" strike="noStrike">
                <a:solidFill>
                  <a:srgbClr val="0C0C0C"/>
                </a:solidFill>
                <a:latin typeface="Trebuchet MS"/>
                <a:ea typeface="Trebuchet MS"/>
                <a:cs typeface="Trebuchet MS"/>
                <a:sym typeface="Trebuchet MS"/>
              </a:rPr>
              <a:t>Implementation</a:t>
            </a:r>
          </a:p>
          <a:p>
            <a:pPr indent="-342900" lvl="0" marL="342900" marR="0" rtl="0" algn="l">
              <a:lnSpc>
                <a:spcPct val="140000"/>
              </a:lnSpc>
              <a:spcBef>
                <a:spcPts val="1000"/>
              </a:spcBef>
              <a:spcAft>
                <a:spcPts val="0"/>
              </a:spcAft>
              <a:buClr>
                <a:schemeClr val="accent1"/>
              </a:buClr>
              <a:buSzPct val="77894"/>
              <a:buFont typeface="Noto Symbol"/>
              <a:buChar char="➢"/>
            </a:pPr>
            <a:r>
              <a:rPr b="0" baseline="0" i="0" lang="en-US" sz="1850" u="none" cap="none" strike="noStrike">
                <a:solidFill>
                  <a:srgbClr val="0C0C0C"/>
                </a:solidFill>
                <a:latin typeface="Trebuchet MS"/>
                <a:ea typeface="Trebuchet MS"/>
                <a:cs typeface="Trebuchet MS"/>
                <a:sym typeface="Trebuchet MS"/>
              </a:rPr>
              <a:t>Test Plan</a:t>
            </a:r>
          </a:p>
          <a:p>
            <a:pPr indent="-342900" lvl="0" marL="342900" marR="0" rtl="0" algn="l">
              <a:lnSpc>
                <a:spcPct val="140000"/>
              </a:lnSpc>
              <a:spcBef>
                <a:spcPts val="1000"/>
              </a:spcBef>
              <a:spcAft>
                <a:spcPts val="0"/>
              </a:spcAft>
              <a:buClr>
                <a:schemeClr val="accent1"/>
              </a:buClr>
              <a:buSzPct val="77894"/>
              <a:buFont typeface="Noto Symbol"/>
              <a:buChar char="➢"/>
            </a:pPr>
            <a:r>
              <a:rPr b="0" baseline="0" i="0" lang="en-US" sz="1850" u="none" cap="none" strike="noStrike">
                <a:solidFill>
                  <a:srgbClr val="0C0C0C"/>
                </a:solidFill>
                <a:latin typeface="Trebuchet MS"/>
                <a:ea typeface="Trebuchet MS"/>
                <a:cs typeface="Trebuchet MS"/>
                <a:sym typeface="Trebuchet MS"/>
              </a:rPr>
              <a:t>Summary</a:t>
            </a:r>
          </a:p>
          <a:p>
            <a:pPr indent="-248920" lvl="0" marL="342900" marR="0" rtl="0" algn="l">
              <a:lnSpc>
                <a:spcPct val="90000"/>
              </a:lnSpc>
              <a:spcBef>
                <a:spcPts val="1000"/>
              </a:spcBef>
              <a:spcAft>
                <a:spcPts val="0"/>
              </a:spcAft>
              <a:buClr>
                <a:schemeClr val="accent1"/>
              </a:buClr>
              <a:buFont typeface="Noto Symbol"/>
              <a:buNone/>
            </a:pPr>
            <a:r>
              <a:t/>
            </a:r>
            <a:endParaRPr b="0" baseline="0" i="0" sz="1850" u="none" cap="none" strike="noStrike">
              <a:solidFill>
                <a:srgbClr val="0C0C0C"/>
              </a:solidFill>
              <a:latin typeface="Trebuchet MS"/>
              <a:ea typeface="Trebuchet MS"/>
              <a:cs typeface="Trebuchet MS"/>
              <a:sym typeface="Trebuchet MS"/>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 calcmode="lin" valueType="num">
                                      <p:cBhvr additive="base">
                                        <p:cTn dur="500"/>
                                        <p:tgtEl>
                                          <p:spTgt spid="15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anim calcmode="lin" valueType="num">
                                      <p:cBhvr additive="base">
                                        <p:cTn dur="500"/>
                                        <p:tgtEl>
                                          <p:spTgt spid="15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anim calcmode="lin" valueType="num">
                                      <p:cBhvr additive="base">
                                        <p:cTn dur="500"/>
                                        <p:tgtEl>
                                          <p:spTgt spid="15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anim calcmode="lin" valueType="num">
                                      <p:cBhvr additive="base">
                                        <p:cTn dur="500"/>
                                        <p:tgtEl>
                                          <p:spTgt spid="155">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5">
                                            <p:txEl>
                                              <p:pRg end="4" st="4"/>
                                            </p:txEl>
                                          </p:spTgt>
                                        </p:tgtEl>
                                        <p:attrNameLst>
                                          <p:attrName>style.visibility</p:attrName>
                                        </p:attrNameLst>
                                      </p:cBhvr>
                                      <p:to>
                                        <p:strVal val="visible"/>
                                      </p:to>
                                    </p:set>
                                    <p:anim calcmode="lin" valueType="num">
                                      <p:cBhvr additive="base">
                                        <p:cTn dur="500"/>
                                        <p:tgtEl>
                                          <p:spTgt spid="155">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5">
                                            <p:txEl>
                                              <p:pRg end="5" st="5"/>
                                            </p:txEl>
                                          </p:spTgt>
                                        </p:tgtEl>
                                        <p:attrNameLst>
                                          <p:attrName>style.visibility</p:attrName>
                                        </p:attrNameLst>
                                      </p:cBhvr>
                                      <p:to>
                                        <p:strVal val="visible"/>
                                      </p:to>
                                    </p:set>
                                    <p:anim calcmode="lin" valueType="num">
                                      <p:cBhvr additive="base">
                                        <p:cTn dur="500"/>
                                        <p:tgtEl>
                                          <p:spTgt spid="155">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5">
                                            <p:txEl>
                                              <p:pRg end="6" st="6"/>
                                            </p:txEl>
                                          </p:spTgt>
                                        </p:tgtEl>
                                        <p:attrNameLst>
                                          <p:attrName>style.visibility</p:attrName>
                                        </p:attrNameLst>
                                      </p:cBhvr>
                                      <p:to>
                                        <p:strVal val="visible"/>
                                      </p:to>
                                    </p:set>
                                    <p:anim calcmode="lin" valueType="num">
                                      <p:cBhvr additive="base">
                                        <p:cTn dur="500"/>
                                        <p:tgtEl>
                                          <p:spTgt spid="155">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5">
                                            <p:txEl>
                                              <p:pRg end="7" st="7"/>
                                            </p:txEl>
                                          </p:spTgt>
                                        </p:tgtEl>
                                        <p:attrNameLst>
                                          <p:attrName>style.visibility</p:attrName>
                                        </p:attrNameLst>
                                      </p:cBhvr>
                                      <p:to>
                                        <p:strVal val="visible"/>
                                      </p:to>
                                    </p:set>
                                    <p:anim calcmode="lin" valueType="num">
                                      <p:cBhvr additive="base">
                                        <p:cTn dur="500"/>
                                        <p:tgtEl>
                                          <p:spTgt spid="155">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5">
                                            <p:txEl>
                                              <p:pRg end="8" st="8"/>
                                            </p:txEl>
                                          </p:spTgt>
                                        </p:tgtEl>
                                        <p:attrNameLst>
                                          <p:attrName>style.visibility</p:attrName>
                                        </p:attrNameLst>
                                      </p:cBhvr>
                                      <p:to>
                                        <p:strVal val="visible"/>
                                      </p:to>
                                    </p:set>
                                    <p:anim calcmode="lin" valueType="num">
                                      <p:cBhvr additive="base">
                                        <p:cTn dur="500"/>
                                        <p:tgtEl>
                                          <p:spTgt spid="155">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5">
                                            <p:txEl>
                                              <p:pRg end="9" st="9"/>
                                            </p:txEl>
                                          </p:spTgt>
                                        </p:tgtEl>
                                        <p:attrNameLst>
                                          <p:attrName>style.visibility</p:attrName>
                                        </p:attrNameLst>
                                      </p:cBhvr>
                                      <p:to>
                                        <p:strVal val="visible"/>
                                      </p:to>
                                    </p:set>
                                    <p:anim calcmode="lin" valueType="num">
                                      <p:cBhvr additive="base">
                                        <p:cTn dur="500"/>
                                        <p:tgtEl>
                                          <p:spTgt spid="155">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5">
                                            <p:txEl>
                                              <p:pRg end="10" st="10"/>
                                            </p:txEl>
                                          </p:spTgt>
                                        </p:tgtEl>
                                        <p:attrNameLst>
                                          <p:attrName>style.visibility</p:attrName>
                                        </p:attrNameLst>
                                      </p:cBhvr>
                                      <p:to>
                                        <p:strVal val="visible"/>
                                      </p:to>
                                    </p:set>
                                    <p:anim calcmode="lin" valueType="num">
                                      <p:cBhvr additive="base">
                                        <p:cTn dur="500"/>
                                        <p:tgtEl>
                                          <p:spTgt spid="155">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581800" y="150126"/>
            <a:ext cx="8596668" cy="815256"/>
          </a:xfrm>
          <a:prstGeom prst="rect">
            <a:avLst/>
          </a:prstGeom>
          <a:noFill/>
          <a:ln>
            <a:noFill/>
          </a:ln>
        </p:spPr>
        <p:txBody>
          <a:bodyPr anchorCtr="0" anchor="b" bIns="45700" lIns="91425" rIns="91425" tIns="45700">
            <a:noAutofit/>
          </a:bodyPr>
          <a:lstStyle/>
          <a:p>
            <a:pPr indent="0" lvl="0" marL="0" marR="0" rtl="0" algn="l">
              <a:spcBef>
                <a:spcPts val="0"/>
              </a:spcBef>
              <a:buClr>
                <a:schemeClr val="accent1"/>
              </a:buClr>
              <a:buSzPct val="25000"/>
              <a:buFont typeface="Trebuchet MS"/>
              <a:buNone/>
            </a:pPr>
            <a:r>
              <a:rPr b="0" baseline="0" i="0" lang="en-US" sz="3600" u="none" cap="none" strike="noStrike">
                <a:solidFill>
                  <a:schemeClr val="accent1"/>
                </a:solidFill>
                <a:latin typeface="Trebuchet MS"/>
                <a:ea typeface="Trebuchet MS"/>
                <a:cs typeface="Trebuchet MS"/>
                <a:sym typeface="Trebuchet MS"/>
              </a:rPr>
              <a:t>REQUIREMENTS</a:t>
            </a:r>
          </a:p>
        </p:txBody>
      </p:sp>
      <p:sp>
        <p:nvSpPr>
          <p:cNvPr id="161" name="Shape 161"/>
          <p:cNvSpPr txBox="1"/>
          <p:nvPr>
            <p:ph idx="1" type="body"/>
          </p:nvPr>
        </p:nvSpPr>
        <p:spPr>
          <a:xfrm>
            <a:off x="581800" y="965375"/>
            <a:ext cx="9166799" cy="5519099"/>
          </a:xfrm>
          <a:prstGeom prst="rect">
            <a:avLst/>
          </a:prstGeom>
          <a:noFill/>
          <a:ln>
            <a:noFill/>
          </a:ln>
        </p:spPr>
        <p:txBody>
          <a:bodyPr anchorCtr="0" anchor="t" bIns="45700" lIns="45700" rIns="45700" tIns="45700">
            <a:noAutofit/>
          </a:bodyPr>
          <a:lstStyle/>
          <a:p>
            <a:pPr indent="-457200" lvl="0" marL="457200" marR="0" rtl="0" algn="l">
              <a:lnSpc>
                <a:spcPct val="90000"/>
              </a:lnSpc>
              <a:spcBef>
                <a:spcPts val="0"/>
              </a:spcBef>
              <a:spcAft>
                <a:spcPts val="0"/>
              </a:spcAft>
              <a:buClr>
                <a:schemeClr val="accent1"/>
              </a:buClr>
              <a:buSzPct val="103530"/>
              <a:buFont typeface="Arial"/>
              <a:buAutoNum type="arabicPeriod"/>
            </a:pPr>
            <a:r>
              <a:rPr b="0" baseline="0" i="0" lang="en-US" sz="2035" u="none" cap="none" strike="noStrike">
                <a:solidFill>
                  <a:schemeClr val="dk1"/>
                </a:solidFill>
                <a:latin typeface="Arial"/>
                <a:ea typeface="Arial"/>
                <a:cs typeface="Arial"/>
                <a:sym typeface="Arial"/>
              </a:rPr>
              <a:t>Accept an ordered input of lines, words and characters from the user. The sets of lines are delimited by the $ symbol. The sets of words are delimited by a single space. All character values are supported and delimited by the ASCII character set.	</a:t>
            </a:r>
          </a:p>
          <a:p>
            <a:pPr indent="-457200" lvl="0" marL="457200" marR="0" rtl="0" algn="l">
              <a:lnSpc>
                <a:spcPct val="90000"/>
              </a:lnSpc>
              <a:spcBef>
                <a:spcPts val="1400"/>
              </a:spcBef>
              <a:spcAft>
                <a:spcPts val="0"/>
              </a:spcAft>
              <a:buClr>
                <a:schemeClr val="accent1"/>
              </a:buClr>
              <a:buSzPct val="103530"/>
              <a:buFont typeface="Arial"/>
              <a:buAutoNum type="arabicPeriod"/>
            </a:pPr>
            <a:r>
              <a:rPr b="0" baseline="0" i="0" lang="en-US" sz="2035" u="none" cap="none" strike="noStrike">
                <a:solidFill>
                  <a:schemeClr val="dk1"/>
                </a:solidFill>
                <a:latin typeface="Arial"/>
                <a:ea typeface="Arial"/>
                <a:cs typeface="Arial"/>
                <a:sym typeface="Arial"/>
              </a:rPr>
              <a:t>After the input has been given, the user will select an action that enables the program to perform the functions of the KWIC system.</a:t>
            </a:r>
          </a:p>
          <a:p>
            <a:pPr indent="-457200" lvl="0" marL="457200" marR="0" rtl="0" algn="l">
              <a:lnSpc>
                <a:spcPct val="90000"/>
              </a:lnSpc>
              <a:spcBef>
                <a:spcPts val="1400"/>
              </a:spcBef>
              <a:spcAft>
                <a:spcPts val="0"/>
              </a:spcAft>
              <a:buClr>
                <a:schemeClr val="accent1"/>
              </a:buClr>
              <a:buSzPct val="103530"/>
              <a:buFont typeface="Arial"/>
              <a:buAutoNum type="arabicPeriod"/>
            </a:pPr>
            <a:r>
              <a:rPr b="0" baseline="0" i="0" lang="en-US" sz="2035" u="none" cap="none" strike="noStrike">
                <a:solidFill>
                  <a:schemeClr val="dk1"/>
                </a:solidFill>
                <a:latin typeface="Arial"/>
                <a:ea typeface="Arial"/>
                <a:cs typeface="Arial"/>
                <a:sym typeface="Arial"/>
              </a:rPr>
              <a:t>The KWIC system is to read in the input and generate an ordered list of circularly shifted lines, by removing the first word in the line and appending it to the end of the  line.</a:t>
            </a:r>
          </a:p>
          <a:p>
            <a:pPr indent="-457200" lvl="0" marL="457200" marR="0" rtl="0" algn="l">
              <a:lnSpc>
                <a:spcPct val="90000"/>
              </a:lnSpc>
              <a:spcBef>
                <a:spcPts val="1400"/>
              </a:spcBef>
              <a:spcAft>
                <a:spcPts val="0"/>
              </a:spcAft>
              <a:buClr>
                <a:schemeClr val="accent1"/>
              </a:buClr>
              <a:buSzPct val="103530"/>
              <a:buFont typeface="Arial"/>
              <a:buAutoNum type="arabicPeriod"/>
            </a:pPr>
            <a:r>
              <a:rPr b="0" baseline="0" i="0" lang="en-US" sz="2035" u="none" cap="none" strike="noStrike">
                <a:solidFill>
                  <a:schemeClr val="dk1"/>
                </a:solidFill>
                <a:latin typeface="Arial"/>
                <a:ea typeface="Arial"/>
                <a:cs typeface="Arial"/>
                <a:sym typeface="Arial"/>
              </a:rPr>
              <a:t>The circularly shifted lines are then sorted in increasing order based on the character alphabet precedence.</a:t>
            </a:r>
          </a:p>
          <a:p>
            <a:pPr indent="-457199" lvl="0" marL="457200" marR="0" rtl="0" algn="l">
              <a:lnSpc>
                <a:spcPct val="90000"/>
              </a:lnSpc>
              <a:spcBef>
                <a:spcPts val="1400"/>
              </a:spcBef>
              <a:spcAft>
                <a:spcPts val="0"/>
              </a:spcAft>
              <a:buClr>
                <a:schemeClr val="accent1"/>
              </a:buClr>
              <a:buSzPct val="103530"/>
              <a:buFont typeface="Arial"/>
              <a:buAutoNum type="arabicPeriod"/>
            </a:pPr>
            <a:r>
              <a:rPr b="0" baseline="0" i="0" lang="en-US" sz="2035" u="none" cap="none" strike="noStrike">
                <a:solidFill>
                  <a:schemeClr val="dk1"/>
                </a:solidFill>
                <a:latin typeface="Arial"/>
                <a:ea typeface="Arial"/>
                <a:cs typeface="Arial"/>
                <a:sym typeface="Arial"/>
              </a:rPr>
              <a:t>The system has pre-defined set of noise words, against which the circularly shifted  lines are compared. The KWIC system will eliminate circularly shifted lines starting with these noise words. </a:t>
            </a:r>
          </a:p>
          <a:p>
            <a:pPr indent="35560" lvl="0" marL="91440" marR="0" rtl="0" algn="l">
              <a:lnSpc>
                <a:spcPct val="90000"/>
              </a:lnSpc>
              <a:spcBef>
                <a:spcPts val="1400"/>
              </a:spcBef>
              <a:spcAft>
                <a:spcPts val="0"/>
              </a:spcAft>
              <a:buClr>
                <a:schemeClr val="accent1"/>
              </a:buClr>
              <a:buFont typeface="Arial"/>
              <a:buNone/>
            </a:pPr>
            <a:r>
              <a:t/>
            </a:r>
            <a:endParaRPr b="0" baseline="0" i="0" sz="2035" u="none" cap="none" strike="noStrike">
              <a:solidFill>
                <a:schemeClr val="dk1"/>
              </a:solidFill>
              <a:latin typeface="Arial"/>
              <a:ea typeface="Arial"/>
              <a:cs typeface="Arial"/>
              <a:sym typeface="Arial"/>
            </a:endParaRPr>
          </a:p>
          <a:p>
            <a:pPr indent="35560" lvl="0" marL="91440" marR="0" rtl="0" algn="l">
              <a:lnSpc>
                <a:spcPct val="90000"/>
              </a:lnSpc>
              <a:spcBef>
                <a:spcPts val="1400"/>
              </a:spcBef>
              <a:spcAft>
                <a:spcPts val="200"/>
              </a:spcAft>
              <a:buClr>
                <a:schemeClr val="accent1"/>
              </a:buClr>
              <a:buFont typeface="Arial"/>
              <a:buNone/>
            </a:pPr>
            <a:r>
              <a:t/>
            </a:r>
            <a:endParaRPr b="0" baseline="0" i="0" sz="2035"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677333"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US" sz="3600" u="none" cap="none" strike="noStrike">
                <a:solidFill>
                  <a:schemeClr val="accent1"/>
                </a:solidFill>
                <a:latin typeface="Trebuchet MS"/>
                <a:ea typeface="Trebuchet MS"/>
                <a:cs typeface="Trebuchet MS"/>
                <a:sym typeface="Trebuchet MS"/>
              </a:rPr>
              <a:t>PROBLEM STATEMENT</a:t>
            </a:r>
          </a:p>
        </p:txBody>
      </p:sp>
      <p:sp>
        <p:nvSpPr>
          <p:cNvPr id="167" name="Shape 167"/>
          <p:cNvSpPr/>
          <p:nvPr/>
        </p:nvSpPr>
        <p:spPr>
          <a:xfrm>
            <a:off x="8901064" y="2033919"/>
            <a:ext cx="12192000" cy="4572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graphicFrame>
        <p:nvGraphicFramePr>
          <p:cNvPr id="168" name="Shape 168"/>
          <p:cNvGraphicFramePr/>
          <p:nvPr/>
        </p:nvGraphicFramePr>
        <p:xfrm>
          <a:off x="677333" y="1571142"/>
          <a:ext cx="3000000" cy="3000000"/>
        </p:xfrm>
        <a:graphic>
          <a:graphicData uri="http://schemas.openxmlformats.org/drawingml/2006/table">
            <a:tbl>
              <a:tblPr bandRow="1" firstRow="1">
                <a:noFill/>
                <a:tableStyleId>{8C1D956E-8EB0-40FB-9E09-8781C11EB301}</a:tableStyleId>
              </a:tblPr>
              <a:tblGrid>
                <a:gridCol w="3252700"/>
                <a:gridCol w="5495325"/>
              </a:tblGrid>
              <a:tr h="905225">
                <a:tc>
                  <a:txBody>
                    <a:bodyPr>
                      <a:noAutofit/>
                    </a:bodyPr>
                    <a:lstStyle/>
                    <a:p>
                      <a:pPr indent="0" lvl="0" marL="0" marR="0" rtl="0" algn="l">
                        <a:spcBef>
                          <a:spcPts val="0"/>
                        </a:spcBef>
                        <a:buSzPct val="25000"/>
                        <a:buNone/>
                      </a:pPr>
                      <a:r>
                        <a:rPr baseline="0" lang="en-US" sz="1800" u="none" cap="none" strike="noStrike"/>
                        <a:t>The problem of</a:t>
                      </a:r>
                    </a:p>
                  </a:txBody>
                  <a:tcPr marT="45725" marB="45725" marR="91450" marL="91450"/>
                </a:tc>
                <a:tc>
                  <a:txBody>
                    <a:bodyPr>
                      <a:noAutofit/>
                    </a:bodyPr>
                    <a:lstStyle/>
                    <a:p>
                      <a:pPr indent="0" lvl="0" marL="0" marR="0" rtl="0" algn="l">
                        <a:spcBef>
                          <a:spcPts val="0"/>
                        </a:spcBef>
                        <a:buClr>
                          <a:schemeClr val="dk1"/>
                        </a:buClr>
                        <a:buSzPct val="25000"/>
                        <a:buFont typeface="Arial"/>
                        <a:buNone/>
                      </a:pPr>
                      <a:r>
                        <a:rPr b="0" i="1" lang="en-US" sz="1700"/>
                        <a:t>Not having a </a:t>
                      </a:r>
                      <a:r>
                        <a:rPr b="0" baseline="0" i="1" lang="en-US" sz="1700" u="none" cap="none" strike="noStrike"/>
                        <a:t>search engine that output</a:t>
                      </a:r>
                      <a:r>
                        <a:rPr b="0" i="1" lang="en-US" sz="1700"/>
                        <a:t>s</a:t>
                      </a:r>
                      <a:r>
                        <a:rPr b="0" baseline="0" i="1" lang="en-US" sz="1700" u="none" cap="none" strike="noStrike"/>
                        <a:t> an indexed search that is generated from user input (list of strings)</a:t>
                      </a:r>
                    </a:p>
                  </a:txBody>
                  <a:tcPr marT="45725" marB="45725" marR="91450" marL="91450"/>
                </a:tc>
              </a:tr>
              <a:tr h="645000">
                <a:tc>
                  <a:txBody>
                    <a:bodyPr>
                      <a:noAutofit/>
                    </a:bodyPr>
                    <a:lstStyle/>
                    <a:p>
                      <a:pPr indent="0" lvl="0" marL="0" marR="0" rtl="0" algn="l">
                        <a:spcBef>
                          <a:spcPts val="0"/>
                        </a:spcBef>
                        <a:buSzPct val="25000"/>
                        <a:buNone/>
                      </a:pPr>
                      <a:r>
                        <a:rPr b="1" baseline="0" lang="en-US" sz="1800" u="none" cap="none" strike="noStrike"/>
                        <a:t>affects</a:t>
                      </a:r>
                    </a:p>
                  </a:txBody>
                  <a:tcPr marT="45725" marB="45725" marR="91450" marL="91450"/>
                </a:tc>
                <a:tc>
                  <a:txBody>
                    <a:bodyPr>
                      <a:noAutofit/>
                    </a:bodyPr>
                    <a:lstStyle/>
                    <a:p>
                      <a:pPr indent="0" lvl="0" marL="0" marR="0" rtl="0" algn="l">
                        <a:spcBef>
                          <a:spcPts val="0"/>
                        </a:spcBef>
                        <a:buSzPct val="25000"/>
                        <a:buNone/>
                      </a:pPr>
                      <a:r>
                        <a:rPr b="0" baseline="0" i="1" lang="en-US" sz="1700" u="none" cap="none" strike="noStrike"/>
                        <a:t>users of the search engine </a:t>
                      </a:r>
                    </a:p>
                  </a:txBody>
                  <a:tcPr marT="45725" marB="45725" marR="91450" marL="91450"/>
                </a:tc>
              </a:tr>
              <a:tr h="909600">
                <a:tc>
                  <a:txBody>
                    <a:bodyPr>
                      <a:noAutofit/>
                    </a:bodyPr>
                    <a:lstStyle/>
                    <a:p>
                      <a:pPr indent="0" lvl="0" marL="0" marR="0" rtl="0" algn="l">
                        <a:spcBef>
                          <a:spcPts val="0"/>
                        </a:spcBef>
                        <a:buSzPct val="25000"/>
                        <a:buNone/>
                      </a:pPr>
                      <a:r>
                        <a:rPr b="1" baseline="0" lang="en-US" sz="1800" u="none" cap="none" strike="noStrike"/>
                        <a:t>the impact of which is</a:t>
                      </a:r>
                    </a:p>
                  </a:txBody>
                  <a:tcPr marT="45725" marB="45725" marR="91450" marL="91450"/>
                </a:tc>
                <a:tc>
                  <a:txBody>
                    <a:bodyPr>
                      <a:noAutofit/>
                    </a:bodyPr>
                    <a:lstStyle/>
                    <a:p>
                      <a:pPr indent="0" lvl="0" marL="0" marR="0" rtl="0" algn="l">
                        <a:spcBef>
                          <a:spcPts val="0"/>
                        </a:spcBef>
                        <a:buSzPct val="25000"/>
                        <a:buNone/>
                      </a:pPr>
                      <a:r>
                        <a:rPr b="0" baseline="0" i="1" lang="en-US" sz="1700" u="none" cap="none" strike="noStrike"/>
                        <a:t>unrelated, unordered search engine result set.</a:t>
                      </a:r>
                    </a:p>
                  </a:txBody>
                  <a:tcPr marT="45725" marB="45725" marR="91450" marL="91450"/>
                </a:tc>
              </a:tr>
              <a:tr h="2397950">
                <a:tc>
                  <a:txBody>
                    <a:bodyPr>
                      <a:noAutofit/>
                    </a:bodyPr>
                    <a:lstStyle/>
                    <a:p>
                      <a:pPr indent="0" lvl="0" marL="0" marR="0" rtl="0" algn="l">
                        <a:spcBef>
                          <a:spcPts val="0"/>
                        </a:spcBef>
                        <a:buSzPct val="25000"/>
                        <a:buNone/>
                      </a:pPr>
                      <a:r>
                        <a:rPr b="1" baseline="0" lang="en-US" sz="1800" u="none" cap="none" strike="noStrike"/>
                        <a:t>A successful solution will be </a:t>
                      </a:r>
                    </a:p>
                  </a:txBody>
                  <a:tcPr marT="45725" marB="45725" marR="91450" marL="91450"/>
                </a:tc>
                <a:tc>
                  <a:txBody>
                    <a:bodyPr>
                      <a:noAutofit/>
                    </a:bodyPr>
                    <a:lstStyle/>
                    <a:p>
                      <a:pPr indent="0" lvl="0" marL="0" marR="0" rtl="0" algn="l">
                        <a:spcBef>
                          <a:spcPts val="0"/>
                        </a:spcBef>
                        <a:buSzPct val="25000"/>
                        <a:buNone/>
                      </a:pPr>
                      <a:r>
                        <a:rPr b="0" baseline="0" i="1" lang="en-US" sz="1700" u="none" cap="none" strike="noStrike"/>
                        <a:t>a KWIC index search engine that accepts:</a:t>
                      </a:r>
                    </a:p>
                    <a:p>
                      <a:pPr indent="-285750" lvl="0" marL="285750" marR="0" rtl="0" algn="l">
                        <a:spcBef>
                          <a:spcPts val="0"/>
                        </a:spcBef>
                        <a:buClr>
                          <a:schemeClr val="dk1"/>
                        </a:buClr>
                        <a:buSzPct val="100000"/>
                        <a:buFont typeface="Arial"/>
                        <a:buChar char="•"/>
                      </a:pPr>
                      <a:r>
                        <a:rPr b="0" baseline="0" i="1" lang="en-US" sz="1700" u="none" cap="none" strike="noStrike"/>
                        <a:t>an ordered set of lines</a:t>
                      </a:r>
                    </a:p>
                    <a:p>
                      <a:pPr indent="-285750" lvl="0" marL="285750" marR="0" rtl="0" algn="l">
                        <a:spcBef>
                          <a:spcPts val="0"/>
                        </a:spcBef>
                        <a:buClr>
                          <a:schemeClr val="dk1"/>
                        </a:buClr>
                        <a:buSzPct val="100000"/>
                        <a:buFont typeface="Arial"/>
                        <a:buChar char="•"/>
                      </a:pPr>
                      <a:r>
                        <a:rPr b="0" baseline="0" i="1" lang="en-US" sz="1700" u="none" cap="none" strike="noStrike"/>
                        <a:t>the lines may be “circularly shifted” </a:t>
                      </a:r>
                    </a:p>
                    <a:p>
                      <a:pPr indent="-285750" lvl="0" marL="285750" marR="0" rtl="0" algn="l">
                        <a:spcBef>
                          <a:spcPts val="0"/>
                        </a:spcBef>
                        <a:buClr>
                          <a:schemeClr val="dk1"/>
                        </a:buClr>
                        <a:buSzPct val="100000"/>
                        <a:buFont typeface="Arial"/>
                        <a:buChar char="•"/>
                      </a:pPr>
                      <a:r>
                        <a:rPr b="0" baseline="0" i="1" lang="en-US" sz="1700" u="none" cap="none" strike="noStrike"/>
                        <a:t>outputs a list of all circular shifts of all lines in alphabetical order.</a:t>
                      </a:r>
                    </a:p>
                  </a:txBody>
                  <a:tcPr marT="45725" marB="45725" marR="91450" marL="91450"/>
                </a:tc>
              </a:tr>
            </a:tbl>
          </a:graphicData>
        </a:graphic>
      </p:graphicFrame>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677333" y="609600"/>
            <a:ext cx="8596668" cy="923192"/>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US" sz="3600" u="none" cap="none" strike="noStrike">
                <a:solidFill>
                  <a:schemeClr val="accent1"/>
                </a:solidFill>
                <a:latin typeface="Trebuchet MS"/>
                <a:ea typeface="Trebuchet MS"/>
                <a:cs typeface="Trebuchet MS"/>
                <a:sym typeface="Trebuchet MS"/>
              </a:rPr>
              <a:t>PURPOSE</a:t>
            </a:r>
          </a:p>
        </p:txBody>
      </p:sp>
      <p:sp>
        <p:nvSpPr>
          <p:cNvPr id="174" name="Shape 174"/>
          <p:cNvSpPr txBox="1"/>
          <p:nvPr>
            <p:ph idx="1" type="body"/>
          </p:nvPr>
        </p:nvSpPr>
        <p:spPr>
          <a:xfrm>
            <a:off x="677333" y="1383975"/>
            <a:ext cx="8596668" cy="3880773"/>
          </a:xfrm>
          <a:prstGeom prst="rect">
            <a:avLst/>
          </a:prstGeom>
          <a:noFill/>
          <a:ln>
            <a:noFill/>
          </a:ln>
        </p:spPr>
        <p:txBody>
          <a:bodyPr anchorCtr="0" anchor="t" bIns="45700" lIns="91425" rIns="91425" tIns="45700">
            <a:noAutofit/>
          </a:bodyPr>
          <a:lstStyle/>
          <a:p>
            <a:pPr indent="0" lvl="0" marL="0" marR="0" rtl="0" algn="l">
              <a:lnSpc>
                <a:spcPct val="150000"/>
              </a:lnSpc>
              <a:spcBef>
                <a:spcPts val="0"/>
              </a:spcBef>
              <a:spcAft>
                <a:spcPts val="0"/>
              </a:spcAft>
              <a:buClr>
                <a:schemeClr val="accent1"/>
              </a:buClr>
              <a:buSzPct val="25000"/>
              <a:buFont typeface="Noto Symbol"/>
              <a:buNone/>
            </a:pPr>
            <a:r>
              <a:rPr b="0" baseline="0" i="0" lang="en-US" sz="2400" u="none" cap="none" strike="noStrike">
                <a:solidFill>
                  <a:srgbClr val="0C0C0C"/>
                </a:solidFill>
                <a:latin typeface="Trebuchet MS"/>
                <a:ea typeface="Trebuchet MS"/>
                <a:cs typeface="Trebuchet MS"/>
                <a:sym typeface="Trebuchet MS"/>
              </a:rPr>
              <a:t>The purpose of our project is:</a:t>
            </a:r>
          </a:p>
          <a:p>
            <a:pPr indent="-342900" lvl="0" marL="342900" marR="0" rtl="0" algn="l">
              <a:lnSpc>
                <a:spcPct val="150000"/>
              </a:lnSpc>
              <a:spcBef>
                <a:spcPts val="1000"/>
              </a:spcBef>
              <a:spcAft>
                <a:spcPts val="0"/>
              </a:spcAft>
              <a:buClr>
                <a:schemeClr val="accent1"/>
              </a:buClr>
              <a:buSzPct val="80000"/>
              <a:buFont typeface="Noto Symbol"/>
              <a:buChar char="➢"/>
            </a:pPr>
            <a:r>
              <a:rPr b="0" baseline="0" i="0" lang="en-US" sz="2400" u="none" cap="none" strike="noStrike">
                <a:solidFill>
                  <a:srgbClr val="0C0C0C"/>
                </a:solidFill>
                <a:latin typeface="Trebuchet MS"/>
                <a:ea typeface="Trebuchet MS"/>
                <a:cs typeface="Trebuchet MS"/>
                <a:sym typeface="Trebuchet MS"/>
              </a:rPr>
              <a:t>Develop KWIC Software System (Keyword In Context)</a:t>
            </a:r>
          </a:p>
          <a:p>
            <a:pPr indent="-342900" lvl="0" marL="342900" marR="0" rtl="0" algn="l">
              <a:lnSpc>
                <a:spcPct val="150000"/>
              </a:lnSpc>
              <a:spcBef>
                <a:spcPts val="1000"/>
              </a:spcBef>
              <a:spcAft>
                <a:spcPts val="0"/>
              </a:spcAft>
              <a:buClr>
                <a:schemeClr val="accent1"/>
              </a:buClr>
              <a:buSzPct val="80000"/>
              <a:buFont typeface="Noto Symbol"/>
              <a:buChar char="➢"/>
            </a:pPr>
            <a:r>
              <a:rPr b="0" baseline="0" i="0" lang="en-US" sz="2400" u="none" cap="none" strike="noStrike">
                <a:solidFill>
                  <a:srgbClr val="0C0C0C"/>
                </a:solidFill>
                <a:latin typeface="Trebuchet MS"/>
                <a:ea typeface="Trebuchet MS"/>
                <a:cs typeface="Trebuchet MS"/>
                <a:sym typeface="Trebuchet MS"/>
              </a:rPr>
              <a:t>Using Java Applet </a:t>
            </a:r>
          </a:p>
          <a:p>
            <a:pPr indent="-342900" lvl="0" marL="342900" marR="0" rtl="0" algn="l">
              <a:lnSpc>
                <a:spcPct val="150000"/>
              </a:lnSpc>
              <a:spcBef>
                <a:spcPts val="1000"/>
              </a:spcBef>
              <a:spcAft>
                <a:spcPts val="0"/>
              </a:spcAft>
              <a:buClr>
                <a:schemeClr val="accent1"/>
              </a:buClr>
              <a:buSzPct val="80000"/>
              <a:buFont typeface="Noto Symbol"/>
              <a:buChar char="➢"/>
            </a:pPr>
            <a:r>
              <a:rPr b="0" baseline="0" i="0" lang="en-US" sz="2400" u="none" cap="none" strike="noStrike">
                <a:solidFill>
                  <a:srgbClr val="0C0C0C"/>
                </a:solidFill>
                <a:latin typeface="Trebuchet MS"/>
                <a:ea typeface="Trebuchet MS"/>
                <a:cs typeface="Trebuchet MS"/>
                <a:sym typeface="Trebuchet MS"/>
              </a:rPr>
              <a:t>Utilizing Object Oriented Software Architecture(ADT)</a:t>
            </a:r>
          </a:p>
          <a:p>
            <a:pPr indent="-342900" lvl="0" marL="342900" marR="0" rtl="0" algn="l">
              <a:lnSpc>
                <a:spcPct val="150000"/>
              </a:lnSpc>
              <a:spcBef>
                <a:spcPts val="1000"/>
              </a:spcBef>
              <a:spcAft>
                <a:spcPts val="0"/>
              </a:spcAft>
              <a:buClr>
                <a:schemeClr val="accent1"/>
              </a:buClr>
              <a:buSzPct val="80000"/>
              <a:buFont typeface="Noto Symbol"/>
              <a:buChar char="➢"/>
            </a:pPr>
            <a:r>
              <a:rPr b="0" baseline="0" i="0" lang="en-US" sz="2400" u="none" cap="none" strike="noStrike">
                <a:solidFill>
                  <a:srgbClr val="0C0C0C"/>
                </a:solidFill>
                <a:latin typeface="Trebuchet MS"/>
                <a:ea typeface="Trebuchet MS"/>
                <a:cs typeface="Trebuchet MS"/>
                <a:sym typeface="Trebuchet MS"/>
              </a:rPr>
              <a:t>Produce a system that provides a convenient search mechanism for a list of lines, such as book titles, or online documentation entries.</a:t>
            </a:r>
          </a:p>
          <a:p>
            <a:pPr indent="-220980" lvl="0" marL="342900" marR="0" rtl="0" algn="l">
              <a:spcBef>
                <a:spcPts val="1000"/>
              </a:spcBef>
              <a:spcAft>
                <a:spcPts val="0"/>
              </a:spcAft>
              <a:buClr>
                <a:schemeClr val="accent1"/>
              </a:buClr>
              <a:buFont typeface="Noto Symbol"/>
              <a:buNone/>
            </a:pPr>
            <a:r>
              <a:t/>
            </a:r>
            <a:endParaRPr b="0" baseline="0" i="0" sz="2400" u="none" cap="none" strike="noStrike">
              <a:solidFill>
                <a:srgbClr val="0C0C0C"/>
              </a:solidFill>
              <a:latin typeface="Trebuchet MS"/>
              <a:ea typeface="Trebuchet MS"/>
              <a:cs typeface="Trebuchet MS"/>
              <a:sym typeface="Trebuchet MS"/>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577127" y="638827"/>
            <a:ext cx="7965624" cy="707010"/>
          </a:xfrm>
          <a:prstGeom prst="rect">
            <a:avLst/>
          </a:prstGeom>
          <a:noFill/>
          <a:ln>
            <a:noFill/>
          </a:ln>
        </p:spPr>
        <p:txBody>
          <a:bodyPr anchorCtr="0" anchor="b" bIns="45700" lIns="91425" rIns="91425" tIns="45700">
            <a:noAutofit/>
          </a:bodyPr>
          <a:lstStyle/>
          <a:p>
            <a:pPr indent="0" lvl="0" marL="0" marR="0" rtl="0" algn="l">
              <a:spcBef>
                <a:spcPts val="0"/>
              </a:spcBef>
              <a:buClr>
                <a:schemeClr val="accent1"/>
              </a:buClr>
              <a:buSzPct val="25000"/>
              <a:buFont typeface="Trebuchet MS"/>
              <a:buNone/>
            </a:pPr>
            <a:r>
              <a:rPr b="0" baseline="0" i="0" lang="en-US" sz="4000" u="none" cap="none" strike="noStrike">
                <a:solidFill>
                  <a:schemeClr val="accent1"/>
                </a:solidFill>
                <a:latin typeface="Trebuchet MS"/>
                <a:ea typeface="Trebuchet MS"/>
                <a:cs typeface="Trebuchet MS"/>
                <a:sym typeface="Trebuchet MS"/>
              </a:rPr>
              <a:t>FUNCTIONAL REQUIREMENTS</a:t>
            </a:r>
          </a:p>
        </p:txBody>
      </p:sp>
      <p:sp>
        <p:nvSpPr>
          <p:cNvPr id="180" name="Shape 180"/>
          <p:cNvSpPr txBox="1"/>
          <p:nvPr>
            <p:ph idx="1" type="body"/>
          </p:nvPr>
        </p:nvSpPr>
        <p:spPr>
          <a:xfrm>
            <a:off x="551150" y="1539700"/>
            <a:ext cx="9897600" cy="4480199"/>
          </a:xfrm>
          <a:prstGeom prst="rect">
            <a:avLst/>
          </a:prstGeom>
          <a:noFill/>
          <a:ln>
            <a:noFill/>
          </a:ln>
        </p:spPr>
        <p:txBody>
          <a:bodyPr anchorCtr="0" anchor="t" bIns="45700" lIns="91425" rIns="91425" tIns="45700">
            <a:noAutofit/>
          </a:bodyPr>
          <a:lstStyle/>
          <a:p>
            <a:pPr indent="-342900" lvl="1" marL="342900" marR="0" rtl="0" algn="l">
              <a:lnSpc>
                <a:spcPct val="150000"/>
              </a:lnSpc>
              <a:spcBef>
                <a:spcPts val="0"/>
              </a:spcBef>
              <a:spcAft>
                <a:spcPts val="0"/>
              </a:spcAft>
              <a:buClr>
                <a:schemeClr val="accent1"/>
              </a:buClr>
              <a:buSzPct val="80000"/>
              <a:buFont typeface="Noto Symbol"/>
              <a:buChar char="➢"/>
            </a:pPr>
            <a:r>
              <a:rPr b="1" baseline="0" i="0" lang="en-US" sz="2000" u="none" cap="none" strike="noStrike">
                <a:solidFill>
                  <a:srgbClr val="6C911C"/>
                </a:solidFill>
                <a:latin typeface="Trebuchet MS"/>
                <a:ea typeface="Trebuchet MS"/>
                <a:cs typeface="Trebuchet MS"/>
                <a:sym typeface="Trebuchet MS"/>
              </a:rPr>
              <a:t>FR1.0</a:t>
            </a:r>
            <a:r>
              <a:rPr b="0" baseline="0" i="0" lang="en-US" sz="2000" u="none" cap="none" strike="noStrike">
                <a:solidFill>
                  <a:schemeClr val="dk1"/>
                </a:solidFill>
                <a:latin typeface="Trebuchet MS"/>
                <a:ea typeface="Trebuchet MS"/>
                <a:cs typeface="Trebuchet MS"/>
                <a:sym typeface="Trebuchet MS"/>
              </a:rPr>
              <a:t> – </a:t>
            </a:r>
            <a:r>
              <a:rPr b="0" baseline="0" i="1" lang="en-US" sz="2000" u="none" cap="none" strike="noStrike">
                <a:solidFill>
                  <a:schemeClr val="dk1"/>
                </a:solidFill>
                <a:latin typeface="Trebuchet MS"/>
                <a:ea typeface="Trebuchet MS"/>
                <a:cs typeface="Trebuchet MS"/>
                <a:sym typeface="Trebuchet MS"/>
              </a:rPr>
              <a:t>The KWIC system shall provide an input field</a:t>
            </a:r>
            <a:r>
              <a:rPr i="1" lang="en-US" sz="2000">
                <a:solidFill>
                  <a:schemeClr val="dk1"/>
                </a:solidFill>
              </a:rPr>
              <a:t> that accepts </a:t>
            </a:r>
            <a:r>
              <a:rPr b="0" baseline="0" i="1" lang="en-US" sz="2000" u="none" cap="none" strike="noStrike">
                <a:solidFill>
                  <a:schemeClr val="dk1"/>
                </a:solidFill>
                <a:latin typeface="Trebuchet MS"/>
                <a:ea typeface="Trebuchet MS"/>
                <a:cs typeface="Trebuchet MS"/>
                <a:sym typeface="Trebuchet MS"/>
              </a:rPr>
              <a:t>an ordered set of lines.</a:t>
            </a:r>
          </a:p>
          <a:p>
            <a:pPr indent="-342900" lvl="0" marL="342900" marR="0" rtl="0" algn="l">
              <a:lnSpc>
                <a:spcPct val="150000"/>
              </a:lnSpc>
              <a:spcBef>
                <a:spcPts val="1000"/>
              </a:spcBef>
              <a:spcAft>
                <a:spcPts val="0"/>
              </a:spcAft>
              <a:buClr>
                <a:schemeClr val="accent1"/>
              </a:buClr>
              <a:buSzPct val="80000"/>
              <a:buFont typeface="Noto Symbol"/>
              <a:buChar char="➢"/>
            </a:pPr>
            <a:r>
              <a:rPr b="1" baseline="0" i="0" lang="en-US" sz="2000" u="none" cap="none" strike="noStrike">
                <a:solidFill>
                  <a:srgbClr val="6C911C"/>
                </a:solidFill>
                <a:latin typeface="Trebuchet MS"/>
                <a:ea typeface="Trebuchet MS"/>
                <a:cs typeface="Trebuchet MS"/>
                <a:sym typeface="Trebuchet MS"/>
              </a:rPr>
              <a:t>FR2.0</a:t>
            </a:r>
            <a:r>
              <a:rPr b="0" baseline="0" i="0" lang="en-US" sz="2000" u="none" cap="none" strike="noStrike">
                <a:solidFill>
                  <a:schemeClr val="dk1"/>
                </a:solidFill>
                <a:latin typeface="Trebuchet MS"/>
                <a:ea typeface="Trebuchet MS"/>
                <a:cs typeface="Trebuchet MS"/>
                <a:sym typeface="Trebuchet MS"/>
              </a:rPr>
              <a:t>  – </a:t>
            </a:r>
            <a:r>
              <a:rPr b="0" baseline="0" i="1" lang="en-US" sz="2000" u="none" cap="none" strike="noStrike">
                <a:solidFill>
                  <a:schemeClr val="dk1"/>
                </a:solidFill>
                <a:latin typeface="Trebuchet MS"/>
                <a:ea typeface="Trebuchet MS"/>
                <a:cs typeface="Trebuchet MS"/>
                <a:sym typeface="Trebuchet MS"/>
              </a:rPr>
              <a:t>The KWIC system shall accept an ordered set of lines.</a:t>
            </a:r>
          </a:p>
          <a:p>
            <a:pPr indent="-342900" lvl="1" marL="800100" marR="0" rtl="0" algn="l">
              <a:lnSpc>
                <a:spcPct val="150000"/>
              </a:lnSpc>
              <a:spcBef>
                <a:spcPts val="1000"/>
              </a:spcBef>
              <a:spcAft>
                <a:spcPts val="0"/>
              </a:spcAft>
              <a:buClr>
                <a:schemeClr val="accent1"/>
              </a:buClr>
              <a:buSzPct val="80000"/>
              <a:buFont typeface="Noto Symbol"/>
              <a:buChar char="➢"/>
            </a:pPr>
            <a:r>
              <a:rPr b="1" baseline="0" i="0" lang="en-US" sz="2000" u="none" cap="none" strike="noStrike">
                <a:solidFill>
                  <a:srgbClr val="6C911C"/>
                </a:solidFill>
                <a:latin typeface="Trebuchet MS"/>
                <a:ea typeface="Trebuchet MS"/>
                <a:cs typeface="Trebuchet MS"/>
                <a:sym typeface="Trebuchet MS"/>
              </a:rPr>
              <a:t>FR2.1</a:t>
            </a:r>
            <a:r>
              <a:rPr b="0" baseline="0" i="0" lang="en-US" sz="2000" u="none" cap="none" strike="noStrike">
                <a:solidFill>
                  <a:schemeClr val="dk1"/>
                </a:solidFill>
                <a:latin typeface="Trebuchet MS"/>
                <a:ea typeface="Trebuchet MS"/>
                <a:cs typeface="Trebuchet MS"/>
                <a:sym typeface="Trebuchet MS"/>
              </a:rPr>
              <a:t> – Each ordered set of lines are an ordered set of words.</a:t>
            </a:r>
          </a:p>
          <a:p>
            <a:pPr indent="-342900" lvl="1" marL="800100" marR="0" rtl="0" algn="l">
              <a:lnSpc>
                <a:spcPct val="150000"/>
              </a:lnSpc>
              <a:spcBef>
                <a:spcPts val="1000"/>
              </a:spcBef>
              <a:spcAft>
                <a:spcPts val="0"/>
              </a:spcAft>
              <a:buClr>
                <a:schemeClr val="accent1"/>
              </a:buClr>
              <a:buSzPct val="80000"/>
              <a:buFont typeface="Noto Symbol"/>
              <a:buChar char="➢"/>
            </a:pPr>
            <a:r>
              <a:rPr b="1" baseline="0" i="0" lang="en-US" sz="2000" u="none" cap="none" strike="noStrike">
                <a:solidFill>
                  <a:srgbClr val="6C911C"/>
                </a:solidFill>
                <a:latin typeface="Trebuchet MS"/>
                <a:ea typeface="Trebuchet MS"/>
                <a:cs typeface="Trebuchet MS"/>
                <a:sym typeface="Trebuchet MS"/>
              </a:rPr>
              <a:t>FR2.2</a:t>
            </a:r>
            <a:r>
              <a:rPr b="0" baseline="0" i="0" lang="en-US" sz="2000" u="none" cap="none" strike="noStrike">
                <a:solidFill>
                  <a:schemeClr val="dk1"/>
                </a:solidFill>
                <a:latin typeface="Trebuchet MS"/>
                <a:ea typeface="Trebuchet MS"/>
                <a:cs typeface="Trebuchet MS"/>
                <a:sym typeface="Trebuchet MS"/>
              </a:rPr>
              <a:t> – Each ordered set of words are an ordered set of characters.</a:t>
            </a:r>
          </a:p>
          <a:p>
            <a:pPr indent="-342900" lvl="0" marL="342900" marR="0" rtl="0" algn="l">
              <a:lnSpc>
                <a:spcPct val="150000"/>
              </a:lnSpc>
              <a:spcBef>
                <a:spcPts val="1000"/>
              </a:spcBef>
              <a:spcAft>
                <a:spcPts val="0"/>
              </a:spcAft>
              <a:buClr>
                <a:schemeClr val="accent1"/>
              </a:buClr>
              <a:buSzPct val="80000"/>
              <a:buFont typeface="Noto Symbol"/>
              <a:buChar char="➢"/>
            </a:pPr>
            <a:r>
              <a:rPr b="1" baseline="0" i="0" lang="en-US" sz="2000" u="none" cap="none" strike="noStrike">
                <a:solidFill>
                  <a:srgbClr val="6C911C"/>
                </a:solidFill>
                <a:latin typeface="Trebuchet MS"/>
                <a:ea typeface="Trebuchet MS"/>
                <a:cs typeface="Trebuchet MS"/>
                <a:sym typeface="Trebuchet MS"/>
              </a:rPr>
              <a:t>FR</a:t>
            </a:r>
            <a:r>
              <a:rPr b="1" lang="en-US">
                <a:solidFill>
                  <a:srgbClr val="6C911C"/>
                </a:solidFill>
              </a:rPr>
              <a:t>3</a:t>
            </a:r>
            <a:r>
              <a:rPr b="1" baseline="0" i="0" lang="en-US" sz="2000" u="none" cap="none" strike="noStrike">
                <a:solidFill>
                  <a:srgbClr val="6C911C"/>
                </a:solidFill>
                <a:latin typeface="Trebuchet MS"/>
                <a:ea typeface="Trebuchet MS"/>
                <a:cs typeface="Trebuchet MS"/>
                <a:sym typeface="Trebuchet MS"/>
              </a:rPr>
              <a:t>.0</a:t>
            </a:r>
            <a:r>
              <a:rPr b="0" baseline="0" i="0" lang="en-US" sz="2000" u="none" cap="none" strike="noStrike">
                <a:solidFill>
                  <a:schemeClr val="dk1"/>
                </a:solidFill>
                <a:latin typeface="Trebuchet MS"/>
                <a:ea typeface="Trebuchet MS"/>
                <a:cs typeface="Trebuchet MS"/>
                <a:sym typeface="Trebuchet MS"/>
              </a:rPr>
              <a:t>  – </a:t>
            </a:r>
            <a:r>
              <a:rPr b="0" baseline="0" i="1" lang="en-US" u="none" cap="none" strike="noStrike">
                <a:solidFill>
                  <a:schemeClr val="dk1"/>
                </a:solidFill>
                <a:latin typeface="Trebuchet MS"/>
                <a:ea typeface="Trebuchet MS"/>
                <a:cs typeface="Trebuchet MS"/>
                <a:sym typeface="Trebuchet MS"/>
              </a:rPr>
              <a:t>The KWIC system shall output a listing of all circular shift</a:t>
            </a:r>
            <a:r>
              <a:rPr i="1" lang="en-US">
                <a:solidFill>
                  <a:schemeClr val="dk1"/>
                </a:solidFill>
              </a:rPr>
              <a:t>ed lines </a:t>
            </a:r>
            <a:r>
              <a:rPr b="0" baseline="0" i="1" lang="en-US" u="none" cap="none" strike="noStrike">
                <a:solidFill>
                  <a:schemeClr val="dk1"/>
                </a:solidFill>
                <a:latin typeface="Trebuchet MS"/>
                <a:ea typeface="Trebuchet MS"/>
                <a:cs typeface="Trebuchet MS"/>
                <a:sym typeface="Trebuchet MS"/>
              </a:rPr>
              <a:t>in ascending alphabetical order.</a:t>
            </a:r>
          </a:p>
          <a:p>
            <a:pPr indent="-220980" lvl="0" marL="342900" marR="0" rtl="0" algn="l">
              <a:spcBef>
                <a:spcPts val="1000"/>
              </a:spcBef>
              <a:spcAft>
                <a:spcPts val="0"/>
              </a:spcAft>
              <a:buClr>
                <a:schemeClr val="accent1"/>
              </a:buClr>
              <a:buFont typeface="Noto Symbol"/>
              <a:buNone/>
            </a:pPr>
            <a:r>
              <a:t/>
            </a:r>
            <a:endParaRPr b="0" baseline="0" i="0" sz="2400" u="none" cap="none" strike="noStrike">
              <a:solidFill>
                <a:schemeClr val="dk1"/>
              </a:solidFill>
              <a:latin typeface="Trebuchet MS"/>
              <a:ea typeface="Trebuchet MS"/>
              <a:cs typeface="Trebuchet MS"/>
              <a:sym typeface="Trebuchet MS"/>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idx="1" type="body"/>
          </p:nvPr>
        </p:nvSpPr>
        <p:spPr>
          <a:xfrm>
            <a:off x="677325" y="1500400"/>
            <a:ext cx="8877599" cy="5000700"/>
          </a:xfrm>
          <a:prstGeom prst="rect">
            <a:avLst/>
          </a:prstGeom>
          <a:noFill/>
          <a:ln>
            <a:noFill/>
          </a:ln>
        </p:spPr>
        <p:txBody>
          <a:bodyPr anchorCtr="0" anchor="t" bIns="45700" lIns="45700" rIns="45700" tIns="45700">
            <a:noAutofit/>
          </a:bodyPr>
          <a:lstStyle/>
          <a:p>
            <a:pPr indent="-342900" lvl="1" marL="342900" marR="0" rtl="0" algn="l">
              <a:lnSpc>
                <a:spcPct val="150000"/>
              </a:lnSpc>
              <a:spcBef>
                <a:spcPts val="0"/>
              </a:spcBef>
              <a:spcAft>
                <a:spcPts val="0"/>
              </a:spcAft>
              <a:buClr>
                <a:schemeClr val="accent1"/>
              </a:buClr>
              <a:buSzPct val="79999"/>
              <a:buFont typeface="Noto Symbol"/>
              <a:buChar char="➢"/>
            </a:pPr>
            <a:r>
              <a:rPr b="1" baseline="0" i="0" lang="en-US" sz="1800" u="none" cap="none" strike="noStrike">
                <a:solidFill>
                  <a:srgbClr val="6C911C"/>
                </a:solidFill>
                <a:latin typeface="Trebuchet MS"/>
                <a:ea typeface="Trebuchet MS"/>
                <a:cs typeface="Trebuchet MS"/>
                <a:sym typeface="Trebuchet MS"/>
              </a:rPr>
              <a:t>NFR1.0</a:t>
            </a:r>
            <a:r>
              <a:rPr b="0" baseline="0" i="0" lang="en-US" sz="1800" u="none" cap="none" strike="noStrike">
                <a:solidFill>
                  <a:schemeClr val="dk1"/>
                </a:solidFill>
                <a:latin typeface="Trebuchet MS"/>
                <a:ea typeface="Trebuchet MS"/>
                <a:cs typeface="Trebuchet MS"/>
                <a:sym typeface="Trebuchet MS"/>
              </a:rPr>
              <a:t> – </a:t>
            </a:r>
            <a:r>
              <a:rPr b="0" baseline="0" i="1" lang="en-US" sz="1800" u="none" cap="none" strike="noStrike">
                <a:solidFill>
                  <a:schemeClr val="dk1"/>
                </a:solidFill>
                <a:latin typeface="Trebuchet MS"/>
                <a:ea typeface="Trebuchet MS"/>
                <a:cs typeface="Trebuchet MS"/>
                <a:sym typeface="Trebuchet MS"/>
              </a:rPr>
              <a:t>User-Friendly</a:t>
            </a:r>
          </a:p>
          <a:p>
            <a:pPr indent="-349250" lvl="2" marL="742950" marR="0" rtl="0" algn="l">
              <a:lnSpc>
                <a:spcPct val="150000"/>
              </a:lnSpc>
              <a:spcBef>
                <a:spcPts val="1000"/>
              </a:spcBef>
              <a:spcAft>
                <a:spcPts val="0"/>
              </a:spcAft>
              <a:buClr>
                <a:schemeClr val="accent1"/>
              </a:buClr>
              <a:buSzPct val="79999"/>
              <a:buFont typeface="Noto Symbol"/>
              <a:buChar char="➢"/>
            </a:pPr>
            <a:r>
              <a:rPr b="0" baseline="0" i="1" lang="en-US" sz="1800" u="none" cap="none" strike="noStrike">
                <a:solidFill>
                  <a:schemeClr val="dk1"/>
                </a:solidFill>
                <a:latin typeface="Trebuchet MS"/>
                <a:ea typeface="Trebuchet MS"/>
                <a:cs typeface="Trebuchet MS"/>
                <a:sym typeface="Trebuchet MS"/>
              </a:rPr>
              <a:t>Display should use easy to understand icons.</a:t>
            </a:r>
          </a:p>
          <a:p>
            <a:pPr indent="-342900" lvl="0" marL="342900" marR="0" rtl="0" algn="l">
              <a:lnSpc>
                <a:spcPct val="150000"/>
              </a:lnSpc>
              <a:spcBef>
                <a:spcPts val="1000"/>
              </a:spcBef>
              <a:spcAft>
                <a:spcPts val="0"/>
              </a:spcAft>
              <a:buClr>
                <a:schemeClr val="accent1"/>
              </a:buClr>
              <a:buSzPct val="79999"/>
              <a:buFont typeface="Noto Symbol"/>
              <a:buChar char="➢"/>
            </a:pPr>
            <a:r>
              <a:rPr b="1" baseline="0" i="0" lang="en-US" sz="1800" u="none" cap="none" strike="noStrike">
                <a:solidFill>
                  <a:srgbClr val="6C911C"/>
                </a:solidFill>
                <a:latin typeface="Trebuchet MS"/>
                <a:ea typeface="Trebuchet MS"/>
                <a:cs typeface="Trebuchet MS"/>
                <a:sym typeface="Trebuchet MS"/>
              </a:rPr>
              <a:t>NFR</a:t>
            </a:r>
            <a:r>
              <a:rPr b="1" lang="en-US">
                <a:solidFill>
                  <a:srgbClr val="6C911C"/>
                </a:solidFill>
              </a:rPr>
              <a:t>2</a:t>
            </a:r>
            <a:r>
              <a:rPr b="1" baseline="0" i="0" lang="en-US" sz="1800" u="none" cap="none" strike="noStrike">
                <a:solidFill>
                  <a:srgbClr val="6C911C"/>
                </a:solidFill>
                <a:latin typeface="Trebuchet MS"/>
                <a:ea typeface="Trebuchet MS"/>
                <a:cs typeface="Trebuchet MS"/>
                <a:sym typeface="Trebuchet MS"/>
              </a:rPr>
              <a:t>.0</a:t>
            </a:r>
            <a:r>
              <a:rPr b="0" baseline="0" i="0" lang="en-US" sz="1800" u="none" cap="none" strike="noStrike">
                <a:solidFill>
                  <a:schemeClr val="dk1"/>
                </a:solidFill>
                <a:latin typeface="Trebuchet MS"/>
                <a:ea typeface="Trebuchet MS"/>
                <a:cs typeface="Trebuchet MS"/>
                <a:sym typeface="Trebuchet MS"/>
              </a:rPr>
              <a:t>  – </a:t>
            </a:r>
            <a:r>
              <a:rPr b="0" baseline="0" i="1" lang="en-US" sz="1800" u="none" cap="none" strike="noStrike">
                <a:solidFill>
                  <a:schemeClr val="dk1"/>
                </a:solidFill>
                <a:latin typeface="Trebuchet MS"/>
                <a:ea typeface="Trebuchet MS"/>
                <a:cs typeface="Trebuchet MS"/>
                <a:sym typeface="Trebuchet MS"/>
              </a:rPr>
              <a:t>Modifiability</a:t>
            </a:r>
          </a:p>
          <a:p>
            <a:pPr indent="-285750" lvl="1" marL="742950" marR="0" rtl="0" algn="l">
              <a:lnSpc>
                <a:spcPct val="150000"/>
              </a:lnSpc>
              <a:spcBef>
                <a:spcPts val="1000"/>
              </a:spcBef>
              <a:spcAft>
                <a:spcPts val="0"/>
              </a:spcAft>
              <a:buClr>
                <a:schemeClr val="accent1"/>
              </a:buClr>
              <a:buSzPct val="79999"/>
              <a:buFont typeface="Noto Symbol"/>
              <a:buChar char="➢"/>
            </a:pPr>
            <a:r>
              <a:rPr b="0" baseline="0" i="1" lang="en-US" sz="1800" u="none" cap="none" strike="noStrike">
                <a:solidFill>
                  <a:schemeClr val="dk1"/>
                </a:solidFill>
                <a:latin typeface="Trebuchet MS"/>
                <a:ea typeface="Trebuchet MS"/>
                <a:cs typeface="Trebuchet MS"/>
                <a:sym typeface="Trebuchet MS"/>
              </a:rPr>
              <a:t>There must be separation of concern in each process modules</a:t>
            </a:r>
          </a:p>
          <a:p>
            <a:pPr indent="-342900" lvl="1" marL="342900" rtl="0">
              <a:lnSpc>
                <a:spcPct val="150000"/>
              </a:lnSpc>
              <a:spcBef>
                <a:spcPts val="0"/>
              </a:spcBef>
              <a:buClr>
                <a:schemeClr val="accent1"/>
              </a:buClr>
              <a:buSzPct val="79999"/>
              <a:buFont typeface="Noto Symbol"/>
              <a:buChar char="➢"/>
            </a:pPr>
            <a:r>
              <a:rPr b="1" lang="en-US" sz="1800">
                <a:solidFill>
                  <a:srgbClr val="6C911C"/>
                </a:solidFill>
              </a:rPr>
              <a:t>NFR2.0</a:t>
            </a:r>
            <a:r>
              <a:rPr lang="en-US" sz="1800">
                <a:solidFill>
                  <a:schemeClr val="dk1"/>
                </a:solidFill>
              </a:rPr>
              <a:t>  – </a:t>
            </a:r>
            <a:r>
              <a:rPr i="1" lang="en-US" sz="1800">
                <a:solidFill>
                  <a:schemeClr val="dk1"/>
                </a:solidFill>
              </a:rPr>
              <a:t>Enhanceable</a:t>
            </a:r>
          </a:p>
          <a:p>
            <a:pPr indent="-349250" lvl="2" marL="742950" rtl="0">
              <a:lnSpc>
                <a:spcPct val="150000"/>
              </a:lnSpc>
              <a:spcBef>
                <a:spcPts val="0"/>
              </a:spcBef>
              <a:buClr>
                <a:schemeClr val="accent1"/>
              </a:buClr>
              <a:buSzPct val="79999"/>
              <a:buFont typeface="Noto Symbol"/>
              <a:buChar char="➢"/>
            </a:pPr>
            <a:r>
              <a:rPr i="1" lang="en-US" sz="1800">
                <a:solidFill>
                  <a:schemeClr val="dk1"/>
                </a:solidFill>
              </a:rPr>
              <a:t>The components of the system should be easy to enhance and update.</a:t>
            </a:r>
          </a:p>
          <a:p>
            <a:pPr indent="-342900" lvl="0" marL="342900" marR="0" rtl="0" algn="l">
              <a:lnSpc>
                <a:spcPct val="150000"/>
              </a:lnSpc>
              <a:spcBef>
                <a:spcPts val="1000"/>
              </a:spcBef>
              <a:spcAft>
                <a:spcPts val="0"/>
              </a:spcAft>
              <a:buClr>
                <a:schemeClr val="accent1"/>
              </a:buClr>
              <a:buSzPct val="79999"/>
              <a:buFont typeface="Noto Symbol"/>
              <a:buChar char="➢"/>
            </a:pPr>
            <a:r>
              <a:rPr b="1" baseline="0" i="0" lang="en-US" sz="1800" u="none" cap="none" strike="noStrike">
                <a:solidFill>
                  <a:srgbClr val="6C911C"/>
                </a:solidFill>
                <a:latin typeface="Trebuchet MS"/>
                <a:ea typeface="Trebuchet MS"/>
                <a:cs typeface="Trebuchet MS"/>
                <a:sym typeface="Trebuchet MS"/>
              </a:rPr>
              <a:t>NFR4.0</a:t>
            </a:r>
            <a:r>
              <a:rPr b="0" baseline="0" i="0" lang="en-US" sz="1800" u="none" cap="none" strike="noStrike">
                <a:solidFill>
                  <a:schemeClr val="dk1"/>
                </a:solidFill>
                <a:latin typeface="Trebuchet MS"/>
                <a:ea typeface="Trebuchet MS"/>
                <a:cs typeface="Trebuchet MS"/>
                <a:sym typeface="Trebuchet MS"/>
              </a:rPr>
              <a:t>  – </a:t>
            </a:r>
            <a:r>
              <a:rPr b="0" baseline="0" i="1" lang="en-US" sz="1800" u="none" cap="none" strike="noStrike">
                <a:solidFill>
                  <a:schemeClr val="dk1"/>
                </a:solidFill>
                <a:latin typeface="Trebuchet MS"/>
                <a:ea typeface="Trebuchet MS"/>
                <a:cs typeface="Trebuchet MS"/>
                <a:sym typeface="Trebuchet MS"/>
              </a:rPr>
              <a:t>Performance</a:t>
            </a:r>
          </a:p>
          <a:p>
            <a:pPr indent="-285750" lvl="1" marL="742950" marR="0" rtl="0" algn="l">
              <a:lnSpc>
                <a:spcPct val="150000"/>
              </a:lnSpc>
              <a:spcBef>
                <a:spcPts val="1000"/>
              </a:spcBef>
              <a:spcAft>
                <a:spcPts val="0"/>
              </a:spcAft>
              <a:buClr>
                <a:schemeClr val="accent1"/>
              </a:buClr>
              <a:buSzPct val="79999"/>
              <a:buFont typeface="Noto Symbol"/>
              <a:buChar char="➢"/>
            </a:pPr>
            <a:r>
              <a:rPr i="1" lang="en-US" sz="1800">
                <a:solidFill>
                  <a:schemeClr val="dk1"/>
                </a:solidFill>
              </a:rPr>
              <a:t>The overall system should minimize processing overhead</a:t>
            </a:r>
          </a:p>
          <a:p>
            <a:pPr indent="48260" lvl="0" marL="91440" marR="0" rtl="0" algn="l">
              <a:lnSpc>
                <a:spcPct val="90000"/>
              </a:lnSpc>
              <a:spcBef>
                <a:spcPts val="1400"/>
              </a:spcBef>
              <a:spcAft>
                <a:spcPts val="0"/>
              </a:spcAft>
              <a:buClr>
                <a:schemeClr val="accent1"/>
              </a:buClr>
              <a:buFont typeface="Arial"/>
              <a:buNone/>
            </a:pPr>
            <a:r>
              <a:t/>
            </a:r>
            <a:endParaRPr b="1" baseline="0" i="0" sz="2400" u="none" cap="none" strike="noStrike">
              <a:solidFill>
                <a:schemeClr val="dk1"/>
              </a:solidFill>
              <a:latin typeface="Trebuchet MS"/>
              <a:ea typeface="Trebuchet MS"/>
              <a:cs typeface="Trebuchet MS"/>
              <a:sym typeface="Trebuchet MS"/>
            </a:endParaRPr>
          </a:p>
          <a:p>
            <a:pPr indent="48260" lvl="0" marL="91440" marR="0" rtl="0" algn="l">
              <a:lnSpc>
                <a:spcPct val="90000"/>
              </a:lnSpc>
              <a:spcBef>
                <a:spcPts val="1400"/>
              </a:spcBef>
              <a:spcAft>
                <a:spcPts val="200"/>
              </a:spcAft>
              <a:buClr>
                <a:schemeClr val="accent1"/>
              </a:buClr>
              <a:buFont typeface="Arial"/>
              <a:buNone/>
            </a:pPr>
            <a:r>
              <a:t/>
            </a:r>
            <a:endParaRPr b="0" baseline="0" i="0" sz="2400" u="none" cap="none" strike="noStrike">
              <a:solidFill>
                <a:schemeClr val="dk1"/>
              </a:solidFill>
              <a:latin typeface="Trebuchet MS"/>
              <a:ea typeface="Trebuchet MS"/>
              <a:cs typeface="Trebuchet MS"/>
              <a:sym typeface="Trebuchet MS"/>
            </a:endParaRPr>
          </a:p>
        </p:txBody>
      </p:sp>
      <p:sp>
        <p:nvSpPr>
          <p:cNvPr id="186" name="Shape 186"/>
          <p:cNvSpPr txBox="1"/>
          <p:nvPr>
            <p:ph type="title"/>
          </p:nvPr>
        </p:nvSpPr>
        <p:spPr>
          <a:xfrm>
            <a:off x="677333" y="609600"/>
            <a:ext cx="8541822" cy="693106"/>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US" sz="3600" u="none" cap="none" strike="noStrike">
                <a:solidFill>
                  <a:schemeClr val="accent1"/>
                </a:solidFill>
                <a:latin typeface="Trebuchet MS"/>
                <a:ea typeface="Trebuchet MS"/>
                <a:cs typeface="Trebuchet MS"/>
                <a:sym typeface="Trebuchet MS"/>
              </a:rPr>
              <a:t>NON-FUNCTIONAL REQUIREMENTS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677333"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US" sz="3600" u="none" cap="none" strike="noStrike">
                <a:solidFill>
                  <a:schemeClr val="accent1"/>
                </a:solidFill>
                <a:latin typeface="Trebuchet MS"/>
                <a:ea typeface="Trebuchet MS"/>
                <a:cs typeface="Trebuchet MS"/>
                <a:sym typeface="Trebuchet MS"/>
              </a:rPr>
              <a:t>TRACEABILITY </a:t>
            </a:r>
          </a:p>
        </p:txBody>
      </p:sp>
      <p:sp>
        <p:nvSpPr>
          <p:cNvPr id="192" name="Shape 192"/>
          <p:cNvSpPr txBox="1"/>
          <p:nvPr>
            <p:ph idx="1" type="body"/>
          </p:nvPr>
        </p:nvSpPr>
        <p:spPr>
          <a:xfrm>
            <a:off x="677333" y="1519144"/>
            <a:ext cx="9067914" cy="4668714"/>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accent1"/>
              </a:buClr>
              <a:buSzPct val="80000"/>
              <a:buFont typeface="Noto Symbol"/>
              <a:buChar char="●"/>
            </a:pPr>
            <a:r>
              <a:rPr b="0" baseline="0" i="0" lang="en-US" sz="2000" u="none" cap="none" strike="noStrike">
                <a:solidFill>
                  <a:srgbClr val="3F3F3F"/>
                </a:solidFill>
                <a:latin typeface="Trebuchet MS"/>
                <a:ea typeface="Trebuchet MS"/>
                <a:cs typeface="Trebuchet MS"/>
                <a:sym typeface="Trebuchet MS"/>
              </a:rPr>
              <a:t>NFR/FR</a:t>
            </a:r>
          </a:p>
        </p:txBody>
      </p:sp>
      <p:graphicFrame>
        <p:nvGraphicFramePr>
          <p:cNvPr id="193" name="Shape 193"/>
          <p:cNvGraphicFramePr/>
          <p:nvPr/>
        </p:nvGraphicFramePr>
        <p:xfrm>
          <a:off x="1206237" y="2221550"/>
          <a:ext cx="3000000" cy="3000000"/>
        </p:xfrm>
        <a:graphic>
          <a:graphicData uri="http://schemas.openxmlformats.org/drawingml/2006/table">
            <a:tbl>
              <a:tblPr>
                <a:noFill/>
                <a:tableStyleId>{3869DC28-ACC6-4E6F-A22D-EF48D9EA82D7}</a:tableStyleId>
              </a:tblPr>
              <a:tblGrid>
                <a:gridCol w="1947950"/>
                <a:gridCol w="1947950"/>
                <a:gridCol w="1947950"/>
                <a:gridCol w="1947950"/>
              </a:tblGrid>
              <a:tr h="863175">
                <a:tc>
                  <a:txBody>
                    <a:bodyPr>
                      <a:noAutofit/>
                    </a:bodyPr>
                    <a:lstStyle/>
                    <a:p>
                      <a:pPr lvl="0" rtl="0" algn="ctr">
                        <a:lnSpc>
                          <a:spcPct val="150000"/>
                        </a:lnSpc>
                        <a:spcBef>
                          <a:spcPts val="0"/>
                        </a:spcBef>
                        <a:buNone/>
                      </a:pPr>
                      <a:r>
                        <a:rPr b="1" lang="en-US" sz="1100">
                          <a:latin typeface="Cambria"/>
                          <a:ea typeface="Cambria"/>
                          <a:cs typeface="Cambria"/>
                          <a:sym typeface="Cambria"/>
                        </a:rPr>
                        <a:t> </a:t>
                      </a:r>
                    </a:p>
                  </a:txBody>
                  <a:tcPr marT="91425" marB="91425" marR="68575" marL="68575">
                    <a:lnL cap="flat" cmpd="sng" w="12700">
                      <a:solidFill>
                        <a:srgbClr val="9BBB59"/>
                      </a:solidFill>
                      <a:prstDash val="solid"/>
                      <a:round/>
                      <a:headEnd len="med" w="med" type="none"/>
                      <a:tailEnd len="med" w="med" type="none"/>
                    </a:lnL>
                    <a:lnR cap="flat" cmpd="sng" w="12700">
                      <a:solidFill>
                        <a:srgbClr val="9BBB59"/>
                      </a:solidFill>
                      <a:prstDash val="solid"/>
                      <a:round/>
                      <a:headEnd len="med" w="med" type="none"/>
                      <a:tailEnd len="med" w="med" type="none"/>
                    </a:lnR>
                    <a:lnT cap="flat" cmpd="sng" w="12700">
                      <a:solidFill>
                        <a:srgbClr val="9BBB59"/>
                      </a:solidFill>
                      <a:prstDash val="solid"/>
                      <a:round/>
                      <a:headEnd len="med" w="med" type="none"/>
                      <a:tailEnd len="med" w="med" type="none"/>
                    </a:lnT>
                    <a:lnB cap="flat" cmpd="sng" w="28575">
                      <a:solidFill>
                        <a:srgbClr val="9BBB59"/>
                      </a:solidFill>
                      <a:prstDash val="solid"/>
                      <a:round/>
                      <a:headEnd len="med" w="med" type="none"/>
                      <a:tailEnd len="med" w="med" type="none"/>
                    </a:lnB>
                  </a:tcPr>
                </a:tc>
                <a:tc>
                  <a:txBody>
                    <a:bodyPr>
                      <a:noAutofit/>
                    </a:bodyPr>
                    <a:lstStyle/>
                    <a:p>
                      <a:pPr lvl="0" rtl="0" algn="ctr">
                        <a:lnSpc>
                          <a:spcPct val="150000"/>
                        </a:lnSpc>
                        <a:spcBef>
                          <a:spcPts val="0"/>
                        </a:spcBef>
                        <a:buNone/>
                      </a:pPr>
                      <a:r>
                        <a:rPr b="1" lang="en-US" sz="1100">
                          <a:latin typeface="Cambria"/>
                          <a:ea typeface="Cambria"/>
                          <a:cs typeface="Cambria"/>
                          <a:sym typeface="Cambria"/>
                        </a:rPr>
                        <a:t>FR1.0</a:t>
                      </a:r>
                    </a:p>
                  </a:txBody>
                  <a:tcPr marT="91425" marB="91425" marR="68575" marL="68575">
                    <a:lnL cap="flat" cmpd="sng" w="12700">
                      <a:solidFill>
                        <a:srgbClr val="9BBB59"/>
                      </a:solidFill>
                      <a:prstDash val="solid"/>
                      <a:round/>
                      <a:headEnd len="med" w="med" type="none"/>
                      <a:tailEnd len="med" w="med" type="none"/>
                    </a:lnL>
                    <a:lnR cap="flat" cmpd="sng" w="12700">
                      <a:solidFill>
                        <a:srgbClr val="9BBB59"/>
                      </a:solidFill>
                      <a:prstDash val="solid"/>
                      <a:round/>
                      <a:headEnd len="med" w="med" type="none"/>
                      <a:tailEnd len="med" w="med" type="none"/>
                    </a:lnR>
                    <a:lnT cap="flat" cmpd="sng" w="12700">
                      <a:solidFill>
                        <a:srgbClr val="9BBB59"/>
                      </a:solidFill>
                      <a:prstDash val="solid"/>
                      <a:round/>
                      <a:headEnd len="med" w="med" type="none"/>
                      <a:tailEnd len="med" w="med" type="none"/>
                    </a:lnT>
                    <a:lnB cap="flat" cmpd="sng" w="28575">
                      <a:solidFill>
                        <a:srgbClr val="9BBB59"/>
                      </a:solidFill>
                      <a:prstDash val="solid"/>
                      <a:round/>
                      <a:headEnd len="med" w="med" type="none"/>
                      <a:tailEnd len="med" w="med" type="none"/>
                    </a:lnB>
                  </a:tcPr>
                </a:tc>
                <a:tc>
                  <a:txBody>
                    <a:bodyPr>
                      <a:noAutofit/>
                    </a:bodyPr>
                    <a:lstStyle/>
                    <a:p>
                      <a:pPr lvl="0" rtl="0" algn="ctr">
                        <a:lnSpc>
                          <a:spcPct val="150000"/>
                        </a:lnSpc>
                        <a:spcBef>
                          <a:spcPts val="0"/>
                        </a:spcBef>
                        <a:buNone/>
                      </a:pPr>
                      <a:r>
                        <a:rPr b="1" lang="en-US" sz="1100">
                          <a:latin typeface="Cambria"/>
                          <a:ea typeface="Cambria"/>
                          <a:cs typeface="Cambria"/>
                          <a:sym typeface="Cambria"/>
                        </a:rPr>
                        <a:t>FR2.0</a:t>
                      </a:r>
                    </a:p>
                  </a:txBody>
                  <a:tcPr marT="91425" marB="91425" marR="68575" marL="68575">
                    <a:lnL cap="flat" cmpd="sng" w="12700">
                      <a:solidFill>
                        <a:srgbClr val="9BBB59"/>
                      </a:solidFill>
                      <a:prstDash val="solid"/>
                      <a:round/>
                      <a:headEnd len="med" w="med" type="none"/>
                      <a:tailEnd len="med" w="med" type="none"/>
                    </a:lnL>
                    <a:lnR cap="flat" cmpd="sng" w="12700">
                      <a:solidFill>
                        <a:srgbClr val="9BBB59"/>
                      </a:solidFill>
                      <a:prstDash val="solid"/>
                      <a:round/>
                      <a:headEnd len="med" w="med" type="none"/>
                      <a:tailEnd len="med" w="med" type="none"/>
                    </a:lnR>
                    <a:lnT cap="flat" cmpd="sng" w="12700">
                      <a:solidFill>
                        <a:srgbClr val="9BBB59"/>
                      </a:solidFill>
                      <a:prstDash val="solid"/>
                      <a:round/>
                      <a:headEnd len="med" w="med" type="none"/>
                      <a:tailEnd len="med" w="med" type="none"/>
                    </a:lnT>
                    <a:lnB cap="flat" cmpd="sng" w="28575">
                      <a:solidFill>
                        <a:srgbClr val="9BBB59"/>
                      </a:solidFill>
                      <a:prstDash val="solid"/>
                      <a:round/>
                      <a:headEnd len="med" w="med" type="none"/>
                      <a:tailEnd len="med" w="med" type="none"/>
                    </a:lnB>
                  </a:tcPr>
                </a:tc>
                <a:tc>
                  <a:txBody>
                    <a:bodyPr>
                      <a:noAutofit/>
                    </a:bodyPr>
                    <a:lstStyle/>
                    <a:p>
                      <a:pPr lvl="0" rtl="0" algn="ctr">
                        <a:lnSpc>
                          <a:spcPct val="150000"/>
                        </a:lnSpc>
                        <a:spcBef>
                          <a:spcPts val="0"/>
                        </a:spcBef>
                        <a:buNone/>
                      </a:pPr>
                      <a:r>
                        <a:rPr b="1" lang="en-US" sz="1100">
                          <a:latin typeface="Cambria"/>
                          <a:ea typeface="Cambria"/>
                          <a:cs typeface="Cambria"/>
                          <a:sym typeface="Cambria"/>
                        </a:rPr>
                        <a:t>FR3.0</a:t>
                      </a:r>
                    </a:p>
                  </a:txBody>
                  <a:tcPr marT="91425" marB="91425" marR="68575" marL="68575">
                    <a:lnL cap="flat" cmpd="sng" w="12700">
                      <a:solidFill>
                        <a:srgbClr val="9BBB59"/>
                      </a:solidFill>
                      <a:prstDash val="solid"/>
                      <a:round/>
                      <a:headEnd len="med" w="med" type="none"/>
                      <a:tailEnd len="med" w="med" type="none"/>
                    </a:lnL>
                    <a:lnR cap="flat" cmpd="sng" w="12700">
                      <a:solidFill>
                        <a:srgbClr val="9BBB59"/>
                      </a:solidFill>
                      <a:prstDash val="solid"/>
                      <a:round/>
                      <a:headEnd len="med" w="med" type="none"/>
                      <a:tailEnd len="med" w="med" type="none"/>
                    </a:lnR>
                    <a:lnT cap="flat" cmpd="sng" w="12700">
                      <a:solidFill>
                        <a:srgbClr val="9BBB59"/>
                      </a:solidFill>
                      <a:prstDash val="solid"/>
                      <a:round/>
                      <a:headEnd len="med" w="med" type="none"/>
                      <a:tailEnd len="med" w="med" type="none"/>
                    </a:lnT>
                    <a:lnB cap="flat" cmpd="sng" w="28575">
                      <a:solidFill>
                        <a:srgbClr val="9BBB59"/>
                      </a:solidFill>
                      <a:prstDash val="solid"/>
                      <a:round/>
                      <a:headEnd len="med" w="med" type="none"/>
                      <a:tailEnd len="med" w="med" type="none"/>
                    </a:lnB>
                  </a:tcPr>
                </a:tc>
              </a:tr>
              <a:tr h="834875">
                <a:tc>
                  <a:txBody>
                    <a:bodyPr>
                      <a:noAutofit/>
                    </a:bodyPr>
                    <a:lstStyle/>
                    <a:p>
                      <a:pPr lvl="0" rtl="0" algn="ctr">
                        <a:lnSpc>
                          <a:spcPct val="150000"/>
                        </a:lnSpc>
                        <a:spcBef>
                          <a:spcPts val="0"/>
                        </a:spcBef>
                        <a:buNone/>
                      </a:pPr>
                      <a:r>
                        <a:rPr b="1" lang="en-US" sz="1100">
                          <a:latin typeface="Cambria"/>
                          <a:ea typeface="Cambria"/>
                          <a:cs typeface="Cambria"/>
                          <a:sym typeface="Cambria"/>
                        </a:rPr>
                        <a:t>NFR1.0</a:t>
                      </a:r>
                    </a:p>
                  </a:txBody>
                  <a:tcPr marT="91425" marB="91425" marR="68575" marL="68575">
                    <a:lnL cap="flat" cmpd="sng" w="12700">
                      <a:solidFill>
                        <a:srgbClr val="9BBB59"/>
                      </a:solidFill>
                      <a:prstDash val="solid"/>
                      <a:round/>
                      <a:headEnd len="med" w="med" type="none"/>
                      <a:tailEnd len="med" w="med" type="none"/>
                    </a:lnL>
                    <a:lnR cap="flat" cmpd="sng" w="12700">
                      <a:solidFill>
                        <a:srgbClr val="9BBB59"/>
                      </a:solidFill>
                      <a:prstDash val="solid"/>
                      <a:round/>
                      <a:headEnd len="med" w="med" type="none"/>
                      <a:tailEnd len="med" w="med" type="none"/>
                    </a:lnR>
                    <a:lnT cap="flat" cmpd="sng" w="28575">
                      <a:solidFill>
                        <a:srgbClr val="9BBB59"/>
                      </a:solidFill>
                      <a:prstDash val="solid"/>
                      <a:round/>
                      <a:headEnd len="med" w="med" type="none"/>
                      <a:tailEnd len="med" w="med" type="none"/>
                    </a:lnT>
                    <a:lnB cap="flat" cmpd="sng" w="12700">
                      <a:solidFill>
                        <a:srgbClr val="9BBB59"/>
                      </a:solidFill>
                      <a:prstDash val="solid"/>
                      <a:round/>
                      <a:headEnd len="med" w="med" type="none"/>
                      <a:tailEnd len="med" w="med" type="none"/>
                    </a:lnB>
                    <a:solidFill>
                      <a:srgbClr val="E6EED5"/>
                    </a:solidFill>
                  </a:tcPr>
                </a:tc>
                <a:tc>
                  <a:txBody>
                    <a:bodyPr>
                      <a:noAutofit/>
                    </a:bodyPr>
                    <a:lstStyle/>
                    <a:p>
                      <a:pPr lvl="0" rtl="0" algn="ctr">
                        <a:lnSpc>
                          <a:spcPct val="150000"/>
                        </a:lnSpc>
                        <a:spcBef>
                          <a:spcPts val="0"/>
                        </a:spcBef>
                        <a:buNone/>
                      </a:pPr>
                      <a:r>
                        <a:rPr lang="en-US"/>
                        <a:t>X</a:t>
                      </a:r>
                    </a:p>
                  </a:txBody>
                  <a:tcPr marT="91425" marB="91425" marR="68575" marL="68575">
                    <a:lnL cap="flat" cmpd="sng" w="12700">
                      <a:solidFill>
                        <a:srgbClr val="9BBB59"/>
                      </a:solidFill>
                      <a:prstDash val="solid"/>
                      <a:round/>
                      <a:headEnd len="med" w="med" type="none"/>
                      <a:tailEnd len="med" w="med" type="none"/>
                    </a:lnL>
                    <a:lnR cap="flat" cmpd="sng" w="12700">
                      <a:solidFill>
                        <a:srgbClr val="9BBB59"/>
                      </a:solidFill>
                      <a:prstDash val="solid"/>
                      <a:round/>
                      <a:headEnd len="med" w="med" type="none"/>
                      <a:tailEnd len="med" w="med" type="none"/>
                    </a:lnR>
                    <a:lnT cap="flat" cmpd="sng" w="28575">
                      <a:solidFill>
                        <a:srgbClr val="9BBB59"/>
                      </a:solidFill>
                      <a:prstDash val="solid"/>
                      <a:round/>
                      <a:headEnd len="med" w="med" type="none"/>
                      <a:tailEnd len="med" w="med" type="none"/>
                    </a:lnT>
                    <a:lnB cap="flat" cmpd="sng" w="12700">
                      <a:solidFill>
                        <a:srgbClr val="9BBB59"/>
                      </a:solidFill>
                      <a:prstDash val="solid"/>
                      <a:round/>
                      <a:headEnd len="med" w="med" type="none"/>
                      <a:tailEnd len="med" w="med" type="none"/>
                    </a:lnB>
                    <a:solidFill>
                      <a:srgbClr val="E6EED5"/>
                    </a:solidFill>
                  </a:tcPr>
                </a:tc>
                <a:tc>
                  <a:txBody>
                    <a:bodyPr>
                      <a:noAutofit/>
                    </a:bodyPr>
                    <a:lstStyle/>
                    <a:p>
                      <a:pPr lvl="0" rtl="0" algn="ctr">
                        <a:lnSpc>
                          <a:spcPct val="150000"/>
                        </a:lnSpc>
                        <a:spcBef>
                          <a:spcPts val="0"/>
                        </a:spcBef>
                        <a:buNone/>
                      </a:pPr>
                      <a:r>
                        <a:rPr lang="en-US"/>
                        <a:t> </a:t>
                      </a:r>
                    </a:p>
                  </a:txBody>
                  <a:tcPr marT="91425" marB="91425" marR="68575" marL="68575">
                    <a:lnL cap="flat" cmpd="sng" w="12700">
                      <a:solidFill>
                        <a:srgbClr val="9BBB59"/>
                      </a:solidFill>
                      <a:prstDash val="solid"/>
                      <a:round/>
                      <a:headEnd len="med" w="med" type="none"/>
                      <a:tailEnd len="med" w="med" type="none"/>
                    </a:lnL>
                    <a:lnR cap="flat" cmpd="sng" w="12700">
                      <a:solidFill>
                        <a:srgbClr val="9BBB59"/>
                      </a:solidFill>
                      <a:prstDash val="solid"/>
                      <a:round/>
                      <a:headEnd len="med" w="med" type="none"/>
                      <a:tailEnd len="med" w="med" type="none"/>
                    </a:lnR>
                    <a:lnT cap="flat" cmpd="sng" w="28575">
                      <a:solidFill>
                        <a:srgbClr val="9BBB59"/>
                      </a:solidFill>
                      <a:prstDash val="solid"/>
                      <a:round/>
                      <a:headEnd len="med" w="med" type="none"/>
                      <a:tailEnd len="med" w="med" type="none"/>
                    </a:lnT>
                    <a:lnB cap="flat" cmpd="sng" w="12700">
                      <a:solidFill>
                        <a:srgbClr val="9BBB59"/>
                      </a:solidFill>
                      <a:prstDash val="solid"/>
                      <a:round/>
                      <a:headEnd len="med" w="med" type="none"/>
                      <a:tailEnd len="med" w="med" type="none"/>
                    </a:lnB>
                    <a:solidFill>
                      <a:srgbClr val="E6EED5"/>
                    </a:solidFill>
                  </a:tcPr>
                </a:tc>
                <a:tc>
                  <a:txBody>
                    <a:bodyPr>
                      <a:noAutofit/>
                    </a:bodyPr>
                    <a:lstStyle/>
                    <a:p>
                      <a:pPr lvl="0" rtl="0" algn="ctr">
                        <a:lnSpc>
                          <a:spcPct val="150000"/>
                        </a:lnSpc>
                        <a:spcBef>
                          <a:spcPts val="0"/>
                        </a:spcBef>
                        <a:buNone/>
                      </a:pPr>
                      <a:r>
                        <a:rPr lang="en-US"/>
                        <a:t> </a:t>
                      </a:r>
                    </a:p>
                  </a:txBody>
                  <a:tcPr marT="91425" marB="91425" marR="68575" marL="68575">
                    <a:lnL cap="flat" cmpd="sng" w="12700">
                      <a:solidFill>
                        <a:srgbClr val="9BBB59"/>
                      </a:solidFill>
                      <a:prstDash val="solid"/>
                      <a:round/>
                      <a:headEnd len="med" w="med" type="none"/>
                      <a:tailEnd len="med" w="med" type="none"/>
                    </a:lnL>
                    <a:lnR cap="flat" cmpd="sng" w="12700">
                      <a:solidFill>
                        <a:srgbClr val="9BBB59"/>
                      </a:solidFill>
                      <a:prstDash val="solid"/>
                      <a:round/>
                      <a:headEnd len="med" w="med" type="none"/>
                      <a:tailEnd len="med" w="med" type="none"/>
                    </a:lnR>
                    <a:lnT cap="flat" cmpd="sng" w="28575">
                      <a:solidFill>
                        <a:srgbClr val="9BBB59"/>
                      </a:solidFill>
                      <a:prstDash val="solid"/>
                      <a:round/>
                      <a:headEnd len="med" w="med" type="none"/>
                      <a:tailEnd len="med" w="med" type="none"/>
                    </a:lnT>
                    <a:lnB cap="flat" cmpd="sng" w="12700">
                      <a:solidFill>
                        <a:srgbClr val="9BBB59"/>
                      </a:solidFill>
                      <a:prstDash val="solid"/>
                      <a:round/>
                      <a:headEnd len="med" w="med" type="none"/>
                      <a:tailEnd len="med" w="med" type="none"/>
                    </a:lnB>
                    <a:solidFill>
                      <a:srgbClr val="E6EED5"/>
                    </a:solidFill>
                  </a:tcPr>
                </a:tc>
              </a:tr>
              <a:tr h="863175">
                <a:tc>
                  <a:txBody>
                    <a:bodyPr>
                      <a:noAutofit/>
                    </a:bodyPr>
                    <a:lstStyle/>
                    <a:p>
                      <a:pPr lvl="0" rtl="0" algn="ctr">
                        <a:lnSpc>
                          <a:spcPct val="150000"/>
                        </a:lnSpc>
                        <a:spcBef>
                          <a:spcPts val="0"/>
                        </a:spcBef>
                        <a:buNone/>
                      </a:pPr>
                      <a:r>
                        <a:rPr b="1" lang="en-US" sz="1100">
                          <a:latin typeface="Cambria"/>
                          <a:ea typeface="Cambria"/>
                          <a:cs typeface="Cambria"/>
                          <a:sym typeface="Cambria"/>
                        </a:rPr>
                        <a:t>NFR2.0</a:t>
                      </a:r>
                    </a:p>
                  </a:txBody>
                  <a:tcPr marT="91425" marB="91425" marR="68575" marL="68575">
                    <a:lnL cap="flat" cmpd="sng" w="12700">
                      <a:solidFill>
                        <a:srgbClr val="9BBB59"/>
                      </a:solidFill>
                      <a:prstDash val="solid"/>
                      <a:round/>
                      <a:headEnd len="med" w="med" type="none"/>
                      <a:tailEnd len="med" w="med" type="none"/>
                    </a:lnL>
                    <a:lnR cap="flat" cmpd="sng" w="12700">
                      <a:solidFill>
                        <a:srgbClr val="9BBB59"/>
                      </a:solidFill>
                      <a:prstDash val="solid"/>
                      <a:round/>
                      <a:headEnd len="med" w="med" type="none"/>
                      <a:tailEnd len="med" w="med" type="none"/>
                    </a:lnR>
                    <a:lnT cap="flat" cmpd="sng" w="12700">
                      <a:solidFill>
                        <a:srgbClr val="9BBB59"/>
                      </a:solidFill>
                      <a:prstDash val="solid"/>
                      <a:round/>
                      <a:headEnd len="med" w="med" type="none"/>
                      <a:tailEnd len="med" w="med" type="none"/>
                    </a:lnT>
                    <a:lnB cap="flat" cmpd="sng" w="12700">
                      <a:solidFill>
                        <a:srgbClr val="9BBB59"/>
                      </a:solidFill>
                      <a:prstDash val="solid"/>
                      <a:round/>
                      <a:headEnd len="med" w="med" type="none"/>
                      <a:tailEnd len="med" w="med" type="none"/>
                    </a:lnB>
                  </a:tcPr>
                </a:tc>
                <a:tc>
                  <a:txBody>
                    <a:bodyPr>
                      <a:noAutofit/>
                    </a:bodyPr>
                    <a:lstStyle/>
                    <a:p>
                      <a:pPr lvl="0" rtl="0" algn="ctr">
                        <a:lnSpc>
                          <a:spcPct val="150000"/>
                        </a:lnSpc>
                        <a:spcBef>
                          <a:spcPts val="0"/>
                        </a:spcBef>
                        <a:buNone/>
                      </a:pPr>
                      <a:r>
                        <a:rPr lang="en-US"/>
                        <a:t>X</a:t>
                      </a:r>
                    </a:p>
                  </a:txBody>
                  <a:tcPr marT="91425" marB="91425" marR="68575" marL="68575">
                    <a:lnL cap="flat" cmpd="sng" w="12700">
                      <a:solidFill>
                        <a:srgbClr val="9BBB59"/>
                      </a:solidFill>
                      <a:prstDash val="solid"/>
                      <a:round/>
                      <a:headEnd len="med" w="med" type="none"/>
                      <a:tailEnd len="med" w="med" type="none"/>
                    </a:lnL>
                    <a:lnR cap="flat" cmpd="sng" w="12700">
                      <a:solidFill>
                        <a:srgbClr val="9BBB59"/>
                      </a:solidFill>
                      <a:prstDash val="solid"/>
                      <a:round/>
                      <a:headEnd len="med" w="med" type="none"/>
                      <a:tailEnd len="med" w="med" type="none"/>
                    </a:lnR>
                    <a:lnT cap="flat" cmpd="sng" w="12700">
                      <a:solidFill>
                        <a:srgbClr val="9BBB59"/>
                      </a:solidFill>
                      <a:prstDash val="solid"/>
                      <a:round/>
                      <a:headEnd len="med" w="med" type="none"/>
                      <a:tailEnd len="med" w="med" type="none"/>
                    </a:lnT>
                    <a:lnB cap="flat" cmpd="sng" w="12700">
                      <a:solidFill>
                        <a:srgbClr val="9BBB59"/>
                      </a:solidFill>
                      <a:prstDash val="solid"/>
                      <a:round/>
                      <a:headEnd len="med" w="med" type="none"/>
                      <a:tailEnd len="med" w="med" type="none"/>
                    </a:lnB>
                  </a:tcPr>
                </a:tc>
                <a:tc>
                  <a:txBody>
                    <a:bodyPr>
                      <a:noAutofit/>
                    </a:bodyPr>
                    <a:lstStyle/>
                    <a:p>
                      <a:pPr lvl="0" rtl="0" algn="ctr">
                        <a:lnSpc>
                          <a:spcPct val="150000"/>
                        </a:lnSpc>
                        <a:spcBef>
                          <a:spcPts val="0"/>
                        </a:spcBef>
                        <a:buNone/>
                      </a:pPr>
                      <a:r>
                        <a:rPr lang="en-US"/>
                        <a:t>X</a:t>
                      </a:r>
                    </a:p>
                  </a:txBody>
                  <a:tcPr marT="91425" marB="91425" marR="68575" marL="68575">
                    <a:lnL cap="flat" cmpd="sng" w="12700">
                      <a:solidFill>
                        <a:srgbClr val="9BBB59"/>
                      </a:solidFill>
                      <a:prstDash val="solid"/>
                      <a:round/>
                      <a:headEnd len="med" w="med" type="none"/>
                      <a:tailEnd len="med" w="med" type="none"/>
                    </a:lnL>
                    <a:lnR cap="flat" cmpd="sng" w="12700">
                      <a:solidFill>
                        <a:srgbClr val="9BBB59"/>
                      </a:solidFill>
                      <a:prstDash val="solid"/>
                      <a:round/>
                      <a:headEnd len="med" w="med" type="none"/>
                      <a:tailEnd len="med" w="med" type="none"/>
                    </a:lnR>
                    <a:lnT cap="flat" cmpd="sng" w="12700">
                      <a:solidFill>
                        <a:srgbClr val="9BBB59"/>
                      </a:solidFill>
                      <a:prstDash val="solid"/>
                      <a:round/>
                      <a:headEnd len="med" w="med" type="none"/>
                      <a:tailEnd len="med" w="med" type="none"/>
                    </a:lnT>
                    <a:lnB cap="flat" cmpd="sng" w="12700">
                      <a:solidFill>
                        <a:srgbClr val="9BBB59"/>
                      </a:solidFill>
                      <a:prstDash val="solid"/>
                      <a:round/>
                      <a:headEnd len="med" w="med" type="none"/>
                      <a:tailEnd len="med" w="med" type="none"/>
                    </a:lnB>
                  </a:tcPr>
                </a:tc>
                <a:tc>
                  <a:txBody>
                    <a:bodyPr>
                      <a:noAutofit/>
                    </a:bodyPr>
                    <a:lstStyle/>
                    <a:p>
                      <a:pPr lvl="0" rtl="0" algn="ctr">
                        <a:lnSpc>
                          <a:spcPct val="150000"/>
                        </a:lnSpc>
                        <a:spcBef>
                          <a:spcPts val="0"/>
                        </a:spcBef>
                        <a:buNone/>
                      </a:pPr>
                      <a:r>
                        <a:rPr lang="en-US"/>
                        <a:t>X</a:t>
                      </a:r>
                    </a:p>
                  </a:txBody>
                  <a:tcPr marT="91425" marB="91425" marR="68575" marL="68575">
                    <a:lnL cap="flat" cmpd="sng" w="12700">
                      <a:solidFill>
                        <a:srgbClr val="9BBB59"/>
                      </a:solidFill>
                      <a:prstDash val="solid"/>
                      <a:round/>
                      <a:headEnd len="med" w="med" type="none"/>
                      <a:tailEnd len="med" w="med" type="none"/>
                    </a:lnL>
                    <a:lnR cap="flat" cmpd="sng" w="12700">
                      <a:solidFill>
                        <a:srgbClr val="9BBB59"/>
                      </a:solidFill>
                      <a:prstDash val="solid"/>
                      <a:round/>
                      <a:headEnd len="med" w="med" type="none"/>
                      <a:tailEnd len="med" w="med" type="none"/>
                    </a:lnR>
                    <a:lnT cap="flat" cmpd="sng" w="12700">
                      <a:solidFill>
                        <a:srgbClr val="9BBB59"/>
                      </a:solidFill>
                      <a:prstDash val="solid"/>
                      <a:round/>
                      <a:headEnd len="med" w="med" type="none"/>
                      <a:tailEnd len="med" w="med" type="none"/>
                    </a:lnT>
                    <a:lnB cap="flat" cmpd="sng" w="12700">
                      <a:solidFill>
                        <a:srgbClr val="9BBB59"/>
                      </a:solidFill>
                      <a:prstDash val="solid"/>
                      <a:round/>
                      <a:headEnd len="med" w="med" type="none"/>
                      <a:tailEnd len="med" w="med" type="none"/>
                    </a:lnB>
                  </a:tcPr>
                </a:tc>
              </a:tr>
              <a:tr h="834875">
                <a:tc>
                  <a:txBody>
                    <a:bodyPr>
                      <a:noAutofit/>
                    </a:bodyPr>
                    <a:lstStyle/>
                    <a:p>
                      <a:pPr lvl="0" rtl="0" algn="ctr">
                        <a:lnSpc>
                          <a:spcPct val="150000"/>
                        </a:lnSpc>
                        <a:spcBef>
                          <a:spcPts val="0"/>
                        </a:spcBef>
                        <a:buNone/>
                      </a:pPr>
                      <a:r>
                        <a:rPr b="1" lang="en-US" sz="1100">
                          <a:latin typeface="Cambria"/>
                          <a:ea typeface="Cambria"/>
                          <a:cs typeface="Cambria"/>
                          <a:sym typeface="Cambria"/>
                        </a:rPr>
                        <a:t>NFR3.0</a:t>
                      </a:r>
                    </a:p>
                  </a:txBody>
                  <a:tcPr marT="91425" marB="91425" marR="68575" marL="68575">
                    <a:lnL cap="flat" cmpd="sng" w="12700">
                      <a:solidFill>
                        <a:srgbClr val="9BBB59"/>
                      </a:solidFill>
                      <a:prstDash val="solid"/>
                      <a:round/>
                      <a:headEnd len="med" w="med" type="none"/>
                      <a:tailEnd len="med" w="med" type="none"/>
                    </a:lnL>
                    <a:lnR cap="flat" cmpd="sng" w="12700">
                      <a:solidFill>
                        <a:srgbClr val="9BBB59"/>
                      </a:solidFill>
                      <a:prstDash val="solid"/>
                      <a:round/>
                      <a:headEnd len="med" w="med" type="none"/>
                      <a:tailEnd len="med" w="med" type="none"/>
                    </a:lnR>
                    <a:lnT cap="flat" cmpd="sng" w="12700">
                      <a:solidFill>
                        <a:srgbClr val="9BBB59"/>
                      </a:solidFill>
                      <a:prstDash val="solid"/>
                      <a:round/>
                      <a:headEnd len="med" w="med" type="none"/>
                      <a:tailEnd len="med" w="med" type="none"/>
                    </a:lnT>
                    <a:lnB cap="flat" cmpd="sng" w="12700">
                      <a:solidFill>
                        <a:srgbClr val="9BBB59"/>
                      </a:solidFill>
                      <a:prstDash val="solid"/>
                      <a:round/>
                      <a:headEnd len="med" w="med" type="none"/>
                      <a:tailEnd len="med" w="med" type="none"/>
                    </a:lnB>
                    <a:solidFill>
                      <a:srgbClr val="E6EED5"/>
                    </a:solidFill>
                  </a:tcPr>
                </a:tc>
                <a:tc>
                  <a:txBody>
                    <a:bodyPr>
                      <a:noAutofit/>
                    </a:bodyPr>
                    <a:lstStyle/>
                    <a:p>
                      <a:pPr lvl="0" rtl="0" algn="ctr">
                        <a:lnSpc>
                          <a:spcPct val="150000"/>
                        </a:lnSpc>
                        <a:spcBef>
                          <a:spcPts val="0"/>
                        </a:spcBef>
                        <a:buNone/>
                      </a:pPr>
                      <a:r>
                        <a:rPr lang="en-US"/>
                        <a:t>X</a:t>
                      </a:r>
                    </a:p>
                  </a:txBody>
                  <a:tcPr marT="91425" marB="91425" marR="68575" marL="68575">
                    <a:lnL cap="flat" cmpd="sng" w="12700">
                      <a:solidFill>
                        <a:srgbClr val="9BBB59"/>
                      </a:solidFill>
                      <a:prstDash val="solid"/>
                      <a:round/>
                      <a:headEnd len="med" w="med" type="none"/>
                      <a:tailEnd len="med" w="med" type="none"/>
                    </a:lnL>
                    <a:lnR cap="flat" cmpd="sng" w="12700">
                      <a:solidFill>
                        <a:srgbClr val="9BBB59"/>
                      </a:solidFill>
                      <a:prstDash val="solid"/>
                      <a:round/>
                      <a:headEnd len="med" w="med" type="none"/>
                      <a:tailEnd len="med" w="med" type="none"/>
                    </a:lnR>
                    <a:lnT cap="flat" cmpd="sng" w="12700">
                      <a:solidFill>
                        <a:srgbClr val="9BBB59"/>
                      </a:solidFill>
                      <a:prstDash val="solid"/>
                      <a:round/>
                      <a:headEnd len="med" w="med" type="none"/>
                      <a:tailEnd len="med" w="med" type="none"/>
                    </a:lnT>
                    <a:lnB cap="flat" cmpd="sng" w="12700">
                      <a:solidFill>
                        <a:srgbClr val="9BBB59"/>
                      </a:solidFill>
                      <a:prstDash val="solid"/>
                      <a:round/>
                      <a:headEnd len="med" w="med" type="none"/>
                      <a:tailEnd len="med" w="med" type="none"/>
                    </a:lnB>
                    <a:solidFill>
                      <a:srgbClr val="E6EED5"/>
                    </a:solidFill>
                  </a:tcPr>
                </a:tc>
                <a:tc>
                  <a:txBody>
                    <a:bodyPr>
                      <a:noAutofit/>
                    </a:bodyPr>
                    <a:lstStyle/>
                    <a:p>
                      <a:pPr lvl="0" rtl="0" algn="ctr">
                        <a:lnSpc>
                          <a:spcPct val="150000"/>
                        </a:lnSpc>
                        <a:spcBef>
                          <a:spcPts val="0"/>
                        </a:spcBef>
                        <a:buNone/>
                      </a:pPr>
                      <a:r>
                        <a:rPr lang="en-US"/>
                        <a:t>X</a:t>
                      </a:r>
                    </a:p>
                  </a:txBody>
                  <a:tcPr marT="91425" marB="91425" marR="68575" marL="68575">
                    <a:lnL cap="flat" cmpd="sng" w="12700">
                      <a:solidFill>
                        <a:srgbClr val="9BBB59"/>
                      </a:solidFill>
                      <a:prstDash val="solid"/>
                      <a:round/>
                      <a:headEnd len="med" w="med" type="none"/>
                      <a:tailEnd len="med" w="med" type="none"/>
                    </a:lnL>
                    <a:lnR cap="flat" cmpd="sng" w="12700">
                      <a:solidFill>
                        <a:srgbClr val="9BBB59"/>
                      </a:solidFill>
                      <a:prstDash val="solid"/>
                      <a:round/>
                      <a:headEnd len="med" w="med" type="none"/>
                      <a:tailEnd len="med" w="med" type="none"/>
                    </a:lnR>
                    <a:lnT cap="flat" cmpd="sng" w="12700">
                      <a:solidFill>
                        <a:srgbClr val="9BBB59"/>
                      </a:solidFill>
                      <a:prstDash val="solid"/>
                      <a:round/>
                      <a:headEnd len="med" w="med" type="none"/>
                      <a:tailEnd len="med" w="med" type="none"/>
                    </a:lnT>
                    <a:lnB cap="flat" cmpd="sng" w="12700">
                      <a:solidFill>
                        <a:srgbClr val="9BBB59"/>
                      </a:solidFill>
                      <a:prstDash val="solid"/>
                      <a:round/>
                      <a:headEnd len="med" w="med" type="none"/>
                      <a:tailEnd len="med" w="med" type="none"/>
                    </a:lnB>
                    <a:solidFill>
                      <a:srgbClr val="E6EED5"/>
                    </a:solidFill>
                  </a:tcPr>
                </a:tc>
                <a:tc>
                  <a:txBody>
                    <a:bodyPr>
                      <a:noAutofit/>
                    </a:bodyPr>
                    <a:lstStyle/>
                    <a:p>
                      <a:pPr lvl="0" rtl="0" algn="ctr">
                        <a:lnSpc>
                          <a:spcPct val="150000"/>
                        </a:lnSpc>
                        <a:spcBef>
                          <a:spcPts val="0"/>
                        </a:spcBef>
                        <a:buNone/>
                      </a:pPr>
                      <a:r>
                        <a:rPr lang="en-US"/>
                        <a:t>X</a:t>
                      </a:r>
                    </a:p>
                  </a:txBody>
                  <a:tcPr marT="91425" marB="91425" marR="68575" marL="68575">
                    <a:lnL cap="flat" cmpd="sng" w="12700">
                      <a:solidFill>
                        <a:srgbClr val="9BBB59"/>
                      </a:solidFill>
                      <a:prstDash val="solid"/>
                      <a:round/>
                      <a:headEnd len="med" w="med" type="none"/>
                      <a:tailEnd len="med" w="med" type="none"/>
                    </a:lnL>
                    <a:lnR cap="flat" cmpd="sng" w="12700">
                      <a:solidFill>
                        <a:srgbClr val="9BBB59"/>
                      </a:solidFill>
                      <a:prstDash val="solid"/>
                      <a:round/>
                      <a:headEnd len="med" w="med" type="none"/>
                      <a:tailEnd len="med" w="med" type="none"/>
                    </a:lnR>
                    <a:lnT cap="flat" cmpd="sng" w="12700">
                      <a:solidFill>
                        <a:srgbClr val="9BBB59"/>
                      </a:solidFill>
                      <a:prstDash val="solid"/>
                      <a:round/>
                      <a:headEnd len="med" w="med" type="none"/>
                      <a:tailEnd len="med" w="med" type="none"/>
                    </a:lnT>
                    <a:lnB cap="flat" cmpd="sng" w="12700">
                      <a:solidFill>
                        <a:srgbClr val="9BBB59"/>
                      </a:solidFill>
                      <a:prstDash val="solid"/>
                      <a:round/>
                      <a:headEnd len="med" w="med" type="none"/>
                      <a:tailEnd len="med" w="med" type="none"/>
                    </a:lnB>
                    <a:solidFill>
                      <a:srgbClr val="E6EED5"/>
                    </a:solidFill>
                  </a:tcPr>
                </a:tc>
              </a:tr>
              <a:tr h="863175">
                <a:tc>
                  <a:txBody>
                    <a:bodyPr>
                      <a:noAutofit/>
                    </a:bodyPr>
                    <a:lstStyle/>
                    <a:p>
                      <a:pPr lvl="0" rtl="0" algn="ctr">
                        <a:lnSpc>
                          <a:spcPct val="150000"/>
                        </a:lnSpc>
                        <a:spcBef>
                          <a:spcPts val="0"/>
                        </a:spcBef>
                        <a:buNone/>
                      </a:pPr>
                      <a:r>
                        <a:rPr b="1" lang="en-US" sz="1100">
                          <a:latin typeface="Cambria"/>
                          <a:ea typeface="Cambria"/>
                          <a:cs typeface="Cambria"/>
                          <a:sym typeface="Cambria"/>
                        </a:rPr>
                        <a:t>NFR4.0</a:t>
                      </a:r>
                    </a:p>
                  </a:txBody>
                  <a:tcPr marT="91425" marB="91425" marR="68575" marL="68575">
                    <a:lnL cap="flat" cmpd="sng" w="12700">
                      <a:solidFill>
                        <a:srgbClr val="9BBB59"/>
                      </a:solidFill>
                      <a:prstDash val="solid"/>
                      <a:round/>
                      <a:headEnd len="med" w="med" type="none"/>
                      <a:tailEnd len="med" w="med" type="none"/>
                    </a:lnL>
                    <a:lnR cap="flat" cmpd="sng" w="12700">
                      <a:solidFill>
                        <a:srgbClr val="9BBB59"/>
                      </a:solidFill>
                      <a:prstDash val="solid"/>
                      <a:round/>
                      <a:headEnd len="med" w="med" type="none"/>
                      <a:tailEnd len="med" w="med" type="none"/>
                    </a:lnR>
                    <a:lnT cap="flat" cmpd="sng" w="12700">
                      <a:solidFill>
                        <a:srgbClr val="9BBB59"/>
                      </a:solidFill>
                      <a:prstDash val="solid"/>
                      <a:round/>
                      <a:headEnd len="med" w="med" type="none"/>
                      <a:tailEnd len="med" w="med" type="none"/>
                    </a:lnT>
                    <a:lnB cap="flat" cmpd="sng" w="12700">
                      <a:solidFill>
                        <a:srgbClr val="9BBB59"/>
                      </a:solidFill>
                      <a:prstDash val="solid"/>
                      <a:round/>
                      <a:headEnd len="med" w="med" type="none"/>
                      <a:tailEnd len="med" w="med" type="none"/>
                    </a:lnB>
                  </a:tcPr>
                </a:tc>
                <a:tc>
                  <a:txBody>
                    <a:bodyPr>
                      <a:noAutofit/>
                    </a:bodyPr>
                    <a:lstStyle/>
                    <a:p>
                      <a:pPr lvl="0" rtl="0" algn="ctr">
                        <a:lnSpc>
                          <a:spcPct val="150000"/>
                        </a:lnSpc>
                        <a:spcBef>
                          <a:spcPts val="0"/>
                        </a:spcBef>
                        <a:buNone/>
                      </a:pPr>
                      <a:r>
                        <a:rPr lang="en-US"/>
                        <a:t>X</a:t>
                      </a:r>
                    </a:p>
                  </a:txBody>
                  <a:tcPr marT="91425" marB="91425" marR="68575" marL="68575">
                    <a:lnL cap="flat" cmpd="sng" w="12700">
                      <a:solidFill>
                        <a:srgbClr val="9BBB59"/>
                      </a:solidFill>
                      <a:prstDash val="solid"/>
                      <a:round/>
                      <a:headEnd len="med" w="med" type="none"/>
                      <a:tailEnd len="med" w="med" type="none"/>
                    </a:lnL>
                    <a:lnR cap="flat" cmpd="sng" w="12700">
                      <a:solidFill>
                        <a:srgbClr val="9BBB59"/>
                      </a:solidFill>
                      <a:prstDash val="solid"/>
                      <a:round/>
                      <a:headEnd len="med" w="med" type="none"/>
                      <a:tailEnd len="med" w="med" type="none"/>
                    </a:lnR>
                    <a:lnT cap="flat" cmpd="sng" w="12700">
                      <a:solidFill>
                        <a:srgbClr val="9BBB59"/>
                      </a:solidFill>
                      <a:prstDash val="solid"/>
                      <a:round/>
                      <a:headEnd len="med" w="med" type="none"/>
                      <a:tailEnd len="med" w="med" type="none"/>
                    </a:lnT>
                    <a:lnB cap="flat" cmpd="sng" w="12700">
                      <a:solidFill>
                        <a:srgbClr val="9BBB59"/>
                      </a:solidFill>
                      <a:prstDash val="solid"/>
                      <a:round/>
                      <a:headEnd len="med" w="med" type="none"/>
                      <a:tailEnd len="med" w="med" type="none"/>
                    </a:lnB>
                  </a:tcPr>
                </a:tc>
                <a:tc>
                  <a:txBody>
                    <a:bodyPr>
                      <a:noAutofit/>
                    </a:bodyPr>
                    <a:lstStyle/>
                    <a:p>
                      <a:pPr lvl="0" rtl="0" algn="ctr">
                        <a:lnSpc>
                          <a:spcPct val="150000"/>
                        </a:lnSpc>
                        <a:spcBef>
                          <a:spcPts val="0"/>
                        </a:spcBef>
                        <a:buNone/>
                      </a:pPr>
                      <a:r>
                        <a:rPr lang="en-US"/>
                        <a:t>X</a:t>
                      </a:r>
                    </a:p>
                  </a:txBody>
                  <a:tcPr marT="91425" marB="91425" marR="68575" marL="68575">
                    <a:lnL cap="flat" cmpd="sng" w="12700">
                      <a:solidFill>
                        <a:srgbClr val="9BBB59"/>
                      </a:solidFill>
                      <a:prstDash val="solid"/>
                      <a:round/>
                      <a:headEnd len="med" w="med" type="none"/>
                      <a:tailEnd len="med" w="med" type="none"/>
                    </a:lnL>
                    <a:lnR cap="flat" cmpd="sng" w="12700">
                      <a:solidFill>
                        <a:srgbClr val="9BBB59"/>
                      </a:solidFill>
                      <a:prstDash val="solid"/>
                      <a:round/>
                      <a:headEnd len="med" w="med" type="none"/>
                      <a:tailEnd len="med" w="med" type="none"/>
                    </a:lnR>
                    <a:lnT cap="flat" cmpd="sng" w="12700">
                      <a:solidFill>
                        <a:srgbClr val="9BBB59"/>
                      </a:solidFill>
                      <a:prstDash val="solid"/>
                      <a:round/>
                      <a:headEnd len="med" w="med" type="none"/>
                      <a:tailEnd len="med" w="med" type="none"/>
                    </a:lnT>
                    <a:lnB cap="flat" cmpd="sng" w="12700">
                      <a:solidFill>
                        <a:srgbClr val="9BBB59"/>
                      </a:solidFill>
                      <a:prstDash val="solid"/>
                      <a:round/>
                      <a:headEnd len="med" w="med" type="none"/>
                      <a:tailEnd len="med" w="med" type="none"/>
                    </a:lnB>
                  </a:tcPr>
                </a:tc>
                <a:tc>
                  <a:txBody>
                    <a:bodyPr>
                      <a:noAutofit/>
                    </a:bodyPr>
                    <a:lstStyle/>
                    <a:p>
                      <a:pPr lvl="0" rtl="0" algn="ctr">
                        <a:lnSpc>
                          <a:spcPct val="150000"/>
                        </a:lnSpc>
                        <a:spcBef>
                          <a:spcPts val="0"/>
                        </a:spcBef>
                        <a:buNone/>
                      </a:pPr>
                      <a:r>
                        <a:rPr lang="en-US"/>
                        <a:t>X</a:t>
                      </a:r>
                    </a:p>
                  </a:txBody>
                  <a:tcPr marT="91425" marB="91425" marR="68575" marL="68575">
                    <a:lnL cap="flat" cmpd="sng" w="12700">
                      <a:solidFill>
                        <a:srgbClr val="9BBB59"/>
                      </a:solidFill>
                      <a:prstDash val="solid"/>
                      <a:round/>
                      <a:headEnd len="med" w="med" type="none"/>
                      <a:tailEnd len="med" w="med" type="none"/>
                    </a:lnL>
                    <a:lnR cap="flat" cmpd="sng" w="12700">
                      <a:solidFill>
                        <a:srgbClr val="9BBB59"/>
                      </a:solidFill>
                      <a:prstDash val="solid"/>
                      <a:round/>
                      <a:headEnd len="med" w="med" type="none"/>
                      <a:tailEnd len="med" w="med" type="none"/>
                    </a:lnR>
                    <a:lnT cap="flat" cmpd="sng" w="12700">
                      <a:solidFill>
                        <a:srgbClr val="9BBB59"/>
                      </a:solidFill>
                      <a:prstDash val="solid"/>
                      <a:round/>
                      <a:headEnd len="med" w="med" type="none"/>
                      <a:tailEnd len="med" w="med" type="none"/>
                    </a:lnT>
                    <a:lnB cap="flat" cmpd="sng" w="12700">
                      <a:solidFill>
                        <a:srgbClr val="9BBB59"/>
                      </a:solidFill>
                      <a:prstDash val="solid"/>
                      <a:round/>
                      <a:headEnd len="med" w="med" type="none"/>
                      <a:tailEnd len="med" w="med" type="none"/>
                    </a:lnB>
                  </a:tcPr>
                </a:tc>
              </a:tr>
            </a:tbl>
          </a:graphicData>
        </a:graphic>
      </p:graphicFrame>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