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21BE3E1-8C52-46D0-A07A-FE9CF8207A21}">
  <a:tblStyle styleId="{721BE3E1-8C52-46D0-A07A-FE9CF8207A21}" styleName="Table_0">
    <a:wholeTbl>
      <a:tcTxStyle b="off" i="off">
        <a:font>
          <a:latin typeface="Trebuchet MS"/>
          <a:ea typeface="Trebuchet MS"/>
          <a:cs typeface="Trebuchet MS"/>
        </a:font>
        <a:schemeClr val="dk1"/>
      </a:tcTxStyle>
      <a:tcStyle>
        <a:tcBdr>
          <a:left>
            <a:ln cap="flat" cmpd="sng" w="12700">
              <a:solidFill>
                <a:schemeClr val="accent2"/>
              </a:solidFill>
              <a:prstDash val="solid"/>
              <a:round/>
              <a:headEnd len="med" w="med" type="none"/>
              <a:tailEnd len="med" w="med" type="none"/>
            </a:ln>
          </a:left>
          <a:right>
            <a:ln cap="flat" cmpd="sng" w="12700">
              <a:solidFill>
                <a:schemeClr val="accent2"/>
              </a:solidFill>
              <a:prstDash val="solid"/>
              <a:round/>
              <a:headEnd len="med" w="med" type="none"/>
              <a:tailEnd len="med" w="med" type="none"/>
            </a:ln>
          </a:right>
          <a:top>
            <a:ln cap="flat" cmpd="sng" w="12700">
              <a:solidFill>
                <a:schemeClr val="accent2"/>
              </a:solidFill>
              <a:prstDash val="solid"/>
              <a:round/>
              <a:headEnd len="med" w="med" type="none"/>
              <a:tailEnd len="med" w="med" type="none"/>
            </a:ln>
          </a:top>
          <a:bottom>
            <a:ln cap="flat" cmpd="sng" w="12700">
              <a:solidFill>
                <a:schemeClr val="accent2"/>
              </a:solidFill>
              <a:prstDash val="solid"/>
              <a:round/>
              <a:headEnd len="med" w="med" type="none"/>
              <a:tailEnd len="med" w="med" type="none"/>
            </a:ln>
          </a:bottom>
          <a:insideH>
            <a:ln cap="flat" cmpd="sng" w="12700">
              <a:solidFill>
                <a:schemeClr val="accent2"/>
              </a:solidFill>
              <a:prstDash val="solid"/>
              <a:round/>
              <a:headEnd len="med" w="med" type="none"/>
              <a:tailEnd len="med" w="med" type="none"/>
            </a:ln>
          </a:insideH>
          <a:insideV>
            <a:ln cap="flat" cmpd="sng" w="12700">
              <a:solidFill>
                <a:schemeClr val="accent2"/>
              </a:solidFill>
              <a:prstDash val="solid"/>
              <a:round/>
              <a:headEnd len="med" w="med" type="none"/>
              <a:tailEnd len="med" w="med" type="none"/>
            </a:ln>
          </a:insideV>
        </a:tcBdr>
        <a:fill>
          <a:solidFill>
            <a:srgbClr val="FFFFFF">
              <a:alpha val="0"/>
            </a:srgbClr>
          </a:solidFill>
        </a:fill>
      </a:tcStyle>
    </a:wholeTbl>
    <a:band1H>
      <a:tcStyle>
        <a:fill>
          <a:solidFill>
            <a:schemeClr val="accent2">
              <a:alpha val="20000"/>
            </a:schemeClr>
          </a:solidFill>
        </a:fill>
      </a:tcStyle>
    </a:band1H>
    <a:band1V>
      <a:tcStyle>
        <a:fill>
          <a:solidFill>
            <a:schemeClr val="accent2">
              <a:alpha val="20000"/>
            </a:schemeClr>
          </a:solidFill>
        </a:fill>
      </a:tcStyle>
    </a:band1V>
    <a:lastCol>
      <a:tcTxStyle b="on" i="off"/>
    </a:lastCol>
    <a:firstCol>
      <a:tcTxStyle b="on" i="off"/>
    </a:firstCol>
    <a:lastRow>
      <a:tcTxStyle b="on" i="off"/>
      <a:tcStyle>
        <a:tcBdr>
          <a:top>
            <a:ln cap="flat" cmpd="sng" w="50800">
              <a:solidFill>
                <a:schemeClr val="accent2"/>
              </a:solidFill>
              <a:prstDash val="solid"/>
              <a:round/>
              <a:headEnd len="med" w="med" type="none"/>
              <a:tailEnd len="med" w="med" type="none"/>
            </a:ln>
          </a:top>
        </a:tcBdr>
        <a:fill>
          <a:solidFill>
            <a:srgbClr val="FFFFFF">
              <a:alpha val="0"/>
            </a:srgbClr>
          </a:solidFill>
        </a:fill>
      </a:tcStyle>
    </a:lastRow>
    <a:firstRow>
      <a:tcTxStyle b="on" i="off"/>
      <a:tcStyle>
        <a:tcBdr>
          <a:bottom>
            <a:ln cap="flat" cmpd="sng" w="25400">
              <a:solidFill>
                <a:schemeClr val="accent2"/>
              </a:solidFill>
              <a:prstDash val="solid"/>
              <a:round/>
              <a:headEnd len="med" w="med" type="none"/>
              <a:tailEnd len="med" w="med" type="none"/>
            </a:ln>
          </a:bottom>
        </a:tcBdr>
        <a:fill>
          <a:solidFill>
            <a:srgbClr val="FFFFFF">
              <a:alpha val="0"/>
            </a:srgbClr>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b="0" baseline="0" i="0" sz="1100" u="none" cap="none" strike="noStrike">
                <a:solidFill>
                  <a:schemeClr val="dk1"/>
                </a:solidFill>
                <a:latin typeface="Arial"/>
                <a:ea typeface="Arial"/>
                <a:cs typeface="Arial"/>
                <a:sym typeface="Arial"/>
              </a:defRPr>
            </a:lvl1pPr>
            <a:lvl2pPr indent="0" marL="457200" marR="0" rtl="0" algn="l">
              <a:spcBef>
                <a:spcPts val="0"/>
              </a:spcBef>
              <a:defRPr b="0" baseline="0" i="0" sz="1100" u="none" cap="none" strike="noStrike">
                <a:solidFill>
                  <a:schemeClr val="dk1"/>
                </a:solidFill>
                <a:latin typeface="Arial"/>
                <a:ea typeface="Arial"/>
                <a:cs typeface="Arial"/>
                <a:sym typeface="Arial"/>
              </a:defRPr>
            </a:lvl2pPr>
            <a:lvl3pPr indent="0" marL="914400" marR="0" rtl="0" algn="l">
              <a:spcBef>
                <a:spcPts val="0"/>
              </a:spcBef>
              <a:defRPr b="0" baseline="0" i="0" sz="1100" u="none" cap="none" strike="noStrike">
                <a:solidFill>
                  <a:schemeClr val="dk1"/>
                </a:solidFill>
                <a:latin typeface="Arial"/>
                <a:ea typeface="Arial"/>
                <a:cs typeface="Arial"/>
                <a:sym typeface="Arial"/>
              </a:defRPr>
            </a:lvl3pPr>
            <a:lvl4pPr indent="0" marL="1371600" marR="0" rtl="0" algn="l">
              <a:spcBef>
                <a:spcPts val="0"/>
              </a:spcBef>
              <a:defRPr b="0" baseline="0" i="0" sz="1100" u="none" cap="none" strike="noStrike">
                <a:solidFill>
                  <a:schemeClr val="dk1"/>
                </a:solidFill>
                <a:latin typeface="Arial"/>
                <a:ea typeface="Arial"/>
                <a:cs typeface="Arial"/>
                <a:sym typeface="Arial"/>
              </a:defRPr>
            </a:lvl4pPr>
            <a:lvl5pPr indent="0" marL="1828800" marR="0" rtl="0" algn="l">
              <a:spcBef>
                <a:spcPts val="0"/>
              </a:spcBef>
              <a:defRPr b="0" baseline="0" i="0" sz="1100" u="none" cap="none" strike="noStrike">
                <a:solidFill>
                  <a:schemeClr val="dk1"/>
                </a:solidFill>
                <a:latin typeface="Arial"/>
                <a:ea typeface="Arial"/>
                <a:cs typeface="Arial"/>
                <a:sym typeface="Arial"/>
              </a:defRPr>
            </a:lvl5pPr>
            <a:lvl6pPr indent="0" marL="2286000" marR="0" rtl="0" algn="l">
              <a:spcBef>
                <a:spcPts val="0"/>
              </a:spcBef>
              <a:defRPr b="0" baseline="0" i="0" sz="1100" u="none" cap="none" strike="noStrike">
                <a:solidFill>
                  <a:schemeClr val="dk1"/>
                </a:solidFill>
                <a:latin typeface="Arial"/>
                <a:ea typeface="Arial"/>
                <a:cs typeface="Arial"/>
                <a:sym typeface="Arial"/>
              </a:defRPr>
            </a:lvl6pPr>
            <a:lvl7pPr indent="0" marL="2743200" marR="0" rtl="0" algn="l">
              <a:spcBef>
                <a:spcPts val="0"/>
              </a:spcBef>
              <a:defRPr b="0" baseline="0" i="0" sz="1100" u="none" cap="none" strike="noStrike">
                <a:solidFill>
                  <a:schemeClr val="dk1"/>
                </a:solidFill>
                <a:latin typeface="Arial"/>
                <a:ea typeface="Arial"/>
                <a:cs typeface="Arial"/>
                <a:sym typeface="Arial"/>
              </a:defRPr>
            </a:lvl7pPr>
            <a:lvl8pPr indent="0" marL="3200400" marR="0" rtl="0" algn="l">
              <a:spcBef>
                <a:spcPts val="0"/>
              </a:spcBef>
              <a:defRPr b="0" baseline="0" i="0" sz="1100" u="none" cap="none" strike="noStrike">
                <a:solidFill>
                  <a:schemeClr val="dk1"/>
                </a:solidFill>
                <a:latin typeface="Arial"/>
                <a:ea typeface="Arial"/>
                <a:cs typeface="Arial"/>
                <a:sym typeface="Arial"/>
              </a:defRPr>
            </a:lvl8pPr>
            <a:lvl9pPr indent="0" marL="3657600" marR="0" rtl="0" algn="l">
              <a:spcBef>
                <a:spcPts val="0"/>
              </a:spcBef>
              <a:defRPr b="0" baseline="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buClr>
                <a:schemeClr val="dk1"/>
              </a:buClr>
              <a:buSzPct val="25000"/>
              <a:buFont typeface="Arial"/>
              <a:buNone/>
            </a:pPr>
            <a:r>
              <a:rPr b="0" baseline="0" i="0" lang="en-US" sz="1100" u="none" cap="none" strike="noStrike">
                <a:solidFill>
                  <a:schemeClr val="dk1"/>
                </a:solidFill>
                <a:latin typeface="Arial"/>
                <a:ea typeface="Arial"/>
                <a:cs typeface="Arial"/>
                <a:sym typeface="Arial"/>
              </a:rPr>
              <a:t>team is to architect a simple KWIC software system and implement it, which later will be used for a web search engine</a:t>
            </a:r>
          </a:p>
          <a:p>
            <a:pPr indent="0" lvl="0" marL="0" marR="0" rtl="0" algn="l">
              <a:spcBef>
                <a:spcPts val="0"/>
              </a:spcBef>
              <a:buClr>
                <a:schemeClr val="dk1"/>
              </a:buClr>
              <a:buSzPct val="25000"/>
              <a:buFont typeface="Arial"/>
              <a:buNone/>
            </a:pPr>
            <a:r>
              <a:rPr b="0" baseline="0" i="0" lang="en-US" sz="1100" u="none" cap="none" strike="noStrike">
                <a:solidFill>
                  <a:schemeClr val="dk1"/>
                </a:solidFill>
                <a:latin typeface="Arial"/>
                <a:ea typeface="Arial"/>
                <a:cs typeface="Arial"/>
                <a:sym typeface="Arial"/>
              </a:rPr>
              <a:t>Task is to build a contextualized index for the text</a:t>
            </a:r>
          </a:p>
        </p:txBody>
      </p:sp>
      <p:sp>
        <p:nvSpPr>
          <p:cNvPr id="140" name="Shape 1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95" name="Shape 1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02" name="Shape 2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09" name="Shape 2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27" name="Shape 2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33" name="Shape 2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39" name="Shape 2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65" name="Shape 2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71" name="Shape 2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a:p>
        </p:txBody>
      </p:sp>
      <p:sp>
        <p:nvSpPr>
          <p:cNvPr id="158" name="Shape 1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lvl="0" rtl="0">
              <a:lnSpc>
                <a:spcPct val="115000"/>
              </a:lnSpc>
              <a:spcBef>
                <a:spcPts val="600"/>
              </a:spcBef>
              <a:buClr>
                <a:schemeClr val="dk1"/>
              </a:buClr>
              <a:buSzPct val="45833"/>
              <a:buFont typeface="Arial"/>
              <a:buNone/>
            </a:pPr>
            <a:r>
              <a:rPr lang="en-US" sz="2400">
                <a:solidFill>
                  <a:srgbClr val="ACC2C9"/>
                </a:solidFill>
              </a:rPr>
              <a:t>•</a:t>
            </a:r>
            <a:r>
              <a:rPr b="1" lang="en-US" sz="2400">
                <a:solidFill>
                  <a:srgbClr val="FFFFFF"/>
                </a:solidFill>
              </a:rPr>
              <a:t>Cyber miner  </a:t>
            </a:r>
            <a:r>
              <a:rPr lang="en-US" sz="2400">
                <a:solidFill>
                  <a:srgbClr val="FFFFFF"/>
                </a:solidFill>
              </a:rPr>
              <a:t>shall accept a list of keywords and return a list of URLs whose descriptions contain any of given keywords.</a:t>
            </a:r>
          </a:p>
          <a:p>
            <a:pPr lvl="0" rtl="0">
              <a:lnSpc>
                <a:spcPct val="115000"/>
              </a:lnSpc>
              <a:spcBef>
                <a:spcPts val="600"/>
              </a:spcBef>
              <a:buClr>
                <a:schemeClr val="dk1"/>
              </a:buClr>
              <a:buSzPct val="45833"/>
              <a:buFont typeface="Arial"/>
              <a:buNone/>
            </a:pPr>
            <a:r>
              <a:rPr lang="en-US" sz="2400">
                <a:solidFill>
                  <a:srgbClr val="ACC2C9"/>
                </a:solidFill>
              </a:rPr>
              <a:t>•</a:t>
            </a:r>
            <a:r>
              <a:rPr lang="en-US" sz="2400">
                <a:solidFill>
                  <a:srgbClr val="FFFFFF"/>
                </a:solidFill>
              </a:rPr>
              <a:t>To achieve this, we are using </a:t>
            </a:r>
            <a:r>
              <a:rPr b="1" lang="en-US" sz="2400">
                <a:solidFill>
                  <a:srgbClr val="FFFFFF"/>
                </a:solidFill>
              </a:rPr>
              <a:t>KWIC</a:t>
            </a:r>
            <a:r>
              <a:rPr lang="en-US" sz="2400">
                <a:solidFill>
                  <a:srgbClr val="FFFFFF"/>
                </a:solidFill>
              </a:rPr>
              <a:t> system that we developed during phase 1.</a:t>
            </a:r>
          </a:p>
          <a:p>
            <a:pPr indent="0" lvl="0" marL="0" marR="0" rtl="0" algn="l">
              <a:spcBef>
                <a:spcPts val="0"/>
              </a:spcBef>
              <a:buClr>
                <a:schemeClr val="dk1"/>
              </a:buClr>
              <a:buFont typeface="Arial"/>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71" name="Shape 1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83" name="Shape 1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1" name="Shape 21"/>
        <p:cNvGrpSpPr/>
        <p:nvPr/>
      </p:nvGrpSpPr>
      <p:grpSpPr>
        <a:xfrm>
          <a:off x="0" y="0"/>
          <a:ext cx="0" cy="0"/>
          <a:chOff x="0" y="0"/>
          <a:chExt cx="0" cy="0"/>
        </a:xfrm>
      </p:grpSpPr>
      <p:grpSp>
        <p:nvGrpSpPr>
          <p:cNvPr id="22" name="Shape 22"/>
          <p:cNvGrpSpPr/>
          <p:nvPr/>
        </p:nvGrpSpPr>
        <p:grpSpPr>
          <a:xfrm>
            <a:off x="0" y="-8466"/>
            <a:ext cx="12192000" cy="6866467"/>
            <a:chOff x="0" y="-8466"/>
            <a:chExt cx="12192000" cy="6866467"/>
          </a:xfrm>
        </p:grpSpPr>
        <p:cxnSp>
          <p:nvCxnSpPr>
            <p:cNvPr id="23" name="Shape 23"/>
            <p:cNvCxnSpPr/>
            <p:nvPr/>
          </p:nvCxnSpPr>
          <p:spPr>
            <a:xfrm>
              <a:off x="9371010" y="0"/>
              <a:ext cx="1219199" cy="6858000"/>
            </a:xfrm>
            <a:prstGeom prst="straightConnector1">
              <a:avLst/>
            </a:prstGeom>
            <a:noFill/>
            <a:ln cap="flat" cmpd="sng" w="9525">
              <a:solidFill>
                <a:srgbClr val="BFBFBF"/>
              </a:solidFill>
              <a:prstDash val="solid"/>
              <a:round/>
              <a:headEnd len="med" w="med" type="none"/>
              <a:tailEnd len="med" w="med" type="none"/>
            </a:ln>
          </p:spPr>
        </p:cxnSp>
        <p:cxnSp>
          <p:nvCxnSpPr>
            <p:cNvPr id="24" name="Shape 24"/>
            <p:cNvCxnSpPr/>
            <p:nvPr/>
          </p:nvCxnSpPr>
          <p:spPr>
            <a:xfrm flipH="1">
              <a:off x="7425266" y="3681412"/>
              <a:ext cx="4763558" cy="3176585"/>
            </a:xfrm>
            <a:prstGeom prst="straightConnector1">
              <a:avLst/>
            </a:prstGeom>
            <a:noFill/>
            <a:ln cap="flat" cmpd="sng" w="9525">
              <a:solidFill>
                <a:srgbClr val="D8D8D8"/>
              </a:solidFill>
              <a:prstDash val="solid"/>
              <a:round/>
              <a:headEnd len="med" w="med" type="none"/>
              <a:tailEnd len="med" w="med" type="none"/>
            </a:ln>
          </p:spPr>
        </p:cxnSp>
        <p:sp>
          <p:nvSpPr>
            <p:cNvPr id="25" name="Shape 25"/>
            <p:cNvSpPr/>
            <p:nvPr/>
          </p:nvSpPr>
          <p:spPr>
            <a:xfrm>
              <a:off x="9181475" y="-8466"/>
              <a:ext cx="3007347" cy="6866465"/>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411"/>
              </a:schemeClr>
            </a:solidFill>
            <a:ln>
              <a:noFill/>
            </a:ln>
          </p:spPr>
        </p:sp>
        <p:sp>
          <p:nvSpPr>
            <p:cNvPr id="26" name="Shape 26"/>
            <p:cNvSpPr/>
            <p:nvPr/>
          </p:nvSpPr>
          <p:spPr>
            <a:xfrm>
              <a:off x="9603442" y="-8466"/>
              <a:ext cx="2588558" cy="6866465"/>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7" name="Shape 27"/>
            <p:cNvSpPr/>
            <p:nvPr/>
          </p:nvSpPr>
          <p:spPr>
            <a:xfrm>
              <a:off x="8932332" y="3048000"/>
              <a:ext cx="3259667" cy="3809998"/>
            </a:xfrm>
            <a:prstGeom prst="triangle">
              <a:avLst>
                <a:gd fmla="val 100000" name="adj"/>
              </a:avLst>
            </a:prstGeom>
            <a:solidFill>
              <a:schemeClr val="accent2">
                <a:alpha val="71372"/>
              </a:scheme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8" name="Shape 28"/>
            <p:cNvSpPr/>
            <p:nvPr/>
          </p:nvSpPr>
          <p:spPr>
            <a:xfrm>
              <a:off x="9334500" y="-8466"/>
              <a:ext cx="2854324" cy="6866465"/>
            </a:xfrm>
            <a:custGeom>
              <a:pathLst>
                <a:path extrusionOk="0" h="120000" w="120000">
                  <a:moveTo>
                    <a:pt x="0" y="0"/>
                  </a:moveTo>
                  <a:lnTo>
                    <a:pt x="120000" y="0"/>
                  </a:lnTo>
                  <a:lnTo>
                    <a:pt x="120000" y="119999"/>
                  </a:lnTo>
                  <a:lnTo>
                    <a:pt x="103873" y="119999"/>
                  </a:lnTo>
                  <a:lnTo>
                    <a:pt x="0" y="0"/>
                  </a:lnTo>
                  <a:close/>
                </a:path>
              </a:pathLst>
            </a:custGeom>
            <a:solidFill>
              <a:srgbClr val="3F7818">
                <a:alpha val="69411"/>
              </a:srgbClr>
            </a:solidFill>
            <a:ln>
              <a:noFill/>
            </a:ln>
          </p:spPr>
        </p:sp>
        <p:sp>
          <p:nvSpPr>
            <p:cNvPr id="29" name="Shape 29"/>
            <p:cNvSpPr/>
            <p:nvPr/>
          </p:nvSpPr>
          <p:spPr>
            <a:xfrm>
              <a:off x="10898728" y="-8466"/>
              <a:ext cx="1290093"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411"/>
              </a:srgbClr>
            </a:solidFill>
            <a:ln>
              <a:noFill/>
            </a:ln>
          </p:spPr>
        </p:sp>
        <p:sp>
          <p:nvSpPr>
            <p:cNvPr id="30" name="Shape 30"/>
            <p:cNvSpPr/>
            <p:nvPr/>
          </p:nvSpPr>
          <p:spPr>
            <a:xfrm>
              <a:off x="10938999" y="-8466"/>
              <a:ext cx="1249824"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313"/>
              </a:schemeClr>
            </a:solidFill>
            <a:ln>
              <a:noFill/>
            </a:ln>
          </p:spPr>
        </p:sp>
        <p:sp>
          <p:nvSpPr>
            <p:cNvPr id="31" name="Shape 31"/>
            <p:cNvSpPr/>
            <p:nvPr/>
          </p:nvSpPr>
          <p:spPr>
            <a:xfrm>
              <a:off x="10371664" y="3589867"/>
              <a:ext cx="1817159" cy="3268131"/>
            </a:xfrm>
            <a:prstGeom prst="triangle">
              <a:avLst>
                <a:gd fmla="val 100000" name="adj"/>
              </a:avLst>
            </a:prstGeom>
            <a:solidFill>
              <a:schemeClr val="accent1">
                <a:alpha val="80000"/>
              </a:scheme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32" name="Shape 32"/>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grpSp>
      <p:sp>
        <p:nvSpPr>
          <p:cNvPr id="33" name="Shape 33"/>
          <p:cNvSpPr txBox="1"/>
          <p:nvPr>
            <p:ph type="ctrTitle"/>
          </p:nvPr>
        </p:nvSpPr>
        <p:spPr>
          <a:xfrm>
            <a:off x="1507066" y="2404533"/>
            <a:ext cx="7766936" cy="1646300"/>
          </a:xfrm>
          <a:prstGeom prst="rect">
            <a:avLst/>
          </a:prstGeom>
          <a:noFill/>
          <a:ln>
            <a:noFill/>
          </a:ln>
        </p:spPr>
        <p:txBody>
          <a:bodyPr anchorCtr="0" anchor="b" bIns="91425" lIns="91425" rIns="91425" tIns="91425"/>
          <a:lstStyle>
            <a:lvl1pPr indent="0" marL="0" marR="0" rtl="0" algn="r">
              <a:lnSpc>
                <a:spcPct val="100000"/>
              </a:lnSpc>
              <a:spcBef>
                <a:spcPts val="0"/>
              </a:spcBef>
              <a:spcAft>
                <a:spcPts val="0"/>
              </a:spcAft>
              <a:buClr>
                <a:schemeClr val="accent1"/>
              </a:buClr>
              <a:buFont typeface="Trebuchet MS"/>
              <a:buNone/>
              <a:defRPr b="0" baseline="0" i="0" sz="5400" u="none" cap="none" strike="noStrike">
                <a:solidFill>
                  <a:schemeClr val="accent1"/>
                </a:solidFill>
                <a:latin typeface="Trebuchet MS"/>
                <a:ea typeface="Trebuchet MS"/>
                <a:cs typeface="Trebuchet MS"/>
                <a:sym typeface="Trebuchet MS"/>
                <a:rtl val="0"/>
              </a:defRPr>
            </a:lvl1pPr>
            <a:lvl2pPr indent="0" marL="0" marR="0" rtl="0" algn="l">
              <a:spcBef>
                <a:spcPts val="0"/>
              </a:spcBef>
              <a:defRPr b="0" baseline="0" i="0" sz="1800" u="none" cap="none" strike="noStrike">
                <a:solidFill>
                  <a:schemeClr val="dk2"/>
                </a:solidFill>
              </a:defRPr>
            </a:lvl2pPr>
            <a:lvl3pPr indent="0" marL="0" marR="0" rtl="0" algn="l">
              <a:spcBef>
                <a:spcPts val="0"/>
              </a:spcBef>
              <a:defRPr b="0" baseline="0" i="0" sz="1800" u="none" cap="none" strike="noStrike">
                <a:solidFill>
                  <a:schemeClr val="dk2"/>
                </a:solidFill>
              </a:defRPr>
            </a:lvl3pPr>
            <a:lvl4pPr indent="0" marL="0" marR="0" rtl="0" algn="l">
              <a:spcBef>
                <a:spcPts val="0"/>
              </a:spcBef>
              <a:defRPr b="0" baseline="0" i="0" sz="1800" u="none" cap="none" strike="noStrike">
                <a:solidFill>
                  <a:schemeClr val="dk2"/>
                </a:solidFill>
              </a:defRPr>
            </a:lvl4pPr>
            <a:lvl5pPr indent="0" marL="0" marR="0" rtl="0" algn="l">
              <a:spcBef>
                <a:spcPts val="0"/>
              </a:spcBef>
              <a:defRPr b="0" baseline="0" i="0" sz="1800" u="none" cap="none" strike="noStrike">
                <a:solidFill>
                  <a:schemeClr val="dk2"/>
                </a:solidFill>
              </a:defRPr>
            </a:lvl5pPr>
            <a:lvl6pPr indent="0" marL="0" marR="0" rtl="0" algn="l">
              <a:spcBef>
                <a:spcPts val="0"/>
              </a:spcBef>
              <a:defRPr b="0" baseline="0" i="0" sz="1800" u="none" cap="none" strike="noStrike">
                <a:solidFill>
                  <a:schemeClr val="dk2"/>
                </a:solidFill>
              </a:defRPr>
            </a:lvl6pPr>
            <a:lvl7pPr indent="0" marL="0" marR="0" rtl="0" algn="l">
              <a:spcBef>
                <a:spcPts val="0"/>
              </a:spcBef>
              <a:defRPr b="0" baseline="0" i="0" sz="1800" u="none" cap="none" strike="noStrike">
                <a:solidFill>
                  <a:schemeClr val="dk2"/>
                </a:solidFill>
              </a:defRPr>
            </a:lvl7pPr>
            <a:lvl8pPr indent="0" marL="0" marR="0" rtl="0" algn="l">
              <a:spcBef>
                <a:spcPts val="0"/>
              </a:spcBef>
              <a:defRPr b="0" baseline="0" i="0" sz="1800" u="none" cap="none" strike="noStrike">
                <a:solidFill>
                  <a:schemeClr val="dk2"/>
                </a:solidFill>
              </a:defRPr>
            </a:lvl8pPr>
            <a:lvl9pPr indent="0" marL="0" marR="0" rtl="0" algn="l">
              <a:spcBef>
                <a:spcPts val="0"/>
              </a:spcBef>
              <a:defRPr b="0" baseline="0" i="0" sz="1800" u="none" cap="none" strike="noStrike">
                <a:solidFill>
                  <a:schemeClr val="dk2"/>
                </a:solidFill>
              </a:defRPr>
            </a:lvl9pPr>
          </a:lstStyle>
          <a:p/>
        </p:txBody>
      </p:sp>
      <p:sp>
        <p:nvSpPr>
          <p:cNvPr id="34" name="Shape 34"/>
          <p:cNvSpPr txBox="1"/>
          <p:nvPr>
            <p:ph idx="1" type="subTitle"/>
          </p:nvPr>
        </p:nvSpPr>
        <p:spPr>
          <a:xfrm>
            <a:off x="1507066" y="4050832"/>
            <a:ext cx="7766936" cy="1096899"/>
          </a:xfrm>
          <a:prstGeom prst="rect">
            <a:avLst/>
          </a:prstGeom>
          <a:noFill/>
          <a:ln>
            <a:noFill/>
          </a:ln>
        </p:spPr>
        <p:txBody>
          <a:bodyPr anchorCtr="0" anchor="t" bIns="91425" lIns="91425" rIns="91425" tIns="91425"/>
          <a:lstStyle>
            <a:lvl1pPr indent="0" marL="0" marR="0" rtl="0" algn="r">
              <a:lnSpc>
                <a:spcPct val="100000"/>
              </a:lnSpc>
              <a:spcBef>
                <a:spcPts val="1000"/>
              </a:spcBef>
              <a:spcAft>
                <a:spcPts val="0"/>
              </a:spcAft>
              <a:buClr>
                <a:schemeClr val="accent1"/>
              </a:buClr>
              <a:buFont typeface="Noto Sans Symbol"/>
              <a:buNone/>
              <a:defRPr b="0" baseline="0" i="0" sz="1800" u="none" cap="none" strike="noStrike">
                <a:solidFill>
                  <a:srgbClr val="7F7F7F"/>
                </a:solidFill>
                <a:latin typeface="Trebuchet MS"/>
                <a:ea typeface="Trebuchet MS"/>
                <a:cs typeface="Trebuchet MS"/>
                <a:sym typeface="Trebuchet MS"/>
                <a:rtl val="0"/>
              </a:defRPr>
            </a:lvl1pPr>
            <a:lvl2pPr indent="0" marL="457200" marR="0" rtl="0" algn="ctr">
              <a:lnSpc>
                <a:spcPct val="100000"/>
              </a:lnSpc>
              <a:spcBef>
                <a:spcPts val="1000"/>
              </a:spcBef>
              <a:spcAft>
                <a:spcPts val="0"/>
              </a:spcAft>
              <a:buClr>
                <a:schemeClr val="accent1"/>
              </a:buClr>
              <a:buFont typeface="Noto Sans Symbol"/>
              <a:buNone/>
              <a:defRPr b="0" baseline="0" i="0" sz="1600" u="none" cap="none" strike="noStrike">
                <a:solidFill>
                  <a:srgbClr val="888888"/>
                </a:solidFill>
                <a:latin typeface="Trebuchet MS"/>
                <a:ea typeface="Trebuchet MS"/>
                <a:cs typeface="Trebuchet MS"/>
                <a:sym typeface="Trebuchet MS"/>
                <a:rtl val="0"/>
              </a:defRPr>
            </a:lvl2pPr>
            <a:lvl3pPr indent="0" marL="914400" marR="0" rtl="0" algn="ctr">
              <a:lnSpc>
                <a:spcPct val="100000"/>
              </a:lnSpc>
              <a:spcBef>
                <a:spcPts val="1000"/>
              </a:spcBef>
              <a:spcAft>
                <a:spcPts val="0"/>
              </a:spcAft>
              <a:buClr>
                <a:schemeClr val="accent1"/>
              </a:buClr>
              <a:buFont typeface="Noto Sans Symbol"/>
              <a:buNone/>
              <a:defRPr b="0" baseline="0" i="0" sz="1400" u="none" cap="none" strike="noStrike">
                <a:solidFill>
                  <a:srgbClr val="888888"/>
                </a:solidFill>
                <a:latin typeface="Trebuchet MS"/>
                <a:ea typeface="Trebuchet MS"/>
                <a:cs typeface="Trebuchet MS"/>
                <a:sym typeface="Trebuchet MS"/>
                <a:rtl val="0"/>
              </a:defRPr>
            </a:lvl3pPr>
            <a:lvl4pPr indent="0" marL="1371600" marR="0" rtl="0" algn="ctr">
              <a:lnSpc>
                <a:spcPct val="100000"/>
              </a:lnSpc>
              <a:spcBef>
                <a:spcPts val="1000"/>
              </a:spcBef>
              <a:spcAft>
                <a:spcPts val="0"/>
              </a:spcAft>
              <a:buClr>
                <a:schemeClr val="accent1"/>
              </a:buClr>
              <a:buFont typeface="Noto Sans Symbol"/>
              <a:buNone/>
              <a:defRPr b="0" baseline="0" i="0" sz="1200" u="none" cap="none" strike="noStrike">
                <a:solidFill>
                  <a:srgbClr val="888888"/>
                </a:solidFill>
                <a:latin typeface="Trebuchet MS"/>
                <a:ea typeface="Trebuchet MS"/>
                <a:cs typeface="Trebuchet MS"/>
                <a:sym typeface="Trebuchet MS"/>
                <a:rtl val="0"/>
              </a:defRPr>
            </a:lvl4pPr>
            <a:lvl5pPr indent="0" marL="1828800" marR="0" rtl="0" algn="ctr">
              <a:lnSpc>
                <a:spcPct val="100000"/>
              </a:lnSpc>
              <a:spcBef>
                <a:spcPts val="1000"/>
              </a:spcBef>
              <a:spcAft>
                <a:spcPts val="0"/>
              </a:spcAft>
              <a:buClr>
                <a:schemeClr val="accent1"/>
              </a:buClr>
              <a:buFont typeface="Noto Sans Symbol"/>
              <a:buNone/>
              <a:defRPr b="0" baseline="0" i="0" sz="1200" u="none" cap="none" strike="noStrike">
                <a:solidFill>
                  <a:srgbClr val="888888"/>
                </a:solidFill>
                <a:latin typeface="Trebuchet MS"/>
                <a:ea typeface="Trebuchet MS"/>
                <a:cs typeface="Trebuchet MS"/>
                <a:sym typeface="Trebuchet MS"/>
                <a:rtl val="0"/>
              </a:defRPr>
            </a:lvl5pPr>
            <a:lvl6pPr indent="0" marL="2286000" marR="0" rtl="0" algn="ctr">
              <a:lnSpc>
                <a:spcPct val="100000"/>
              </a:lnSpc>
              <a:spcBef>
                <a:spcPts val="1000"/>
              </a:spcBef>
              <a:spcAft>
                <a:spcPts val="0"/>
              </a:spcAft>
              <a:buClr>
                <a:schemeClr val="accent1"/>
              </a:buClr>
              <a:buFont typeface="Noto Sans Symbol"/>
              <a:buNone/>
              <a:defRPr b="0" baseline="0" i="0" sz="1200" u="none" cap="none" strike="noStrike">
                <a:solidFill>
                  <a:srgbClr val="888888"/>
                </a:solidFill>
                <a:latin typeface="Trebuchet MS"/>
                <a:ea typeface="Trebuchet MS"/>
                <a:cs typeface="Trebuchet MS"/>
                <a:sym typeface="Trebuchet MS"/>
                <a:rtl val="0"/>
              </a:defRPr>
            </a:lvl6pPr>
            <a:lvl7pPr indent="0" marL="2743200" marR="0" rtl="0" algn="ctr">
              <a:lnSpc>
                <a:spcPct val="100000"/>
              </a:lnSpc>
              <a:spcBef>
                <a:spcPts val="1000"/>
              </a:spcBef>
              <a:spcAft>
                <a:spcPts val="0"/>
              </a:spcAft>
              <a:buClr>
                <a:schemeClr val="accent1"/>
              </a:buClr>
              <a:buFont typeface="Noto Sans Symbol"/>
              <a:buNone/>
              <a:defRPr b="0" baseline="0" i="0" sz="1200" u="none" cap="none" strike="noStrike">
                <a:solidFill>
                  <a:srgbClr val="888888"/>
                </a:solidFill>
                <a:latin typeface="Trebuchet MS"/>
                <a:ea typeface="Trebuchet MS"/>
                <a:cs typeface="Trebuchet MS"/>
                <a:sym typeface="Trebuchet MS"/>
                <a:rtl val="0"/>
              </a:defRPr>
            </a:lvl7pPr>
            <a:lvl8pPr indent="0" marL="3200400" marR="0" rtl="0" algn="ctr">
              <a:lnSpc>
                <a:spcPct val="100000"/>
              </a:lnSpc>
              <a:spcBef>
                <a:spcPts val="1000"/>
              </a:spcBef>
              <a:spcAft>
                <a:spcPts val="0"/>
              </a:spcAft>
              <a:buClr>
                <a:schemeClr val="accent1"/>
              </a:buClr>
              <a:buFont typeface="Noto Sans Symbol"/>
              <a:buNone/>
              <a:defRPr b="0" baseline="0" i="0" sz="1200" u="none" cap="none" strike="noStrike">
                <a:solidFill>
                  <a:srgbClr val="888888"/>
                </a:solidFill>
                <a:latin typeface="Trebuchet MS"/>
                <a:ea typeface="Trebuchet MS"/>
                <a:cs typeface="Trebuchet MS"/>
                <a:sym typeface="Trebuchet MS"/>
                <a:rtl val="0"/>
              </a:defRPr>
            </a:lvl8pPr>
            <a:lvl9pPr indent="0" marL="3657600" marR="0" rtl="0" algn="ctr">
              <a:lnSpc>
                <a:spcPct val="100000"/>
              </a:lnSpc>
              <a:spcBef>
                <a:spcPts val="1000"/>
              </a:spcBef>
              <a:spcAft>
                <a:spcPts val="0"/>
              </a:spcAft>
              <a:buClr>
                <a:schemeClr val="accent1"/>
              </a:buClr>
              <a:buFont typeface="Noto Sans Symbol"/>
              <a:buNone/>
              <a:defRPr b="0" baseline="0" i="0" sz="1200" u="none" cap="none" strike="noStrike">
                <a:solidFill>
                  <a:srgbClr val="888888"/>
                </a:solidFill>
                <a:latin typeface="Trebuchet MS"/>
                <a:ea typeface="Trebuchet MS"/>
                <a:cs typeface="Trebuchet MS"/>
                <a:sym typeface="Trebuchet MS"/>
                <a:rtl val="0"/>
              </a:defRPr>
            </a:lvl9pPr>
          </a:lstStyle>
          <a:p/>
        </p:txBody>
      </p:sp>
      <p:sp>
        <p:nvSpPr>
          <p:cNvPr id="35" name="Shape 35"/>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36" name="Shape 36"/>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37" name="Shape 37"/>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89" name="Shape 89"/>
        <p:cNvGrpSpPr/>
        <p:nvPr/>
      </p:nvGrpSpPr>
      <p:grpSpPr>
        <a:xfrm>
          <a:off x="0" y="0"/>
          <a:ext cx="0" cy="0"/>
          <a:chOff x="0" y="0"/>
          <a:chExt cx="0" cy="0"/>
        </a:xfrm>
      </p:grpSpPr>
      <p:sp>
        <p:nvSpPr>
          <p:cNvPr id="90" name="Shape 90"/>
          <p:cNvSpPr txBox="1"/>
          <p:nvPr>
            <p:ph type="title"/>
          </p:nvPr>
        </p:nvSpPr>
        <p:spPr>
          <a:xfrm>
            <a:off x="677335" y="609600"/>
            <a:ext cx="8596668" cy="3403599"/>
          </a:xfrm>
          <a:prstGeom prst="rect">
            <a:avLst/>
          </a:prstGeom>
          <a:noFill/>
          <a:ln>
            <a:noFill/>
          </a:ln>
        </p:spPr>
        <p:txBody>
          <a:bodyPr anchorCtr="0" anchor="ctr" bIns="91425" lIns="91425" rIns="91425" tIns="91425"/>
          <a:lstStyle>
            <a:lvl1pPr rtl="0" algn="l">
              <a:spcBef>
                <a:spcPts val="0"/>
              </a:spcBef>
              <a:defRPr b="0" sz="440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91" name="Shape 91"/>
          <p:cNvSpPr txBox="1"/>
          <p:nvPr>
            <p:ph idx="1" type="body"/>
          </p:nvPr>
        </p:nvSpPr>
        <p:spPr>
          <a:xfrm>
            <a:off x="677335" y="4470400"/>
            <a:ext cx="8596668" cy="1570961"/>
          </a:xfrm>
          <a:prstGeom prst="rect">
            <a:avLst/>
          </a:prstGeom>
          <a:noFill/>
          <a:ln>
            <a:noFill/>
          </a:ln>
        </p:spPr>
        <p:txBody>
          <a:bodyPr anchorCtr="0" anchor="ctr" bIns="91425" lIns="91425" rIns="91425" tIns="91425"/>
          <a:lstStyle>
            <a:lvl1pPr indent="0" marL="0" rtl="0" algn="l">
              <a:spcBef>
                <a:spcPts val="0"/>
              </a:spcBef>
              <a:buClr>
                <a:srgbClr val="3F3F3F"/>
              </a:buClr>
              <a:buFont typeface="Trebuchet MS"/>
              <a:buNone/>
              <a:defRPr sz="1800">
                <a:solidFill>
                  <a:srgbClr val="3F3F3F"/>
                </a:solidFill>
              </a:defRPr>
            </a:lvl1pPr>
            <a:lvl2pPr indent="0" marL="457200" rtl="0">
              <a:spcBef>
                <a:spcPts val="0"/>
              </a:spcBef>
              <a:buClr>
                <a:srgbClr val="888888"/>
              </a:buClr>
              <a:buFont typeface="Trebuchet MS"/>
              <a:buNone/>
              <a:defRPr sz="1800">
                <a:solidFill>
                  <a:srgbClr val="888888"/>
                </a:solidFill>
              </a:defRPr>
            </a:lvl2pPr>
            <a:lvl3pPr indent="0" marL="914400" rtl="0">
              <a:spcBef>
                <a:spcPts val="0"/>
              </a:spcBef>
              <a:buClr>
                <a:srgbClr val="888888"/>
              </a:buClr>
              <a:buFont typeface="Trebuchet MS"/>
              <a:buNone/>
              <a:defRPr sz="1600">
                <a:solidFill>
                  <a:srgbClr val="888888"/>
                </a:solidFill>
              </a:defRPr>
            </a:lvl3pPr>
            <a:lvl4pPr indent="0" marL="1371600" rtl="0">
              <a:spcBef>
                <a:spcPts val="0"/>
              </a:spcBef>
              <a:buClr>
                <a:srgbClr val="888888"/>
              </a:buClr>
              <a:buFont typeface="Trebuchet MS"/>
              <a:buNone/>
              <a:defRPr sz="1400">
                <a:solidFill>
                  <a:srgbClr val="888888"/>
                </a:solidFill>
              </a:defRPr>
            </a:lvl4pPr>
            <a:lvl5pPr indent="0" marL="1828800" rtl="0">
              <a:spcBef>
                <a:spcPts val="0"/>
              </a:spcBef>
              <a:buClr>
                <a:srgbClr val="888888"/>
              </a:buClr>
              <a:buFont typeface="Trebuchet MS"/>
              <a:buNone/>
              <a:defRPr sz="1400">
                <a:solidFill>
                  <a:srgbClr val="888888"/>
                </a:solidFill>
              </a:defRPr>
            </a:lvl5pPr>
            <a:lvl6pPr indent="0" marL="2286000" rtl="0">
              <a:spcBef>
                <a:spcPts val="0"/>
              </a:spcBef>
              <a:buClr>
                <a:srgbClr val="888888"/>
              </a:buClr>
              <a:buFont typeface="Trebuchet MS"/>
              <a:buNone/>
              <a:defRPr sz="1400">
                <a:solidFill>
                  <a:srgbClr val="888888"/>
                </a:solidFill>
              </a:defRPr>
            </a:lvl6pPr>
            <a:lvl7pPr indent="0" marL="2743200" rtl="0">
              <a:spcBef>
                <a:spcPts val="0"/>
              </a:spcBef>
              <a:buClr>
                <a:srgbClr val="888888"/>
              </a:buClr>
              <a:buFont typeface="Trebuchet MS"/>
              <a:buNone/>
              <a:defRPr sz="1400">
                <a:solidFill>
                  <a:srgbClr val="888888"/>
                </a:solidFill>
              </a:defRPr>
            </a:lvl7pPr>
            <a:lvl8pPr indent="0" marL="3200400" rtl="0">
              <a:spcBef>
                <a:spcPts val="0"/>
              </a:spcBef>
              <a:buClr>
                <a:srgbClr val="888888"/>
              </a:buClr>
              <a:buFont typeface="Trebuchet MS"/>
              <a:buNone/>
              <a:defRPr sz="1400">
                <a:solidFill>
                  <a:srgbClr val="888888"/>
                </a:solidFill>
              </a:defRPr>
            </a:lvl8pPr>
            <a:lvl9pPr indent="0" marL="3657600" rtl="0">
              <a:spcBef>
                <a:spcPts val="0"/>
              </a:spcBef>
              <a:buClr>
                <a:srgbClr val="888888"/>
              </a:buClr>
              <a:buFont typeface="Trebuchet MS"/>
              <a:buNone/>
              <a:defRPr sz="1400">
                <a:solidFill>
                  <a:srgbClr val="888888"/>
                </a:solidFill>
              </a:defRPr>
            </a:lvl9pPr>
          </a:lstStyle>
          <a:p/>
        </p:txBody>
      </p:sp>
      <p:sp>
        <p:nvSpPr>
          <p:cNvPr id="92" name="Shape 92"/>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93" name="Shape 93"/>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94" name="Shape 94"/>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5" name="Shape 95"/>
        <p:cNvGrpSpPr/>
        <p:nvPr/>
      </p:nvGrpSpPr>
      <p:grpSpPr>
        <a:xfrm>
          <a:off x="0" y="0"/>
          <a:ext cx="0" cy="0"/>
          <a:chOff x="0" y="0"/>
          <a:chExt cx="0" cy="0"/>
        </a:xfrm>
      </p:grpSpPr>
      <p:sp>
        <p:nvSpPr>
          <p:cNvPr id="96" name="Shape 96"/>
          <p:cNvSpPr txBox="1"/>
          <p:nvPr>
            <p:ph type="title"/>
          </p:nvPr>
        </p:nvSpPr>
        <p:spPr>
          <a:xfrm>
            <a:off x="931333" y="609600"/>
            <a:ext cx="8094134" cy="3022598"/>
          </a:xfrm>
          <a:prstGeom prst="rect">
            <a:avLst/>
          </a:prstGeom>
          <a:noFill/>
          <a:ln>
            <a:noFill/>
          </a:ln>
        </p:spPr>
        <p:txBody>
          <a:bodyPr anchorCtr="0" anchor="ctr" bIns="91425" lIns="91425" rIns="91425" tIns="91425"/>
          <a:lstStyle>
            <a:lvl1pPr rtl="0" algn="l">
              <a:spcBef>
                <a:spcPts val="0"/>
              </a:spcBef>
              <a:defRPr b="0" sz="440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97" name="Shape 97"/>
          <p:cNvSpPr txBox="1"/>
          <p:nvPr>
            <p:ph idx="1" type="body"/>
          </p:nvPr>
        </p:nvSpPr>
        <p:spPr>
          <a:xfrm>
            <a:off x="1366137" y="3632200"/>
            <a:ext cx="7224524" cy="381000"/>
          </a:xfrm>
          <a:prstGeom prst="rect">
            <a:avLst/>
          </a:prstGeom>
          <a:noFill/>
          <a:ln>
            <a:noFill/>
          </a:ln>
        </p:spPr>
        <p:txBody>
          <a:bodyPr anchorCtr="0" anchor="ctr" bIns="91425" lIns="91425" rIns="91425" tIns="91425"/>
          <a:lstStyle>
            <a:lvl1pPr indent="0" marL="0" rtl="0">
              <a:spcBef>
                <a:spcPts val="0"/>
              </a:spcBef>
              <a:buClr>
                <a:srgbClr val="7F7F7F"/>
              </a:buClr>
              <a:buFont typeface="Trebuchet MS"/>
              <a:buNone/>
              <a:defRPr sz="1600">
                <a:solidFill>
                  <a:srgbClr val="7F7F7F"/>
                </a:solidFill>
              </a:defRPr>
            </a:lvl1pPr>
            <a:lvl2pPr indent="0" marL="457200" rtl="0">
              <a:spcBef>
                <a:spcPts val="0"/>
              </a:spcBef>
              <a:buFont typeface="Trebuchet MS"/>
              <a:buNone/>
              <a:defRPr/>
            </a:lvl2pPr>
            <a:lvl3pPr indent="0" marL="914400" rtl="0">
              <a:spcBef>
                <a:spcPts val="0"/>
              </a:spcBef>
              <a:buFont typeface="Trebuchet MS"/>
              <a:buNone/>
              <a:defRPr/>
            </a:lvl3pPr>
            <a:lvl4pPr indent="0" marL="1371600" rtl="0">
              <a:spcBef>
                <a:spcPts val="0"/>
              </a:spcBef>
              <a:buFont typeface="Trebuchet MS"/>
              <a:buNone/>
              <a:defRPr/>
            </a:lvl4pPr>
            <a:lvl5pPr indent="0" marL="1828800" rtl="0">
              <a:spcBef>
                <a:spcPts val="0"/>
              </a:spcBef>
              <a:buFont typeface="Trebuchet MS"/>
              <a:buNone/>
              <a:defRPr/>
            </a:lvl5pPr>
            <a:lvl6pPr rtl="0">
              <a:spcBef>
                <a:spcPts val="0"/>
              </a:spcBef>
              <a:defRPr sz="1200">
                <a:solidFill>
                  <a:srgbClr val="3F3F3F"/>
                </a:solidFill>
                <a:latin typeface="Trebuchet MS"/>
                <a:ea typeface="Trebuchet MS"/>
                <a:cs typeface="Trebuchet MS"/>
                <a:sym typeface="Trebuchet MS"/>
              </a:defRPr>
            </a:lvl6pPr>
            <a:lvl7pPr rtl="0">
              <a:spcBef>
                <a:spcPts val="0"/>
              </a:spcBef>
              <a:defRPr sz="1200">
                <a:solidFill>
                  <a:srgbClr val="3F3F3F"/>
                </a:solidFill>
                <a:latin typeface="Trebuchet MS"/>
                <a:ea typeface="Trebuchet MS"/>
                <a:cs typeface="Trebuchet MS"/>
                <a:sym typeface="Trebuchet MS"/>
              </a:defRPr>
            </a:lvl7pPr>
            <a:lvl8pPr rtl="0">
              <a:spcBef>
                <a:spcPts val="0"/>
              </a:spcBef>
              <a:defRPr sz="1200">
                <a:solidFill>
                  <a:srgbClr val="3F3F3F"/>
                </a:solidFill>
                <a:latin typeface="Trebuchet MS"/>
                <a:ea typeface="Trebuchet MS"/>
                <a:cs typeface="Trebuchet MS"/>
                <a:sym typeface="Trebuchet MS"/>
              </a:defRPr>
            </a:lvl8pPr>
            <a:lvl9pPr rtl="0">
              <a:spcBef>
                <a:spcPts val="0"/>
              </a:spcBef>
              <a:defRPr sz="1200">
                <a:solidFill>
                  <a:srgbClr val="3F3F3F"/>
                </a:solidFill>
                <a:latin typeface="Trebuchet MS"/>
                <a:ea typeface="Trebuchet MS"/>
                <a:cs typeface="Trebuchet MS"/>
                <a:sym typeface="Trebuchet MS"/>
              </a:defRPr>
            </a:lvl9pPr>
          </a:lstStyle>
          <a:p/>
        </p:txBody>
      </p:sp>
      <p:sp>
        <p:nvSpPr>
          <p:cNvPr id="98" name="Shape 98"/>
          <p:cNvSpPr txBox="1"/>
          <p:nvPr>
            <p:ph idx="2" type="body"/>
          </p:nvPr>
        </p:nvSpPr>
        <p:spPr>
          <a:xfrm>
            <a:off x="677335" y="4470400"/>
            <a:ext cx="8596668" cy="1570961"/>
          </a:xfrm>
          <a:prstGeom prst="rect">
            <a:avLst/>
          </a:prstGeom>
          <a:noFill/>
          <a:ln>
            <a:noFill/>
          </a:ln>
        </p:spPr>
        <p:txBody>
          <a:bodyPr anchorCtr="0" anchor="ctr" bIns="91425" lIns="91425" rIns="91425" tIns="91425"/>
          <a:lstStyle>
            <a:lvl1pPr indent="0" marL="0" rtl="0" algn="l">
              <a:spcBef>
                <a:spcPts val="0"/>
              </a:spcBef>
              <a:buClr>
                <a:srgbClr val="3F3F3F"/>
              </a:buClr>
              <a:buFont typeface="Trebuchet MS"/>
              <a:buNone/>
              <a:defRPr sz="1800">
                <a:solidFill>
                  <a:srgbClr val="3F3F3F"/>
                </a:solidFill>
              </a:defRPr>
            </a:lvl1pPr>
            <a:lvl2pPr indent="0" marL="457200" rtl="0">
              <a:spcBef>
                <a:spcPts val="0"/>
              </a:spcBef>
              <a:buClr>
                <a:srgbClr val="888888"/>
              </a:buClr>
              <a:buFont typeface="Trebuchet MS"/>
              <a:buNone/>
              <a:defRPr sz="1800">
                <a:solidFill>
                  <a:srgbClr val="888888"/>
                </a:solidFill>
              </a:defRPr>
            </a:lvl2pPr>
            <a:lvl3pPr indent="0" marL="914400" rtl="0">
              <a:spcBef>
                <a:spcPts val="0"/>
              </a:spcBef>
              <a:buClr>
                <a:srgbClr val="888888"/>
              </a:buClr>
              <a:buFont typeface="Trebuchet MS"/>
              <a:buNone/>
              <a:defRPr sz="1600">
                <a:solidFill>
                  <a:srgbClr val="888888"/>
                </a:solidFill>
              </a:defRPr>
            </a:lvl3pPr>
            <a:lvl4pPr indent="0" marL="1371600" rtl="0">
              <a:spcBef>
                <a:spcPts val="0"/>
              </a:spcBef>
              <a:buClr>
                <a:srgbClr val="888888"/>
              </a:buClr>
              <a:buFont typeface="Trebuchet MS"/>
              <a:buNone/>
              <a:defRPr sz="1400">
                <a:solidFill>
                  <a:srgbClr val="888888"/>
                </a:solidFill>
              </a:defRPr>
            </a:lvl4pPr>
            <a:lvl5pPr indent="0" marL="1828800" rtl="0">
              <a:spcBef>
                <a:spcPts val="0"/>
              </a:spcBef>
              <a:buClr>
                <a:srgbClr val="888888"/>
              </a:buClr>
              <a:buFont typeface="Trebuchet MS"/>
              <a:buNone/>
              <a:defRPr sz="1400">
                <a:solidFill>
                  <a:srgbClr val="888888"/>
                </a:solidFill>
              </a:defRPr>
            </a:lvl5pPr>
            <a:lvl6pPr indent="0" marL="2286000" rtl="0">
              <a:spcBef>
                <a:spcPts val="0"/>
              </a:spcBef>
              <a:buClr>
                <a:srgbClr val="888888"/>
              </a:buClr>
              <a:buFont typeface="Trebuchet MS"/>
              <a:buNone/>
              <a:defRPr sz="1400">
                <a:solidFill>
                  <a:srgbClr val="888888"/>
                </a:solidFill>
              </a:defRPr>
            </a:lvl6pPr>
            <a:lvl7pPr indent="0" marL="2743200" rtl="0">
              <a:spcBef>
                <a:spcPts val="0"/>
              </a:spcBef>
              <a:buClr>
                <a:srgbClr val="888888"/>
              </a:buClr>
              <a:buFont typeface="Trebuchet MS"/>
              <a:buNone/>
              <a:defRPr sz="1400">
                <a:solidFill>
                  <a:srgbClr val="888888"/>
                </a:solidFill>
              </a:defRPr>
            </a:lvl7pPr>
            <a:lvl8pPr indent="0" marL="3200400" rtl="0">
              <a:spcBef>
                <a:spcPts val="0"/>
              </a:spcBef>
              <a:buClr>
                <a:srgbClr val="888888"/>
              </a:buClr>
              <a:buFont typeface="Trebuchet MS"/>
              <a:buNone/>
              <a:defRPr sz="1400">
                <a:solidFill>
                  <a:srgbClr val="888888"/>
                </a:solidFill>
              </a:defRPr>
            </a:lvl8pPr>
            <a:lvl9pPr indent="0" marL="3657600" rtl="0">
              <a:spcBef>
                <a:spcPts val="0"/>
              </a:spcBef>
              <a:buClr>
                <a:srgbClr val="888888"/>
              </a:buClr>
              <a:buFont typeface="Trebuchet MS"/>
              <a:buNone/>
              <a:defRPr sz="1400">
                <a:solidFill>
                  <a:srgbClr val="888888"/>
                </a:solidFill>
              </a:defRPr>
            </a:lvl9pPr>
          </a:lstStyle>
          <a:p/>
        </p:txBody>
      </p:sp>
      <p:sp>
        <p:nvSpPr>
          <p:cNvPr id="99" name="Shape 9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100" name="Shape 10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101" name="Shape 10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
        <p:nvSpPr>
          <p:cNvPr id="102" name="Shape 102"/>
          <p:cNvSpPr txBox="1"/>
          <p:nvPr/>
        </p:nvSpPr>
        <p:spPr>
          <a:xfrm>
            <a:off x="541870" y="790377"/>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BFE471"/>
              </a:buClr>
              <a:buSzPct val="25000"/>
              <a:buFont typeface="Arial"/>
              <a:buNone/>
            </a:pPr>
            <a:r>
              <a:rPr b="0" baseline="0" i="0" lang="en-US" sz="8000" u="none" cap="none" strike="noStrike">
                <a:solidFill>
                  <a:srgbClr val="BFE471"/>
                </a:solidFill>
                <a:latin typeface="Arial"/>
                <a:ea typeface="Arial"/>
                <a:cs typeface="Arial"/>
                <a:sym typeface="Arial"/>
                <a:rtl val="0"/>
              </a:rPr>
              <a:t>“</a:t>
            </a:r>
          </a:p>
        </p:txBody>
      </p:sp>
      <p:sp>
        <p:nvSpPr>
          <p:cNvPr id="103" name="Shape 103"/>
          <p:cNvSpPr txBox="1"/>
          <p:nvPr/>
        </p:nvSpPr>
        <p:spPr>
          <a:xfrm>
            <a:off x="8893010" y="2886556"/>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BFE471"/>
              </a:buClr>
              <a:buSzPct val="25000"/>
              <a:buFont typeface="Arial"/>
              <a:buNone/>
            </a:pPr>
            <a:r>
              <a:rPr b="0" baseline="0" i="0" lang="en-US" sz="8000" u="none" cap="none" strike="noStrike">
                <a:solidFill>
                  <a:srgbClr val="BFE471"/>
                </a:solidFill>
                <a:latin typeface="Arial"/>
                <a:ea typeface="Arial"/>
                <a:cs typeface="Arial"/>
                <a:sym typeface="Arial"/>
                <a:rtl val="0"/>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4" name="Shape 104"/>
        <p:cNvGrpSpPr/>
        <p:nvPr/>
      </p:nvGrpSpPr>
      <p:grpSpPr>
        <a:xfrm>
          <a:off x="0" y="0"/>
          <a:ext cx="0" cy="0"/>
          <a:chOff x="0" y="0"/>
          <a:chExt cx="0" cy="0"/>
        </a:xfrm>
      </p:grpSpPr>
      <p:sp>
        <p:nvSpPr>
          <p:cNvPr id="105" name="Shape 105"/>
          <p:cNvSpPr txBox="1"/>
          <p:nvPr>
            <p:ph type="title"/>
          </p:nvPr>
        </p:nvSpPr>
        <p:spPr>
          <a:xfrm>
            <a:off x="677335" y="1931988"/>
            <a:ext cx="8596668" cy="2595459"/>
          </a:xfrm>
          <a:prstGeom prst="rect">
            <a:avLst/>
          </a:prstGeom>
          <a:noFill/>
          <a:ln>
            <a:noFill/>
          </a:ln>
        </p:spPr>
        <p:txBody>
          <a:bodyPr anchorCtr="0" anchor="b" bIns="91425" lIns="91425" rIns="91425" tIns="91425"/>
          <a:lstStyle>
            <a:lvl1pPr rtl="0" algn="l">
              <a:spcBef>
                <a:spcPts val="0"/>
              </a:spcBef>
              <a:defRPr b="0" sz="440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106" name="Shape 106"/>
          <p:cNvSpPr txBox="1"/>
          <p:nvPr>
            <p:ph idx="1" type="body"/>
          </p:nvPr>
        </p:nvSpPr>
        <p:spPr>
          <a:xfrm>
            <a:off x="677335" y="4527448"/>
            <a:ext cx="8596668" cy="1513914"/>
          </a:xfrm>
          <a:prstGeom prst="rect">
            <a:avLst/>
          </a:prstGeom>
          <a:noFill/>
          <a:ln>
            <a:noFill/>
          </a:ln>
        </p:spPr>
        <p:txBody>
          <a:bodyPr anchorCtr="0" anchor="t" bIns="91425" lIns="91425" rIns="91425" tIns="91425"/>
          <a:lstStyle>
            <a:lvl1pPr indent="0" marL="0" rtl="0" algn="l">
              <a:spcBef>
                <a:spcPts val="0"/>
              </a:spcBef>
              <a:buClr>
                <a:srgbClr val="3F3F3F"/>
              </a:buClr>
              <a:buFont typeface="Trebuchet MS"/>
              <a:buNone/>
              <a:defRPr sz="1800">
                <a:solidFill>
                  <a:srgbClr val="3F3F3F"/>
                </a:solidFill>
              </a:defRPr>
            </a:lvl1pPr>
            <a:lvl2pPr indent="0" marL="457200" rtl="0">
              <a:spcBef>
                <a:spcPts val="0"/>
              </a:spcBef>
              <a:buClr>
                <a:srgbClr val="888888"/>
              </a:buClr>
              <a:buFont typeface="Trebuchet MS"/>
              <a:buNone/>
              <a:defRPr sz="1800">
                <a:solidFill>
                  <a:srgbClr val="888888"/>
                </a:solidFill>
              </a:defRPr>
            </a:lvl2pPr>
            <a:lvl3pPr indent="0" marL="914400" rtl="0">
              <a:spcBef>
                <a:spcPts val="0"/>
              </a:spcBef>
              <a:buClr>
                <a:srgbClr val="888888"/>
              </a:buClr>
              <a:buFont typeface="Trebuchet MS"/>
              <a:buNone/>
              <a:defRPr sz="1600">
                <a:solidFill>
                  <a:srgbClr val="888888"/>
                </a:solidFill>
              </a:defRPr>
            </a:lvl3pPr>
            <a:lvl4pPr indent="0" marL="1371600" rtl="0">
              <a:spcBef>
                <a:spcPts val="0"/>
              </a:spcBef>
              <a:buClr>
                <a:srgbClr val="888888"/>
              </a:buClr>
              <a:buFont typeface="Trebuchet MS"/>
              <a:buNone/>
              <a:defRPr sz="1400">
                <a:solidFill>
                  <a:srgbClr val="888888"/>
                </a:solidFill>
              </a:defRPr>
            </a:lvl4pPr>
            <a:lvl5pPr indent="0" marL="1828800" rtl="0">
              <a:spcBef>
                <a:spcPts val="0"/>
              </a:spcBef>
              <a:buClr>
                <a:srgbClr val="888888"/>
              </a:buClr>
              <a:buFont typeface="Trebuchet MS"/>
              <a:buNone/>
              <a:defRPr sz="1400">
                <a:solidFill>
                  <a:srgbClr val="888888"/>
                </a:solidFill>
              </a:defRPr>
            </a:lvl5pPr>
            <a:lvl6pPr indent="0" marL="2286000" rtl="0">
              <a:spcBef>
                <a:spcPts val="0"/>
              </a:spcBef>
              <a:buClr>
                <a:srgbClr val="888888"/>
              </a:buClr>
              <a:buFont typeface="Trebuchet MS"/>
              <a:buNone/>
              <a:defRPr sz="1400">
                <a:solidFill>
                  <a:srgbClr val="888888"/>
                </a:solidFill>
              </a:defRPr>
            </a:lvl6pPr>
            <a:lvl7pPr indent="0" marL="2743200" rtl="0">
              <a:spcBef>
                <a:spcPts val="0"/>
              </a:spcBef>
              <a:buClr>
                <a:srgbClr val="888888"/>
              </a:buClr>
              <a:buFont typeface="Trebuchet MS"/>
              <a:buNone/>
              <a:defRPr sz="1400">
                <a:solidFill>
                  <a:srgbClr val="888888"/>
                </a:solidFill>
              </a:defRPr>
            </a:lvl7pPr>
            <a:lvl8pPr indent="0" marL="3200400" rtl="0">
              <a:spcBef>
                <a:spcPts val="0"/>
              </a:spcBef>
              <a:buClr>
                <a:srgbClr val="888888"/>
              </a:buClr>
              <a:buFont typeface="Trebuchet MS"/>
              <a:buNone/>
              <a:defRPr sz="1400">
                <a:solidFill>
                  <a:srgbClr val="888888"/>
                </a:solidFill>
              </a:defRPr>
            </a:lvl8pPr>
            <a:lvl9pPr indent="0" marL="3657600" rtl="0">
              <a:spcBef>
                <a:spcPts val="0"/>
              </a:spcBef>
              <a:buClr>
                <a:srgbClr val="888888"/>
              </a:buClr>
              <a:buFont typeface="Trebuchet MS"/>
              <a:buNone/>
              <a:defRPr sz="1400">
                <a:solidFill>
                  <a:srgbClr val="888888"/>
                </a:solidFill>
              </a:defRPr>
            </a:lvl9pPr>
          </a:lstStyle>
          <a:p/>
        </p:txBody>
      </p:sp>
      <p:sp>
        <p:nvSpPr>
          <p:cNvPr id="107" name="Shape 107"/>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108" name="Shape 108"/>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109" name="Shape 109"/>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10" name="Shape 110"/>
        <p:cNvGrpSpPr/>
        <p:nvPr/>
      </p:nvGrpSpPr>
      <p:grpSpPr>
        <a:xfrm>
          <a:off x="0" y="0"/>
          <a:ext cx="0" cy="0"/>
          <a:chOff x="0" y="0"/>
          <a:chExt cx="0" cy="0"/>
        </a:xfrm>
      </p:grpSpPr>
      <p:sp>
        <p:nvSpPr>
          <p:cNvPr id="111" name="Shape 111"/>
          <p:cNvSpPr txBox="1"/>
          <p:nvPr>
            <p:ph type="title"/>
          </p:nvPr>
        </p:nvSpPr>
        <p:spPr>
          <a:xfrm>
            <a:off x="931333" y="609600"/>
            <a:ext cx="8094134" cy="3022598"/>
          </a:xfrm>
          <a:prstGeom prst="rect">
            <a:avLst/>
          </a:prstGeom>
          <a:noFill/>
          <a:ln>
            <a:noFill/>
          </a:ln>
        </p:spPr>
        <p:txBody>
          <a:bodyPr anchorCtr="0" anchor="ctr" bIns="91425" lIns="91425" rIns="91425" tIns="91425"/>
          <a:lstStyle>
            <a:lvl1pPr rtl="0" algn="l">
              <a:spcBef>
                <a:spcPts val="0"/>
              </a:spcBef>
              <a:defRPr b="0" sz="440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112" name="Shape 112"/>
          <p:cNvSpPr txBox="1"/>
          <p:nvPr>
            <p:ph idx="1" type="body"/>
          </p:nvPr>
        </p:nvSpPr>
        <p:spPr>
          <a:xfrm>
            <a:off x="677331" y="4013200"/>
            <a:ext cx="8596668" cy="514247"/>
          </a:xfrm>
          <a:prstGeom prst="rect">
            <a:avLst/>
          </a:prstGeom>
          <a:noFill/>
          <a:ln>
            <a:noFill/>
          </a:ln>
        </p:spPr>
        <p:txBody>
          <a:bodyPr anchorCtr="0" anchor="b" bIns="91425" lIns="91425" rIns="91425" tIns="91425"/>
          <a:lstStyle>
            <a:lvl1pPr indent="0" marL="0" rtl="0">
              <a:spcBef>
                <a:spcPts val="0"/>
              </a:spcBef>
              <a:buClr>
                <a:srgbClr val="3F3F3F"/>
              </a:buClr>
              <a:buFont typeface="Trebuchet MS"/>
              <a:buNone/>
              <a:defRPr sz="2400">
                <a:solidFill>
                  <a:srgbClr val="3F3F3F"/>
                </a:solidFill>
              </a:defRPr>
            </a:lvl1pPr>
            <a:lvl2pPr indent="0" marL="457200" rtl="0">
              <a:spcBef>
                <a:spcPts val="0"/>
              </a:spcBef>
              <a:buFont typeface="Trebuchet MS"/>
              <a:buNone/>
              <a:defRPr/>
            </a:lvl2pPr>
            <a:lvl3pPr indent="0" marL="914400" rtl="0">
              <a:spcBef>
                <a:spcPts val="0"/>
              </a:spcBef>
              <a:buFont typeface="Trebuchet MS"/>
              <a:buNone/>
              <a:defRPr/>
            </a:lvl3pPr>
            <a:lvl4pPr indent="0" marL="1371600" rtl="0">
              <a:spcBef>
                <a:spcPts val="0"/>
              </a:spcBef>
              <a:buFont typeface="Trebuchet MS"/>
              <a:buNone/>
              <a:defRPr/>
            </a:lvl4pPr>
            <a:lvl5pPr indent="0" marL="1828800" rtl="0">
              <a:spcBef>
                <a:spcPts val="0"/>
              </a:spcBef>
              <a:buFont typeface="Trebuchet MS"/>
              <a:buNone/>
              <a:defRPr/>
            </a:lvl5pPr>
            <a:lvl6pPr rtl="0">
              <a:spcBef>
                <a:spcPts val="0"/>
              </a:spcBef>
              <a:defRPr sz="1200">
                <a:solidFill>
                  <a:srgbClr val="3F3F3F"/>
                </a:solidFill>
                <a:latin typeface="Trebuchet MS"/>
                <a:ea typeface="Trebuchet MS"/>
                <a:cs typeface="Trebuchet MS"/>
                <a:sym typeface="Trebuchet MS"/>
              </a:defRPr>
            </a:lvl6pPr>
            <a:lvl7pPr rtl="0">
              <a:spcBef>
                <a:spcPts val="0"/>
              </a:spcBef>
              <a:defRPr sz="1200">
                <a:solidFill>
                  <a:srgbClr val="3F3F3F"/>
                </a:solidFill>
                <a:latin typeface="Trebuchet MS"/>
                <a:ea typeface="Trebuchet MS"/>
                <a:cs typeface="Trebuchet MS"/>
                <a:sym typeface="Trebuchet MS"/>
              </a:defRPr>
            </a:lvl7pPr>
            <a:lvl8pPr rtl="0">
              <a:spcBef>
                <a:spcPts val="0"/>
              </a:spcBef>
              <a:defRPr sz="1200">
                <a:solidFill>
                  <a:srgbClr val="3F3F3F"/>
                </a:solidFill>
                <a:latin typeface="Trebuchet MS"/>
                <a:ea typeface="Trebuchet MS"/>
                <a:cs typeface="Trebuchet MS"/>
                <a:sym typeface="Trebuchet MS"/>
              </a:defRPr>
            </a:lvl8pPr>
            <a:lvl9pPr rtl="0">
              <a:spcBef>
                <a:spcPts val="0"/>
              </a:spcBef>
              <a:defRPr sz="1200">
                <a:solidFill>
                  <a:srgbClr val="3F3F3F"/>
                </a:solidFill>
                <a:latin typeface="Trebuchet MS"/>
                <a:ea typeface="Trebuchet MS"/>
                <a:cs typeface="Trebuchet MS"/>
                <a:sym typeface="Trebuchet MS"/>
              </a:defRPr>
            </a:lvl9pPr>
          </a:lstStyle>
          <a:p/>
        </p:txBody>
      </p:sp>
      <p:sp>
        <p:nvSpPr>
          <p:cNvPr id="113" name="Shape 113"/>
          <p:cNvSpPr txBox="1"/>
          <p:nvPr>
            <p:ph idx="2" type="body"/>
          </p:nvPr>
        </p:nvSpPr>
        <p:spPr>
          <a:xfrm>
            <a:off x="677335" y="4527448"/>
            <a:ext cx="8596668" cy="1513914"/>
          </a:xfrm>
          <a:prstGeom prst="rect">
            <a:avLst/>
          </a:prstGeom>
          <a:noFill/>
          <a:ln>
            <a:noFill/>
          </a:ln>
        </p:spPr>
        <p:txBody>
          <a:bodyPr anchorCtr="0" anchor="t" bIns="91425" lIns="91425" rIns="91425" tIns="91425"/>
          <a:lstStyle>
            <a:lvl1pPr indent="0" marL="0" rtl="0" algn="l">
              <a:spcBef>
                <a:spcPts val="0"/>
              </a:spcBef>
              <a:buClr>
                <a:srgbClr val="7F7F7F"/>
              </a:buClr>
              <a:buFont typeface="Trebuchet MS"/>
              <a:buNone/>
              <a:defRPr sz="1800">
                <a:solidFill>
                  <a:srgbClr val="7F7F7F"/>
                </a:solidFill>
              </a:defRPr>
            </a:lvl1pPr>
            <a:lvl2pPr indent="0" marL="457200" rtl="0">
              <a:spcBef>
                <a:spcPts val="0"/>
              </a:spcBef>
              <a:buClr>
                <a:srgbClr val="888888"/>
              </a:buClr>
              <a:buFont typeface="Trebuchet MS"/>
              <a:buNone/>
              <a:defRPr sz="1800">
                <a:solidFill>
                  <a:srgbClr val="888888"/>
                </a:solidFill>
              </a:defRPr>
            </a:lvl2pPr>
            <a:lvl3pPr indent="0" marL="914400" rtl="0">
              <a:spcBef>
                <a:spcPts val="0"/>
              </a:spcBef>
              <a:buClr>
                <a:srgbClr val="888888"/>
              </a:buClr>
              <a:buFont typeface="Trebuchet MS"/>
              <a:buNone/>
              <a:defRPr sz="1600">
                <a:solidFill>
                  <a:srgbClr val="888888"/>
                </a:solidFill>
              </a:defRPr>
            </a:lvl3pPr>
            <a:lvl4pPr indent="0" marL="1371600" rtl="0">
              <a:spcBef>
                <a:spcPts val="0"/>
              </a:spcBef>
              <a:buClr>
                <a:srgbClr val="888888"/>
              </a:buClr>
              <a:buFont typeface="Trebuchet MS"/>
              <a:buNone/>
              <a:defRPr sz="1400">
                <a:solidFill>
                  <a:srgbClr val="888888"/>
                </a:solidFill>
              </a:defRPr>
            </a:lvl4pPr>
            <a:lvl5pPr indent="0" marL="1828800" rtl="0">
              <a:spcBef>
                <a:spcPts val="0"/>
              </a:spcBef>
              <a:buClr>
                <a:srgbClr val="888888"/>
              </a:buClr>
              <a:buFont typeface="Trebuchet MS"/>
              <a:buNone/>
              <a:defRPr sz="1400">
                <a:solidFill>
                  <a:srgbClr val="888888"/>
                </a:solidFill>
              </a:defRPr>
            </a:lvl5pPr>
            <a:lvl6pPr indent="0" marL="2286000" rtl="0">
              <a:spcBef>
                <a:spcPts val="0"/>
              </a:spcBef>
              <a:buClr>
                <a:srgbClr val="888888"/>
              </a:buClr>
              <a:buFont typeface="Trebuchet MS"/>
              <a:buNone/>
              <a:defRPr sz="1400">
                <a:solidFill>
                  <a:srgbClr val="888888"/>
                </a:solidFill>
              </a:defRPr>
            </a:lvl6pPr>
            <a:lvl7pPr indent="0" marL="2743200" rtl="0">
              <a:spcBef>
                <a:spcPts val="0"/>
              </a:spcBef>
              <a:buClr>
                <a:srgbClr val="888888"/>
              </a:buClr>
              <a:buFont typeface="Trebuchet MS"/>
              <a:buNone/>
              <a:defRPr sz="1400">
                <a:solidFill>
                  <a:srgbClr val="888888"/>
                </a:solidFill>
              </a:defRPr>
            </a:lvl7pPr>
            <a:lvl8pPr indent="0" marL="3200400" rtl="0">
              <a:spcBef>
                <a:spcPts val="0"/>
              </a:spcBef>
              <a:buClr>
                <a:srgbClr val="888888"/>
              </a:buClr>
              <a:buFont typeface="Trebuchet MS"/>
              <a:buNone/>
              <a:defRPr sz="1400">
                <a:solidFill>
                  <a:srgbClr val="888888"/>
                </a:solidFill>
              </a:defRPr>
            </a:lvl8pPr>
            <a:lvl9pPr indent="0" marL="3657600" rtl="0">
              <a:spcBef>
                <a:spcPts val="0"/>
              </a:spcBef>
              <a:buClr>
                <a:srgbClr val="888888"/>
              </a:buClr>
              <a:buFont typeface="Trebuchet MS"/>
              <a:buNone/>
              <a:defRPr sz="1400">
                <a:solidFill>
                  <a:srgbClr val="888888"/>
                </a:solidFill>
              </a:defRPr>
            </a:lvl9pPr>
          </a:lstStyle>
          <a:p/>
        </p:txBody>
      </p:sp>
      <p:sp>
        <p:nvSpPr>
          <p:cNvPr id="114" name="Shape 114"/>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115" name="Shape 115"/>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116" name="Shape 116"/>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
        <p:nvSpPr>
          <p:cNvPr id="117" name="Shape 117"/>
          <p:cNvSpPr txBox="1"/>
          <p:nvPr/>
        </p:nvSpPr>
        <p:spPr>
          <a:xfrm>
            <a:off x="541870" y="790377"/>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BFE471"/>
              </a:buClr>
              <a:buSzPct val="25000"/>
              <a:buFont typeface="Arial"/>
              <a:buNone/>
            </a:pPr>
            <a:r>
              <a:rPr b="0" baseline="0" i="0" lang="en-US" sz="8000" u="none" cap="none" strike="noStrike">
                <a:solidFill>
                  <a:srgbClr val="BFE471"/>
                </a:solidFill>
                <a:latin typeface="Arial"/>
                <a:ea typeface="Arial"/>
                <a:cs typeface="Arial"/>
                <a:sym typeface="Arial"/>
                <a:rtl val="0"/>
              </a:rPr>
              <a:t>“</a:t>
            </a:r>
          </a:p>
        </p:txBody>
      </p:sp>
      <p:sp>
        <p:nvSpPr>
          <p:cNvPr id="118" name="Shape 118"/>
          <p:cNvSpPr txBox="1"/>
          <p:nvPr/>
        </p:nvSpPr>
        <p:spPr>
          <a:xfrm>
            <a:off x="8893010" y="2886556"/>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BFE471"/>
              </a:buClr>
              <a:buSzPct val="25000"/>
              <a:buFont typeface="Arial"/>
              <a:buNone/>
            </a:pPr>
            <a:r>
              <a:rPr b="0" baseline="0" i="0" lang="en-US" sz="8000" u="none" cap="none" strike="noStrike">
                <a:solidFill>
                  <a:srgbClr val="BFE471"/>
                </a:solidFill>
                <a:latin typeface="Arial"/>
                <a:ea typeface="Arial"/>
                <a:cs typeface="Arial"/>
                <a:sym typeface="Arial"/>
                <a:rtl val="0"/>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19" name="Shape 119"/>
        <p:cNvGrpSpPr/>
        <p:nvPr/>
      </p:nvGrpSpPr>
      <p:grpSpPr>
        <a:xfrm>
          <a:off x="0" y="0"/>
          <a:ext cx="0" cy="0"/>
          <a:chOff x="0" y="0"/>
          <a:chExt cx="0" cy="0"/>
        </a:xfrm>
      </p:grpSpPr>
      <p:sp>
        <p:nvSpPr>
          <p:cNvPr id="120" name="Shape 120"/>
          <p:cNvSpPr txBox="1"/>
          <p:nvPr>
            <p:ph type="title"/>
          </p:nvPr>
        </p:nvSpPr>
        <p:spPr>
          <a:xfrm>
            <a:off x="685799" y="609600"/>
            <a:ext cx="8588202" cy="3022598"/>
          </a:xfrm>
          <a:prstGeom prst="rect">
            <a:avLst/>
          </a:prstGeom>
          <a:noFill/>
          <a:ln>
            <a:noFill/>
          </a:ln>
        </p:spPr>
        <p:txBody>
          <a:bodyPr anchorCtr="0" anchor="ctr" bIns="91425" lIns="91425" rIns="91425" tIns="91425"/>
          <a:lstStyle>
            <a:lvl1pPr rtl="0" algn="l">
              <a:spcBef>
                <a:spcPts val="0"/>
              </a:spcBef>
              <a:defRPr b="0" sz="440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121" name="Shape 121"/>
          <p:cNvSpPr txBox="1"/>
          <p:nvPr>
            <p:ph idx="1" type="body"/>
          </p:nvPr>
        </p:nvSpPr>
        <p:spPr>
          <a:xfrm>
            <a:off x="677331" y="4013200"/>
            <a:ext cx="8596668" cy="514247"/>
          </a:xfrm>
          <a:prstGeom prst="rect">
            <a:avLst/>
          </a:prstGeom>
          <a:noFill/>
          <a:ln>
            <a:noFill/>
          </a:ln>
        </p:spPr>
        <p:txBody>
          <a:bodyPr anchorCtr="0" anchor="b" bIns="91425" lIns="91425" rIns="91425" tIns="91425"/>
          <a:lstStyle>
            <a:lvl1pPr indent="0" marL="0" rtl="0">
              <a:spcBef>
                <a:spcPts val="0"/>
              </a:spcBef>
              <a:buClr>
                <a:schemeClr val="accent1"/>
              </a:buClr>
              <a:buFont typeface="Trebuchet MS"/>
              <a:buNone/>
              <a:defRPr sz="2400">
                <a:solidFill>
                  <a:schemeClr val="accent1"/>
                </a:solidFill>
              </a:defRPr>
            </a:lvl1pPr>
            <a:lvl2pPr indent="0" marL="457200" rtl="0">
              <a:spcBef>
                <a:spcPts val="0"/>
              </a:spcBef>
              <a:buFont typeface="Trebuchet MS"/>
              <a:buNone/>
              <a:defRPr/>
            </a:lvl2pPr>
            <a:lvl3pPr indent="0" marL="914400" rtl="0">
              <a:spcBef>
                <a:spcPts val="0"/>
              </a:spcBef>
              <a:buFont typeface="Trebuchet MS"/>
              <a:buNone/>
              <a:defRPr/>
            </a:lvl3pPr>
            <a:lvl4pPr indent="0" marL="1371600" rtl="0">
              <a:spcBef>
                <a:spcPts val="0"/>
              </a:spcBef>
              <a:buFont typeface="Trebuchet MS"/>
              <a:buNone/>
              <a:defRPr/>
            </a:lvl4pPr>
            <a:lvl5pPr indent="0" marL="1828800" rtl="0">
              <a:spcBef>
                <a:spcPts val="0"/>
              </a:spcBef>
              <a:buFont typeface="Trebuchet MS"/>
              <a:buNone/>
              <a:defRPr/>
            </a:lvl5pPr>
            <a:lvl6pPr rtl="0">
              <a:spcBef>
                <a:spcPts val="0"/>
              </a:spcBef>
              <a:defRPr sz="1200">
                <a:solidFill>
                  <a:srgbClr val="3F3F3F"/>
                </a:solidFill>
                <a:latin typeface="Trebuchet MS"/>
                <a:ea typeface="Trebuchet MS"/>
                <a:cs typeface="Trebuchet MS"/>
                <a:sym typeface="Trebuchet MS"/>
              </a:defRPr>
            </a:lvl6pPr>
            <a:lvl7pPr rtl="0">
              <a:spcBef>
                <a:spcPts val="0"/>
              </a:spcBef>
              <a:defRPr sz="1200">
                <a:solidFill>
                  <a:srgbClr val="3F3F3F"/>
                </a:solidFill>
                <a:latin typeface="Trebuchet MS"/>
                <a:ea typeface="Trebuchet MS"/>
                <a:cs typeface="Trebuchet MS"/>
                <a:sym typeface="Trebuchet MS"/>
              </a:defRPr>
            </a:lvl7pPr>
            <a:lvl8pPr rtl="0">
              <a:spcBef>
                <a:spcPts val="0"/>
              </a:spcBef>
              <a:defRPr sz="1200">
                <a:solidFill>
                  <a:srgbClr val="3F3F3F"/>
                </a:solidFill>
                <a:latin typeface="Trebuchet MS"/>
                <a:ea typeface="Trebuchet MS"/>
                <a:cs typeface="Trebuchet MS"/>
                <a:sym typeface="Trebuchet MS"/>
              </a:defRPr>
            </a:lvl8pPr>
            <a:lvl9pPr rtl="0">
              <a:spcBef>
                <a:spcPts val="0"/>
              </a:spcBef>
              <a:defRPr sz="1200">
                <a:solidFill>
                  <a:srgbClr val="3F3F3F"/>
                </a:solidFill>
                <a:latin typeface="Trebuchet MS"/>
                <a:ea typeface="Trebuchet MS"/>
                <a:cs typeface="Trebuchet MS"/>
                <a:sym typeface="Trebuchet MS"/>
              </a:defRPr>
            </a:lvl9pPr>
          </a:lstStyle>
          <a:p/>
        </p:txBody>
      </p:sp>
      <p:sp>
        <p:nvSpPr>
          <p:cNvPr id="122" name="Shape 122"/>
          <p:cNvSpPr txBox="1"/>
          <p:nvPr>
            <p:ph idx="2" type="body"/>
          </p:nvPr>
        </p:nvSpPr>
        <p:spPr>
          <a:xfrm>
            <a:off x="677335" y="4527448"/>
            <a:ext cx="8596668" cy="1513914"/>
          </a:xfrm>
          <a:prstGeom prst="rect">
            <a:avLst/>
          </a:prstGeom>
          <a:noFill/>
          <a:ln>
            <a:noFill/>
          </a:ln>
        </p:spPr>
        <p:txBody>
          <a:bodyPr anchorCtr="0" anchor="t" bIns="91425" lIns="91425" rIns="91425" tIns="91425"/>
          <a:lstStyle>
            <a:lvl1pPr indent="0" marL="0" rtl="0" algn="l">
              <a:spcBef>
                <a:spcPts val="0"/>
              </a:spcBef>
              <a:buClr>
                <a:srgbClr val="7F7F7F"/>
              </a:buClr>
              <a:buFont typeface="Trebuchet MS"/>
              <a:buNone/>
              <a:defRPr sz="1800">
                <a:solidFill>
                  <a:srgbClr val="7F7F7F"/>
                </a:solidFill>
              </a:defRPr>
            </a:lvl1pPr>
            <a:lvl2pPr indent="0" marL="457200" rtl="0">
              <a:spcBef>
                <a:spcPts val="0"/>
              </a:spcBef>
              <a:buClr>
                <a:srgbClr val="888888"/>
              </a:buClr>
              <a:buFont typeface="Trebuchet MS"/>
              <a:buNone/>
              <a:defRPr sz="1800">
                <a:solidFill>
                  <a:srgbClr val="888888"/>
                </a:solidFill>
              </a:defRPr>
            </a:lvl2pPr>
            <a:lvl3pPr indent="0" marL="914400" rtl="0">
              <a:spcBef>
                <a:spcPts val="0"/>
              </a:spcBef>
              <a:buClr>
                <a:srgbClr val="888888"/>
              </a:buClr>
              <a:buFont typeface="Trebuchet MS"/>
              <a:buNone/>
              <a:defRPr sz="1600">
                <a:solidFill>
                  <a:srgbClr val="888888"/>
                </a:solidFill>
              </a:defRPr>
            </a:lvl3pPr>
            <a:lvl4pPr indent="0" marL="1371600" rtl="0">
              <a:spcBef>
                <a:spcPts val="0"/>
              </a:spcBef>
              <a:buClr>
                <a:srgbClr val="888888"/>
              </a:buClr>
              <a:buFont typeface="Trebuchet MS"/>
              <a:buNone/>
              <a:defRPr sz="1400">
                <a:solidFill>
                  <a:srgbClr val="888888"/>
                </a:solidFill>
              </a:defRPr>
            </a:lvl4pPr>
            <a:lvl5pPr indent="0" marL="1828800" rtl="0">
              <a:spcBef>
                <a:spcPts val="0"/>
              </a:spcBef>
              <a:buClr>
                <a:srgbClr val="888888"/>
              </a:buClr>
              <a:buFont typeface="Trebuchet MS"/>
              <a:buNone/>
              <a:defRPr sz="1400">
                <a:solidFill>
                  <a:srgbClr val="888888"/>
                </a:solidFill>
              </a:defRPr>
            </a:lvl5pPr>
            <a:lvl6pPr indent="0" marL="2286000" rtl="0">
              <a:spcBef>
                <a:spcPts val="0"/>
              </a:spcBef>
              <a:buClr>
                <a:srgbClr val="888888"/>
              </a:buClr>
              <a:buFont typeface="Trebuchet MS"/>
              <a:buNone/>
              <a:defRPr sz="1400">
                <a:solidFill>
                  <a:srgbClr val="888888"/>
                </a:solidFill>
              </a:defRPr>
            </a:lvl6pPr>
            <a:lvl7pPr indent="0" marL="2743200" rtl="0">
              <a:spcBef>
                <a:spcPts val="0"/>
              </a:spcBef>
              <a:buClr>
                <a:srgbClr val="888888"/>
              </a:buClr>
              <a:buFont typeface="Trebuchet MS"/>
              <a:buNone/>
              <a:defRPr sz="1400">
                <a:solidFill>
                  <a:srgbClr val="888888"/>
                </a:solidFill>
              </a:defRPr>
            </a:lvl7pPr>
            <a:lvl8pPr indent="0" marL="3200400" rtl="0">
              <a:spcBef>
                <a:spcPts val="0"/>
              </a:spcBef>
              <a:buClr>
                <a:srgbClr val="888888"/>
              </a:buClr>
              <a:buFont typeface="Trebuchet MS"/>
              <a:buNone/>
              <a:defRPr sz="1400">
                <a:solidFill>
                  <a:srgbClr val="888888"/>
                </a:solidFill>
              </a:defRPr>
            </a:lvl8pPr>
            <a:lvl9pPr indent="0" marL="3657600" rtl="0">
              <a:spcBef>
                <a:spcPts val="0"/>
              </a:spcBef>
              <a:buClr>
                <a:srgbClr val="888888"/>
              </a:buClr>
              <a:buFont typeface="Trebuchet MS"/>
              <a:buNone/>
              <a:defRPr sz="1400">
                <a:solidFill>
                  <a:srgbClr val="888888"/>
                </a:solidFill>
              </a:defRPr>
            </a:lvl9pPr>
          </a:lstStyle>
          <a:p/>
        </p:txBody>
      </p:sp>
      <p:sp>
        <p:nvSpPr>
          <p:cNvPr id="123" name="Shape 123"/>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124" name="Shape 124"/>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125" name="Shape 125"/>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6" name="Shape 126"/>
        <p:cNvGrpSpPr/>
        <p:nvPr/>
      </p:nvGrpSpPr>
      <p:grpSpPr>
        <a:xfrm>
          <a:off x="0" y="0"/>
          <a:ext cx="0" cy="0"/>
          <a:chOff x="0" y="0"/>
          <a:chExt cx="0" cy="0"/>
        </a:xfrm>
      </p:grpSpPr>
      <p:sp>
        <p:nvSpPr>
          <p:cNvPr id="127" name="Shape 127"/>
          <p:cNvSpPr txBox="1"/>
          <p:nvPr>
            <p:ph type="title"/>
          </p:nvPr>
        </p:nvSpPr>
        <p:spPr>
          <a:xfrm>
            <a:off x="677333" y="609600"/>
            <a:ext cx="8596668" cy="1320800"/>
          </a:xfrm>
          <a:prstGeom prst="rect">
            <a:avLst/>
          </a:prstGeom>
          <a:noFill/>
          <a:ln>
            <a:noFill/>
          </a:ln>
        </p:spPr>
        <p:txBody>
          <a:bodyPr anchorCtr="0" anchor="t" bIns="91425" lIns="91425" rIns="91425" tIns="91425"/>
          <a:lstStyle>
            <a:lvl1pPr rtl="0" algn="l">
              <a:spcBef>
                <a:spcPts val="0"/>
              </a:spcBef>
              <a:buClr>
                <a:schemeClr val="accent1"/>
              </a:buClr>
              <a:buFont typeface="Trebuchet MS"/>
              <a:buNone/>
              <a:defRPr sz="3600">
                <a:solidFill>
                  <a:schemeClr val="accent1"/>
                </a:solidFill>
                <a:latin typeface="Trebuchet MS"/>
                <a:ea typeface="Trebuchet MS"/>
                <a:cs typeface="Trebuchet MS"/>
                <a:sym typeface="Trebuchet MS"/>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128" name="Shape 128"/>
          <p:cNvSpPr txBox="1"/>
          <p:nvPr>
            <p:ph idx="1" type="body"/>
          </p:nvPr>
        </p:nvSpPr>
        <p:spPr>
          <a:xfrm rot="5400000">
            <a:off x="3035281" y="-197358"/>
            <a:ext cx="3880773" cy="8596668"/>
          </a:xfrm>
          <a:prstGeom prst="rect">
            <a:avLst/>
          </a:prstGeom>
          <a:noFill/>
          <a:ln>
            <a:noFill/>
          </a:ln>
        </p:spPr>
        <p:txBody>
          <a:bodyPr anchorCtr="0" anchor="t" bIns="91425" lIns="91425" rIns="91425" tIns="91425"/>
          <a:lstStyle>
            <a:lvl1pPr indent="-139700" marL="342900" rtl="0" algn="l">
              <a:spcBef>
                <a:spcPts val="1000"/>
              </a:spcBef>
              <a:spcAft>
                <a:spcPts val="0"/>
              </a:spcAft>
              <a:buClr>
                <a:schemeClr val="accent1"/>
              </a:buClr>
              <a:buFont typeface="Noto Sans Symbol"/>
              <a:buChar char="●"/>
              <a:defRPr sz="1800">
                <a:solidFill>
                  <a:srgbClr val="3F3F3F"/>
                </a:solidFill>
                <a:latin typeface="Trebuchet MS"/>
                <a:ea typeface="Trebuchet MS"/>
                <a:cs typeface="Trebuchet MS"/>
                <a:sym typeface="Trebuchet MS"/>
              </a:defRPr>
            </a:lvl1pPr>
            <a:lvl2pPr indent="-107950" marL="742950" rtl="0" algn="l">
              <a:spcBef>
                <a:spcPts val="1000"/>
              </a:spcBef>
              <a:spcAft>
                <a:spcPts val="0"/>
              </a:spcAft>
              <a:buClr>
                <a:schemeClr val="accent1"/>
              </a:buClr>
              <a:buFont typeface="Noto Sans Symbol"/>
              <a:buChar char="●"/>
              <a:defRPr sz="1600">
                <a:solidFill>
                  <a:srgbClr val="3F3F3F"/>
                </a:solidFill>
                <a:latin typeface="Trebuchet MS"/>
                <a:ea typeface="Trebuchet MS"/>
                <a:cs typeface="Trebuchet MS"/>
                <a:sym typeface="Trebuchet MS"/>
              </a:defRPr>
            </a:lvl2pPr>
            <a:lvl3pPr indent="-76200" marL="1143000" rtl="0" algn="l">
              <a:spcBef>
                <a:spcPts val="1000"/>
              </a:spcBef>
              <a:spcAft>
                <a:spcPts val="0"/>
              </a:spcAft>
              <a:buClr>
                <a:schemeClr val="accent1"/>
              </a:buClr>
              <a:buFont typeface="Noto Sans Symbol"/>
              <a:buChar char="●"/>
              <a:defRPr sz="1400">
                <a:solidFill>
                  <a:srgbClr val="3F3F3F"/>
                </a:solidFill>
                <a:latin typeface="Trebuchet MS"/>
                <a:ea typeface="Trebuchet MS"/>
                <a:cs typeface="Trebuchet MS"/>
                <a:sym typeface="Trebuchet MS"/>
              </a:defRPr>
            </a:lvl3pPr>
            <a:lvl4pPr indent="-101600" marL="1600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4pPr>
            <a:lvl5pPr indent="-101600" marL="20574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5pPr>
            <a:lvl6pPr indent="-101600" marL="25146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6pPr>
            <a:lvl7pPr indent="-101600" marL="29718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7pPr>
            <a:lvl8pPr indent="-101600" marL="34290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8pPr>
            <a:lvl9pPr indent="-101600" marL="3886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9pPr>
          </a:lstStyle>
          <a:p/>
        </p:txBody>
      </p:sp>
      <p:sp>
        <p:nvSpPr>
          <p:cNvPr id="129" name="Shape 12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130" name="Shape 13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131" name="Shape 13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2" name="Shape 132"/>
        <p:cNvGrpSpPr/>
        <p:nvPr/>
      </p:nvGrpSpPr>
      <p:grpSpPr>
        <a:xfrm>
          <a:off x="0" y="0"/>
          <a:ext cx="0" cy="0"/>
          <a:chOff x="0" y="0"/>
          <a:chExt cx="0" cy="0"/>
        </a:xfrm>
      </p:grpSpPr>
      <p:sp>
        <p:nvSpPr>
          <p:cNvPr id="133" name="Shape 133"/>
          <p:cNvSpPr txBox="1"/>
          <p:nvPr>
            <p:ph type="title"/>
          </p:nvPr>
        </p:nvSpPr>
        <p:spPr>
          <a:xfrm rot="5400000">
            <a:off x="5994318" y="2582951"/>
            <a:ext cx="5251449" cy="1304741"/>
          </a:xfrm>
          <a:prstGeom prst="rect">
            <a:avLst/>
          </a:prstGeom>
          <a:noFill/>
          <a:ln>
            <a:noFill/>
          </a:ln>
        </p:spPr>
        <p:txBody>
          <a:bodyPr anchorCtr="0" anchor="ctr" bIns="91425" lIns="91425" rIns="91425" tIns="91425"/>
          <a:lstStyle>
            <a:lvl1pPr rtl="0" algn="l">
              <a:spcBef>
                <a:spcPts val="0"/>
              </a:spcBef>
              <a:buClr>
                <a:schemeClr val="accent1"/>
              </a:buClr>
              <a:buFont typeface="Trebuchet MS"/>
              <a:buNone/>
              <a:defRPr sz="3600">
                <a:solidFill>
                  <a:schemeClr val="accent1"/>
                </a:solidFill>
                <a:latin typeface="Trebuchet MS"/>
                <a:ea typeface="Trebuchet MS"/>
                <a:cs typeface="Trebuchet MS"/>
                <a:sym typeface="Trebuchet MS"/>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134" name="Shape 134"/>
          <p:cNvSpPr txBox="1"/>
          <p:nvPr>
            <p:ph idx="1" type="body"/>
          </p:nvPr>
        </p:nvSpPr>
        <p:spPr>
          <a:xfrm rot="5400000">
            <a:off x="1581685" y="-294750"/>
            <a:ext cx="5251449" cy="7060149"/>
          </a:xfrm>
          <a:prstGeom prst="rect">
            <a:avLst/>
          </a:prstGeom>
          <a:noFill/>
          <a:ln>
            <a:noFill/>
          </a:ln>
        </p:spPr>
        <p:txBody>
          <a:bodyPr anchorCtr="0" anchor="t" bIns="91425" lIns="91425" rIns="91425" tIns="91425"/>
          <a:lstStyle>
            <a:lvl1pPr indent="-139700" marL="342900" rtl="0" algn="l">
              <a:spcBef>
                <a:spcPts val="1000"/>
              </a:spcBef>
              <a:spcAft>
                <a:spcPts val="0"/>
              </a:spcAft>
              <a:buClr>
                <a:schemeClr val="accent1"/>
              </a:buClr>
              <a:buFont typeface="Noto Sans Symbol"/>
              <a:buChar char="●"/>
              <a:defRPr sz="1800">
                <a:solidFill>
                  <a:srgbClr val="3F3F3F"/>
                </a:solidFill>
                <a:latin typeface="Trebuchet MS"/>
                <a:ea typeface="Trebuchet MS"/>
                <a:cs typeface="Trebuchet MS"/>
                <a:sym typeface="Trebuchet MS"/>
              </a:defRPr>
            </a:lvl1pPr>
            <a:lvl2pPr indent="-107950" marL="742950" rtl="0" algn="l">
              <a:spcBef>
                <a:spcPts val="1000"/>
              </a:spcBef>
              <a:spcAft>
                <a:spcPts val="0"/>
              </a:spcAft>
              <a:buClr>
                <a:schemeClr val="accent1"/>
              </a:buClr>
              <a:buFont typeface="Noto Sans Symbol"/>
              <a:buChar char="●"/>
              <a:defRPr sz="1600">
                <a:solidFill>
                  <a:srgbClr val="3F3F3F"/>
                </a:solidFill>
                <a:latin typeface="Trebuchet MS"/>
                <a:ea typeface="Trebuchet MS"/>
                <a:cs typeface="Trebuchet MS"/>
                <a:sym typeface="Trebuchet MS"/>
              </a:defRPr>
            </a:lvl2pPr>
            <a:lvl3pPr indent="-76200" marL="1143000" rtl="0" algn="l">
              <a:spcBef>
                <a:spcPts val="1000"/>
              </a:spcBef>
              <a:spcAft>
                <a:spcPts val="0"/>
              </a:spcAft>
              <a:buClr>
                <a:schemeClr val="accent1"/>
              </a:buClr>
              <a:buFont typeface="Noto Sans Symbol"/>
              <a:buChar char="●"/>
              <a:defRPr sz="1400">
                <a:solidFill>
                  <a:srgbClr val="3F3F3F"/>
                </a:solidFill>
                <a:latin typeface="Trebuchet MS"/>
                <a:ea typeface="Trebuchet MS"/>
                <a:cs typeface="Trebuchet MS"/>
                <a:sym typeface="Trebuchet MS"/>
              </a:defRPr>
            </a:lvl3pPr>
            <a:lvl4pPr indent="-101600" marL="1600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4pPr>
            <a:lvl5pPr indent="-101600" marL="20574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5pPr>
            <a:lvl6pPr indent="-101600" marL="25146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6pPr>
            <a:lvl7pPr indent="-101600" marL="29718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7pPr>
            <a:lvl8pPr indent="-101600" marL="34290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8pPr>
            <a:lvl9pPr indent="-101600" marL="3886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9pPr>
          </a:lstStyle>
          <a:p/>
        </p:txBody>
      </p:sp>
      <p:sp>
        <p:nvSpPr>
          <p:cNvPr id="135" name="Shape 135"/>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136" name="Shape 136"/>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137" name="Shape 137"/>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677333" y="609600"/>
            <a:ext cx="8596668" cy="1320800"/>
          </a:xfrm>
          <a:prstGeom prst="rect">
            <a:avLst/>
          </a:prstGeom>
          <a:noFill/>
          <a:ln>
            <a:noFill/>
          </a:ln>
        </p:spPr>
        <p:txBody>
          <a:bodyPr anchorCtr="0" anchor="t" bIns="91425" lIns="91425" rIns="91425" tIns="91425"/>
          <a:lstStyle>
            <a:lvl1pPr rtl="0">
              <a:spcBef>
                <a:spcPts val="0"/>
              </a:spcBef>
              <a:defRPr sz="3600"/>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40" name="Shape 40"/>
          <p:cNvSpPr txBox="1"/>
          <p:nvPr>
            <p:ph idx="1" type="body"/>
          </p:nvPr>
        </p:nvSpPr>
        <p:spPr>
          <a:xfrm>
            <a:off x="677333" y="2160589"/>
            <a:ext cx="8596668" cy="3880773"/>
          </a:xfrm>
          <a:prstGeom prst="rect">
            <a:avLst/>
          </a:prstGeom>
          <a:noFill/>
          <a:ln>
            <a:noFill/>
          </a:ln>
        </p:spPr>
        <p:txBody>
          <a:bodyPr anchorCtr="0" anchor="t" bIns="91425" lIns="91425" rIns="91425" tIns="91425"/>
          <a:lstStyle>
            <a:lvl1pPr indent="-139700" marL="342900" rtl="0" algn="l">
              <a:spcBef>
                <a:spcPts val="1000"/>
              </a:spcBef>
              <a:spcAft>
                <a:spcPts val="0"/>
              </a:spcAft>
              <a:buClr>
                <a:schemeClr val="accent1"/>
              </a:buClr>
              <a:buFont typeface="Noto Sans Symbol"/>
              <a:buChar char="●"/>
              <a:defRPr sz="1800">
                <a:solidFill>
                  <a:srgbClr val="3F3F3F"/>
                </a:solidFill>
                <a:latin typeface="Trebuchet MS"/>
                <a:ea typeface="Trebuchet MS"/>
                <a:cs typeface="Trebuchet MS"/>
                <a:sym typeface="Trebuchet MS"/>
              </a:defRPr>
            </a:lvl1pPr>
            <a:lvl2pPr indent="-107950" marL="742950" rtl="0" algn="l">
              <a:spcBef>
                <a:spcPts val="1000"/>
              </a:spcBef>
              <a:spcAft>
                <a:spcPts val="0"/>
              </a:spcAft>
              <a:buClr>
                <a:schemeClr val="accent1"/>
              </a:buClr>
              <a:buFont typeface="Noto Sans Symbol"/>
              <a:buChar char="●"/>
              <a:defRPr sz="1600">
                <a:solidFill>
                  <a:srgbClr val="3F3F3F"/>
                </a:solidFill>
                <a:latin typeface="Trebuchet MS"/>
                <a:ea typeface="Trebuchet MS"/>
                <a:cs typeface="Trebuchet MS"/>
                <a:sym typeface="Trebuchet MS"/>
              </a:defRPr>
            </a:lvl2pPr>
            <a:lvl3pPr indent="-76200" marL="1143000" rtl="0" algn="l">
              <a:spcBef>
                <a:spcPts val="1000"/>
              </a:spcBef>
              <a:spcAft>
                <a:spcPts val="0"/>
              </a:spcAft>
              <a:buClr>
                <a:schemeClr val="accent1"/>
              </a:buClr>
              <a:buFont typeface="Noto Sans Symbol"/>
              <a:buChar char="●"/>
              <a:defRPr sz="1400">
                <a:solidFill>
                  <a:srgbClr val="3F3F3F"/>
                </a:solidFill>
                <a:latin typeface="Trebuchet MS"/>
                <a:ea typeface="Trebuchet MS"/>
                <a:cs typeface="Trebuchet MS"/>
                <a:sym typeface="Trebuchet MS"/>
              </a:defRPr>
            </a:lvl3pPr>
            <a:lvl4pPr indent="-101600" marL="1600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4pPr>
            <a:lvl5pPr indent="-101600" marL="20574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5pPr>
            <a:lvl6pPr indent="-101600" marL="25146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6pPr>
            <a:lvl7pPr indent="-101600" marL="29718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7pPr>
            <a:lvl8pPr indent="-101600" marL="34290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8pPr>
            <a:lvl9pPr indent="-101600" marL="3886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9pPr>
          </a:lstStyle>
          <a:p/>
        </p:txBody>
      </p:sp>
      <p:sp>
        <p:nvSpPr>
          <p:cNvPr id="41" name="Shape 41"/>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42" name="Shape 42"/>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43" name="Shape 43"/>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4" name="Shape 44"/>
        <p:cNvGrpSpPr/>
        <p:nvPr/>
      </p:nvGrpSpPr>
      <p:grpSpPr>
        <a:xfrm>
          <a:off x="0" y="0"/>
          <a:ext cx="0" cy="0"/>
          <a:chOff x="0" y="0"/>
          <a:chExt cx="0" cy="0"/>
        </a:xfrm>
      </p:grpSpPr>
      <p:sp>
        <p:nvSpPr>
          <p:cNvPr id="45" name="Shape 45"/>
          <p:cNvSpPr txBox="1"/>
          <p:nvPr>
            <p:ph type="title"/>
          </p:nvPr>
        </p:nvSpPr>
        <p:spPr>
          <a:xfrm>
            <a:off x="677335" y="2700866"/>
            <a:ext cx="8596668" cy="1826580"/>
          </a:xfrm>
          <a:prstGeom prst="rect">
            <a:avLst/>
          </a:prstGeom>
          <a:noFill/>
          <a:ln>
            <a:noFill/>
          </a:ln>
        </p:spPr>
        <p:txBody>
          <a:bodyPr anchorCtr="0" anchor="b" bIns="91425" lIns="91425" rIns="91425" tIns="91425"/>
          <a:lstStyle>
            <a:lvl1pPr rtl="0" algn="l">
              <a:spcBef>
                <a:spcPts val="0"/>
              </a:spcBef>
              <a:defRPr b="0" sz="400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46" name="Shape 46"/>
          <p:cNvSpPr txBox="1"/>
          <p:nvPr>
            <p:ph idx="1" type="body"/>
          </p:nvPr>
        </p:nvSpPr>
        <p:spPr>
          <a:xfrm>
            <a:off x="677335" y="4527448"/>
            <a:ext cx="8596668" cy="860399"/>
          </a:xfrm>
          <a:prstGeom prst="rect">
            <a:avLst/>
          </a:prstGeom>
          <a:noFill/>
          <a:ln>
            <a:noFill/>
          </a:ln>
        </p:spPr>
        <p:txBody>
          <a:bodyPr anchorCtr="0" anchor="t" bIns="91425" lIns="91425" rIns="91425" tIns="91425"/>
          <a:lstStyle>
            <a:lvl1pPr indent="0" marL="0" rtl="0" algn="l">
              <a:spcBef>
                <a:spcPts val="0"/>
              </a:spcBef>
              <a:buClr>
                <a:srgbClr val="7F7F7F"/>
              </a:buClr>
              <a:buFont typeface="Trebuchet MS"/>
              <a:buNone/>
              <a:defRPr sz="2000">
                <a:solidFill>
                  <a:srgbClr val="7F7F7F"/>
                </a:solidFill>
              </a:defRPr>
            </a:lvl1pPr>
            <a:lvl2pPr indent="0" marL="457200" rtl="0">
              <a:spcBef>
                <a:spcPts val="0"/>
              </a:spcBef>
              <a:buClr>
                <a:srgbClr val="888888"/>
              </a:buClr>
              <a:buFont typeface="Trebuchet MS"/>
              <a:buNone/>
              <a:defRPr sz="1800">
                <a:solidFill>
                  <a:srgbClr val="888888"/>
                </a:solidFill>
              </a:defRPr>
            </a:lvl2pPr>
            <a:lvl3pPr indent="0" marL="914400" rtl="0">
              <a:spcBef>
                <a:spcPts val="0"/>
              </a:spcBef>
              <a:buClr>
                <a:srgbClr val="888888"/>
              </a:buClr>
              <a:buFont typeface="Trebuchet MS"/>
              <a:buNone/>
              <a:defRPr sz="1600">
                <a:solidFill>
                  <a:srgbClr val="888888"/>
                </a:solidFill>
              </a:defRPr>
            </a:lvl3pPr>
            <a:lvl4pPr indent="0" marL="1371600" rtl="0">
              <a:spcBef>
                <a:spcPts val="0"/>
              </a:spcBef>
              <a:buClr>
                <a:srgbClr val="888888"/>
              </a:buClr>
              <a:buFont typeface="Trebuchet MS"/>
              <a:buNone/>
              <a:defRPr sz="1400">
                <a:solidFill>
                  <a:srgbClr val="888888"/>
                </a:solidFill>
              </a:defRPr>
            </a:lvl4pPr>
            <a:lvl5pPr indent="0" marL="1828800" rtl="0">
              <a:spcBef>
                <a:spcPts val="0"/>
              </a:spcBef>
              <a:buClr>
                <a:srgbClr val="888888"/>
              </a:buClr>
              <a:buFont typeface="Trebuchet MS"/>
              <a:buNone/>
              <a:defRPr sz="1400">
                <a:solidFill>
                  <a:srgbClr val="888888"/>
                </a:solidFill>
              </a:defRPr>
            </a:lvl5pPr>
            <a:lvl6pPr indent="0" marL="2286000" rtl="0">
              <a:spcBef>
                <a:spcPts val="0"/>
              </a:spcBef>
              <a:buClr>
                <a:srgbClr val="888888"/>
              </a:buClr>
              <a:buFont typeface="Trebuchet MS"/>
              <a:buNone/>
              <a:defRPr sz="1400">
                <a:solidFill>
                  <a:srgbClr val="888888"/>
                </a:solidFill>
              </a:defRPr>
            </a:lvl6pPr>
            <a:lvl7pPr indent="0" marL="2743200" rtl="0">
              <a:spcBef>
                <a:spcPts val="0"/>
              </a:spcBef>
              <a:buClr>
                <a:srgbClr val="888888"/>
              </a:buClr>
              <a:buFont typeface="Trebuchet MS"/>
              <a:buNone/>
              <a:defRPr sz="1400">
                <a:solidFill>
                  <a:srgbClr val="888888"/>
                </a:solidFill>
              </a:defRPr>
            </a:lvl7pPr>
            <a:lvl8pPr indent="0" marL="3200400" rtl="0">
              <a:spcBef>
                <a:spcPts val="0"/>
              </a:spcBef>
              <a:buClr>
                <a:srgbClr val="888888"/>
              </a:buClr>
              <a:buFont typeface="Trebuchet MS"/>
              <a:buNone/>
              <a:defRPr sz="1400">
                <a:solidFill>
                  <a:srgbClr val="888888"/>
                </a:solidFill>
              </a:defRPr>
            </a:lvl8pPr>
            <a:lvl9pPr indent="0" marL="3657600" rtl="0">
              <a:spcBef>
                <a:spcPts val="0"/>
              </a:spcBef>
              <a:buClr>
                <a:srgbClr val="888888"/>
              </a:buClr>
              <a:buFont typeface="Trebuchet MS"/>
              <a:buNone/>
              <a:defRPr sz="1400">
                <a:solidFill>
                  <a:srgbClr val="888888"/>
                </a:solidFill>
              </a:defRPr>
            </a:lvl9pPr>
          </a:lstStyle>
          <a:p/>
        </p:txBody>
      </p:sp>
      <p:sp>
        <p:nvSpPr>
          <p:cNvPr id="47" name="Shape 47"/>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48" name="Shape 48"/>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49" name="Shape 49"/>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677333" y="609600"/>
            <a:ext cx="8596668" cy="1320800"/>
          </a:xfrm>
          <a:prstGeom prst="rect">
            <a:avLst/>
          </a:prstGeom>
          <a:noFill/>
          <a:ln>
            <a:noFill/>
          </a:ln>
        </p:spPr>
        <p:txBody>
          <a:bodyPr anchorCtr="0" anchor="t" bIns="91425" lIns="91425" rIns="91425" tIns="91425"/>
          <a:lstStyle>
            <a:lvl1pPr rtl="0" algn="l">
              <a:spcBef>
                <a:spcPts val="0"/>
              </a:spcBef>
              <a:buClr>
                <a:schemeClr val="accent1"/>
              </a:buClr>
              <a:buFont typeface="Trebuchet MS"/>
              <a:buNone/>
              <a:defRPr sz="3600">
                <a:solidFill>
                  <a:schemeClr val="accent1"/>
                </a:solidFill>
                <a:latin typeface="Trebuchet MS"/>
                <a:ea typeface="Trebuchet MS"/>
                <a:cs typeface="Trebuchet MS"/>
                <a:sym typeface="Trebuchet MS"/>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52" name="Shape 52"/>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53" name="Shape 53"/>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54" name="Shape 54"/>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5" name="Shape 55"/>
        <p:cNvGrpSpPr/>
        <p:nvPr/>
      </p:nvGrpSpPr>
      <p:grpSpPr>
        <a:xfrm>
          <a:off x="0" y="0"/>
          <a:ext cx="0" cy="0"/>
          <a:chOff x="0" y="0"/>
          <a:chExt cx="0" cy="0"/>
        </a:xfrm>
      </p:grpSpPr>
      <p:sp>
        <p:nvSpPr>
          <p:cNvPr id="56" name="Shape 56"/>
          <p:cNvSpPr txBox="1"/>
          <p:nvPr>
            <p:ph type="title"/>
          </p:nvPr>
        </p:nvSpPr>
        <p:spPr>
          <a:xfrm>
            <a:off x="677333" y="609600"/>
            <a:ext cx="8596668" cy="1320800"/>
          </a:xfrm>
          <a:prstGeom prst="rect">
            <a:avLst/>
          </a:prstGeom>
          <a:noFill/>
          <a:ln>
            <a:noFill/>
          </a:ln>
        </p:spPr>
        <p:txBody>
          <a:bodyPr anchorCtr="0" anchor="t" bIns="91425" lIns="91425" rIns="91425" tIns="91425"/>
          <a:lstStyle>
            <a:lvl1pPr rtl="0" algn="l">
              <a:spcBef>
                <a:spcPts val="0"/>
              </a:spcBef>
              <a:buClr>
                <a:schemeClr val="accent1"/>
              </a:buClr>
              <a:buFont typeface="Trebuchet MS"/>
              <a:buNone/>
              <a:defRPr sz="3600">
                <a:solidFill>
                  <a:schemeClr val="accent1"/>
                </a:solidFill>
                <a:latin typeface="Trebuchet MS"/>
                <a:ea typeface="Trebuchet MS"/>
                <a:cs typeface="Trebuchet MS"/>
                <a:sym typeface="Trebuchet MS"/>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57" name="Shape 57"/>
          <p:cNvSpPr txBox="1"/>
          <p:nvPr>
            <p:ph idx="1" type="body"/>
          </p:nvPr>
        </p:nvSpPr>
        <p:spPr>
          <a:xfrm>
            <a:off x="677333" y="2160589"/>
            <a:ext cx="4184035" cy="3880770"/>
          </a:xfrm>
          <a:prstGeom prst="rect">
            <a:avLst/>
          </a:prstGeom>
          <a:noFill/>
          <a:ln>
            <a:noFill/>
          </a:ln>
        </p:spPr>
        <p:txBody>
          <a:bodyPr anchorCtr="0" anchor="t" bIns="91425" lIns="91425" rIns="91425" tIns="91425"/>
          <a:lstStyle>
            <a:lvl1pPr indent="-139700" marL="342900" rtl="0" algn="l">
              <a:spcBef>
                <a:spcPts val="1000"/>
              </a:spcBef>
              <a:spcAft>
                <a:spcPts val="0"/>
              </a:spcAft>
              <a:buClr>
                <a:schemeClr val="accent1"/>
              </a:buClr>
              <a:buFont typeface="Noto Sans Symbol"/>
              <a:buChar char="●"/>
              <a:defRPr sz="1800">
                <a:solidFill>
                  <a:srgbClr val="3F3F3F"/>
                </a:solidFill>
                <a:latin typeface="Trebuchet MS"/>
                <a:ea typeface="Trebuchet MS"/>
                <a:cs typeface="Trebuchet MS"/>
                <a:sym typeface="Trebuchet MS"/>
              </a:defRPr>
            </a:lvl1pPr>
            <a:lvl2pPr indent="-107950" marL="742950" rtl="0" algn="l">
              <a:spcBef>
                <a:spcPts val="1000"/>
              </a:spcBef>
              <a:spcAft>
                <a:spcPts val="0"/>
              </a:spcAft>
              <a:buClr>
                <a:schemeClr val="accent1"/>
              </a:buClr>
              <a:buFont typeface="Noto Sans Symbol"/>
              <a:buChar char="●"/>
              <a:defRPr sz="1600">
                <a:solidFill>
                  <a:srgbClr val="3F3F3F"/>
                </a:solidFill>
                <a:latin typeface="Trebuchet MS"/>
                <a:ea typeface="Trebuchet MS"/>
                <a:cs typeface="Trebuchet MS"/>
                <a:sym typeface="Trebuchet MS"/>
              </a:defRPr>
            </a:lvl2pPr>
            <a:lvl3pPr indent="-76200" marL="1143000" rtl="0" algn="l">
              <a:spcBef>
                <a:spcPts val="1000"/>
              </a:spcBef>
              <a:spcAft>
                <a:spcPts val="0"/>
              </a:spcAft>
              <a:buClr>
                <a:schemeClr val="accent1"/>
              </a:buClr>
              <a:buFont typeface="Noto Sans Symbol"/>
              <a:buChar char="●"/>
              <a:defRPr sz="1400">
                <a:solidFill>
                  <a:srgbClr val="3F3F3F"/>
                </a:solidFill>
                <a:latin typeface="Trebuchet MS"/>
                <a:ea typeface="Trebuchet MS"/>
                <a:cs typeface="Trebuchet MS"/>
                <a:sym typeface="Trebuchet MS"/>
              </a:defRPr>
            </a:lvl3pPr>
            <a:lvl4pPr indent="-101600" marL="1600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4pPr>
            <a:lvl5pPr indent="-101600" marL="20574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5pPr>
            <a:lvl6pPr indent="-101600" marL="25146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6pPr>
            <a:lvl7pPr indent="-101600" marL="29718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7pPr>
            <a:lvl8pPr indent="-101600" marL="34290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8pPr>
            <a:lvl9pPr indent="-101600" marL="3886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9pPr>
          </a:lstStyle>
          <a:p/>
        </p:txBody>
      </p:sp>
      <p:sp>
        <p:nvSpPr>
          <p:cNvPr id="58" name="Shape 58"/>
          <p:cNvSpPr txBox="1"/>
          <p:nvPr>
            <p:ph idx="2" type="body"/>
          </p:nvPr>
        </p:nvSpPr>
        <p:spPr>
          <a:xfrm>
            <a:off x="5089969" y="2160589"/>
            <a:ext cx="4184032" cy="3880773"/>
          </a:xfrm>
          <a:prstGeom prst="rect">
            <a:avLst/>
          </a:prstGeom>
          <a:noFill/>
          <a:ln>
            <a:noFill/>
          </a:ln>
        </p:spPr>
        <p:txBody>
          <a:bodyPr anchorCtr="0" anchor="t" bIns="91425" lIns="91425" rIns="91425" tIns="91425"/>
          <a:lstStyle>
            <a:lvl1pPr indent="-139700" marL="342900" rtl="0" algn="l">
              <a:spcBef>
                <a:spcPts val="1000"/>
              </a:spcBef>
              <a:spcAft>
                <a:spcPts val="0"/>
              </a:spcAft>
              <a:buClr>
                <a:schemeClr val="accent1"/>
              </a:buClr>
              <a:buFont typeface="Noto Sans Symbol"/>
              <a:buChar char="●"/>
              <a:defRPr sz="1800">
                <a:solidFill>
                  <a:srgbClr val="3F3F3F"/>
                </a:solidFill>
                <a:latin typeface="Trebuchet MS"/>
                <a:ea typeface="Trebuchet MS"/>
                <a:cs typeface="Trebuchet MS"/>
                <a:sym typeface="Trebuchet MS"/>
              </a:defRPr>
            </a:lvl1pPr>
            <a:lvl2pPr indent="-107950" marL="742950" rtl="0" algn="l">
              <a:spcBef>
                <a:spcPts val="1000"/>
              </a:spcBef>
              <a:spcAft>
                <a:spcPts val="0"/>
              </a:spcAft>
              <a:buClr>
                <a:schemeClr val="accent1"/>
              </a:buClr>
              <a:buFont typeface="Noto Sans Symbol"/>
              <a:buChar char="●"/>
              <a:defRPr sz="1600">
                <a:solidFill>
                  <a:srgbClr val="3F3F3F"/>
                </a:solidFill>
                <a:latin typeface="Trebuchet MS"/>
                <a:ea typeface="Trebuchet MS"/>
                <a:cs typeface="Trebuchet MS"/>
                <a:sym typeface="Trebuchet MS"/>
              </a:defRPr>
            </a:lvl2pPr>
            <a:lvl3pPr indent="-76200" marL="1143000" rtl="0" algn="l">
              <a:spcBef>
                <a:spcPts val="1000"/>
              </a:spcBef>
              <a:spcAft>
                <a:spcPts val="0"/>
              </a:spcAft>
              <a:buClr>
                <a:schemeClr val="accent1"/>
              </a:buClr>
              <a:buFont typeface="Noto Sans Symbol"/>
              <a:buChar char="●"/>
              <a:defRPr sz="1400">
                <a:solidFill>
                  <a:srgbClr val="3F3F3F"/>
                </a:solidFill>
                <a:latin typeface="Trebuchet MS"/>
                <a:ea typeface="Trebuchet MS"/>
                <a:cs typeface="Trebuchet MS"/>
                <a:sym typeface="Trebuchet MS"/>
              </a:defRPr>
            </a:lvl3pPr>
            <a:lvl4pPr indent="-101600" marL="1600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4pPr>
            <a:lvl5pPr indent="-101600" marL="20574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5pPr>
            <a:lvl6pPr indent="-101600" marL="25146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6pPr>
            <a:lvl7pPr indent="-101600" marL="29718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7pPr>
            <a:lvl8pPr indent="-101600" marL="34290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8pPr>
            <a:lvl9pPr indent="-101600" marL="3886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9pPr>
          </a:lstStyle>
          <a:p/>
        </p:txBody>
      </p:sp>
      <p:sp>
        <p:nvSpPr>
          <p:cNvPr id="59" name="Shape 5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60" name="Shape 6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61" name="Shape 6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2" name="Shape 62"/>
        <p:cNvGrpSpPr/>
        <p:nvPr/>
      </p:nvGrpSpPr>
      <p:grpSpPr>
        <a:xfrm>
          <a:off x="0" y="0"/>
          <a:ext cx="0" cy="0"/>
          <a:chOff x="0" y="0"/>
          <a:chExt cx="0" cy="0"/>
        </a:xfrm>
      </p:grpSpPr>
      <p:sp>
        <p:nvSpPr>
          <p:cNvPr id="63" name="Shape 63"/>
          <p:cNvSpPr txBox="1"/>
          <p:nvPr>
            <p:ph type="title"/>
          </p:nvPr>
        </p:nvSpPr>
        <p:spPr>
          <a:xfrm>
            <a:off x="677333" y="609600"/>
            <a:ext cx="8596668" cy="1320800"/>
          </a:xfrm>
          <a:prstGeom prst="rect">
            <a:avLst/>
          </a:prstGeom>
          <a:noFill/>
          <a:ln>
            <a:noFill/>
          </a:ln>
        </p:spPr>
        <p:txBody>
          <a:bodyPr anchorCtr="0" anchor="t" bIns="91425" lIns="91425" rIns="91425" tIns="91425"/>
          <a:lstStyle>
            <a:lvl1pPr rtl="0">
              <a:spcBef>
                <a:spcPts val="0"/>
              </a:spcBef>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64" name="Shape 64"/>
          <p:cNvSpPr txBox="1"/>
          <p:nvPr>
            <p:ph idx="1" type="body"/>
          </p:nvPr>
        </p:nvSpPr>
        <p:spPr>
          <a:xfrm>
            <a:off x="675745" y="2160983"/>
            <a:ext cx="4185621" cy="576262"/>
          </a:xfrm>
          <a:prstGeom prst="rect">
            <a:avLst/>
          </a:prstGeom>
          <a:noFill/>
          <a:ln>
            <a:noFill/>
          </a:ln>
        </p:spPr>
        <p:txBody>
          <a:bodyPr anchorCtr="0" anchor="b" bIns="91425" lIns="91425" rIns="91425" tIns="91425"/>
          <a:lstStyle>
            <a:lvl1pPr indent="0" marL="0" rtl="0">
              <a:spcBef>
                <a:spcPts val="0"/>
              </a:spcBef>
              <a:buFont typeface="Trebuchet MS"/>
              <a:buNone/>
              <a:defRPr b="0" sz="2400"/>
            </a:lvl1pPr>
            <a:lvl2pPr indent="0" marL="457200" rtl="0">
              <a:spcBef>
                <a:spcPts val="0"/>
              </a:spcBef>
              <a:buFont typeface="Trebuchet MS"/>
              <a:buNone/>
              <a:defRPr b="1" sz="2000"/>
            </a:lvl2pPr>
            <a:lvl3pPr indent="0" marL="914400" rtl="0">
              <a:spcBef>
                <a:spcPts val="0"/>
              </a:spcBef>
              <a:buFont typeface="Trebuchet MS"/>
              <a:buNone/>
              <a:defRPr b="1" sz="1800"/>
            </a:lvl3pPr>
            <a:lvl4pPr indent="0" marL="1371600" rtl="0">
              <a:spcBef>
                <a:spcPts val="0"/>
              </a:spcBef>
              <a:buFont typeface="Trebuchet MS"/>
              <a:buNone/>
              <a:defRPr b="1" sz="1600"/>
            </a:lvl4pPr>
            <a:lvl5pPr indent="0" marL="1828800" rtl="0">
              <a:spcBef>
                <a:spcPts val="0"/>
              </a:spcBef>
              <a:buFont typeface="Trebuchet MS"/>
              <a:buNone/>
              <a:defRPr b="1" sz="1600"/>
            </a:lvl5pPr>
            <a:lvl6pPr indent="0" marL="2286000" rtl="0">
              <a:spcBef>
                <a:spcPts val="0"/>
              </a:spcBef>
              <a:buFont typeface="Trebuchet MS"/>
              <a:buNone/>
              <a:defRPr b="1" sz="1600"/>
            </a:lvl6pPr>
            <a:lvl7pPr indent="0" marL="2743200" rtl="0">
              <a:spcBef>
                <a:spcPts val="0"/>
              </a:spcBef>
              <a:buFont typeface="Trebuchet MS"/>
              <a:buNone/>
              <a:defRPr b="1" sz="1600"/>
            </a:lvl7pPr>
            <a:lvl8pPr indent="0" marL="3200400" rtl="0">
              <a:spcBef>
                <a:spcPts val="0"/>
              </a:spcBef>
              <a:buFont typeface="Trebuchet MS"/>
              <a:buNone/>
              <a:defRPr b="1" sz="1600"/>
            </a:lvl8pPr>
            <a:lvl9pPr indent="0" marL="3657600" rtl="0">
              <a:spcBef>
                <a:spcPts val="0"/>
              </a:spcBef>
              <a:buFont typeface="Trebuchet MS"/>
              <a:buNone/>
              <a:defRPr b="1" sz="1600"/>
            </a:lvl9pPr>
          </a:lstStyle>
          <a:p/>
        </p:txBody>
      </p:sp>
      <p:sp>
        <p:nvSpPr>
          <p:cNvPr id="65" name="Shape 65"/>
          <p:cNvSpPr txBox="1"/>
          <p:nvPr>
            <p:ph idx="2" type="body"/>
          </p:nvPr>
        </p:nvSpPr>
        <p:spPr>
          <a:xfrm>
            <a:off x="675745" y="2737243"/>
            <a:ext cx="4185621" cy="3304117"/>
          </a:xfrm>
          <a:prstGeom prst="rect">
            <a:avLst/>
          </a:prstGeom>
          <a:noFill/>
          <a:ln>
            <a:noFill/>
          </a:ln>
        </p:spPr>
        <p:txBody>
          <a:bodyPr anchorCtr="0" anchor="t" bIns="91425" lIns="91425" rIns="91425" tIns="91425"/>
          <a:lstStyle>
            <a:lvl1pPr indent="-139700" marL="342900" rtl="0" algn="l">
              <a:spcBef>
                <a:spcPts val="1000"/>
              </a:spcBef>
              <a:spcAft>
                <a:spcPts val="0"/>
              </a:spcAft>
              <a:buClr>
                <a:schemeClr val="accent1"/>
              </a:buClr>
              <a:buFont typeface="Noto Sans Symbol"/>
              <a:buChar char="●"/>
              <a:defRPr sz="1800">
                <a:solidFill>
                  <a:srgbClr val="3F3F3F"/>
                </a:solidFill>
                <a:latin typeface="Trebuchet MS"/>
                <a:ea typeface="Trebuchet MS"/>
                <a:cs typeface="Trebuchet MS"/>
                <a:sym typeface="Trebuchet MS"/>
              </a:defRPr>
            </a:lvl1pPr>
            <a:lvl2pPr indent="-107950" marL="742950" rtl="0" algn="l">
              <a:spcBef>
                <a:spcPts val="1000"/>
              </a:spcBef>
              <a:spcAft>
                <a:spcPts val="0"/>
              </a:spcAft>
              <a:buClr>
                <a:schemeClr val="accent1"/>
              </a:buClr>
              <a:buFont typeface="Noto Sans Symbol"/>
              <a:buChar char="●"/>
              <a:defRPr sz="1600">
                <a:solidFill>
                  <a:srgbClr val="3F3F3F"/>
                </a:solidFill>
                <a:latin typeface="Trebuchet MS"/>
                <a:ea typeface="Trebuchet MS"/>
                <a:cs typeface="Trebuchet MS"/>
                <a:sym typeface="Trebuchet MS"/>
              </a:defRPr>
            </a:lvl2pPr>
            <a:lvl3pPr indent="-76200" marL="1143000" rtl="0" algn="l">
              <a:spcBef>
                <a:spcPts val="1000"/>
              </a:spcBef>
              <a:spcAft>
                <a:spcPts val="0"/>
              </a:spcAft>
              <a:buClr>
                <a:schemeClr val="accent1"/>
              </a:buClr>
              <a:buFont typeface="Noto Sans Symbol"/>
              <a:buChar char="●"/>
              <a:defRPr sz="1400">
                <a:solidFill>
                  <a:srgbClr val="3F3F3F"/>
                </a:solidFill>
                <a:latin typeface="Trebuchet MS"/>
                <a:ea typeface="Trebuchet MS"/>
                <a:cs typeface="Trebuchet MS"/>
                <a:sym typeface="Trebuchet MS"/>
              </a:defRPr>
            </a:lvl3pPr>
            <a:lvl4pPr indent="-101600" marL="1600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4pPr>
            <a:lvl5pPr indent="-101600" marL="20574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5pPr>
            <a:lvl6pPr indent="-101600" marL="25146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6pPr>
            <a:lvl7pPr indent="-101600" marL="29718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7pPr>
            <a:lvl8pPr indent="-101600" marL="34290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8pPr>
            <a:lvl9pPr indent="-101600" marL="3886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9pPr>
          </a:lstStyle>
          <a:p/>
        </p:txBody>
      </p:sp>
      <p:sp>
        <p:nvSpPr>
          <p:cNvPr id="66" name="Shape 66"/>
          <p:cNvSpPr txBox="1"/>
          <p:nvPr>
            <p:ph idx="3" type="body"/>
          </p:nvPr>
        </p:nvSpPr>
        <p:spPr>
          <a:xfrm>
            <a:off x="5088382" y="2160983"/>
            <a:ext cx="4185616" cy="576262"/>
          </a:xfrm>
          <a:prstGeom prst="rect">
            <a:avLst/>
          </a:prstGeom>
          <a:noFill/>
          <a:ln>
            <a:noFill/>
          </a:ln>
        </p:spPr>
        <p:txBody>
          <a:bodyPr anchorCtr="0" anchor="b" bIns="91425" lIns="91425" rIns="91425" tIns="91425"/>
          <a:lstStyle>
            <a:lvl1pPr indent="0" marL="0" rtl="0">
              <a:spcBef>
                <a:spcPts val="0"/>
              </a:spcBef>
              <a:buFont typeface="Trebuchet MS"/>
              <a:buNone/>
              <a:defRPr b="0" sz="2400"/>
            </a:lvl1pPr>
            <a:lvl2pPr indent="0" marL="457200" rtl="0">
              <a:spcBef>
                <a:spcPts val="0"/>
              </a:spcBef>
              <a:buFont typeface="Trebuchet MS"/>
              <a:buNone/>
              <a:defRPr b="1" sz="2000"/>
            </a:lvl2pPr>
            <a:lvl3pPr indent="0" marL="914400" rtl="0">
              <a:spcBef>
                <a:spcPts val="0"/>
              </a:spcBef>
              <a:buFont typeface="Trebuchet MS"/>
              <a:buNone/>
              <a:defRPr b="1" sz="1800"/>
            </a:lvl3pPr>
            <a:lvl4pPr indent="0" marL="1371600" rtl="0">
              <a:spcBef>
                <a:spcPts val="0"/>
              </a:spcBef>
              <a:buFont typeface="Trebuchet MS"/>
              <a:buNone/>
              <a:defRPr b="1" sz="1600"/>
            </a:lvl4pPr>
            <a:lvl5pPr indent="0" marL="1828800" rtl="0">
              <a:spcBef>
                <a:spcPts val="0"/>
              </a:spcBef>
              <a:buFont typeface="Trebuchet MS"/>
              <a:buNone/>
              <a:defRPr b="1" sz="1600"/>
            </a:lvl5pPr>
            <a:lvl6pPr indent="0" marL="2286000" rtl="0">
              <a:spcBef>
                <a:spcPts val="0"/>
              </a:spcBef>
              <a:buFont typeface="Trebuchet MS"/>
              <a:buNone/>
              <a:defRPr b="1" sz="1600"/>
            </a:lvl6pPr>
            <a:lvl7pPr indent="0" marL="2743200" rtl="0">
              <a:spcBef>
                <a:spcPts val="0"/>
              </a:spcBef>
              <a:buFont typeface="Trebuchet MS"/>
              <a:buNone/>
              <a:defRPr b="1" sz="1600"/>
            </a:lvl7pPr>
            <a:lvl8pPr indent="0" marL="3200400" rtl="0">
              <a:spcBef>
                <a:spcPts val="0"/>
              </a:spcBef>
              <a:buFont typeface="Trebuchet MS"/>
              <a:buNone/>
              <a:defRPr b="1" sz="1600"/>
            </a:lvl8pPr>
            <a:lvl9pPr indent="0" marL="3657600" rtl="0">
              <a:spcBef>
                <a:spcPts val="0"/>
              </a:spcBef>
              <a:buFont typeface="Trebuchet MS"/>
              <a:buNone/>
              <a:defRPr b="1" sz="1600"/>
            </a:lvl9pPr>
          </a:lstStyle>
          <a:p/>
        </p:txBody>
      </p:sp>
      <p:sp>
        <p:nvSpPr>
          <p:cNvPr id="67" name="Shape 67"/>
          <p:cNvSpPr txBox="1"/>
          <p:nvPr>
            <p:ph idx="4" type="body"/>
          </p:nvPr>
        </p:nvSpPr>
        <p:spPr>
          <a:xfrm>
            <a:off x="5088382" y="2737243"/>
            <a:ext cx="4185616" cy="3304117"/>
          </a:xfrm>
          <a:prstGeom prst="rect">
            <a:avLst/>
          </a:prstGeom>
          <a:noFill/>
          <a:ln>
            <a:noFill/>
          </a:ln>
        </p:spPr>
        <p:txBody>
          <a:bodyPr anchorCtr="0" anchor="t" bIns="91425" lIns="91425" rIns="91425" tIns="91425"/>
          <a:lstStyle>
            <a:lvl1pPr indent="-139700" marL="342900" rtl="0" algn="l">
              <a:spcBef>
                <a:spcPts val="1000"/>
              </a:spcBef>
              <a:spcAft>
                <a:spcPts val="0"/>
              </a:spcAft>
              <a:buClr>
                <a:schemeClr val="accent1"/>
              </a:buClr>
              <a:buFont typeface="Noto Sans Symbol"/>
              <a:buChar char="●"/>
              <a:defRPr sz="1800">
                <a:solidFill>
                  <a:srgbClr val="3F3F3F"/>
                </a:solidFill>
                <a:latin typeface="Trebuchet MS"/>
                <a:ea typeface="Trebuchet MS"/>
                <a:cs typeface="Trebuchet MS"/>
                <a:sym typeface="Trebuchet MS"/>
              </a:defRPr>
            </a:lvl1pPr>
            <a:lvl2pPr indent="-107950" marL="742950" rtl="0" algn="l">
              <a:spcBef>
                <a:spcPts val="1000"/>
              </a:spcBef>
              <a:spcAft>
                <a:spcPts val="0"/>
              </a:spcAft>
              <a:buClr>
                <a:schemeClr val="accent1"/>
              </a:buClr>
              <a:buFont typeface="Noto Sans Symbol"/>
              <a:buChar char="●"/>
              <a:defRPr sz="1600">
                <a:solidFill>
                  <a:srgbClr val="3F3F3F"/>
                </a:solidFill>
                <a:latin typeface="Trebuchet MS"/>
                <a:ea typeface="Trebuchet MS"/>
                <a:cs typeface="Trebuchet MS"/>
                <a:sym typeface="Trebuchet MS"/>
              </a:defRPr>
            </a:lvl2pPr>
            <a:lvl3pPr indent="-76200" marL="1143000" rtl="0" algn="l">
              <a:spcBef>
                <a:spcPts val="1000"/>
              </a:spcBef>
              <a:spcAft>
                <a:spcPts val="0"/>
              </a:spcAft>
              <a:buClr>
                <a:schemeClr val="accent1"/>
              </a:buClr>
              <a:buFont typeface="Noto Sans Symbol"/>
              <a:buChar char="●"/>
              <a:defRPr sz="1400">
                <a:solidFill>
                  <a:srgbClr val="3F3F3F"/>
                </a:solidFill>
                <a:latin typeface="Trebuchet MS"/>
                <a:ea typeface="Trebuchet MS"/>
                <a:cs typeface="Trebuchet MS"/>
                <a:sym typeface="Trebuchet MS"/>
              </a:defRPr>
            </a:lvl3pPr>
            <a:lvl4pPr indent="-101600" marL="1600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4pPr>
            <a:lvl5pPr indent="-101600" marL="20574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5pPr>
            <a:lvl6pPr indent="-101600" marL="25146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6pPr>
            <a:lvl7pPr indent="-101600" marL="29718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7pPr>
            <a:lvl8pPr indent="-101600" marL="34290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8pPr>
            <a:lvl9pPr indent="-101600" marL="3886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9pPr>
          </a:lstStyle>
          <a:p/>
        </p:txBody>
      </p:sp>
      <p:sp>
        <p:nvSpPr>
          <p:cNvPr id="68" name="Shape 68"/>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69" name="Shape 69"/>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70" name="Shape 70"/>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1" name="Shape 71"/>
        <p:cNvGrpSpPr/>
        <p:nvPr/>
      </p:nvGrpSpPr>
      <p:grpSpPr>
        <a:xfrm>
          <a:off x="0" y="0"/>
          <a:ext cx="0" cy="0"/>
          <a:chOff x="0" y="0"/>
          <a:chExt cx="0" cy="0"/>
        </a:xfrm>
      </p:grpSpPr>
      <p:sp>
        <p:nvSpPr>
          <p:cNvPr id="72" name="Shape 72"/>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73" name="Shape 73"/>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74" name="Shape 74"/>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5" name="Shape 75"/>
        <p:cNvGrpSpPr/>
        <p:nvPr/>
      </p:nvGrpSpPr>
      <p:grpSpPr>
        <a:xfrm>
          <a:off x="0" y="0"/>
          <a:ext cx="0" cy="0"/>
          <a:chOff x="0" y="0"/>
          <a:chExt cx="0" cy="0"/>
        </a:xfrm>
      </p:grpSpPr>
      <p:sp>
        <p:nvSpPr>
          <p:cNvPr id="76" name="Shape 76"/>
          <p:cNvSpPr txBox="1"/>
          <p:nvPr>
            <p:ph type="title"/>
          </p:nvPr>
        </p:nvSpPr>
        <p:spPr>
          <a:xfrm>
            <a:off x="677333" y="1498604"/>
            <a:ext cx="3854527" cy="1278465"/>
          </a:xfrm>
          <a:prstGeom prst="rect">
            <a:avLst/>
          </a:prstGeom>
          <a:noFill/>
          <a:ln>
            <a:noFill/>
          </a:ln>
        </p:spPr>
        <p:txBody>
          <a:bodyPr anchorCtr="0" anchor="b" bIns="91425" lIns="91425" rIns="91425" tIns="91425"/>
          <a:lstStyle>
            <a:lvl1pPr rtl="0">
              <a:spcBef>
                <a:spcPts val="0"/>
              </a:spcBef>
              <a:defRPr sz="2000"/>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77" name="Shape 77"/>
          <p:cNvSpPr txBox="1"/>
          <p:nvPr>
            <p:ph idx="1" type="body"/>
          </p:nvPr>
        </p:nvSpPr>
        <p:spPr>
          <a:xfrm>
            <a:off x="4760460" y="514924"/>
            <a:ext cx="4513540" cy="5526437"/>
          </a:xfrm>
          <a:prstGeom prst="rect">
            <a:avLst/>
          </a:prstGeom>
          <a:noFill/>
          <a:ln>
            <a:noFill/>
          </a:ln>
        </p:spPr>
        <p:txBody>
          <a:bodyPr anchorCtr="0" anchor="t" bIns="91425" lIns="91425" rIns="91425" tIns="91425"/>
          <a:lstStyle>
            <a:lvl1pPr indent="-139700" marL="342900" rtl="0" algn="l">
              <a:spcBef>
                <a:spcPts val="1000"/>
              </a:spcBef>
              <a:spcAft>
                <a:spcPts val="0"/>
              </a:spcAft>
              <a:buClr>
                <a:schemeClr val="accent1"/>
              </a:buClr>
              <a:buFont typeface="Noto Sans Symbol"/>
              <a:buChar char="●"/>
              <a:defRPr sz="1800">
                <a:solidFill>
                  <a:srgbClr val="3F3F3F"/>
                </a:solidFill>
                <a:latin typeface="Trebuchet MS"/>
                <a:ea typeface="Trebuchet MS"/>
                <a:cs typeface="Trebuchet MS"/>
                <a:sym typeface="Trebuchet MS"/>
              </a:defRPr>
            </a:lvl1pPr>
            <a:lvl2pPr indent="-107950" marL="742950" rtl="0" algn="l">
              <a:spcBef>
                <a:spcPts val="1000"/>
              </a:spcBef>
              <a:spcAft>
                <a:spcPts val="0"/>
              </a:spcAft>
              <a:buClr>
                <a:schemeClr val="accent1"/>
              </a:buClr>
              <a:buFont typeface="Noto Sans Symbol"/>
              <a:buChar char="●"/>
              <a:defRPr sz="1600">
                <a:solidFill>
                  <a:srgbClr val="3F3F3F"/>
                </a:solidFill>
                <a:latin typeface="Trebuchet MS"/>
                <a:ea typeface="Trebuchet MS"/>
                <a:cs typeface="Trebuchet MS"/>
                <a:sym typeface="Trebuchet MS"/>
              </a:defRPr>
            </a:lvl2pPr>
            <a:lvl3pPr indent="-76200" marL="1143000" rtl="0" algn="l">
              <a:spcBef>
                <a:spcPts val="1000"/>
              </a:spcBef>
              <a:spcAft>
                <a:spcPts val="0"/>
              </a:spcAft>
              <a:buClr>
                <a:schemeClr val="accent1"/>
              </a:buClr>
              <a:buFont typeface="Noto Sans Symbol"/>
              <a:buChar char="●"/>
              <a:defRPr sz="1400">
                <a:solidFill>
                  <a:srgbClr val="3F3F3F"/>
                </a:solidFill>
                <a:latin typeface="Trebuchet MS"/>
                <a:ea typeface="Trebuchet MS"/>
                <a:cs typeface="Trebuchet MS"/>
                <a:sym typeface="Trebuchet MS"/>
              </a:defRPr>
            </a:lvl3pPr>
            <a:lvl4pPr indent="-101600" marL="1600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4pPr>
            <a:lvl5pPr indent="-101600" marL="20574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5pPr>
            <a:lvl6pPr indent="-101600" marL="25146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6pPr>
            <a:lvl7pPr indent="-101600" marL="29718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7pPr>
            <a:lvl8pPr indent="-101600" marL="34290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8pPr>
            <a:lvl9pPr indent="-101600" marL="3886200" rtl="0" algn="l">
              <a:spcBef>
                <a:spcPts val="1000"/>
              </a:spcBef>
              <a:spcAft>
                <a:spcPts val="0"/>
              </a:spcAft>
              <a:buClr>
                <a:schemeClr val="accent1"/>
              </a:buClr>
              <a:buFont typeface="Noto Sans Symbol"/>
              <a:buChar char="●"/>
              <a:defRPr sz="1200">
                <a:solidFill>
                  <a:srgbClr val="3F3F3F"/>
                </a:solidFill>
                <a:latin typeface="Trebuchet MS"/>
                <a:ea typeface="Trebuchet MS"/>
                <a:cs typeface="Trebuchet MS"/>
                <a:sym typeface="Trebuchet MS"/>
              </a:defRPr>
            </a:lvl9pPr>
          </a:lstStyle>
          <a:p/>
        </p:txBody>
      </p:sp>
      <p:sp>
        <p:nvSpPr>
          <p:cNvPr id="78" name="Shape 78"/>
          <p:cNvSpPr txBox="1"/>
          <p:nvPr>
            <p:ph idx="2" type="body"/>
          </p:nvPr>
        </p:nvSpPr>
        <p:spPr>
          <a:xfrm>
            <a:off x="677333" y="2777067"/>
            <a:ext cx="3854527" cy="2584448"/>
          </a:xfrm>
          <a:prstGeom prst="rect">
            <a:avLst/>
          </a:prstGeom>
          <a:noFill/>
          <a:ln>
            <a:noFill/>
          </a:ln>
        </p:spPr>
        <p:txBody>
          <a:bodyPr anchorCtr="0" anchor="t" bIns="91425" lIns="91425" rIns="91425" tIns="91425"/>
          <a:lstStyle>
            <a:lvl1pPr indent="0" marL="0" rtl="0">
              <a:spcBef>
                <a:spcPts val="0"/>
              </a:spcBef>
              <a:buFont typeface="Trebuchet MS"/>
              <a:buNone/>
              <a:defRPr sz="1400"/>
            </a:lvl1pPr>
            <a:lvl2pPr indent="-12562" marL="457063" rtl="0">
              <a:spcBef>
                <a:spcPts val="0"/>
              </a:spcBef>
              <a:buFont typeface="Trebuchet MS"/>
              <a:buNone/>
              <a:defRPr sz="1400"/>
            </a:lvl2pPr>
            <a:lvl3pPr indent="-12425" marL="914126" rtl="0">
              <a:spcBef>
                <a:spcPts val="0"/>
              </a:spcBef>
              <a:buFont typeface="Trebuchet MS"/>
              <a:buNone/>
              <a:defRPr sz="1200"/>
            </a:lvl3pPr>
            <a:lvl4pPr indent="-12288" marL="1371189" rtl="0">
              <a:spcBef>
                <a:spcPts val="0"/>
              </a:spcBef>
              <a:buFont typeface="Trebuchet MS"/>
              <a:buNone/>
              <a:defRPr sz="1000"/>
            </a:lvl4pPr>
            <a:lvl5pPr indent="-12151" marL="1828251" rtl="0">
              <a:spcBef>
                <a:spcPts val="0"/>
              </a:spcBef>
              <a:buFont typeface="Trebuchet MS"/>
              <a:buNone/>
              <a:defRPr sz="1000"/>
            </a:lvl5pPr>
            <a:lvl6pPr indent="-12013" marL="2285314" rtl="0">
              <a:spcBef>
                <a:spcPts val="0"/>
              </a:spcBef>
              <a:buFont typeface="Trebuchet MS"/>
              <a:buNone/>
              <a:defRPr sz="1000"/>
            </a:lvl6pPr>
            <a:lvl7pPr indent="-11876" marL="2742377" rtl="0">
              <a:spcBef>
                <a:spcPts val="0"/>
              </a:spcBef>
              <a:buFont typeface="Trebuchet MS"/>
              <a:buNone/>
              <a:defRPr sz="1000"/>
            </a:lvl7pPr>
            <a:lvl8pPr indent="-11739" marL="3199440" rtl="0">
              <a:spcBef>
                <a:spcPts val="0"/>
              </a:spcBef>
              <a:buFont typeface="Trebuchet MS"/>
              <a:buNone/>
              <a:defRPr sz="1000"/>
            </a:lvl8pPr>
            <a:lvl9pPr indent="-11603" marL="3656503" rtl="0">
              <a:spcBef>
                <a:spcPts val="0"/>
              </a:spcBef>
              <a:buFont typeface="Trebuchet MS"/>
              <a:buNone/>
              <a:defRPr sz="1000"/>
            </a:lvl9pPr>
          </a:lstStyle>
          <a:p/>
        </p:txBody>
      </p:sp>
      <p:sp>
        <p:nvSpPr>
          <p:cNvPr id="79" name="Shape 7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80" name="Shape 8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81" name="Shape 8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2" name="Shape 82"/>
        <p:cNvGrpSpPr/>
        <p:nvPr/>
      </p:nvGrpSpPr>
      <p:grpSpPr>
        <a:xfrm>
          <a:off x="0" y="0"/>
          <a:ext cx="0" cy="0"/>
          <a:chOff x="0" y="0"/>
          <a:chExt cx="0" cy="0"/>
        </a:xfrm>
      </p:grpSpPr>
      <p:sp>
        <p:nvSpPr>
          <p:cNvPr id="83" name="Shape 83"/>
          <p:cNvSpPr txBox="1"/>
          <p:nvPr>
            <p:ph type="title"/>
          </p:nvPr>
        </p:nvSpPr>
        <p:spPr>
          <a:xfrm>
            <a:off x="677333" y="4800600"/>
            <a:ext cx="8596667" cy="566736"/>
          </a:xfrm>
          <a:prstGeom prst="rect">
            <a:avLst/>
          </a:prstGeom>
          <a:noFill/>
          <a:ln>
            <a:noFill/>
          </a:ln>
        </p:spPr>
        <p:txBody>
          <a:bodyPr anchorCtr="0" anchor="b" bIns="91425" lIns="91425" rIns="91425" tIns="91425"/>
          <a:lstStyle>
            <a:lvl1pPr rtl="0" algn="l">
              <a:spcBef>
                <a:spcPts val="0"/>
              </a:spcBef>
              <a:defRPr b="0" sz="2400"/>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84" name="Shape 84"/>
          <p:cNvSpPr/>
          <p:nvPr>
            <p:ph idx="2" type="pic"/>
          </p:nvPr>
        </p:nvSpPr>
        <p:spPr>
          <a:xfrm>
            <a:off x="677333" y="609600"/>
            <a:ext cx="8596668" cy="3845718"/>
          </a:xfrm>
          <a:prstGeom prst="rect">
            <a:avLst/>
          </a:prstGeom>
          <a:noFill/>
          <a:ln>
            <a:noFill/>
          </a:ln>
        </p:spPr>
        <p:txBody>
          <a:bodyPr anchorCtr="0" anchor="ctr" bIns="91425" lIns="91425" rIns="91425" tIns="91425"/>
          <a:lstStyle>
            <a:lvl1pPr>
              <a:spcBef>
                <a:spcPts val="0"/>
              </a:spcBef>
              <a:buNone/>
              <a:defRPr/>
            </a:lvl1pPr>
          </a:lstStyle>
          <a:p/>
        </p:txBody>
      </p:sp>
      <p:sp>
        <p:nvSpPr>
          <p:cNvPr id="85" name="Shape 85"/>
          <p:cNvSpPr txBox="1"/>
          <p:nvPr>
            <p:ph idx="1" type="body"/>
          </p:nvPr>
        </p:nvSpPr>
        <p:spPr>
          <a:xfrm>
            <a:off x="677333" y="5367337"/>
            <a:ext cx="8596667" cy="674024"/>
          </a:xfrm>
          <a:prstGeom prst="rect">
            <a:avLst/>
          </a:prstGeom>
          <a:noFill/>
          <a:ln>
            <a:noFill/>
          </a:ln>
        </p:spPr>
        <p:txBody>
          <a:bodyPr anchorCtr="0" anchor="t" bIns="91425" lIns="91425" rIns="91425" tIns="91425"/>
          <a:lstStyle>
            <a:lvl1pPr indent="0" marL="0" rtl="0">
              <a:spcBef>
                <a:spcPts val="0"/>
              </a:spcBef>
              <a:buFont typeface="Trebuchet MS"/>
              <a:buNone/>
              <a:defRPr sz="1200"/>
            </a:lvl1pPr>
            <a:lvl2pPr indent="0" marL="457200" rtl="0">
              <a:spcBef>
                <a:spcPts val="0"/>
              </a:spcBef>
              <a:buFont typeface="Trebuchet MS"/>
              <a:buNone/>
              <a:defRPr sz="1200"/>
            </a:lvl2pPr>
            <a:lvl3pPr indent="0" marL="914400" rtl="0">
              <a:spcBef>
                <a:spcPts val="0"/>
              </a:spcBef>
              <a:buFont typeface="Trebuchet MS"/>
              <a:buNone/>
              <a:defRPr sz="1000"/>
            </a:lvl3pPr>
            <a:lvl4pPr indent="0" marL="1371600" rtl="0">
              <a:spcBef>
                <a:spcPts val="0"/>
              </a:spcBef>
              <a:buFont typeface="Trebuchet MS"/>
              <a:buNone/>
              <a:defRPr sz="900"/>
            </a:lvl4pPr>
            <a:lvl5pPr indent="0" marL="1828800" rtl="0">
              <a:spcBef>
                <a:spcPts val="0"/>
              </a:spcBef>
              <a:buFont typeface="Trebuchet MS"/>
              <a:buNone/>
              <a:defRPr sz="900"/>
            </a:lvl5pPr>
            <a:lvl6pPr indent="0" marL="2286000" rtl="0">
              <a:spcBef>
                <a:spcPts val="0"/>
              </a:spcBef>
              <a:buFont typeface="Trebuchet MS"/>
              <a:buNone/>
              <a:defRPr sz="900"/>
            </a:lvl6pPr>
            <a:lvl7pPr indent="0" marL="2743200" rtl="0">
              <a:spcBef>
                <a:spcPts val="0"/>
              </a:spcBef>
              <a:buFont typeface="Trebuchet MS"/>
              <a:buNone/>
              <a:defRPr sz="900"/>
            </a:lvl7pPr>
            <a:lvl8pPr indent="0" marL="3200400" rtl="0">
              <a:spcBef>
                <a:spcPts val="0"/>
              </a:spcBef>
              <a:buFont typeface="Trebuchet MS"/>
              <a:buNone/>
              <a:defRPr sz="900"/>
            </a:lvl8pPr>
            <a:lvl9pPr indent="0" marL="3657600" rtl="0">
              <a:spcBef>
                <a:spcPts val="0"/>
              </a:spcBef>
              <a:buFont typeface="Trebuchet MS"/>
              <a:buNone/>
              <a:defRPr sz="900"/>
            </a:lvl9pPr>
          </a:lstStyle>
          <a:p/>
        </p:txBody>
      </p:sp>
      <p:sp>
        <p:nvSpPr>
          <p:cNvPr id="86" name="Shape 86"/>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87" name="Shape 87"/>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88" name="Shape 88"/>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grpSp>
        <p:nvGrpSpPr>
          <p:cNvPr id="5" name="Shape 5"/>
          <p:cNvGrpSpPr/>
          <p:nvPr/>
        </p:nvGrpSpPr>
        <p:grpSpPr>
          <a:xfrm>
            <a:off x="0" y="-8466"/>
            <a:ext cx="12192000" cy="6866467"/>
            <a:chOff x="0" y="-8466"/>
            <a:chExt cx="12192000" cy="6866467"/>
          </a:xfrm>
        </p:grpSpPr>
        <p:cxnSp>
          <p:nvCxnSpPr>
            <p:cNvPr id="6" name="Shape 6"/>
            <p:cNvCxnSpPr/>
            <p:nvPr/>
          </p:nvCxnSpPr>
          <p:spPr>
            <a:xfrm>
              <a:off x="9371010" y="0"/>
              <a:ext cx="1219199" cy="6858000"/>
            </a:xfrm>
            <a:prstGeom prst="straightConnector1">
              <a:avLst/>
            </a:prstGeom>
            <a:noFill/>
            <a:ln cap="flat" cmpd="sng" w="9525">
              <a:solidFill>
                <a:srgbClr val="BFBFBF"/>
              </a:solidFill>
              <a:prstDash val="solid"/>
              <a:round/>
              <a:headEnd len="med" w="med" type="none"/>
              <a:tailEnd len="med" w="med" type="none"/>
            </a:ln>
          </p:spPr>
        </p:cxnSp>
        <p:cxnSp>
          <p:nvCxnSpPr>
            <p:cNvPr id="7" name="Shape 7"/>
            <p:cNvCxnSpPr/>
            <p:nvPr/>
          </p:nvCxnSpPr>
          <p:spPr>
            <a:xfrm flipH="1">
              <a:off x="7425266" y="3681412"/>
              <a:ext cx="4763558" cy="3176585"/>
            </a:xfrm>
            <a:prstGeom prst="straightConnector1">
              <a:avLst/>
            </a:prstGeom>
            <a:noFill/>
            <a:ln cap="flat" cmpd="sng" w="9525">
              <a:solidFill>
                <a:srgbClr val="D8D8D8"/>
              </a:solidFill>
              <a:prstDash val="solid"/>
              <a:round/>
              <a:headEnd len="med" w="med" type="none"/>
              <a:tailEnd len="med" w="med" type="none"/>
            </a:ln>
          </p:spPr>
        </p:cxnSp>
        <p:sp>
          <p:nvSpPr>
            <p:cNvPr id="8" name="Shape 8"/>
            <p:cNvSpPr/>
            <p:nvPr/>
          </p:nvSpPr>
          <p:spPr>
            <a:xfrm>
              <a:off x="9181475" y="-8466"/>
              <a:ext cx="3007347" cy="6866465"/>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411"/>
              </a:schemeClr>
            </a:solidFill>
            <a:ln>
              <a:noFill/>
            </a:ln>
          </p:spPr>
        </p:sp>
        <p:sp>
          <p:nvSpPr>
            <p:cNvPr id="9" name="Shape 9"/>
            <p:cNvSpPr/>
            <p:nvPr/>
          </p:nvSpPr>
          <p:spPr>
            <a:xfrm>
              <a:off x="9603442" y="-8466"/>
              <a:ext cx="2588558" cy="6866465"/>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0" name="Shape 10"/>
            <p:cNvSpPr/>
            <p:nvPr/>
          </p:nvSpPr>
          <p:spPr>
            <a:xfrm>
              <a:off x="8932332" y="3048000"/>
              <a:ext cx="3259667" cy="3809998"/>
            </a:xfrm>
            <a:prstGeom prst="triangle">
              <a:avLst>
                <a:gd fmla="val 100000" name="adj"/>
              </a:avLst>
            </a:prstGeom>
            <a:solidFill>
              <a:schemeClr val="accent2">
                <a:alpha val="71372"/>
              </a:scheme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1" name="Shape 11"/>
            <p:cNvSpPr/>
            <p:nvPr/>
          </p:nvSpPr>
          <p:spPr>
            <a:xfrm>
              <a:off x="9334500" y="-8466"/>
              <a:ext cx="2854324" cy="6866465"/>
            </a:xfrm>
            <a:custGeom>
              <a:pathLst>
                <a:path extrusionOk="0" h="120000" w="120000">
                  <a:moveTo>
                    <a:pt x="0" y="0"/>
                  </a:moveTo>
                  <a:lnTo>
                    <a:pt x="120000" y="0"/>
                  </a:lnTo>
                  <a:lnTo>
                    <a:pt x="120000" y="119999"/>
                  </a:lnTo>
                  <a:lnTo>
                    <a:pt x="103873" y="119999"/>
                  </a:lnTo>
                  <a:lnTo>
                    <a:pt x="0" y="0"/>
                  </a:lnTo>
                  <a:close/>
                </a:path>
              </a:pathLst>
            </a:custGeom>
            <a:solidFill>
              <a:srgbClr val="3F7818">
                <a:alpha val="69411"/>
              </a:srgbClr>
            </a:solidFill>
            <a:ln>
              <a:noFill/>
            </a:ln>
          </p:spPr>
        </p:sp>
        <p:sp>
          <p:nvSpPr>
            <p:cNvPr id="12" name="Shape 12"/>
            <p:cNvSpPr/>
            <p:nvPr/>
          </p:nvSpPr>
          <p:spPr>
            <a:xfrm>
              <a:off x="10898728" y="-8466"/>
              <a:ext cx="1290093"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411"/>
              </a:srgbClr>
            </a:solidFill>
            <a:ln>
              <a:noFill/>
            </a:ln>
          </p:spPr>
        </p:sp>
        <p:sp>
          <p:nvSpPr>
            <p:cNvPr id="13" name="Shape 13"/>
            <p:cNvSpPr/>
            <p:nvPr/>
          </p:nvSpPr>
          <p:spPr>
            <a:xfrm>
              <a:off x="10938999" y="-8466"/>
              <a:ext cx="1249824"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313"/>
              </a:schemeClr>
            </a:solidFill>
            <a:ln>
              <a:noFill/>
            </a:ln>
          </p:spPr>
        </p:sp>
        <p:sp>
          <p:nvSpPr>
            <p:cNvPr id="14" name="Shape 14"/>
            <p:cNvSpPr/>
            <p:nvPr/>
          </p:nvSpPr>
          <p:spPr>
            <a:xfrm>
              <a:off x="10371664" y="3589867"/>
              <a:ext cx="1817159" cy="3268131"/>
            </a:xfrm>
            <a:prstGeom prst="triangle">
              <a:avLst>
                <a:gd fmla="val 100000" name="adj"/>
              </a:avLst>
            </a:prstGeom>
            <a:solidFill>
              <a:schemeClr val="accent1">
                <a:alpha val="80000"/>
              </a:scheme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5" name="Shape 15"/>
            <p:cNvSpPr/>
            <p:nvPr/>
          </p:nvSpPr>
          <p:spPr>
            <a:xfrm>
              <a:off x="0" y="4013200"/>
              <a:ext cx="448732" cy="2844800"/>
            </a:xfrm>
            <a:prstGeom prst="triangle">
              <a:avLst>
                <a:gd fmla="val 0" name="adj"/>
              </a:avLst>
            </a:prstGeom>
            <a:solidFill>
              <a:schemeClr val="accent1">
                <a:alpha val="84313"/>
              </a:scheme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grpSp>
      <p:sp>
        <p:nvSpPr>
          <p:cNvPr id="16" name="Shape 16"/>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buClr>
                <a:schemeClr val="accent1"/>
              </a:buClr>
              <a:buFont typeface="Trebuchet MS"/>
              <a:buNone/>
              <a:defRPr b="0" baseline="0" i="0" sz="3600" u="none" cap="none" strike="noStrike">
                <a:solidFill>
                  <a:schemeClr val="accent1"/>
                </a:solidFill>
                <a:latin typeface="Trebuchet MS"/>
                <a:ea typeface="Trebuchet MS"/>
                <a:cs typeface="Trebuchet MS"/>
                <a:sym typeface="Trebuchet MS"/>
                <a:rtl val="0"/>
              </a:defRPr>
            </a:lvl1pPr>
            <a:lvl2pPr indent="0" marL="0" marR="0" rtl="0" algn="l">
              <a:spcBef>
                <a:spcPts val="0"/>
              </a:spcBef>
              <a:defRPr b="0" baseline="0" i="0" sz="1800" u="none" cap="none" strike="noStrike">
                <a:solidFill>
                  <a:schemeClr val="dk2"/>
                </a:solidFill>
              </a:defRPr>
            </a:lvl2pPr>
            <a:lvl3pPr indent="0" marL="0" marR="0" rtl="0" algn="l">
              <a:spcBef>
                <a:spcPts val="0"/>
              </a:spcBef>
              <a:defRPr b="0" baseline="0" i="0" sz="1800" u="none" cap="none" strike="noStrike">
                <a:solidFill>
                  <a:schemeClr val="dk2"/>
                </a:solidFill>
              </a:defRPr>
            </a:lvl3pPr>
            <a:lvl4pPr indent="0" marL="0" marR="0" rtl="0" algn="l">
              <a:spcBef>
                <a:spcPts val="0"/>
              </a:spcBef>
              <a:defRPr b="0" baseline="0" i="0" sz="1800" u="none" cap="none" strike="noStrike">
                <a:solidFill>
                  <a:schemeClr val="dk2"/>
                </a:solidFill>
              </a:defRPr>
            </a:lvl4pPr>
            <a:lvl5pPr indent="0" marL="0" marR="0" rtl="0" algn="l">
              <a:spcBef>
                <a:spcPts val="0"/>
              </a:spcBef>
              <a:defRPr b="0" baseline="0" i="0" sz="1800" u="none" cap="none" strike="noStrike">
                <a:solidFill>
                  <a:schemeClr val="dk2"/>
                </a:solidFill>
              </a:defRPr>
            </a:lvl5pPr>
            <a:lvl6pPr indent="0" marL="0" marR="0" rtl="0" algn="l">
              <a:spcBef>
                <a:spcPts val="0"/>
              </a:spcBef>
              <a:defRPr b="0" baseline="0" i="0" sz="1800" u="none" cap="none" strike="noStrike">
                <a:solidFill>
                  <a:schemeClr val="dk2"/>
                </a:solidFill>
              </a:defRPr>
            </a:lvl6pPr>
            <a:lvl7pPr indent="0" marL="0" marR="0" rtl="0" algn="l">
              <a:spcBef>
                <a:spcPts val="0"/>
              </a:spcBef>
              <a:defRPr b="0" baseline="0" i="0" sz="1800" u="none" cap="none" strike="noStrike">
                <a:solidFill>
                  <a:schemeClr val="dk2"/>
                </a:solidFill>
              </a:defRPr>
            </a:lvl7pPr>
            <a:lvl8pPr indent="0" marL="0" marR="0" rtl="0" algn="l">
              <a:spcBef>
                <a:spcPts val="0"/>
              </a:spcBef>
              <a:defRPr b="0" baseline="0" i="0" sz="1800" u="none" cap="none" strike="noStrike">
                <a:solidFill>
                  <a:schemeClr val="dk2"/>
                </a:solidFill>
              </a:defRPr>
            </a:lvl8pPr>
            <a:lvl9pPr indent="0" marL="0" marR="0" rtl="0" algn="l">
              <a:spcBef>
                <a:spcPts val="0"/>
              </a:spcBef>
              <a:defRPr b="0" baseline="0" i="0" sz="1800" u="none" cap="none" strike="noStrike">
                <a:solidFill>
                  <a:schemeClr val="dk2"/>
                </a:solidFill>
              </a:defRPr>
            </a:lvl9pPr>
          </a:lstStyle>
          <a:p/>
        </p:txBody>
      </p:sp>
      <p:sp>
        <p:nvSpPr>
          <p:cNvPr id="17" name="Shape 17"/>
          <p:cNvSpPr txBox="1"/>
          <p:nvPr>
            <p:ph idx="1" type="body"/>
          </p:nvPr>
        </p:nvSpPr>
        <p:spPr>
          <a:xfrm>
            <a:off x="677333" y="2160589"/>
            <a:ext cx="8596668" cy="3880773"/>
          </a:xfrm>
          <a:prstGeom prst="rect">
            <a:avLst/>
          </a:prstGeom>
          <a:noFill/>
          <a:ln>
            <a:noFill/>
          </a:ln>
        </p:spPr>
        <p:txBody>
          <a:bodyPr anchorCtr="0" anchor="t" bIns="91425" lIns="91425" rIns="91425" tIns="91425"/>
          <a:lstStyle>
            <a:lvl1pPr indent="-139700" marL="342900" marR="0" rtl="0" algn="l">
              <a:lnSpc>
                <a:spcPct val="100000"/>
              </a:lnSpc>
              <a:spcBef>
                <a:spcPts val="1000"/>
              </a:spcBef>
              <a:spcAft>
                <a:spcPts val="0"/>
              </a:spcAft>
              <a:buClr>
                <a:schemeClr val="accent1"/>
              </a:buClr>
              <a:buFont typeface="Noto Sans Symbol"/>
              <a:buChar char="●"/>
              <a:defRPr b="0" baseline="0" i="0" sz="1800" u="none" cap="none" strike="noStrike">
                <a:solidFill>
                  <a:srgbClr val="3F3F3F"/>
                </a:solidFill>
                <a:latin typeface="Trebuchet MS"/>
                <a:ea typeface="Trebuchet MS"/>
                <a:cs typeface="Trebuchet MS"/>
                <a:sym typeface="Trebuchet MS"/>
                <a:rtl val="0"/>
              </a:defRPr>
            </a:lvl1pPr>
            <a:lvl2pPr indent="-107950" marL="742950" marR="0" rtl="0" algn="l">
              <a:lnSpc>
                <a:spcPct val="100000"/>
              </a:lnSpc>
              <a:spcBef>
                <a:spcPts val="1000"/>
              </a:spcBef>
              <a:spcAft>
                <a:spcPts val="0"/>
              </a:spcAft>
              <a:buClr>
                <a:schemeClr val="accent1"/>
              </a:buClr>
              <a:buFont typeface="Noto Sans Symbol"/>
              <a:buChar char="●"/>
              <a:defRPr b="0" baseline="0" i="0" sz="1600" u="none" cap="none" strike="noStrike">
                <a:solidFill>
                  <a:srgbClr val="3F3F3F"/>
                </a:solidFill>
                <a:latin typeface="Trebuchet MS"/>
                <a:ea typeface="Trebuchet MS"/>
                <a:cs typeface="Trebuchet MS"/>
                <a:sym typeface="Trebuchet MS"/>
                <a:rtl val="0"/>
              </a:defRPr>
            </a:lvl2pPr>
            <a:lvl3pPr indent="-76200" marL="1143000" marR="0" rtl="0" algn="l">
              <a:lnSpc>
                <a:spcPct val="100000"/>
              </a:lnSpc>
              <a:spcBef>
                <a:spcPts val="1000"/>
              </a:spcBef>
              <a:spcAft>
                <a:spcPts val="0"/>
              </a:spcAft>
              <a:buClr>
                <a:schemeClr val="accent1"/>
              </a:buClr>
              <a:buFont typeface="Noto Sans Symbol"/>
              <a:buChar char="●"/>
              <a:defRPr b="0" baseline="0" i="0" sz="1400" u="none" cap="none" strike="noStrike">
                <a:solidFill>
                  <a:srgbClr val="3F3F3F"/>
                </a:solidFill>
                <a:latin typeface="Trebuchet MS"/>
                <a:ea typeface="Trebuchet MS"/>
                <a:cs typeface="Trebuchet MS"/>
                <a:sym typeface="Trebuchet MS"/>
                <a:rtl val="0"/>
              </a:defRPr>
            </a:lvl3pPr>
            <a:lvl4pPr indent="-101600" marL="1600200" marR="0" rtl="0" algn="l">
              <a:lnSpc>
                <a:spcPct val="100000"/>
              </a:lnSpc>
              <a:spcBef>
                <a:spcPts val="1000"/>
              </a:spcBef>
              <a:spcAft>
                <a:spcPts val="0"/>
              </a:spcAft>
              <a:buClr>
                <a:schemeClr val="accent1"/>
              </a:buClr>
              <a:buFont typeface="Noto Sans Symbol"/>
              <a:buChar char="●"/>
              <a:defRPr b="0" baseline="0" i="0" sz="1200" u="none" cap="none" strike="noStrike">
                <a:solidFill>
                  <a:srgbClr val="3F3F3F"/>
                </a:solidFill>
                <a:latin typeface="Trebuchet MS"/>
                <a:ea typeface="Trebuchet MS"/>
                <a:cs typeface="Trebuchet MS"/>
                <a:sym typeface="Trebuchet MS"/>
                <a:rtl val="0"/>
              </a:defRPr>
            </a:lvl4pPr>
            <a:lvl5pPr indent="-101600" marL="2057400" marR="0" rtl="0" algn="l">
              <a:lnSpc>
                <a:spcPct val="100000"/>
              </a:lnSpc>
              <a:spcBef>
                <a:spcPts val="1000"/>
              </a:spcBef>
              <a:spcAft>
                <a:spcPts val="0"/>
              </a:spcAft>
              <a:buClr>
                <a:schemeClr val="accent1"/>
              </a:buClr>
              <a:buFont typeface="Noto Sans Symbol"/>
              <a:buChar char="●"/>
              <a:defRPr b="0" baseline="0" i="0" sz="1200" u="none" cap="none" strike="noStrike">
                <a:solidFill>
                  <a:srgbClr val="3F3F3F"/>
                </a:solidFill>
                <a:latin typeface="Trebuchet MS"/>
                <a:ea typeface="Trebuchet MS"/>
                <a:cs typeface="Trebuchet MS"/>
                <a:sym typeface="Trebuchet MS"/>
                <a:rtl val="0"/>
              </a:defRPr>
            </a:lvl5pPr>
            <a:lvl6pPr indent="-101600" marL="2514600" marR="0" rtl="0" algn="l">
              <a:lnSpc>
                <a:spcPct val="100000"/>
              </a:lnSpc>
              <a:spcBef>
                <a:spcPts val="1000"/>
              </a:spcBef>
              <a:spcAft>
                <a:spcPts val="0"/>
              </a:spcAft>
              <a:buClr>
                <a:schemeClr val="accent1"/>
              </a:buClr>
              <a:buFont typeface="Noto Sans Symbol"/>
              <a:buChar char="●"/>
              <a:defRPr b="0" baseline="0" i="0" sz="1200" u="none" cap="none" strike="noStrike">
                <a:solidFill>
                  <a:srgbClr val="3F3F3F"/>
                </a:solidFill>
                <a:latin typeface="Trebuchet MS"/>
                <a:ea typeface="Trebuchet MS"/>
                <a:cs typeface="Trebuchet MS"/>
                <a:sym typeface="Trebuchet MS"/>
                <a:rtl val="0"/>
              </a:defRPr>
            </a:lvl6pPr>
            <a:lvl7pPr indent="-101600" marL="2971800" marR="0" rtl="0" algn="l">
              <a:lnSpc>
                <a:spcPct val="100000"/>
              </a:lnSpc>
              <a:spcBef>
                <a:spcPts val="1000"/>
              </a:spcBef>
              <a:spcAft>
                <a:spcPts val="0"/>
              </a:spcAft>
              <a:buClr>
                <a:schemeClr val="accent1"/>
              </a:buClr>
              <a:buFont typeface="Noto Sans Symbol"/>
              <a:buChar char="●"/>
              <a:defRPr b="0" baseline="0" i="0" sz="1200" u="none" cap="none" strike="noStrike">
                <a:solidFill>
                  <a:srgbClr val="3F3F3F"/>
                </a:solidFill>
                <a:latin typeface="Trebuchet MS"/>
                <a:ea typeface="Trebuchet MS"/>
                <a:cs typeface="Trebuchet MS"/>
                <a:sym typeface="Trebuchet MS"/>
                <a:rtl val="0"/>
              </a:defRPr>
            </a:lvl7pPr>
            <a:lvl8pPr indent="-101600" marL="3429000" marR="0" rtl="0" algn="l">
              <a:lnSpc>
                <a:spcPct val="100000"/>
              </a:lnSpc>
              <a:spcBef>
                <a:spcPts val="1000"/>
              </a:spcBef>
              <a:spcAft>
                <a:spcPts val="0"/>
              </a:spcAft>
              <a:buClr>
                <a:schemeClr val="accent1"/>
              </a:buClr>
              <a:buFont typeface="Noto Sans Symbol"/>
              <a:buChar char="●"/>
              <a:defRPr b="0" baseline="0" i="0" sz="1200" u="none" cap="none" strike="noStrike">
                <a:solidFill>
                  <a:srgbClr val="3F3F3F"/>
                </a:solidFill>
                <a:latin typeface="Trebuchet MS"/>
                <a:ea typeface="Trebuchet MS"/>
                <a:cs typeface="Trebuchet MS"/>
                <a:sym typeface="Trebuchet MS"/>
                <a:rtl val="0"/>
              </a:defRPr>
            </a:lvl8pPr>
            <a:lvl9pPr indent="-101600" marL="3886200" marR="0" rtl="0" algn="l">
              <a:lnSpc>
                <a:spcPct val="100000"/>
              </a:lnSpc>
              <a:spcBef>
                <a:spcPts val="1000"/>
              </a:spcBef>
              <a:spcAft>
                <a:spcPts val="0"/>
              </a:spcAft>
              <a:buClr>
                <a:schemeClr val="accent1"/>
              </a:buClr>
              <a:buFont typeface="Noto Sans Symbol"/>
              <a:buChar char="●"/>
              <a:defRPr b="0" baseline="0" i="0" sz="1200" u="none" cap="none" strike="noStrike">
                <a:solidFill>
                  <a:srgbClr val="3F3F3F"/>
                </a:solidFill>
                <a:latin typeface="Trebuchet MS"/>
                <a:ea typeface="Trebuchet MS"/>
                <a:cs typeface="Trebuchet MS"/>
                <a:sym typeface="Trebuchet MS"/>
                <a:rtl val="0"/>
              </a:defRPr>
            </a:lvl9pPr>
          </a:lstStyle>
          <a:p/>
        </p:txBody>
      </p:sp>
      <p:sp>
        <p:nvSpPr>
          <p:cNvPr id="18" name="Shape 18"/>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19" name="Shape 19"/>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888888"/>
              </a:buClr>
              <a:buFont typeface="Trebuchet MS"/>
              <a:buNone/>
              <a:defRPr b="0" baseline="0" i="0" sz="900" u="none" cap="none" strike="noStrike">
                <a:solidFill>
                  <a:srgbClr val="888888"/>
                </a:solidFill>
                <a:latin typeface="Trebuchet MS"/>
                <a:ea typeface="Trebuchet MS"/>
                <a:cs typeface="Trebuchet MS"/>
                <a:sym typeface="Trebuchet MS"/>
                <a:rtl val="0"/>
              </a:defRPr>
            </a:lvl1pPr>
            <a:lvl2pPr indent="0" marL="457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2pPr>
            <a:lvl3pPr indent="0" marL="914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3pPr>
            <a:lvl4pPr indent="0" marL="1371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4pPr>
            <a:lvl5pPr indent="0" marL="18288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5pPr>
            <a:lvl6pPr indent="0" marL="22860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6pPr>
            <a:lvl7pPr indent="0" marL="27432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7pPr>
            <a:lvl8pPr indent="0" marL="32004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8pPr>
            <a:lvl9pPr indent="0" marL="3657600" marR="0" rtl="0" algn="l">
              <a:lnSpc>
                <a:spcPct val="100000"/>
              </a:lnSpc>
              <a:spcBef>
                <a:spcPts val="0"/>
              </a:spcBef>
              <a:spcAft>
                <a:spcPts val="0"/>
              </a:spcAft>
              <a:buClr>
                <a:schemeClr val="dk1"/>
              </a:buClr>
              <a:buFont typeface="Trebuchet MS"/>
              <a:buNone/>
              <a:defRPr b="0" baseline="0" i="0" sz="1800" u="none" cap="none" strike="noStrike">
                <a:solidFill>
                  <a:schemeClr val="dk1"/>
                </a:solidFill>
                <a:latin typeface="Trebuchet MS"/>
                <a:ea typeface="Trebuchet MS"/>
                <a:cs typeface="Trebuchet MS"/>
                <a:sym typeface="Trebuchet MS"/>
                <a:rtl val="0"/>
              </a:defRPr>
            </a:lvl9pPr>
          </a:lstStyle>
          <a:p/>
        </p:txBody>
      </p:sp>
      <p:sp>
        <p:nvSpPr>
          <p:cNvPr id="20" name="Shape 20"/>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tl val="0"/>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9.jpg"/><Relationship Id="rId4" Type="http://schemas.openxmlformats.org/officeDocument/2006/relationships/image" Target="../media/image0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4.jpg"/><Relationship Id="rId4" Type="http://schemas.openxmlformats.org/officeDocument/2006/relationships/image" Target="../media/image0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ctrTitle"/>
          </p:nvPr>
        </p:nvSpPr>
        <p:spPr>
          <a:xfrm>
            <a:off x="532262" y="2404533"/>
            <a:ext cx="9567079" cy="16463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lang="en-US"/>
              <a:t>CYBERMINER SOFTWARE</a:t>
            </a:r>
            <a:r>
              <a:rPr b="0" baseline="0" i="0" lang="en-US" sz="5400" u="none" cap="none" strike="noStrike">
                <a:solidFill>
                  <a:schemeClr val="accent1"/>
                </a:solidFill>
                <a:latin typeface="Trebuchet MS"/>
                <a:ea typeface="Trebuchet MS"/>
                <a:cs typeface="Trebuchet MS"/>
                <a:sym typeface="Trebuchet MS"/>
                <a:rtl val="0"/>
              </a:rPr>
              <a:t> SYSTEM</a:t>
            </a:r>
          </a:p>
        </p:txBody>
      </p:sp>
      <p:sp>
        <p:nvSpPr>
          <p:cNvPr id="143" name="Shape 143"/>
          <p:cNvSpPr txBox="1"/>
          <p:nvPr>
            <p:ph idx="1" type="subTitle"/>
          </p:nvPr>
        </p:nvSpPr>
        <p:spPr>
          <a:xfrm>
            <a:off x="1507066" y="4050832"/>
            <a:ext cx="7766936" cy="1096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accent1"/>
              </a:buClr>
              <a:buSzPct val="25000"/>
              <a:buFont typeface="Noto Sans Symbol"/>
              <a:buNone/>
            </a:pPr>
            <a:r>
              <a:rPr b="0" baseline="0" i="0" lang="en-US" sz="2000" u="none" cap="none" strike="noStrike">
                <a:solidFill>
                  <a:schemeClr val="dk1"/>
                </a:solidFill>
                <a:latin typeface="Trebuchet MS"/>
                <a:ea typeface="Trebuchet MS"/>
                <a:cs typeface="Trebuchet MS"/>
                <a:sym typeface="Trebuchet MS"/>
                <a:rtl val="0"/>
              </a:rPr>
              <a:t>CS/SE 6362 - ADVANCED SOFTWARE ARCHITECTURE AND DESIGN</a:t>
            </a:r>
          </a:p>
          <a:p>
            <a:pPr indent="0" lvl="0" marL="0" marR="0" rtl="0" algn="r">
              <a:lnSpc>
                <a:spcPct val="100000"/>
              </a:lnSpc>
              <a:spcBef>
                <a:spcPts val="1000"/>
              </a:spcBef>
              <a:spcAft>
                <a:spcPts val="0"/>
              </a:spcAft>
              <a:buClr>
                <a:schemeClr val="accent1"/>
              </a:buClr>
              <a:buSzPct val="25000"/>
              <a:buFont typeface="Noto Sans Symbol"/>
              <a:buNone/>
            </a:pPr>
            <a:r>
              <a:rPr b="0" baseline="0" i="0" lang="en-US" sz="2000" u="none" cap="none" strike="noStrike">
                <a:solidFill>
                  <a:schemeClr val="dk1"/>
                </a:solidFill>
                <a:latin typeface="Trebuchet MS"/>
                <a:ea typeface="Trebuchet MS"/>
                <a:cs typeface="Trebuchet MS"/>
                <a:sym typeface="Trebuchet MS"/>
                <a:rtl val="0"/>
              </a:rPr>
              <a:t>FALL 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idx="1" type="body"/>
          </p:nvPr>
        </p:nvSpPr>
        <p:spPr>
          <a:xfrm>
            <a:off x="633027" y="1002075"/>
            <a:ext cx="8592900" cy="5493298"/>
          </a:xfrm>
          <a:prstGeom prst="rect">
            <a:avLst/>
          </a:prstGeom>
          <a:noFill/>
          <a:ln>
            <a:noFill/>
          </a:ln>
        </p:spPr>
        <p:txBody>
          <a:bodyPr anchorCtr="0" anchor="t" bIns="45700" lIns="45700" rIns="45700" tIns="45700">
            <a:noAutofit/>
          </a:bodyPr>
          <a:lstStyle/>
          <a:p>
            <a:pPr indent="-342901" lvl="1" marL="469901" marR="0" rtl="0" algn="l">
              <a:lnSpc>
                <a:spcPct val="90000"/>
              </a:lnSpc>
              <a:spcBef>
                <a:spcPts val="0"/>
              </a:spcBef>
              <a:spcAft>
                <a:spcPts val="0"/>
              </a:spcAft>
              <a:buClr>
                <a:schemeClr val="accent1"/>
              </a:buClr>
              <a:buSzPct val="100000"/>
              <a:buFont typeface="Noto Sans Symbol"/>
              <a:buChar char="➢"/>
            </a:pPr>
            <a:r>
              <a:rPr b="0" baseline="0" i="0" lang="en-US" sz="2000" u="none" cap="none" strike="noStrike">
                <a:solidFill>
                  <a:schemeClr val="dk1"/>
                </a:solidFill>
                <a:latin typeface="Arial"/>
                <a:ea typeface="Arial"/>
                <a:cs typeface="Arial"/>
                <a:sym typeface="Arial"/>
                <a:rtl val="0"/>
              </a:rPr>
              <a:t>ABSTRACT DATA TYPE MODEL(ADT)</a:t>
            </a:r>
          </a:p>
          <a:p>
            <a:pPr indent="0" lvl="0" marL="914400" marR="0" rtl="0" algn="l">
              <a:lnSpc>
                <a:spcPct val="90000"/>
              </a:lnSpc>
              <a:spcBef>
                <a:spcPts val="0"/>
              </a:spcBef>
              <a:spcAft>
                <a:spcPts val="0"/>
              </a:spcAft>
              <a:buNone/>
            </a:pPr>
            <a:r>
              <a:t/>
            </a:r>
            <a:endParaRPr/>
          </a:p>
          <a:p>
            <a:pPr indent="48260" lvl="0" marL="91440" marR="0" rtl="0" algn="l">
              <a:lnSpc>
                <a:spcPct val="90000"/>
              </a:lnSpc>
              <a:spcBef>
                <a:spcPts val="1600"/>
              </a:spcBef>
              <a:spcAft>
                <a:spcPts val="200"/>
              </a:spcAft>
              <a:buClr>
                <a:schemeClr val="accent1"/>
              </a:buClr>
              <a:buFont typeface="Arial"/>
              <a:buNone/>
            </a:pPr>
            <a:r>
              <a:t/>
            </a:r>
            <a:endParaRPr b="0" baseline="0" i="0" sz="2200" u="none" cap="none" strike="noStrike">
              <a:solidFill>
                <a:schemeClr val="dk1"/>
              </a:solidFill>
              <a:latin typeface="Arial"/>
              <a:ea typeface="Arial"/>
              <a:cs typeface="Arial"/>
              <a:sym typeface="Arial"/>
              <a:rtl val="0"/>
            </a:endParaRPr>
          </a:p>
        </p:txBody>
      </p:sp>
      <p:sp>
        <p:nvSpPr>
          <p:cNvPr id="198" name="Shape 198"/>
          <p:cNvSpPr txBox="1"/>
          <p:nvPr>
            <p:ph type="title"/>
          </p:nvPr>
        </p:nvSpPr>
        <p:spPr>
          <a:xfrm>
            <a:off x="677333" y="421789"/>
            <a:ext cx="8504244" cy="580293"/>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tl val="0"/>
              </a:rPr>
              <a:t>ARCHITECTURAL DESIGN</a:t>
            </a:r>
          </a:p>
        </p:txBody>
      </p:sp>
      <p:pic>
        <p:nvPicPr>
          <p:cNvPr id="199" name="Shape 199"/>
          <p:cNvPicPr preferRelativeResize="0"/>
          <p:nvPr/>
        </p:nvPicPr>
        <p:blipFill>
          <a:blip r:embed="rId3">
            <a:alphaModFix/>
          </a:blip>
          <a:stretch>
            <a:fillRect/>
          </a:stretch>
        </p:blipFill>
        <p:spPr>
          <a:xfrm>
            <a:off x="1246950" y="1475550"/>
            <a:ext cx="9071349" cy="50198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idx="1" type="body"/>
          </p:nvPr>
        </p:nvSpPr>
        <p:spPr>
          <a:xfrm>
            <a:off x="633027" y="1002075"/>
            <a:ext cx="8592900" cy="5493299"/>
          </a:xfrm>
          <a:prstGeom prst="rect">
            <a:avLst/>
          </a:prstGeom>
          <a:noFill/>
          <a:ln>
            <a:noFill/>
          </a:ln>
        </p:spPr>
        <p:txBody>
          <a:bodyPr anchorCtr="0" anchor="t" bIns="45700" lIns="45700" rIns="45700" tIns="45700">
            <a:noAutofit/>
          </a:bodyPr>
          <a:lstStyle/>
          <a:p>
            <a:pPr indent="0" lvl="0" marL="914400" marR="0" rtl="0" algn="l">
              <a:lnSpc>
                <a:spcPct val="90000"/>
              </a:lnSpc>
              <a:spcBef>
                <a:spcPts val="0"/>
              </a:spcBef>
              <a:spcAft>
                <a:spcPts val="0"/>
              </a:spcAft>
              <a:buNone/>
            </a:pPr>
            <a:r>
              <a:t/>
            </a:r>
            <a:endParaRPr/>
          </a:p>
          <a:p>
            <a:pPr indent="48260" lvl="0" marL="91440" marR="0" rtl="0" algn="l">
              <a:lnSpc>
                <a:spcPct val="90000"/>
              </a:lnSpc>
              <a:spcBef>
                <a:spcPts val="1600"/>
              </a:spcBef>
              <a:spcAft>
                <a:spcPts val="200"/>
              </a:spcAft>
              <a:buClr>
                <a:schemeClr val="accent1"/>
              </a:buClr>
              <a:buFont typeface="Arial"/>
              <a:buNone/>
            </a:pPr>
            <a:r>
              <a:t/>
            </a:r>
            <a:endParaRPr b="0" baseline="0" i="0" sz="2200" u="none" cap="none" strike="noStrike">
              <a:solidFill>
                <a:schemeClr val="dk1"/>
              </a:solidFill>
              <a:latin typeface="Arial"/>
              <a:ea typeface="Arial"/>
              <a:cs typeface="Arial"/>
              <a:sym typeface="Arial"/>
            </a:endParaRPr>
          </a:p>
        </p:txBody>
      </p:sp>
      <p:sp>
        <p:nvSpPr>
          <p:cNvPr id="205" name="Shape 205"/>
          <p:cNvSpPr txBox="1"/>
          <p:nvPr>
            <p:ph type="title"/>
          </p:nvPr>
        </p:nvSpPr>
        <p:spPr>
          <a:xfrm>
            <a:off x="677333" y="421789"/>
            <a:ext cx="8504100" cy="580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DESIGN PATTERN</a:t>
            </a:r>
          </a:p>
        </p:txBody>
      </p:sp>
      <p:pic>
        <p:nvPicPr>
          <p:cNvPr id="206" name="Shape 206"/>
          <p:cNvPicPr preferRelativeResize="0"/>
          <p:nvPr/>
        </p:nvPicPr>
        <p:blipFill>
          <a:blip r:embed="rId3">
            <a:alphaModFix/>
          </a:blip>
          <a:stretch>
            <a:fillRect/>
          </a:stretch>
        </p:blipFill>
        <p:spPr>
          <a:xfrm>
            <a:off x="3305175" y="1571500"/>
            <a:ext cx="5581650" cy="48196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idx="4294967295" type="title"/>
          </p:nvPr>
        </p:nvSpPr>
        <p:spPr>
          <a:xfrm>
            <a:off x="752249" y="107926"/>
            <a:ext cx="7088099" cy="3450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lang="en-US" sz="3000"/>
              <a:t>CYBERMINER</a:t>
            </a:r>
            <a:r>
              <a:rPr b="0" baseline="0" i="0" lang="en-US" sz="3000" u="none" cap="none" strike="noStrike">
                <a:solidFill>
                  <a:schemeClr val="accent1"/>
                </a:solidFill>
                <a:latin typeface="Trebuchet MS"/>
                <a:ea typeface="Trebuchet MS"/>
                <a:cs typeface="Trebuchet MS"/>
                <a:sym typeface="Trebuchet MS"/>
                <a:rtl val="0"/>
              </a:rPr>
              <a:t> CLASS DIAGRAM</a:t>
            </a:r>
          </a:p>
        </p:txBody>
      </p:sp>
      <p:pic>
        <p:nvPicPr>
          <p:cNvPr id="212" name="Shape 212"/>
          <p:cNvPicPr preferRelativeResize="0"/>
          <p:nvPr/>
        </p:nvPicPr>
        <p:blipFill>
          <a:blip r:embed="rId3">
            <a:alphaModFix/>
          </a:blip>
          <a:stretch>
            <a:fillRect/>
          </a:stretch>
        </p:blipFill>
        <p:spPr>
          <a:xfrm>
            <a:off x="1180775" y="598649"/>
            <a:ext cx="7440025" cy="60713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idx="1" type="body"/>
          </p:nvPr>
        </p:nvSpPr>
        <p:spPr>
          <a:xfrm>
            <a:off x="403350" y="776875"/>
            <a:ext cx="11385299" cy="5818499"/>
          </a:xfrm>
          <a:prstGeom prst="rect">
            <a:avLst/>
          </a:prstGeom>
        </p:spPr>
        <p:txBody>
          <a:bodyPr anchorCtr="0" anchor="t" bIns="91425" lIns="91425" rIns="91425" tIns="91425">
            <a:noAutofit/>
          </a:bodyPr>
          <a:lstStyle/>
          <a:p>
            <a:pPr rtl="0">
              <a:spcBef>
                <a:spcPts val="0"/>
              </a:spcBef>
              <a:buNone/>
            </a:pPr>
            <a:r>
              <a:rPr lang="en-US"/>
              <a:t>There are 9 classes namely- MasterControl, RequestHandler, KWICData, LineStorage, CircularShift, Noise Eliminator, SearchModule, Alphabetizer, DataAccessModule</a:t>
            </a:r>
          </a:p>
          <a:p>
            <a:pPr rtl="0">
              <a:spcBef>
                <a:spcPts val="0"/>
              </a:spcBef>
              <a:buNone/>
            </a:pPr>
            <a:r>
              <a:rPr lang="en-US"/>
              <a:t>MasterControl handles the sequence between 5 other modules. It delegates the request to RequestHandler sub-module. It also handles the request received from Front Controller and sequences the processing of data by deciding which module to instantiate.</a:t>
            </a:r>
          </a:p>
          <a:p>
            <a:pPr rtl="0">
              <a:spcBef>
                <a:spcPts val="0"/>
              </a:spcBef>
              <a:buNone/>
            </a:pPr>
            <a:r>
              <a:rPr lang="en-US"/>
              <a:t>Next is the RequestHandler which passes on the input to other modules and handles requests.</a:t>
            </a:r>
          </a:p>
          <a:p>
            <a:pPr rtl="0">
              <a:spcBef>
                <a:spcPts val="0"/>
              </a:spcBef>
              <a:buNone/>
            </a:pPr>
            <a:r>
              <a:rPr lang="en-US"/>
              <a:t>The KWICData module is responsible for setting and getting the KWICData for modules like LineStorage, CircularShift, Alphabetizer and NoiseEliminator.</a:t>
            </a:r>
          </a:p>
          <a:p>
            <a:pPr rtl="0">
              <a:spcBef>
                <a:spcPts val="0"/>
              </a:spcBef>
              <a:buNone/>
            </a:pPr>
            <a:r>
              <a:rPr lang="en-US"/>
              <a:t>Line Storage creates, accesses and possibly deletes characters, words or lines.</a:t>
            </a:r>
          </a:p>
          <a:p>
            <a:pPr rtl="0">
              <a:spcBef>
                <a:spcPts val="0"/>
              </a:spcBef>
              <a:buNone/>
            </a:pPr>
            <a:r>
              <a:rPr lang="en-US"/>
              <a:t>CircularShift creates (virtual) lines of the circular shifts of the stored lines.</a:t>
            </a:r>
          </a:p>
          <a:p>
            <a:pPr rtl="0">
              <a:spcBef>
                <a:spcPts val="0"/>
              </a:spcBef>
              <a:buNone/>
            </a:pPr>
            <a:r>
              <a:rPr lang="en-US"/>
              <a:t>Alphabetizer creates alphabetized lines of the circular shift lines.</a:t>
            </a:r>
          </a:p>
          <a:p>
            <a:pPr rtl="0">
              <a:spcBef>
                <a:spcPts val="0"/>
              </a:spcBef>
              <a:buNone/>
            </a:pPr>
            <a:r>
              <a:rPr lang="en-US"/>
              <a:t>NoiseEliminator removes words like A, an, the, of, for, and etc.</a:t>
            </a:r>
          </a:p>
          <a:p>
            <a:pPr rtl="0">
              <a:spcBef>
                <a:spcPts val="0"/>
              </a:spcBef>
              <a:buNone/>
            </a:pPr>
            <a:r>
              <a:rPr lang="en-US"/>
              <a:t>SearchModule helps in the main functionality of searching the database for the string that the user has requested for. DataAccessModule returns the data requested by the search module.</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sp>
        <p:nvSpPr>
          <p:cNvPr id="218" name="Shape 218"/>
          <p:cNvSpPr txBox="1"/>
          <p:nvPr>
            <p:ph type="title"/>
          </p:nvPr>
        </p:nvSpPr>
        <p:spPr>
          <a:xfrm>
            <a:off x="707358" y="331714"/>
            <a:ext cx="8504100" cy="580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lang="en-US"/>
              <a:t>CLASS DIAGRAM DESCRIPTION</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677333" y="609600"/>
            <a:ext cx="8596800" cy="1320899"/>
          </a:xfrm>
          <a:prstGeom prst="rect">
            <a:avLst/>
          </a:prstGeom>
        </p:spPr>
        <p:txBody>
          <a:bodyPr anchorCtr="0" anchor="t" bIns="91425" lIns="91425" rIns="91425" tIns="91425">
            <a:noAutofit/>
          </a:bodyPr>
          <a:lstStyle/>
          <a:p>
            <a:pPr>
              <a:spcBef>
                <a:spcPts val="0"/>
              </a:spcBef>
              <a:buNone/>
            </a:pPr>
            <a:r>
              <a:rPr lang="en-US"/>
              <a:t>SEQUENCE DIAGRAM</a:t>
            </a:r>
          </a:p>
        </p:txBody>
      </p:sp>
      <p:pic>
        <p:nvPicPr>
          <p:cNvPr id="224" name="Shape 224"/>
          <p:cNvPicPr preferRelativeResize="0"/>
          <p:nvPr/>
        </p:nvPicPr>
        <p:blipFill>
          <a:blip r:embed="rId3">
            <a:alphaModFix/>
          </a:blip>
          <a:stretch>
            <a:fillRect/>
          </a:stretch>
        </p:blipFill>
        <p:spPr>
          <a:xfrm>
            <a:off x="545887" y="1289399"/>
            <a:ext cx="11100224" cy="541767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idx="1" type="body"/>
          </p:nvPr>
        </p:nvSpPr>
        <p:spPr>
          <a:xfrm>
            <a:off x="677333" y="1446662"/>
            <a:ext cx="9017811" cy="4878981"/>
          </a:xfrm>
          <a:prstGeom prst="rect">
            <a:avLst/>
          </a:prstGeom>
          <a:noFill/>
          <a:ln>
            <a:noFill/>
          </a:ln>
        </p:spPr>
        <p:txBody>
          <a:bodyPr anchorCtr="0" anchor="t" bIns="45700" lIns="45700" rIns="45700" tIns="45700">
            <a:noAutofit/>
          </a:bodyPr>
          <a:lstStyle/>
          <a:p>
            <a:pPr indent="-342900" lvl="0" marL="342900" marR="0" rtl="0" algn="l">
              <a:lnSpc>
                <a:spcPct val="150000"/>
              </a:lnSpc>
              <a:spcBef>
                <a:spcPts val="0"/>
              </a:spcBef>
              <a:spcAft>
                <a:spcPts val="0"/>
              </a:spcAft>
              <a:buClr>
                <a:schemeClr val="accent1"/>
              </a:buClr>
              <a:buSzPct val="100000"/>
              <a:buFont typeface="Noto Sans Symbol"/>
              <a:buChar char="➢"/>
            </a:pPr>
            <a:r>
              <a:rPr b="0" baseline="0" i="0" lang="en-US" sz="1700" u="none" cap="none" strike="noStrike">
                <a:solidFill>
                  <a:schemeClr val="dk1"/>
                </a:solidFill>
                <a:latin typeface="Trebuchet MS"/>
                <a:ea typeface="Trebuchet MS"/>
                <a:cs typeface="Trebuchet MS"/>
                <a:sym typeface="Trebuchet MS"/>
              </a:rPr>
              <a:t>Abstraction and Encapsulation – ADT</a:t>
            </a:r>
          </a:p>
          <a:p>
            <a:pPr indent="-342900" lvl="0" marL="342900" marR="0" rtl="0" algn="l">
              <a:lnSpc>
                <a:spcPct val="150000"/>
              </a:lnSpc>
              <a:spcBef>
                <a:spcPts val="1400"/>
              </a:spcBef>
              <a:spcAft>
                <a:spcPts val="0"/>
              </a:spcAft>
              <a:buClr>
                <a:schemeClr val="accent1"/>
              </a:buClr>
              <a:buSzPct val="100000"/>
              <a:buFont typeface="Noto Sans Symbol"/>
              <a:buChar char="➢"/>
            </a:pPr>
            <a:r>
              <a:rPr b="0" baseline="0" i="0" lang="en-US" sz="1700" u="none" cap="none" strike="noStrike">
                <a:solidFill>
                  <a:schemeClr val="dk1"/>
                </a:solidFill>
                <a:latin typeface="Trebuchet MS"/>
                <a:ea typeface="Trebuchet MS"/>
                <a:cs typeface="Trebuchet MS"/>
                <a:sym typeface="Trebuchet MS"/>
              </a:rPr>
              <a:t>Implementation of Interface</a:t>
            </a:r>
          </a:p>
          <a:p>
            <a:pPr indent="-342900" lvl="0" marL="342900" marR="0" rtl="0" algn="l">
              <a:lnSpc>
                <a:spcPct val="150000"/>
              </a:lnSpc>
              <a:spcBef>
                <a:spcPts val="1400"/>
              </a:spcBef>
              <a:spcAft>
                <a:spcPts val="0"/>
              </a:spcAft>
              <a:buClr>
                <a:schemeClr val="accent1"/>
              </a:buClr>
              <a:buSzPct val="100000"/>
              <a:buFont typeface="Noto Sans Symbol"/>
              <a:buChar char="➢"/>
            </a:pPr>
            <a:r>
              <a:rPr b="0" baseline="0" i="0" lang="en-US" sz="1700" u="none" cap="none" strike="noStrike">
                <a:solidFill>
                  <a:schemeClr val="dk1"/>
                </a:solidFill>
                <a:latin typeface="Trebuchet MS"/>
                <a:ea typeface="Trebuchet MS"/>
                <a:cs typeface="Trebuchet MS"/>
                <a:sym typeface="Trebuchet MS"/>
              </a:rPr>
              <a:t>Advantages of ADT</a:t>
            </a:r>
          </a:p>
          <a:p>
            <a:pPr indent="-285750" lvl="1" marL="742950" marR="0" rtl="0" algn="l">
              <a:lnSpc>
                <a:spcPct val="150000"/>
              </a:lnSpc>
              <a:spcBef>
                <a:spcPts val="1400"/>
              </a:spcBef>
              <a:spcAft>
                <a:spcPts val="0"/>
              </a:spcAft>
              <a:buClr>
                <a:schemeClr val="accent1"/>
              </a:buClr>
              <a:buSzPct val="100000"/>
              <a:buFont typeface="Noto Sans Symbol"/>
              <a:buChar char="➢"/>
            </a:pPr>
            <a:r>
              <a:rPr b="0" baseline="0" i="0" lang="en-US" sz="1500" u="none" cap="none" strike="noStrike">
                <a:solidFill>
                  <a:schemeClr val="dk1"/>
                </a:solidFill>
                <a:latin typeface="Trebuchet MS"/>
                <a:ea typeface="Trebuchet MS"/>
                <a:cs typeface="Trebuchet MS"/>
                <a:sym typeface="Trebuchet MS"/>
              </a:rPr>
              <a:t>Reusability	</a:t>
            </a:r>
          </a:p>
          <a:p>
            <a:pPr indent="-285750" lvl="1" marL="742950" marR="0" rtl="0" algn="l">
              <a:lnSpc>
                <a:spcPct val="150000"/>
              </a:lnSpc>
              <a:spcBef>
                <a:spcPts val="1400"/>
              </a:spcBef>
              <a:spcAft>
                <a:spcPts val="0"/>
              </a:spcAft>
              <a:buClr>
                <a:schemeClr val="accent1"/>
              </a:buClr>
              <a:buSzPct val="100000"/>
              <a:buFont typeface="Noto Sans Symbol"/>
              <a:buChar char="➢"/>
            </a:pPr>
            <a:r>
              <a:rPr b="0" baseline="0" i="0" lang="en-US" sz="1500" u="none" cap="none" strike="noStrike">
                <a:solidFill>
                  <a:schemeClr val="dk1"/>
                </a:solidFill>
                <a:latin typeface="Trebuchet MS"/>
                <a:ea typeface="Trebuchet MS"/>
                <a:cs typeface="Trebuchet MS"/>
                <a:sym typeface="Trebuchet MS"/>
              </a:rPr>
              <a:t>Portability</a:t>
            </a:r>
          </a:p>
          <a:p>
            <a:pPr indent="-285750" lvl="1" marL="742950" marR="0" rtl="0" algn="l">
              <a:lnSpc>
                <a:spcPct val="150000"/>
              </a:lnSpc>
              <a:spcBef>
                <a:spcPts val="1400"/>
              </a:spcBef>
              <a:spcAft>
                <a:spcPts val="0"/>
              </a:spcAft>
              <a:buClr>
                <a:schemeClr val="accent1"/>
              </a:buClr>
              <a:buSzPct val="100000"/>
              <a:buFont typeface="Noto Sans Symbol"/>
              <a:buChar char="➢"/>
            </a:pPr>
            <a:r>
              <a:rPr b="0" baseline="0" i="0" lang="en-US" sz="1500" u="none" cap="none" strike="noStrike">
                <a:solidFill>
                  <a:schemeClr val="dk1"/>
                </a:solidFill>
                <a:latin typeface="Trebuchet MS"/>
                <a:ea typeface="Trebuchet MS"/>
                <a:cs typeface="Trebuchet MS"/>
                <a:sym typeface="Trebuchet MS"/>
              </a:rPr>
              <a:t>Robustness</a:t>
            </a:r>
          </a:p>
          <a:p>
            <a:pPr indent="-285750" lvl="1" marL="742950" marR="0" rtl="0" algn="l">
              <a:lnSpc>
                <a:spcPct val="150000"/>
              </a:lnSpc>
              <a:spcBef>
                <a:spcPts val="1400"/>
              </a:spcBef>
              <a:spcAft>
                <a:spcPts val="0"/>
              </a:spcAft>
              <a:buClr>
                <a:schemeClr val="accent1"/>
              </a:buClr>
              <a:buSzPct val="100000"/>
              <a:buFont typeface="Noto Sans Symbol"/>
              <a:buChar char="➢"/>
            </a:pPr>
            <a:r>
              <a:rPr b="0" baseline="0" i="0" lang="en-US" sz="1500" u="none" cap="none" strike="noStrike">
                <a:solidFill>
                  <a:schemeClr val="dk1"/>
                </a:solidFill>
                <a:latin typeface="Trebuchet MS"/>
                <a:ea typeface="Trebuchet MS"/>
                <a:cs typeface="Trebuchet MS"/>
                <a:sym typeface="Trebuchet MS"/>
              </a:rPr>
              <a:t>Maintainability</a:t>
            </a:r>
            <a:r>
              <a:rPr b="1" baseline="0" i="0" lang="en-US" sz="1500" u="none" cap="none" strike="noStrike">
                <a:solidFill>
                  <a:schemeClr val="dk1"/>
                </a:solidFill>
                <a:latin typeface="Trebuchet MS"/>
                <a:ea typeface="Trebuchet MS"/>
                <a:cs typeface="Trebuchet MS"/>
                <a:sym typeface="Trebuchet MS"/>
              </a:rPr>
              <a:t> </a:t>
            </a:r>
          </a:p>
          <a:p>
            <a:pPr indent="-342900" lvl="0" marL="342900" marR="0" rtl="0" algn="l">
              <a:lnSpc>
                <a:spcPct val="150000"/>
              </a:lnSpc>
              <a:spcBef>
                <a:spcPts val="1400"/>
              </a:spcBef>
              <a:spcAft>
                <a:spcPts val="0"/>
              </a:spcAft>
              <a:buClr>
                <a:schemeClr val="accent1"/>
              </a:buClr>
              <a:buSzPct val="100000"/>
              <a:buFont typeface="Noto Sans Symbol"/>
              <a:buChar char="➢"/>
            </a:pPr>
            <a:r>
              <a:rPr b="0" baseline="0" i="0" lang="en-US" sz="1700" u="none" cap="none" strike="noStrike">
                <a:solidFill>
                  <a:schemeClr val="dk1"/>
                </a:solidFill>
                <a:latin typeface="Trebuchet MS"/>
                <a:ea typeface="Trebuchet MS"/>
                <a:cs typeface="Trebuchet MS"/>
                <a:sym typeface="Trebuchet MS"/>
              </a:rPr>
              <a:t>Advantages of UML </a:t>
            </a:r>
          </a:p>
          <a:p>
            <a:pPr indent="-285750" lvl="1" marL="742950" marR="0" rtl="0" algn="l">
              <a:lnSpc>
                <a:spcPct val="150000"/>
              </a:lnSpc>
              <a:spcBef>
                <a:spcPts val="1400"/>
              </a:spcBef>
              <a:spcAft>
                <a:spcPts val="0"/>
              </a:spcAft>
              <a:buClr>
                <a:schemeClr val="accent1"/>
              </a:buClr>
              <a:buSzPct val="100000"/>
              <a:buFont typeface="Noto Sans Symbol"/>
              <a:buChar char="➢"/>
            </a:pPr>
            <a:r>
              <a:rPr b="0" baseline="0" i="0" lang="en-US" sz="1500" u="none" cap="none" strike="noStrike">
                <a:solidFill>
                  <a:schemeClr val="dk1"/>
                </a:solidFill>
                <a:latin typeface="Trebuchet MS"/>
                <a:ea typeface="Trebuchet MS"/>
                <a:cs typeface="Trebuchet MS"/>
                <a:sym typeface="Trebuchet MS"/>
              </a:rPr>
              <a:t>Understandability</a:t>
            </a:r>
          </a:p>
          <a:p>
            <a:pPr indent="48260" lvl="0" marL="91440" marR="0" rtl="0" algn="l">
              <a:lnSpc>
                <a:spcPct val="150000"/>
              </a:lnSpc>
              <a:spcBef>
                <a:spcPts val="1400"/>
              </a:spcBef>
              <a:spcAft>
                <a:spcPts val="200"/>
              </a:spcAft>
              <a:buClr>
                <a:schemeClr val="accent1"/>
              </a:buClr>
              <a:buFont typeface="Arial"/>
              <a:buNone/>
            </a:pPr>
            <a:r>
              <a:t/>
            </a:r>
            <a:endParaRPr b="0" baseline="0" i="0" sz="2200" u="none" cap="none" strike="noStrike">
              <a:solidFill>
                <a:schemeClr val="dk1"/>
              </a:solidFill>
              <a:latin typeface="Trebuchet MS"/>
              <a:ea typeface="Trebuchet MS"/>
              <a:cs typeface="Trebuchet MS"/>
              <a:sym typeface="Trebuchet MS"/>
              <a:rtl val="0"/>
            </a:endParaRPr>
          </a:p>
        </p:txBody>
      </p:sp>
      <p:sp>
        <p:nvSpPr>
          <p:cNvPr id="230" name="Shape 230"/>
          <p:cNvSpPr txBox="1"/>
          <p:nvPr>
            <p:ph type="title"/>
          </p:nvPr>
        </p:nvSpPr>
        <p:spPr>
          <a:xfrm>
            <a:off x="677333" y="609600"/>
            <a:ext cx="8596668" cy="1320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tl val="0"/>
              </a:rPr>
              <a:t>ARCHITECTURAL RATIONALE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idx="1" type="body"/>
          </p:nvPr>
        </p:nvSpPr>
        <p:spPr>
          <a:xfrm>
            <a:off x="677325" y="1325950"/>
            <a:ext cx="9241499" cy="5368499"/>
          </a:xfrm>
          <a:prstGeom prst="rect">
            <a:avLst/>
          </a:prstGeom>
          <a:noFill/>
          <a:ln>
            <a:noFill/>
          </a:ln>
        </p:spPr>
        <p:txBody>
          <a:bodyPr anchorCtr="0" anchor="t" bIns="45700" lIns="45700" rIns="45700" tIns="45700">
            <a:noAutofit/>
          </a:bodyPr>
          <a:lstStyle/>
          <a:p>
            <a:pPr lvl="0" rtl="0">
              <a:lnSpc>
                <a:spcPct val="150000"/>
              </a:lnSpc>
              <a:spcBef>
                <a:spcPts val="0"/>
              </a:spcBef>
              <a:buNone/>
            </a:pPr>
            <a:r>
              <a:rPr lang="en-US">
                <a:solidFill>
                  <a:srgbClr val="000000"/>
                </a:solidFill>
              </a:rPr>
              <a:t>The scope of the test cases is to validate the functionality of the system features and verification of the system’s quality attributes. To achieve this scope, the category of test cases are detailed as follows.</a:t>
            </a:r>
            <a:r>
              <a:rPr lang="en-US"/>
              <a:t> </a:t>
            </a:r>
          </a:p>
          <a:p>
            <a:pPr indent="-228600" lvl="0" marL="457200" rtl="0">
              <a:lnSpc>
                <a:spcPct val="150000"/>
              </a:lnSpc>
              <a:spcBef>
                <a:spcPts val="0"/>
              </a:spcBef>
            </a:pPr>
            <a:r>
              <a:rPr b="1" lang="en-US">
                <a:solidFill>
                  <a:srgbClr val="000000"/>
                </a:solidFill>
              </a:rPr>
              <a:t>BLACK BOX TESTS</a:t>
            </a:r>
            <a:r>
              <a:rPr b="1" lang="en-US"/>
              <a:t>:</a:t>
            </a:r>
          </a:p>
          <a:p>
            <a:pPr indent="-228600" lvl="1" marL="914400" rtl="0">
              <a:lnSpc>
                <a:spcPct val="150000"/>
              </a:lnSpc>
              <a:spcBef>
                <a:spcPts val="0"/>
              </a:spcBef>
              <a:buSzPct val="100000"/>
            </a:pPr>
            <a:r>
              <a:rPr lang="en-US" sz="1800">
                <a:solidFill>
                  <a:srgbClr val="000000"/>
                </a:solidFill>
              </a:rPr>
              <a:t>Derived from the functional requirements which were elicited during requirement analysis phase and are documented in the Requirement Specification document. </a:t>
            </a:r>
          </a:p>
          <a:p>
            <a:pPr indent="-228600" lvl="1" marL="914400" rtl="0">
              <a:lnSpc>
                <a:spcPct val="150000"/>
              </a:lnSpc>
              <a:spcBef>
                <a:spcPts val="0"/>
              </a:spcBef>
              <a:buSzPct val="100000"/>
            </a:pPr>
            <a:r>
              <a:rPr lang="en-US" sz="1800">
                <a:solidFill>
                  <a:srgbClr val="000000"/>
                </a:solidFill>
              </a:rPr>
              <a:t>Derived from the non-functional requirements are documented in the Requirement Specification document.</a:t>
            </a:r>
          </a:p>
          <a:p>
            <a:pPr indent="-228600" lvl="0" marL="457200" rtl="0">
              <a:lnSpc>
                <a:spcPct val="150000"/>
              </a:lnSpc>
              <a:spcBef>
                <a:spcPts val="0"/>
              </a:spcBef>
            </a:pPr>
            <a:r>
              <a:rPr b="1" lang="en-US">
                <a:solidFill>
                  <a:srgbClr val="000000"/>
                </a:solidFill>
              </a:rPr>
              <a:t>INTEGRATION TESTS:</a:t>
            </a:r>
          </a:p>
          <a:p>
            <a:pPr indent="-228600" lvl="1" marL="914400" rtl="0">
              <a:lnSpc>
                <a:spcPct val="150000"/>
              </a:lnSpc>
              <a:spcBef>
                <a:spcPts val="0"/>
              </a:spcBef>
              <a:buSzPct val="100000"/>
            </a:pPr>
            <a:r>
              <a:rPr lang="en-US" sz="1800">
                <a:solidFill>
                  <a:srgbClr val="000000"/>
                </a:solidFill>
              </a:rPr>
              <a:t>Derived from Cyberminer architectural design documented in the Software Architecture document.</a:t>
            </a:r>
          </a:p>
          <a:p>
            <a:pPr lvl="0" rtl="0">
              <a:spcBef>
                <a:spcPts val="0"/>
              </a:spcBef>
              <a:buClr>
                <a:schemeClr val="dk1"/>
              </a:buClr>
              <a:buFont typeface="Arial"/>
              <a:buNone/>
            </a:pPr>
            <a:r>
              <a:t/>
            </a:r>
            <a:endParaRPr/>
          </a:p>
        </p:txBody>
      </p:sp>
      <p:sp>
        <p:nvSpPr>
          <p:cNvPr id="236" name="Shape 236"/>
          <p:cNvSpPr txBox="1"/>
          <p:nvPr>
            <p:ph type="title"/>
          </p:nvPr>
        </p:nvSpPr>
        <p:spPr>
          <a:xfrm>
            <a:off x="677325" y="609600"/>
            <a:ext cx="8472300" cy="601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lang="en-US"/>
              <a:t>TEST PLAN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677333" y="609600"/>
            <a:ext cx="8596668" cy="1320800"/>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spcAft>
                <a:spcPts val="0"/>
              </a:spcAft>
              <a:buClr>
                <a:srgbClr val="0C0C0C"/>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tl val="0"/>
              </a:rPr>
              <a:t>IMPLEMENTATION</a:t>
            </a:r>
          </a:p>
        </p:txBody>
      </p:sp>
      <p:sp>
        <p:nvSpPr>
          <p:cNvPr id="242" name="Shape 242"/>
          <p:cNvSpPr txBox="1"/>
          <p:nvPr>
            <p:ph idx="1" type="body"/>
          </p:nvPr>
        </p:nvSpPr>
        <p:spPr>
          <a:xfrm>
            <a:off x="786516" y="1792099"/>
            <a:ext cx="8596668" cy="3880773"/>
          </a:xfrm>
          <a:prstGeom prst="rect">
            <a:avLst/>
          </a:prstGeom>
          <a:noFill/>
          <a:ln>
            <a:noFill/>
          </a:ln>
        </p:spPr>
        <p:txBody>
          <a:bodyPr anchorCtr="0" anchor="t" bIns="45700" lIns="45700" rIns="45700" tIns="45700">
            <a:noAutofit/>
          </a:bodyPr>
          <a:lstStyle/>
          <a:p>
            <a:pPr indent="-345440" lvl="0" marL="434340" marR="0" rtl="0" algn="l">
              <a:lnSpc>
                <a:spcPct val="90000"/>
              </a:lnSpc>
              <a:spcBef>
                <a:spcPts val="0"/>
              </a:spcBef>
              <a:spcAft>
                <a:spcPts val="0"/>
              </a:spcAft>
              <a:buClr>
                <a:schemeClr val="accent1"/>
              </a:buClr>
              <a:buSzPct val="80000"/>
              <a:buFont typeface="Noto Sans Symbol"/>
              <a:buChar char="●"/>
            </a:pPr>
            <a:r>
              <a:rPr lang="en-US" sz="2200">
                <a:solidFill>
                  <a:schemeClr val="dk1"/>
                </a:solidFill>
                <a:latin typeface="Arial"/>
                <a:ea typeface="Arial"/>
                <a:cs typeface="Arial"/>
                <a:sym typeface="Arial"/>
              </a:rPr>
              <a:t>Java Applet / J2EE</a:t>
            </a:r>
          </a:p>
          <a:p>
            <a:pPr indent="-345440" lvl="0" marL="434340" marR="0" rtl="0" algn="l">
              <a:lnSpc>
                <a:spcPct val="90000"/>
              </a:lnSpc>
              <a:spcBef>
                <a:spcPts val="0"/>
              </a:spcBef>
              <a:spcAft>
                <a:spcPts val="0"/>
              </a:spcAft>
              <a:buClr>
                <a:schemeClr val="accent1"/>
              </a:buClr>
              <a:buSzPct val="80000"/>
              <a:buFont typeface="Noto Sans Symbol"/>
              <a:buChar char="●"/>
            </a:pPr>
            <a:r>
              <a:rPr b="0" baseline="0" i="0" lang="en-US" sz="2200" u="none" cap="none" strike="noStrike">
                <a:solidFill>
                  <a:schemeClr val="dk1"/>
                </a:solidFill>
                <a:latin typeface="Arial"/>
                <a:ea typeface="Arial"/>
                <a:cs typeface="Arial"/>
                <a:sym typeface="Arial"/>
                <a:rtl val="0"/>
              </a:rPr>
              <a:t>Web application</a:t>
            </a:r>
          </a:p>
          <a:p>
            <a:pPr indent="-288289" lvl="1" marL="834389" marR="0" rtl="0" algn="l">
              <a:lnSpc>
                <a:spcPct val="90000"/>
              </a:lnSpc>
              <a:spcBef>
                <a:spcPts val="1600"/>
              </a:spcBef>
              <a:spcAft>
                <a:spcPts val="0"/>
              </a:spcAft>
              <a:buClr>
                <a:schemeClr val="accent1"/>
              </a:buClr>
              <a:buSzPct val="80000"/>
              <a:buFont typeface="Noto Sans Symbol"/>
              <a:buChar char="●"/>
            </a:pPr>
            <a:r>
              <a:rPr b="0" baseline="0" i="0" lang="en-US" sz="2000" u="none" cap="none" strike="noStrike">
                <a:solidFill>
                  <a:schemeClr val="dk1"/>
                </a:solidFill>
                <a:latin typeface="Arial"/>
                <a:ea typeface="Arial"/>
                <a:cs typeface="Arial"/>
                <a:sym typeface="Arial"/>
                <a:rtl val="0"/>
              </a:rPr>
              <a:t>Internet Access</a:t>
            </a:r>
          </a:p>
          <a:p>
            <a:pPr indent="-345440" lvl="0" marL="434340" marR="0" rtl="0" algn="l">
              <a:lnSpc>
                <a:spcPct val="90000"/>
              </a:lnSpc>
              <a:spcBef>
                <a:spcPts val="1600"/>
              </a:spcBef>
              <a:spcAft>
                <a:spcPts val="0"/>
              </a:spcAft>
              <a:buClr>
                <a:schemeClr val="accent1"/>
              </a:buClr>
              <a:buSzPct val="80000"/>
              <a:buFont typeface="Noto Sans Symbol"/>
              <a:buChar char="●"/>
            </a:pPr>
            <a:r>
              <a:rPr lang="en-US" sz="2200">
                <a:solidFill>
                  <a:schemeClr val="dk1"/>
                </a:solidFill>
                <a:latin typeface="Arial"/>
                <a:ea typeface="Arial"/>
                <a:cs typeface="Arial"/>
                <a:sym typeface="Arial"/>
              </a:rPr>
              <a:t>Application</a:t>
            </a:r>
            <a:r>
              <a:rPr b="0" baseline="0" i="0" lang="en-US" sz="2200" u="none" cap="none" strike="noStrike">
                <a:solidFill>
                  <a:schemeClr val="dk1"/>
                </a:solidFill>
                <a:latin typeface="Arial"/>
                <a:ea typeface="Arial"/>
                <a:cs typeface="Arial"/>
                <a:sym typeface="Arial"/>
                <a:rtl val="0"/>
              </a:rPr>
              <a:t>: </a:t>
            </a:r>
          </a:p>
          <a:p>
            <a:pPr indent="-288289" lvl="1" marL="834389" marR="0" rtl="0" algn="l">
              <a:lnSpc>
                <a:spcPct val="90000"/>
              </a:lnSpc>
              <a:spcBef>
                <a:spcPts val="1600"/>
              </a:spcBef>
              <a:spcAft>
                <a:spcPts val="0"/>
              </a:spcAft>
              <a:buClr>
                <a:schemeClr val="accent1"/>
              </a:buClr>
              <a:buSzPct val="80000"/>
              <a:buFont typeface="Noto Sans Symbol"/>
              <a:buChar char="●"/>
            </a:pPr>
            <a:r>
              <a:rPr b="0" baseline="0" i="0" lang="en-US" sz="2000" u="none" cap="none" strike="noStrike">
                <a:solidFill>
                  <a:schemeClr val="dk1"/>
                </a:solidFill>
                <a:latin typeface="Arial"/>
                <a:ea typeface="Arial"/>
                <a:cs typeface="Arial"/>
                <a:sym typeface="Arial"/>
                <a:rtl val="0"/>
              </a:rPr>
              <a:t>example input:</a:t>
            </a:r>
          </a:p>
          <a:p>
            <a:pPr indent="-231139" lvl="2" marL="1234440" marR="0" rtl="0" algn="l">
              <a:lnSpc>
                <a:spcPct val="90000"/>
              </a:lnSpc>
              <a:spcBef>
                <a:spcPts val="1600"/>
              </a:spcBef>
              <a:spcAft>
                <a:spcPts val="0"/>
              </a:spcAft>
              <a:buClr>
                <a:schemeClr val="accent1"/>
              </a:buClr>
              <a:buSzPct val="79998"/>
              <a:buFont typeface="Noto Sans Symbol"/>
              <a:buChar char="➢"/>
            </a:pPr>
            <a:r>
              <a:rPr lang="en-US" sz="1800">
                <a:solidFill>
                  <a:schemeClr val="dk1"/>
                </a:solidFill>
                <a:latin typeface="Arial"/>
                <a:ea typeface="Arial"/>
                <a:cs typeface="Arial"/>
                <a:sym typeface="Arial"/>
              </a:rPr>
              <a:t>Url with description to perform KWIC Indexing</a:t>
            </a:r>
          </a:p>
          <a:p>
            <a:pPr indent="-254001" lvl="2" marL="1234440" marR="0" rtl="0" algn="l">
              <a:lnSpc>
                <a:spcPct val="90000"/>
              </a:lnSpc>
              <a:spcBef>
                <a:spcPts val="1600"/>
              </a:spcBef>
              <a:spcAft>
                <a:spcPts val="0"/>
              </a:spcAft>
              <a:buClr>
                <a:schemeClr val="dk1"/>
              </a:buClr>
              <a:buSzPct val="100000"/>
              <a:buFont typeface="Arial"/>
              <a:buChar char="➢"/>
            </a:pPr>
            <a:r>
              <a:rPr lang="en-US" sz="1800">
                <a:solidFill>
                  <a:schemeClr val="dk1"/>
                </a:solidFill>
                <a:latin typeface="Arial"/>
                <a:ea typeface="Arial"/>
                <a:cs typeface="Arial"/>
                <a:sym typeface="Arial"/>
              </a:rPr>
              <a:t>Search using keywords or query</a:t>
            </a:r>
          </a:p>
          <a:p>
            <a:pPr indent="48260" lvl="0" marL="91440" marR="0" rtl="0" algn="l">
              <a:lnSpc>
                <a:spcPct val="90000"/>
              </a:lnSpc>
              <a:spcBef>
                <a:spcPts val="1600"/>
              </a:spcBef>
              <a:spcAft>
                <a:spcPts val="200"/>
              </a:spcAft>
              <a:buClr>
                <a:schemeClr val="accent1"/>
              </a:buClr>
              <a:buFont typeface="Arial"/>
              <a:buNone/>
            </a:pPr>
            <a:r>
              <a:t/>
            </a:r>
            <a:endParaRPr b="0" baseline="0" i="0" sz="22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557283" y="442900"/>
            <a:ext cx="8596800" cy="1320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Trebuchet MS"/>
              <a:buNone/>
            </a:pPr>
            <a:r>
              <a:rPr lang="en-US"/>
              <a:t>IMPLEMENTATION</a:t>
            </a:r>
          </a:p>
        </p:txBody>
      </p:sp>
      <p:pic>
        <p:nvPicPr>
          <p:cNvPr id="248" name="Shape 248"/>
          <p:cNvPicPr preferRelativeResize="0"/>
          <p:nvPr/>
        </p:nvPicPr>
        <p:blipFill>
          <a:blip r:embed="rId3">
            <a:alphaModFix/>
          </a:blip>
          <a:stretch>
            <a:fillRect/>
          </a:stretch>
        </p:blipFill>
        <p:spPr>
          <a:xfrm>
            <a:off x="208474" y="1464075"/>
            <a:ext cx="5127850" cy="4936858"/>
          </a:xfrm>
          <a:prstGeom prst="rect">
            <a:avLst/>
          </a:prstGeom>
          <a:noFill/>
          <a:ln>
            <a:noFill/>
          </a:ln>
        </p:spPr>
      </p:pic>
      <p:pic>
        <p:nvPicPr>
          <p:cNvPr id="249" name="Shape 249"/>
          <p:cNvPicPr preferRelativeResize="0"/>
          <p:nvPr/>
        </p:nvPicPr>
        <p:blipFill>
          <a:blip r:embed="rId4">
            <a:alphaModFix/>
          </a:blip>
          <a:stretch>
            <a:fillRect/>
          </a:stretch>
        </p:blipFill>
        <p:spPr>
          <a:xfrm>
            <a:off x="5742000" y="1377075"/>
            <a:ext cx="5354975" cy="502384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557283" y="442900"/>
            <a:ext cx="8596800" cy="1320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Trebuchet MS"/>
              <a:buNone/>
            </a:pPr>
            <a:r>
              <a:rPr lang="en-US"/>
              <a:t>IMPLEMENTATION</a:t>
            </a:r>
          </a:p>
        </p:txBody>
      </p:sp>
      <p:pic>
        <p:nvPicPr>
          <p:cNvPr id="255" name="Shape 255"/>
          <p:cNvPicPr preferRelativeResize="0"/>
          <p:nvPr/>
        </p:nvPicPr>
        <p:blipFill>
          <a:blip r:embed="rId3">
            <a:alphaModFix/>
          </a:blip>
          <a:stretch>
            <a:fillRect/>
          </a:stretch>
        </p:blipFill>
        <p:spPr>
          <a:xfrm>
            <a:off x="177975" y="1448699"/>
            <a:ext cx="5568400" cy="4967425"/>
          </a:xfrm>
          <a:prstGeom prst="rect">
            <a:avLst/>
          </a:prstGeom>
          <a:noFill/>
          <a:ln>
            <a:noFill/>
          </a:ln>
        </p:spPr>
      </p:pic>
      <p:pic>
        <p:nvPicPr>
          <p:cNvPr id="256" name="Shape 256"/>
          <p:cNvPicPr preferRelativeResize="0"/>
          <p:nvPr/>
        </p:nvPicPr>
        <p:blipFill>
          <a:blip r:embed="rId4">
            <a:alphaModFix/>
          </a:blip>
          <a:stretch>
            <a:fillRect/>
          </a:stretch>
        </p:blipFill>
        <p:spPr>
          <a:xfrm>
            <a:off x="6095575" y="1375224"/>
            <a:ext cx="5376592" cy="49674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677333" y="609600"/>
            <a:ext cx="8596668" cy="80584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tl val="0"/>
              </a:rPr>
              <a:t>TEAM -QUICK </a:t>
            </a:r>
            <a:r>
              <a:rPr lang="en-US">
                <a:rtl val="0"/>
              </a:rPr>
              <a:t>$</a:t>
            </a:r>
            <a:r>
              <a:rPr b="0" baseline="0" i="0" lang="en-US" sz="3600" u="none" cap="none" strike="noStrike">
                <a:solidFill>
                  <a:schemeClr val="accent1"/>
                </a:solidFill>
                <a:latin typeface="Trebuchet MS"/>
                <a:ea typeface="Trebuchet MS"/>
                <a:cs typeface="Trebuchet MS"/>
                <a:sym typeface="Trebuchet MS"/>
                <a:rtl val="0"/>
              </a:rPr>
              <a:t>EARCH</a:t>
            </a:r>
          </a:p>
        </p:txBody>
      </p:sp>
      <p:sp>
        <p:nvSpPr>
          <p:cNvPr id="149" name="Shape 149"/>
          <p:cNvSpPr txBox="1"/>
          <p:nvPr/>
        </p:nvSpPr>
        <p:spPr>
          <a:xfrm>
            <a:off x="852200" y="1415450"/>
            <a:ext cx="3000000" cy="3000000"/>
          </a:xfrm>
          <a:prstGeom prst="rect">
            <a:avLst/>
          </a:prstGeom>
          <a:noFill/>
          <a:ln>
            <a:noFill/>
          </a:ln>
        </p:spPr>
        <p:txBody>
          <a:bodyPr anchorCtr="0" anchor="ctr" bIns="91425" lIns="91425" rIns="91425" tIns="91425">
            <a:noAutofit/>
          </a:bodyPr>
          <a:lstStyle/>
          <a:p>
            <a:pPr indent="-342900" lvl="0" marL="342900" rtl="0">
              <a:lnSpc>
                <a:spcPct val="150000"/>
              </a:lnSpc>
              <a:spcBef>
                <a:spcPts val="0"/>
              </a:spcBef>
              <a:buClr>
                <a:schemeClr val="accent1"/>
              </a:buClr>
              <a:buSzPct val="80000"/>
              <a:buFont typeface="Noto Sans Symbol"/>
              <a:buChar char="➢"/>
            </a:pPr>
            <a:r>
              <a:rPr lang="en-US" sz="2300">
                <a:solidFill>
                  <a:srgbClr val="0C0C0C"/>
                </a:solidFill>
                <a:latin typeface="Trebuchet MS"/>
                <a:ea typeface="Trebuchet MS"/>
                <a:cs typeface="Trebuchet MS"/>
                <a:sym typeface="Trebuchet MS"/>
              </a:rPr>
              <a:t>Sruthi Chappidi</a:t>
            </a:r>
          </a:p>
          <a:p>
            <a:pPr indent="-342900" lvl="0" marL="342900" rtl="0">
              <a:lnSpc>
                <a:spcPct val="150000"/>
              </a:lnSpc>
              <a:spcBef>
                <a:spcPts val="1000"/>
              </a:spcBef>
              <a:buClr>
                <a:schemeClr val="accent1"/>
              </a:buClr>
              <a:buSzPct val="80000"/>
              <a:buFont typeface="Noto Sans Symbol"/>
              <a:buChar char="➢"/>
            </a:pPr>
            <a:r>
              <a:rPr lang="en-US" sz="2300">
                <a:solidFill>
                  <a:srgbClr val="0C0C0C"/>
                </a:solidFill>
                <a:latin typeface="Trebuchet MS"/>
                <a:ea typeface="Trebuchet MS"/>
                <a:cs typeface="Trebuchet MS"/>
                <a:sym typeface="Trebuchet MS"/>
              </a:rPr>
              <a:t>Barbara Maweu</a:t>
            </a:r>
          </a:p>
          <a:p>
            <a:pPr indent="-342900" lvl="0" marL="342900" rtl="0">
              <a:lnSpc>
                <a:spcPct val="150000"/>
              </a:lnSpc>
              <a:spcBef>
                <a:spcPts val="1000"/>
              </a:spcBef>
              <a:buClr>
                <a:schemeClr val="accent1"/>
              </a:buClr>
              <a:buSzPct val="80000"/>
              <a:buFont typeface="Noto Sans Symbol"/>
              <a:buChar char="➢"/>
            </a:pPr>
            <a:r>
              <a:rPr lang="en-US" sz="2300">
                <a:solidFill>
                  <a:srgbClr val="0C0C0C"/>
                </a:solidFill>
                <a:latin typeface="Trebuchet MS"/>
                <a:ea typeface="Trebuchet MS"/>
                <a:cs typeface="Trebuchet MS"/>
                <a:sym typeface="Trebuchet MS"/>
              </a:rPr>
              <a:t>Maryellen Oltman</a:t>
            </a:r>
          </a:p>
          <a:p>
            <a:pPr indent="-342900" lvl="0" marL="342900" rtl="0">
              <a:lnSpc>
                <a:spcPct val="150000"/>
              </a:lnSpc>
              <a:spcBef>
                <a:spcPts val="1000"/>
              </a:spcBef>
              <a:buClr>
                <a:schemeClr val="accent1"/>
              </a:buClr>
              <a:buSzPct val="80000"/>
              <a:buFont typeface="Noto Sans Symbol"/>
              <a:buChar char="➢"/>
            </a:pPr>
            <a:r>
              <a:rPr lang="en-US" sz="2300">
                <a:solidFill>
                  <a:srgbClr val="0C0C0C"/>
                </a:solidFill>
                <a:latin typeface="Trebuchet MS"/>
                <a:ea typeface="Trebuchet MS"/>
                <a:cs typeface="Trebuchet MS"/>
                <a:sym typeface="Trebuchet MS"/>
              </a:rPr>
              <a:t>Twinkle Sharma</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557283" y="442900"/>
            <a:ext cx="8596800" cy="1320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Trebuchet MS"/>
              <a:buNone/>
            </a:pPr>
            <a:r>
              <a:rPr lang="en-US"/>
              <a:t>IMPLEMENTATION</a:t>
            </a:r>
          </a:p>
        </p:txBody>
      </p:sp>
      <p:pic>
        <p:nvPicPr>
          <p:cNvPr id="262" name="Shape 262"/>
          <p:cNvPicPr preferRelativeResize="0"/>
          <p:nvPr/>
        </p:nvPicPr>
        <p:blipFill>
          <a:blip r:embed="rId3">
            <a:alphaModFix/>
          </a:blip>
          <a:stretch>
            <a:fillRect/>
          </a:stretch>
        </p:blipFill>
        <p:spPr>
          <a:xfrm>
            <a:off x="2501400" y="1363125"/>
            <a:ext cx="6054975" cy="541104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577127" y="371026"/>
            <a:ext cx="8596668" cy="931681"/>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tl val="0"/>
              </a:rPr>
              <a:t>REFERENCES</a:t>
            </a:r>
          </a:p>
        </p:txBody>
      </p:sp>
      <p:sp>
        <p:nvSpPr>
          <p:cNvPr id="268" name="Shape 268"/>
          <p:cNvSpPr txBox="1"/>
          <p:nvPr>
            <p:ph idx="1" type="body"/>
          </p:nvPr>
        </p:nvSpPr>
        <p:spPr>
          <a:xfrm>
            <a:off x="577124" y="1546250"/>
            <a:ext cx="9296999" cy="26373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80000"/>
              <a:buFont typeface="Noto Sans Symbol"/>
              <a:buChar char="➢"/>
            </a:pPr>
            <a:r>
              <a:rPr b="0" baseline="0" i="0" lang="en-US" sz="2000" u="none" cap="none" strike="noStrike">
                <a:solidFill>
                  <a:schemeClr val="dk1"/>
                </a:solidFill>
                <a:latin typeface="Trebuchet MS"/>
                <a:ea typeface="Trebuchet MS"/>
                <a:cs typeface="Trebuchet MS"/>
                <a:sym typeface="Trebuchet MS"/>
                <a:rtl val="0"/>
              </a:rPr>
              <a:t>Dr. Lawrence Chung</a:t>
            </a:r>
          </a:p>
          <a:p>
            <a:pPr indent="-342900" lvl="1" marL="800100" marR="0" rtl="0" algn="l">
              <a:lnSpc>
                <a:spcPct val="100000"/>
              </a:lnSpc>
              <a:spcBef>
                <a:spcPts val="1000"/>
              </a:spcBef>
              <a:spcAft>
                <a:spcPts val="0"/>
              </a:spcAft>
              <a:buClr>
                <a:schemeClr val="accent1"/>
              </a:buClr>
              <a:buSzPct val="79999"/>
              <a:buFont typeface="Noto Sans Symbol"/>
              <a:buChar char="➢"/>
            </a:pPr>
            <a:r>
              <a:rPr b="0" baseline="0" i="0" lang="en-US" sz="1800" u="none" cap="none" strike="noStrike">
                <a:solidFill>
                  <a:schemeClr val="dk1"/>
                </a:solidFill>
                <a:latin typeface="Trebuchet MS"/>
                <a:ea typeface="Trebuchet MS"/>
                <a:cs typeface="Trebuchet MS"/>
                <a:sym typeface="Trebuchet MS"/>
                <a:rtl val="0"/>
              </a:rPr>
              <a:t>Professor - CS/SE 6362 Advanced Software Architecture &amp; Design – Fall 2015</a:t>
            </a:r>
          </a:p>
          <a:p>
            <a:pPr indent="-342900" lvl="0" marL="342900" marR="0" rtl="0" algn="l">
              <a:lnSpc>
                <a:spcPct val="100000"/>
              </a:lnSpc>
              <a:spcBef>
                <a:spcPts val="1000"/>
              </a:spcBef>
              <a:spcAft>
                <a:spcPts val="0"/>
              </a:spcAft>
              <a:buClr>
                <a:schemeClr val="accent1"/>
              </a:buClr>
              <a:buSzPct val="80000"/>
              <a:buFont typeface="Noto Sans Symbol"/>
              <a:buChar char="➢"/>
            </a:pPr>
            <a:r>
              <a:rPr b="0" baseline="0" i="0" lang="en-US" sz="2000" u="none" cap="none" strike="noStrike">
                <a:solidFill>
                  <a:schemeClr val="dk1"/>
                </a:solidFill>
                <a:latin typeface="Trebuchet MS"/>
                <a:ea typeface="Trebuchet MS"/>
                <a:cs typeface="Trebuchet MS"/>
                <a:sym typeface="Trebuchet MS"/>
                <a:rtl val="0"/>
              </a:rPr>
              <a:t>Textbook</a:t>
            </a:r>
          </a:p>
          <a:p>
            <a:pPr indent="-342900" lvl="1" marL="800100" marR="0" rtl="0" algn="l">
              <a:lnSpc>
                <a:spcPct val="100000"/>
              </a:lnSpc>
              <a:spcBef>
                <a:spcPts val="1000"/>
              </a:spcBef>
              <a:spcAft>
                <a:spcPts val="0"/>
              </a:spcAft>
              <a:buClr>
                <a:schemeClr val="accent1"/>
              </a:buClr>
              <a:buSzPct val="79999"/>
              <a:buFont typeface="Noto Sans Symbol"/>
              <a:buChar char="➢"/>
            </a:pPr>
            <a:r>
              <a:rPr b="0" baseline="0" i="0" lang="en-US" sz="1800" u="none" cap="none" strike="noStrike">
                <a:solidFill>
                  <a:schemeClr val="dk1"/>
                </a:solidFill>
                <a:latin typeface="Trebuchet MS"/>
                <a:ea typeface="Trebuchet MS"/>
                <a:cs typeface="Trebuchet MS"/>
                <a:sym typeface="Trebuchet MS"/>
                <a:rtl val="0"/>
              </a:rPr>
              <a:t>Mary Shaw &amp; David Garlan. Software Architecture: Perspectives on an Emerging Discipline</a:t>
            </a:r>
          </a:p>
          <a:p>
            <a:pPr indent="0" lvl="0" marL="0" marR="0" rtl="0" algn="l">
              <a:lnSpc>
                <a:spcPct val="100000"/>
              </a:lnSpc>
              <a:spcBef>
                <a:spcPts val="1000"/>
              </a:spcBef>
              <a:spcAft>
                <a:spcPts val="0"/>
              </a:spcAft>
              <a:buClr>
                <a:schemeClr val="accent1"/>
              </a:buClr>
              <a:buFont typeface="Noto Sans Symbol"/>
              <a:buNone/>
            </a:pPr>
            <a:r>
              <a:t/>
            </a:r>
            <a:endParaRPr b="0" baseline="0" i="0" sz="2000" u="none" cap="none" strike="noStrike">
              <a:solidFill>
                <a:srgbClr val="7F7F7F"/>
              </a:solidFill>
              <a:latin typeface="Trebuchet MS"/>
              <a:ea typeface="Trebuchet MS"/>
              <a:cs typeface="Trebuchet MS"/>
              <a:sym typeface="Trebuchet MS"/>
              <a:rtl val="0"/>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677333" y="609600"/>
            <a:ext cx="8596668" cy="1320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tl val="0"/>
              </a:rPr>
              <a:t>QUESTIONS </a:t>
            </a:r>
          </a:p>
        </p:txBody>
      </p:sp>
      <p:pic>
        <p:nvPicPr>
          <p:cNvPr id="274" name="Shape 274"/>
          <p:cNvPicPr preferRelativeResize="0"/>
          <p:nvPr/>
        </p:nvPicPr>
        <p:blipFill rotWithShape="1">
          <a:blip r:embed="rId3">
            <a:alphaModFix/>
          </a:blip>
          <a:srcRect b="1635" l="4812" r="4973" t="3551"/>
          <a:stretch/>
        </p:blipFill>
        <p:spPr>
          <a:xfrm>
            <a:off x="3235576" y="1514900"/>
            <a:ext cx="3480179" cy="415015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822"/>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677333" y="609600"/>
            <a:ext cx="8596668" cy="80976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tl val="0"/>
              </a:rPr>
              <a:t>TABLE OF CONTENTS</a:t>
            </a:r>
          </a:p>
        </p:txBody>
      </p:sp>
      <p:sp>
        <p:nvSpPr>
          <p:cNvPr id="155" name="Shape 155"/>
          <p:cNvSpPr txBox="1"/>
          <p:nvPr>
            <p:ph idx="1" type="body"/>
          </p:nvPr>
        </p:nvSpPr>
        <p:spPr>
          <a:xfrm>
            <a:off x="850574" y="1279950"/>
            <a:ext cx="9159600" cy="5307899"/>
          </a:xfrm>
          <a:prstGeom prst="rect">
            <a:avLst/>
          </a:prstGeom>
          <a:noFill/>
          <a:ln>
            <a:noFill/>
          </a:ln>
        </p:spPr>
        <p:txBody>
          <a:bodyPr anchorCtr="0" anchor="t" bIns="45700" lIns="91425" rIns="91425" tIns="45700">
            <a:noAutofit/>
          </a:bodyPr>
          <a:lstStyle/>
          <a:p>
            <a:pPr indent="-228600" lvl="0" marL="457200" marR="0" rtl="0" algn="l">
              <a:lnSpc>
                <a:spcPct val="140000"/>
              </a:lnSpc>
              <a:spcBef>
                <a:spcPts val="0"/>
              </a:spcBef>
              <a:spcAft>
                <a:spcPts val="0"/>
              </a:spcAft>
              <a:buClr>
                <a:srgbClr val="0C0C0C"/>
              </a:buClr>
            </a:pPr>
            <a:r>
              <a:rPr lang="en-US">
                <a:solidFill>
                  <a:srgbClr val="0C0C0C"/>
                </a:solidFill>
              </a:rPr>
              <a:t>PURPOSE</a:t>
            </a:r>
          </a:p>
          <a:p>
            <a:pPr indent="-228600" lvl="0" marL="457200" marR="0" rtl="0" algn="l">
              <a:lnSpc>
                <a:spcPct val="140000"/>
              </a:lnSpc>
              <a:spcBef>
                <a:spcPts val="0"/>
              </a:spcBef>
              <a:spcAft>
                <a:spcPts val="0"/>
              </a:spcAft>
              <a:buClr>
                <a:srgbClr val="0C0C0C"/>
              </a:buClr>
            </a:pPr>
            <a:r>
              <a:rPr lang="en-US">
                <a:solidFill>
                  <a:srgbClr val="0C0C0C"/>
                </a:solidFill>
              </a:rPr>
              <a:t>PROBLEM STATEMENT</a:t>
            </a:r>
          </a:p>
          <a:p>
            <a:pPr indent="-228600" lvl="0" marL="457200" marR="0" rtl="0" algn="l">
              <a:lnSpc>
                <a:spcPct val="140000"/>
              </a:lnSpc>
              <a:spcBef>
                <a:spcPts val="1000"/>
              </a:spcBef>
              <a:spcAft>
                <a:spcPts val="0"/>
              </a:spcAft>
              <a:buClr>
                <a:srgbClr val="0C0C0C"/>
              </a:buClr>
            </a:pPr>
            <a:r>
              <a:rPr lang="en-US">
                <a:solidFill>
                  <a:srgbClr val="0C0C0C"/>
                </a:solidFill>
              </a:rPr>
              <a:t>SPECIFICATIONS</a:t>
            </a:r>
          </a:p>
          <a:p>
            <a:pPr indent="-228600" lvl="1" marL="914400" marR="0" rtl="0" algn="l">
              <a:lnSpc>
                <a:spcPct val="140000"/>
              </a:lnSpc>
              <a:spcBef>
                <a:spcPts val="1000"/>
              </a:spcBef>
              <a:spcAft>
                <a:spcPts val="0"/>
              </a:spcAft>
              <a:buClr>
                <a:srgbClr val="0C0C0C"/>
              </a:buClr>
            </a:pPr>
            <a:r>
              <a:rPr lang="en-US" sz="1800">
                <a:solidFill>
                  <a:srgbClr val="0C0C0C"/>
                </a:solidFill>
              </a:rPr>
              <a:t>FUNCTIONAL REQUIREMENTS</a:t>
            </a:r>
          </a:p>
          <a:p>
            <a:pPr indent="-228600" lvl="1" marL="914400" marR="0" rtl="0" algn="l">
              <a:lnSpc>
                <a:spcPct val="140000"/>
              </a:lnSpc>
              <a:spcBef>
                <a:spcPts val="1000"/>
              </a:spcBef>
              <a:spcAft>
                <a:spcPts val="0"/>
              </a:spcAft>
              <a:buClr>
                <a:srgbClr val="0C0C0C"/>
              </a:buClr>
            </a:pPr>
            <a:r>
              <a:rPr lang="en-US" sz="1800">
                <a:solidFill>
                  <a:srgbClr val="0C0C0C"/>
                </a:solidFill>
              </a:rPr>
              <a:t>NON-FUNCTIONAL REQUIREMENTS</a:t>
            </a:r>
          </a:p>
          <a:p>
            <a:pPr indent="-228600" lvl="0" marL="457200" marR="0" rtl="0" algn="l">
              <a:lnSpc>
                <a:spcPct val="150000"/>
              </a:lnSpc>
              <a:spcBef>
                <a:spcPts val="1000"/>
              </a:spcBef>
              <a:spcAft>
                <a:spcPts val="0"/>
              </a:spcAft>
              <a:buClr>
                <a:srgbClr val="0C0C0C"/>
              </a:buClr>
            </a:pPr>
            <a:r>
              <a:rPr lang="en-US">
                <a:solidFill>
                  <a:srgbClr val="0C0C0C"/>
                </a:solidFill>
              </a:rPr>
              <a:t>DESIGN</a:t>
            </a:r>
          </a:p>
          <a:p>
            <a:pPr indent="-228600" lvl="0" marL="457200" marR="0" rtl="0" algn="l">
              <a:lnSpc>
                <a:spcPct val="150000"/>
              </a:lnSpc>
              <a:spcBef>
                <a:spcPts val="1000"/>
              </a:spcBef>
              <a:spcAft>
                <a:spcPts val="0"/>
              </a:spcAft>
              <a:buClr>
                <a:srgbClr val="0C0C0C"/>
              </a:buClr>
            </a:pPr>
            <a:r>
              <a:rPr lang="en-US" sz="1800">
                <a:solidFill>
                  <a:srgbClr val="0C0C0C"/>
                </a:solidFill>
              </a:rPr>
              <a:t>ARCHITECTURAL DESIGN</a:t>
            </a:r>
          </a:p>
          <a:p>
            <a:pPr indent="-228600" lvl="0" marL="457200" marR="0" rtl="0" algn="l">
              <a:lnSpc>
                <a:spcPct val="140000"/>
              </a:lnSpc>
              <a:spcBef>
                <a:spcPts val="1000"/>
              </a:spcBef>
              <a:spcAft>
                <a:spcPts val="0"/>
              </a:spcAft>
              <a:buClr>
                <a:srgbClr val="0C0C0C"/>
              </a:buClr>
            </a:pPr>
            <a:r>
              <a:rPr lang="en-US">
                <a:solidFill>
                  <a:srgbClr val="0C0C0C"/>
                </a:solidFill>
              </a:rPr>
              <a:t>IMPLEMENTATION</a:t>
            </a:r>
          </a:p>
          <a:p>
            <a:pPr indent="-228600" lvl="0" marL="457200" marR="0" rtl="0" algn="l">
              <a:lnSpc>
                <a:spcPct val="140000"/>
              </a:lnSpc>
              <a:spcBef>
                <a:spcPts val="1000"/>
              </a:spcBef>
              <a:spcAft>
                <a:spcPts val="0"/>
              </a:spcAft>
              <a:buClr>
                <a:srgbClr val="0C0C0C"/>
              </a:buClr>
            </a:pPr>
            <a:r>
              <a:rPr lang="en-US">
                <a:solidFill>
                  <a:srgbClr val="0C0C0C"/>
                </a:solidFill>
              </a:rPr>
              <a:t>TEST PLAN</a:t>
            </a:r>
          </a:p>
          <a:p>
            <a:pPr indent="-228600" lvl="0" marL="457200" marR="0" rtl="0" algn="l">
              <a:lnSpc>
                <a:spcPct val="140000"/>
              </a:lnSpc>
              <a:spcBef>
                <a:spcPts val="1000"/>
              </a:spcBef>
              <a:spcAft>
                <a:spcPts val="0"/>
              </a:spcAft>
              <a:buClr>
                <a:srgbClr val="0C0C0C"/>
              </a:buClr>
            </a:pPr>
            <a:r>
              <a:rPr lang="en-US">
                <a:solidFill>
                  <a:srgbClr val="0C0C0C"/>
                </a:solidFill>
              </a:rPr>
              <a:t>DEMO</a:t>
            </a:r>
          </a:p>
          <a:p>
            <a:pPr indent="-254000" lvl="0" marL="342900" marR="0" rtl="0" algn="l">
              <a:lnSpc>
                <a:spcPct val="90000"/>
              </a:lnSpc>
              <a:spcBef>
                <a:spcPts val="1000"/>
              </a:spcBef>
              <a:spcAft>
                <a:spcPts val="0"/>
              </a:spcAft>
              <a:buClr>
                <a:schemeClr val="accent1"/>
              </a:buClr>
              <a:buFont typeface="Noto Sans Symbol"/>
              <a:buNone/>
            </a:pPr>
            <a:r>
              <a:t/>
            </a:r>
            <a:endParaRPr b="0" baseline="0" i="0" sz="1850" u="none" cap="none" strike="noStrike">
              <a:solidFill>
                <a:srgbClr val="0C0C0C"/>
              </a:solidFill>
              <a:latin typeface="Trebuchet MS"/>
              <a:ea typeface="Trebuchet MS"/>
              <a:cs typeface="Trebuchet MS"/>
              <a:sym typeface="Trebuchet MS"/>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677333" y="609600"/>
            <a:ext cx="8596668" cy="92319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tl val="0"/>
              </a:rPr>
              <a:t>PURPOSE</a:t>
            </a:r>
          </a:p>
        </p:txBody>
      </p:sp>
      <p:sp>
        <p:nvSpPr>
          <p:cNvPr id="161" name="Shape 161"/>
          <p:cNvSpPr txBox="1"/>
          <p:nvPr>
            <p:ph idx="1" type="body"/>
          </p:nvPr>
        </p:nvSpPr>
        <p:spPr>
          <a:xfrm>
            <a:off x="677275" y="1131825"/>
            <a:ext cx="9205500" cy="5599800"/>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spcAft>
                <a:spcPts val="0"/>
              </a:spcAft>
              <a:buClr>
                <a:schemeClr val="accent1"/>
              </a:buClr>
              <a:buSzPct val="25000"/>
              <a:buFont typeface="Noto Sans Symbol"/>
              <a:buNone/>
            </a:pPr>
            <a:r>
              <a:rPr b="0" baseline="0" i="0" lang="en-US" sz="1900" u="none" cap="none" strike="noStrike">
                <a:solidFill>
                  <a:srgbClr val="0C0C0C"/>
                </a:solidFill>
                <a:rtl val="0"/>
              </a:rPr>
              <a:t>The purpose of our project is:</a:t>
            </a:r>
          </a:p>
          <a:p>
            <a:pPr indent="-228600" lvl="0" marL="457200" marR="0" rtl="0" algn="l">
              <a:lnSpc>
                <a:spcPct val="150000"/>
              </a:lnSpc>
              <a:spcBef>
                <a:spcPts val="1000"/>
              </a:spcBef>
              <a:spcAft>
                <a:spcPts val="0"/>
              </a:spcAft>
              <a:buClr>
                <a:srgbClr val="0C0C0C"/>
              </a:buClr>
              <a:buSzPct val="100000"/>
            </a:pPr>
            <a:r>
              <a:rPr b="0" baseline="0" i="0" lang="en-US" sz="1900" u="none" cap="none" strike="noStrike">
                <a:solidFill>
                  <a:srgbClr val="0C0C0C"/>
                </a:solidFill>
                <a:rtl val="0"/>
              </a:rPr>
              <a:t>Develop </a:t>
            </a:r>
            <a:r>
              <a:rPr lang="en-US" sz="1900">
                <a:solidFill>
                  <a:srgbClr val="0C0C0C"/>
                </a:solidFill>
                <a:rtl val="0"/>
              </a:rPr>
              <a:t>Cyberminer</a:t>
            </a:r>
          </a:p>
          <a:p>
            <a:pPr indent="-228600" lvl="1" marL="914400" marR="0" rtl="0" algn="l">
              <a:lnSpc>
                <a:spcPct val="150000"/>
              </a:lnSpc>
              <a:spcBef>
                <a:spcPts val="1000"/>
              </a:spcBef>
              <a:spcAft>
                <a:spcPts val="0"/>
              </a:spcAft>
              <a:buClr>
                <a:srgbClr val="0C0C0C"/>
              </a:buClr>
              <a:buSzPct val="100000"/>
            </a:pPr>
            <a:r>
              <a:rPr lang="en-US" sz="1900">
                <a:solidFill>
                  <a:schemeClr val="dk1"/>
                </a:solidFill>
                <a:rtl val="0"/>
              </a:rPr>
              <a:t>Shall accept a list of keywords and return a list of URLs whose descriptions contain any of given keywords.</a:t>
            </a:r>
          </a:p>
          <a:p>
            <a:pPr indent="-228600" lvl="1" marL="914400" marR="0" rtl="0" algn="l">
              <a:lnSpc>
                <a:spcPct val="150000"/>
              </a:lnSpc>
              <a:spcBef>
                <a:spcPts val="1000"/>
              </a:spcBef>
              <a:spcAft>
                <a:spcPts val="0"/>
              </a:spcAft>
              <a:buClr>
                <a:srgbClr val="0C0C0C"/>
              </a:buClr>
              <a:buSzPct val="100000"/>
            </a:pPr>
            <a:r>
              <a:rPr lang="en-US" sz="1900">
                <a:solidFill>
                  <a:schemeClr val="dk1"/>
                </a:solidFill>
                <a:rtl val="0"/>
              </a:rPr>
              <a:t>To achieve this, we are using </a:t>
            </a:r>
            <a:r>
              <a:rPr b="1" lang="en-US" sz="1900">
                <a:solidFill>
                  <a:schemeClr val="dk1"/>
                </a:solidFill>
                <a:rtl val="0"/>
              </a:rPr>
              <a:t>KWIC</a:t>
            </a:r>
            <a:r>
              <a:rPr lang="en-US" sz="1900">
                <a:solidFill>
                  <a:schemeClr val="dk1"/>
                </a:solidFill>
                <a:rtl val="0"/>
              </a:rPr>
              <a:t> system that we developed during phase 1.</a:t>
            </a:r>
          </a:p>
          <a:p>
            <a:pPr indent="-228600" lvl="0" marL="457200" marR="0" rtl="0" algn="l">
              <a:lnSpc>
                <a:spcPct val="150000"/>
              </a:lnSpc>
              <a:spcBef>
                <a:spcPts val="1000"/>
              </a:spcBef>
              <a:spcAft>
                <a:spcPts val="0"/>
              </a:spcAft>
              <a:buClr>
                <a:srgbClr val="0C0C0C"/>
              </a:buClr>
              <a:buSzPct val="100000"/>
            </a:pPr>
            <a:r>
              <a:rPr b="0" baseline="0" i="0" lang="en-US" sz="1900" u="none" cap="none" strike="noStrike">
                <a:solidFill>
                  <a:srgbClr val="0C0C0C"/>
                </a:solidFill>
                <a:rtl val="0"/>
              </a:rPr>
              <a:t>Java Applet</a:t>
            </a:r>
            <a:r>
              <a:rPr lang="en-US" sz="1900">
                <a:solidFill>
                  <a:srgbClr val="0C0C0C"/>
                </a:solidFill>
                <a:rtl val="0"/>
              </a:rPr>
              <a:t> / J2EE</a:t>
            </a:r>
          </a:p>
          <a:p>
            <a:pPr indent="-228600" lvl="0" marL="457200" marR="0" rtl="0" algn="l">
              <a:lnSpc>
                <a:spcPct val="150000"/>
              </a:lnSpc>
              <a:spcBef>
                <a:spcPts val="1000"/>
              </a:spcBef>
              <a:spcAft>
                <a:spcPts val="0"/>
              </a:spcAft>
              <a:buClr>
                <a:srgbClr val="0C0C0C"/>
              </a:buClr>
              <a:buSzPct val="100000"/>
            </a:pPr>
            <a:r>
              <a:rPr b="0" baseline="0" i="0" lang="en-US" sz="1900" u="none" cap="none" strike="noStrike">
                <a:solidFill>
                  <a:srgbClr val="0C0C0C"/>
                </a:solidFill>
                <a:rtl val="0"/>
              </a:rPr>
              <a:t>Utilizing Object Oriented Software Architecture(ADT)</a:t>
            </a:r>
          </a:p>
          <a:p>
            <a:pPr indent="-228600" lvl="0" marL="457200" marR="0" rtl="0" algn="l">
              <a:lnSpc>
                <a:spcPct val="150000"/>
              </a:lnSpc>
              <a:spcBef>
                <a:spcPts val="1000"/>
              </a:spcBef>
              <a:spcAft>
                <a:spcPts val="0"/>
              </a:spcAft>
              <a:buClr>
                <a:srgbClr val="0C0C0C"/>
              </a:buClr>
              <a:buSzPct val="100000"/>
            </a:pPr>
            <a:r>
              <a:rPr b="0" baseline="0" i="0" lang="en-US" sz="1900" u="none" cap="none" strike="noStrike">
                <a:solidFill>
                  <a:srgbClr val="0C0C0C"/>
                </a:solidFill>
                <a:rtl val="0"/>
              </a:rPr>
              <a:t>Produce a system that provides a convenient search mechanism for a list of lines, such as book titles, or online documentation entries.</a:t>
            </a:r>
          </a:p>
          <a:p>
            <a:pPr indent="-228600" lvl="0" marL="342900" marR="0" rtl="0" algn="l">
              <a:lnSpc>
                <a:spcPct val="100000"/>
              </a:lnSpc>
              <a:spcBef>
                <a:spcPts val="1000"/>
              </a:spcBef>
              <a:spcAft>
                <a:spcPts val="0"/>
              </a:spcAft>
              <a:buClr>
                <a:schemeClr val="accent1"/>
              </a:buClr>
              <a:buFont typeface="Noto Sans Symbol"/>
              <a:buNone/>
            </a:pPr>
            <a:r>
              <a:t/>
            </a:r>
            <a:endParaRPr b="0" baseline="0" i="0" sz="2400" u="none" cap="none" strike="noStrike">
              <a:solidFill>
                <a:srgbClr val="0C0C0C"/>
              </a:solidFill>
              <a:latin typeface="Trebuchet MS"/>
              <a:ea typeface="Trebuchet MS"/>
              <a:cs typeface="Trebuchet MS"/>
              <a:sym typeface="Trebuchet MS"/>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677325" y="339850"/>
            <a:ext cx="8655299" cy="679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tl val="0"/>
              </a:rPr>
              <a:t>PROBLEM STATEMENT</a:t>
            </a:r>
          </a:p>
        </p:txBody>
      </p:sp>
      <p:sp>
        <p:nvSpPr>
          <p:cNvPr id="167" name="Shape 167"/>
          <p:cNvSpPr/>
          <p:nvPr/>
        </p:nvSpPr>
        <p:spPr>
          <a:xfrm>
            <a:off x="8901064" y="2033918"/>
            <a:ext cx="12192000" cy="4572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graphicFrame>
        <p:nvGraphicFramePr>
          <p:cNvPr id="168" name="Shape 168"/>
          <p:cNvGraphicFramePr/>
          <p:nvPr/>
        </p:nvGraphicFramePr>
        <p:xfrm>
          <a:off x="677333" y="1256266"/>
          <a:ext cx="3000000" cy="3000000"/>
        </p:xfrm>
        <a:graphic>
          <a:graphicData uri="http://schemas.openxmlformats.org/drawingml/2006/table">
            <a:tbl>
              <a:tblPr bandRow="1" firstRow="1">
                <a:noFill/>
                <a:tableStyleId>{721BE3E1-8C52-46D0-A07A-FE9CF8207A21}</a:tableStyleId>
              </a:tblPr>
              <a:tblGrid>
                <a:gridCol w="3318900"/>
                <a:gridCol w="5607200"/>
              </a:tblGrid>
              <a:tr h="9927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baseline="0" lang="en-US" sz="1800" u="none" cap="none" strike="noStrike">
                          <a:rtl val="0"/>
                        </a:rPr>
                        <a:t>The problem of</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1" lang="en-US" sz="1700" u="none" cap="none" strike="noStrike">
                          <a:rtl val="0"/>
                        </a:rPr>
                        <a:t>Not having a</a:t>
                      </a:r>
                      <a:r>
                        <a:rPr b="0" i="1" lang="en-US" sz="1700">
                          <a:rtl val="0"/>
                        </a:rPr>
                        <a:t>n indexed </a:t>
                      </a:r>
                      <a:r>
                        <a:rPr b="0" baseline="0" i="1" lang="en-US" sz="1700" u="none" cap="none" strike="noStrike">
                          <a:rtl val="0"/>
                        </a:rPr>
                        <a:t>search engine system that </a:t>
                      </a:r>
                    </a:p>
                    <a:p>
                      <a:pPr indent="0" lvl="0" marL="0" marR="0" rtl="0" algn="l">
                        <a:lnSpc>
                          <a:spcPct val="100000"/>
                        </a:lnSpc>
                        <a:spcBef>
                          <a:spcPts val="0"/>
                        </a:spcBef>
                        <a:spcAft>
                          <a:spcPts val="0"/>
                        </a:spcAft>
                        <a:buClr>
                          <a:schemeClr val="dk1"/>
                        </a:buClr>
                        <a:buSzPct val="25000"/>
                        <a:buFont typeface="Arial"/>
                        <a:buNone/>
                      </a:pPr>
                      <a:r>
                        <a:rPr b="0" baseline="0" i="1" lang="en-US" sz="1700" u="none" cap="none" strike="noStrike">
                          <a:rtl val="0"/>
                        </a:rPr>
                        <a:t>outputs relevant search results from</a:t>
                      </a:r>
                      <a:r>
                        <a:rPr b="0" i="1" lang="en-US" sz="1700">
                          <a:rtl val="0"/>
                        </a:rPr>
                        <a:t> </a:t>
                      </a:r>
                      <a:r>
                        <a:rPr b="0" baseline="0" i="1" lang="en-US" sz="1700" u="none" cap="none" strike="noStrike">
                          <a:rtl val="0"/>
                        </a:rPr>
                        <a:t>user</a:t>
                      </a:r>
                      <a:r>
                        <a:rPr b="0" i="1" lang="en-US" sz="1700">
                          <a:rtl val="0"/>
                        </a:rPr>
                        <a:t> search strings</a:t>
                      </a:r>
                      <a:r>
                        <a:rPr b="0" baseline="0" i="1" lang="en-US" sz="1700" u="none" cap="none" strike="noStrike">
                          <a:rtl val="0"/>
                        </a:rPr>
                        <a:t> (</a:t>
                      </a:r>
                      <a:r>
                        <a:rPr b="0" i="1" lang="en-US" sz="1700">
                          <a:rtl val="0"/>
                        </a:rPr>
                        <a:t>a query</a:t>
                      </a:r>
                      <a:r>
                        <a:rPr b="0" baseline="0" i="1" lang="en-US" sz="1700" u="none" cap="none" strike="noStrike">
                          <a:rtl val="0"/>
                        </a:rPr>
                        <a:t>)</a:t>
                      </a:r>
                    </a:p>
                  </a:txBody>
                  <a:tcPr marT="45725" marB="45725" marR="91450" marL="91450"/>
                </a:tc>
              </a:tr>
              <a:tr h="859150">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baseline="0" lang="en-US" sz="1800" u="none" cap="none" strike="noStrike">
                          <a:rtl val="0"/>
                        </a:rPr>
                        <a:t>affects</a:t>
                      </a: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i="1" lang="en-US" sz="1700"/>
                        <a:t>people interested in searching for online links, documents or resources</a:t>
                      </a:r>
                    </a:p>
                  </a:txBody>
                  <a:tcPr marT="45725" marB="45725" marR="91450" marL="91450"/>
                </a:tc>
              </a:tr>
              <a:tr h="997475">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baseline="0" lang="en-US" sz="1800" u="none" cap="none" strike="noStrike">
                          <a:rtl val="0"/>
                        </a:rPr>
                        <a:t>the impact of which is</a:t>
                      </a: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i="1" lang="en-US" sz="1700"/>
                        <a:t>fast access to indexed online resources</a:t>
                      </a:r>
                    </a:p>
                  </a:txBody>
                  <a:tcPr marT="45725" marB="45725" marR="91450" marL="91450"/>
                </a:tc>
              </a:tr>
              <a:tr h="2629675">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baseline="0" lang="en-US" sz="1800" u="none" cap="none" strike="noStrike">
                          <a:rtl val="0"/>
                        </a:rPr>
                        <a:t>A successful solution will be </a:t>
                      </a: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i="1" lang="en-US" sz="1700"/>
                        <a:t>developing Cyberminer a web application that utilizes the KWIC indexing system</a:t>
                      </a:r>
                    </a:p>
                  </a:txBody>
                  <a:tcPr marT="45725" marB="45725" marR="91450" marL="91450"/>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581800" y="150126"/>
            <a:ext cx="8596668" cy="815255"/>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lang="en-US" sz="3600"/>
              <a:t>FUNCTIONAL </a:t>
            </a:r>
            <a:r>
              <a:rPr b="0" baseline="0" i="0" lang="en-US" sz="3600" u="none" cap="none" strike="noStrike">
                <a:solidFill>
                  <a:schemeClr val="accent1"/>
                </a:solidFill>
                <a:latin typeface="Trebuchet MS"/>
                <a:ea typeface="Trebuchet MS"/>
                <a:cs typeface="Trebuchet MS"/>
                <a:sym typeface="Trebuchet MS"/>
                <a:rtl val="0"/>
              </a:rPr>
              <a:t>REQUIREMENTS</a:t>
            </a:r>
          </a:p>
        </p:txBody>
      </p:sp>
      <p:sp>
        <p:nvSpPr>
          <p:cNvPr id="174" name="Shape 174"/>
          <p:cNvSpPr txBox="1"/>
          <p:nvPr>
            <p:ph idx="1" type="body"/>
          </p:nvPr>
        </p:nvSpPr>
        <p:spPr>
          <a:xfrm>
            <a:off x="323525" y="965375"/>
            <a:ext cx="9866400" cy="5519099"/>
          </a:xfrm>
          <a:prstGeom prst="rect">
            <a:avLst/>
          </a:prstGeom>
          <a:noFill/>
          <a:ln cap="flat" cmpd="sng" w="9525">
            <a:solidFill>
              <a:schemeClr val="accent2">
                <a:alpha val="0"/>
              </a:schemeClr>
            </a:solidFill>
            <a:prstDash val="solid"/>
            <a:round/>
            <a:headEnd len="med" w="med" type="none"/>
            <a:tailEnd len="med" w="med" type="none"/>
          </a:ln>
        </p:spPr>
        <p:txBody>
          <a:bodyPr anchorCtr="0" anchor="t" bIns="45700" lIns="45700" rIns="45700" tIns="45700">
            <a:noAutofit/>
          </a:bodyPr>
          <a:lstStyle/>
          <a:p>
            <a:pPr indent="-342900" lvl="0" marL="457200" rtl="0">
              <a:lnSpc>
                <a:spcPct val="150000"/>
              </a:lnSpc>
              <a:spcBef>
                <a:spcPts val="0"/>
              </a:spcBef>
              <a:buClr>
                <a:schemeClr val="dk1"/>
              </a:buClr>
              <a:buSzPct val="100000"/>
              <a:buFont typeface="Arial"/>
              <a:buChar char="●"/>
            </a:pPr>
            <a:r>
              <a:rPr b="1" lang="en-US" sz="1800">
                <a:solidFill>
                  <a:schemeClr val="accent2"/>
                </a:solidFill>
                <a:latin typeface="Arial"/>
                <a:ea typeface="Arial"/>
                <a:cs typeface="Arial"/>
                <a:sym typeface="Arial"/>
              </a:rPr>
              <a:t>FR1.0</a:t>
            </a:r>
            <a:r>
              <a:rPr b="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 The Cyberminer web search engine shall accept a list of keywords as input.</a:t>
            </a:r>
          </a:p>
          <a:p>
            <a:pPr indent="-342900" lvl="1" marL="914400" rtl="0">
              <a:lnSpc>
                <a:spcPct val="150000"/>
              </a:lnSpc>
              <a:spcBef>
                <a:spcPts val="0"/>
              </a:spcBef>
              <a:buClr>
                <a:schemeClr val="dk1"/>
              </a:buClr>
              <a:buSzPct val="90000"/>
              <a:buFont typeface="Arial"/>
              <a:buChar char="○"/>
            </a:pPr>
            <a:r>
              <a:rPr b="1" lang="en-US">
                <a:solidFill>
                  <a:srgbClr val="6C911C"/>
                </a:solidFill>
                <a:latin typeface="Arial"/>
                <a:ea typeface="Arial"/>
                <a:cs typeface="Arial"/>
                <a:sym typeface="Arial"/>
              </a:rPr>
              <a:t>FR1.1 </a:t>
            </a:r>
            <a:r>
              <a:rPr lang="en-US">
                <a:solidFill>
                  <a:schemeClr val="dk1"/>
                </a:solidFill>
                <a:latin typeface="Arial"/>
                <a:ea typeface="Arial"/>
                <a:cs typeface="Arial"/>
                <a:sym typeface="Arial"/>
              </a:rPr>
              <a:t>– The Cyberminer shall detect and correct typographical errors in the user input (Autofill).</a:t>
            </a:r>
          </a:p>
          <a:p>
            <a:pPr indent="-342900" lvl="0" marL="457200" rtl="0">
              <a:lnSpc>
                <a:spcPct val="150000"/>
              </a:lnSpc>
              <a:spcBef>
                <a:spcPts val="0"/>
              </a:spcBef>
              <a:buClr>
                <a:schemeClr val="dk1"/>
              </a:buClr>
              <a:buSzPct val="100000"/>
              <a:buFont typeface="Arial"/>
              <a:buChar char="●"/>
            </a:pPr>
            <a:r>
              <a:rPr b="1" lang="en-US" sz="1800">
                <a:solidFill>
                  <a:schemeClr val="accent2"/>
                </a:solidFill>
                <a:latin typeface="Arial"/>
                <a:ea typeface="Arial"/>
                <a:cs typeface="Arial"/>
                <a:sym typeface="Arial"/>
              </a:rPr>
              <a:t>FR2.0 </a:t>
            </a:r>
            <a:r>
              <a:rPr lang="en-US" sz="1800">
                <a:solidFill>
                  <a:schemeClr val="dk1"/>
                </a:solidFill>
                <a:latin typeface="Arial"/>
                <a:ea typeface="Arial"/>
                <a:cs typeface="Arial"/>
                <a:sym typeface="Arial"/>
              </a:rPr>
              <a:t>– The Cyberminer web search engine shall return a list of URLs whose descriptions contain the keywords.</a:t>
            </a:r>
          </a:p>
          <a:p>
            <a:pPr indent="-342900" lvl="1" marL="914400" rtl="0">
              <a:lnSpc>
                <a:spcPct val="150000"/>
              </a:lnSpc>
              <a:spcBef>
                <a:spcPts val="0"/>
              </a:spcBef>
              <a:buClr>
                <a:schemeClr val="dk1"/>
              </a:buClr>
              <a:buSzPct val="90000"/>
              <a:buFont typeface="Arial"/>
              <a:buChar char="○"/>
            </a:pPr>
            <a:r>
              <a:rPr b="1" lang="en-US">
                <a:solidFill>
                  <a:srgbClr val="6C911C"/>
                </a:solidFill>
                <a:latin typeface="Arial"/>
                <a:ea typeface="Arial"/>
                <a:cs typeface="Arial"/>
                <a:sym typeface="Arial"/>
              </a:rPr>
              <a:t>FR2.1</a:t>
            </a:r>
            <a:r>
              <a:rPr lang="en-US">
                <a:solidFill>
                  <a:schemeClr val="dk1"/>
                </a:solidFill>
                <a:latin typeface="Arial"/>
                <a:ea typeface="Arial"/>
                <a:cs typeface="Arial"/>
                <a:sym typeface="Arial"/>
              </a:rPr>
              <a:t> – The Cyberminer shall allow the user to click on the resulting URL(s) to be taken to the corresponding website (hyperlink enforcement).</a:t>
            </a:r>
          </a:p>
          <a:p>
            <a:pPr indent="-342900" lvl="1" marL="914400" rtl="0">
              <a:lnSpc>
                <a:spcPct val="150000"/>
              </a:lnSpc>
              <a:spcBef>
                <a:spcPts val="0"/>
              </a:spcBef>
              <a:buClr>
                <a:schemeClr val="dk1"/>
              </a:buClr>
              <a:buSzPct val="90000"/>
              <a:buFont typeface="Arial"/>
              <a:buChar char="○"/>
            </a:pPr>
            <a:r>
              <a:rPr b="1" lang="en-US">
                <a:solidFill>
                  <a:srgbClr val="6C911C"/>
                </a:solidFill>
                <a:latin typeface="Arial"/>
                <a:ea typeface="Arial"/>
                <a:cs typeface="Arial"/>
                <a:sym typeface="Arial"/>
              </a:rPr>
              <a:t>FR2.2 </a:t>
            </a:r>
            <a:r>
              <a:rPr lang="en-US">
                <a:solidFill>
                  <a:schemeClr val="dk1"/>
                </a:solidFill>
                <a:latin typeface="Arial"/>
                <a:ea typeface="Arial"/>
                <a:cs typeface="Arial"/>
                <a:sym typeface="Arial"/>
              </a:rPr>
              <a:t>– The Cyberminer shall filter out noise symbols (which are not considered meaningful) from the search.</a:t>
            </a:r>
          </a:p>
          <a:p>
            <a:pPr indent="-342900" lvl="1" marL="914400" rtl="0">
              <a:lnSpc>
                <a:spcPct val="150000"/>
              </a:lnSpc>
              <a:spcBef>
                <a:spcPts val="0"/>
              </a:spcBef>
              <a:buClr>
                <a:schemeClr val="dk1"/>
              </a:buClr>
              <a:buSzPct val="90000"/>
              <a:buFont typeface="Arial"/>
              <a:buChar char="○"/>
            </a:pPr>
            <a:r>
              <a:rPr b="1" lang="en-US">
                <a:solidFill>
                  <a:srgbClr val="6C911C"/>
                </a:solidFill>
                <a:latin typeface="Arial"/>
                <a:ea typeface="Arial"/>
                <a:cs typeface="Arial"/>
                <a:sym typeface="Arial"/>
              </a:rPr>
              <a:t>FR2.3</a:t>
            </a:r>
            <a:r>
              <a:rPr lang="en-US">
                <a:solidFill>
                  <a:schemeClr val="dk1"/>
                </a:solidFill>
                <a:latin typeface="Arial"/>
                <a:ea typeface="Arial"/>
                <a:cs typeface="Arial"/>
                <a:sym typeface="Arial"/>
              </a:rPr>
              <a:t> – The Cyberminer will allow the user to specify an OR, AND, or NOT search.</a:t>
            </a:r>
          </a:p>
          <a:p>
            <a:pPr indent="-342900" lvl="1" marL="914400" rtl="0">
              <a:lnSpc>
                <a:spcPct val="150000"/>
              </a:lnSpc>
              <a:spcBef>
                <a:spcPts val="0"/>
              </a:spcBef>
              <a:buClr>
                <a:schemeClr val="dk1"/>
              </a:buClr>
              <a:buSzPct val="90000"/>
              <a:buFont typeface="Arial"/>
              <a:buChar char="○"/>
            </a:pPr>
            <a:r>
              <a:rPr b="1" lang="en-US">
                <a:solidFill>
                  <a:srgbClr val="6C911C"/>
                </a:solidFill>
                <a:latin typeface="Arial"/>
                <a:ea typeface="Arial"/>
                <a:cs typeface="Arial"/>
                <a:sym typeface="Arial"/>
              </a:rPr>
              <a:t>FR2.4</a:t>
            </a:r>
            <a:r>
              <a:rPr lang="en-US">
                <a:solidFill>
                  <a:schemeClr val="dk1"/>
                </a:solidFill>
                <a:latin typeface="Arial"/>
                <a:ea typeface="Arial"/>
                <a:cs typeface="Arial"/>
                <a:sym typeface="Arial"/>
              </a:rPr>
              <a:t> – The Cyberminer will allow the user to specify case-sensitive or case-insensitive search.</a:t>
            </a:r>
          </a:p>
          <a:p>
            <a:pPr lvl="0" rtl="0">
              <a:lnSpc>
                <a:spcPct val="150000"/>
              </a:lnSpc>
              <a:spcBef>
                <a:spcPts val="0"/>
              </a:spcBef>
              <a:buNone/>
            </a:pPr>
            <a:r>
              <a:t/>
            </a:r>
            <a:endParaRPr>
              <a:solidFill>
                <a:schemeClr val="dk1"/>
              </a:solidFill>
              <a:latin typeface="Arial"/>
              <a:ea typeface="Arial"/>
              <a:cs typeface="Arial"/>
              <a:sym typeface="Arial"/>
            </a:endParaRPr>
          </a:p>
          <a:p>
            <a:pPr indent="35560" lvl="0" marL="91440" marR="0" rtl="0" algn="l">
              <a:lnSpc>
                <a:spcPct val="90000"/>
              </a:lnSpc>
              <a:spcBef>
                <a:spcPts val="1400"/>
              </a:spcBef>
              <a:spcAft>
                <a:spcPts val="200"/>
              </a:spcAft>
              <a:buClr>
                <a:schemeClr val="accent1"/>
              </a:buClr>
              <a:buFont typeface="Arial"/>
              <a:buNone/>
            </a:pPr>
            <a:r>
              <a:t/>
            </a:r>
            <a:endParaRPr b="0" baseline="0" i="0" sz="14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581800" y="150126"/>
            <a:ext cx="8596800" cy="8154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lang="en-US" sz="3600"/>
              <a:t>FUNCTIONAL </a:t>
            </a:r>
            <a:r>
              <a:rPr b="0" baseline="0" i="0" lang="en-US" sz="3600" u="none" cap="none" strike="noStrike">
                <a:solidFill>
                  <a:schemeClr val="accent1"/>
                </a:solidFill>
                <a:latin typeface="Trebuchet MS"/>
                <a:ea typeface="Trebuchet MS"/>
                <a:cs typeface="Trebuchet MS"/>
                <a:sym typeface="Trebuchet MS"/>
              </a:rPr>
              <a:t>REQUIREMENTS, CONT</a:t>
            </a:r>
            <a:r>
              <a:rPr lang="en-US" sz="3600"/>
              <a:t>’D</a:t>
            </a:r>
          </a:p>
        </p:txBody>
      </p:sp>
      <p:sp>
        <p:nvSpPr>
          <p:cNvPr id="180" name="Shape 180"/>
          <p:cNvSpPr txBox="1"/>
          <p:nvPr>
            <p:ph idx="1" type="body"/>
          </p:nvPr>
        </p:nvSpPr>
        <p:spPr>
          <a:xfrm>
            <a:off x="839550" y="1089625"/>
            <a:ext cx="9322500" cy="5394900"/>
          </a:xfrm>
          <a:prstGeom prst="rect">
            <a:avLst/>
          </a:prstGeom>
          <a:noFill/>
          <a:ln>
            <a:noFill/>
          </a:ln>
        </p:spPr>
        <p:txBody>
          <a:bodyPr anchorCtr="0" anchor="t" bIns="45700" lIns="45700" rIns="45700" tIns="45700">
            <a:noAutofit/>
          </a:bodyPr>
          <a:lstStyle/>
          <a:p>
            <a:pPr lvl="0" rtl="0">
              <a:lnSpc>
                <a:spcPct val="150000"/>
              </a:lnSpc>
              <a:spcBef>
                <a:spcPts val="0"/>
              </a:spcBef>
              <a:buNone/>
            </a:pPr>
            <a:r>
              <a:t/>
            </a:r>
            <a:endParaRPr>
              <a:solidFill>
                <a:schemeClr val="dk1"/>
              </a:solidFill>
              <a:latin typeface="Arial"/>
              <a:ea typeface="Arial"/>
              <a:cs typeface="Arial"/>
              <a:sym typeface="Arial"/>
            </a:endParaRPr>
          </a:p>
          <a:p>
            <a:pPr indent="-342900" lvl="1" marL="914400" rtl="0">
              <a:lnSpc>
                <a:spcPct val="150000"/>
              </a:lnSpc>
              <a:spcBef>
                <a:spcPts val="0"/>
              </a:spcBef>
              <a:buClr>
                <a:schemeClr val="dk1"/>
              </a:buClr>
              <a:buSzPct val="90000"/>
              <a:buFont typeface="Arial"/>
              <a:buChar char="○"/>
            </a:pPr>
            <a:r>
              <a:rPr b="1" lang="en-US">
                <a:solidFill>
                  <a:schemeClr val="accent2"/>
                </a:solidFill>
                <a:latin typeface="Arial"/>
                <a:ea typeface="Arial"/>
                <a:cs typeface="Arial"/>
                <a:sym typeface="Arial"/>
              </a:rPr>
              <a:t>FR2.5</a:t>
            </a:r>
            <a:r>
              <a:rPr lang="en-US">
                <a:solidFill>
                  <a:schemeClr val="dk1"/>
                </a:solidFill>
                <a:latin typeface="Arial"/>
                <a:ea typeface="Arial"/>
                <a:cs typeface="Arial"/>
                <a:sym typeface="Arial"/>
              </a:rPr>
              <a:t> – The Cyberminer shall allow the user to specify the number of results per page.</a:t>
            </a:r>
          </a:p>
          <a:p>
            <a:pPr lvl="2" marL="1143000" rtl="0">
              <a:lnSpc>
                <a:spcPct val="150000"/>
              </a:lnSpc>
              <a:spcBef>
                <a:spcPts val="0"/>
              </a:spcBef>
              <a:buClr>
                <a:schemeClr val="dk1"/>
              </a:buClr>
              <a:buSzPct val="100000"/>
              <a:buFont typeface="Arial"/>
              <a:buChar char="■"/>
            </a:pPr>
            <a:r>
              <a:rPr b="1" lang="en-US" sz="1800">
                <a:solidFill>
                  <a:schemeClr val="accent2"/>
                </a:solidFill>
                <a:latin typeface="Arial"/>
                <a:ea typeface="Arial"/>
                <a:cs typeface="Arial"/>
                <a:sym typeface="Arial"/>
              </a:rPr>
              <a:t>FR2.5.1</a:t>
            </a:r>
            <a:r>
              <a:rPr lang="en-US" sz="1800">
                <a:solidFill>
                  <a:schemeClr val="accent2"/>
                </a:solidFill>
                <a:latin typeface="Arial"/>
                <a:ea typeface="Arial"/>
                <a:cs typeface="Arial"/>
                <a:sym typeface="Arial"/>
              </a:rPr>
              <a:t> </a:t>
            </a:r>
            <a:r>
              <a:rPr lang="en-US" sz="1800">
                <a:solidFill>
                  <a:schemeClr val="dk1"/>
                </a:solidFill>
                <a:latin typeface="Arial"/>
                <a:ea typeface="Arial"/>
                <a:cs typeface="Arial"/>
                <a:sym typeface="Arial"/>
              </a:rPr>
              <a:t>– The Cyberminer shall allow the user to navigate between pages.</a:t>
            </a:r>
          </a:p>
          <a:p>
            <a:pPr indent="-342900" lvl="1" marL="914400" rtl="0">
              <a:lnSpc>
                <a:spcPct val="150000"/>
              </a:lnSpc>
              <a:spcBef>
                <a:spcPts val="0"/>
              </a:spcBef>
              <a:buClr>
                <a:schemeClr val="dk1"/>
              </a:buClr>
              <a:buSzPct val="90000"/>
              <a:buFont typeface="Arial"/>
              <a:buChar char="○"/>
            </a:pPr>
            <a:r>
              <a:rPr b="1" lang="en-US">
                <a:solidFill>
                  <a:srgbClr val="6C911C"/>
                </a:solidFill>
                <a:latin typeface="Arial"/>
                <a:ea typeface="Arial"/>
                <a:cs typeface="Arial"/>
                <a:sym typeface="Arial"/>
              </a:rPr>
              <a:t>FR2.6</a:t>
            </a:r>
            <a:r>
              <a:rPr lang="en-US">
                <a:solidFill>
                  <a:schemeClr val="dk1"/>
                </a:solidFill>
                <a:latin typeface="Arial"/>
                <a:ea typeface="Arial"/>
                <a:cs typeface="Arial"/>
                <a:sym typeface="Arial"/>
              </a:rPr>
              <a:t> – The Cyberminer will allow the user to specify the listing order of the query results in ascending alphabetical order, or most-frequently-accessed order.</a:t>
            </a:r>
          </a:p>
          <a:p>
            <a:pPr lvl="2" marL="1143000" rtl="0">
              <a:lnSpc>
                <a:spcPct val="150000"/>
              </a:lnSpc>
              <a:spcBef>
                <a:spcPts val="0"/>
              </a:spcBef>
              <a:buClr>
                <a:schemeClr val="dk1"/>
              </a:buClr>
              <a:buSzPct val="100000"/>
              <a:buFont typeface="Arial"/>
              <a:buChar char="■"/>
            </a:pPr>
            <a:r>
              <a:rPr b="1" lang="en-US" sz="1800">
                <a:solidFill>
                  <a:srgbClr val="6C911C"/>
                </a:solidFill>
                <a:latin typeface="Arial"/>
                <a:ea typeface="Arial"/>
                <a:cs typeface="Arial"/>
                <a:sym typeface="Arial"/>
              </a:rPr>
              <a:t>FR2.6.1 </a:t>
            </a:r>
            <a:r>
              <a:rPr lang="en-US" sz="1800">
                <a:solidFill>
                  <a:schemeClr val="dk1"/>
                </a:solidFill>
                <a:latin typeface="Arial"/>
                <a:ea typeface="Arial"/>
                <a:cs typeface="Arial"/>
                <a:sym typeface="Arial"/>
              </a:rPr>
              <a:t>– The Cyberminer will allow the user to specify the listing order in a per-payment fashion.</a:t>
            </a:r>
          </a:p>
          <a:p>
            <a:pPr indent="-114300" lvl="0" marL="457200" rtl="0">
              <a:lnSpc>
                <a:spcPct val="150000"/>
              </a:lnSpc>
              <a:spcBef>
                <a:spcPts val="0"/>
              </a:spcBef>
              <a:buClr>
                <a:schemeClr val="dk1"/>
              </a:buClr>
              <a:buSzPct val="100000"/>
              <a:buFont typeface="Arial"/>
              <a:buChar char="●"/>
            </a:pPr>
            <a:r>
              <a:rPr lang="en-US" sz="1800">
                <a:solidFill>
                  <a:schemeClr val="dk1"/>
                </a:solidFill>
                <a:latin typeface="Arial"/>
                <a:ea typeface="Arial"/>
                <a:cs typeface="Arial"/>
                <a:sym typeface="Arial"/>
              </a:rPr>
              <a:t> </a:t>
            </a:r>
            <a:r>
              <a:rPr b="1" lang="en-US" sz="1800">
                <a:solidFill>
                  <a:schemeClr val="accent2"/>
                </a:solidFill>
                <a:latin typeface="Arial"/>
                <a:ea typeface="Arial"/>
                <a:cs typeface="Arial"/>
                <a:sym typeface="Arial"/>
              </a:rPr>
              <a:t>FR3.0</a:t>
            </a:r>
            <a:r>
              <a:rPr lang="en-US" sz="1800">
                <a:solidFill>
                  <a:schemeClr val="dk1"/>
                </a:solidFill>
                <a:latin typeface="Arial"/>
                <a:ea typeface="Arial"/>
                <a:cs typeface="Arial"/>
                <a:sym typeface="Arial"/>
              </a:rPr>
              <a:t> – The Cyberminer shall allow the user to report broken (out-of-date) URLs.</a:t>
            </a:r>
          </a:p>
          <a:p>
            <a:pPr indent="-114300" lvl="0" marL="457200" rtl="0">
              <a:lnSpc>
                <a:spcPct val="150000"/>
              </a:lnSpc>
              <a:spcBef>
                <a:spcPts val="0"/>
              </a:spcBef>
              <a:buClr>
                <a:schemeClr val="dk1"/>
              </a:buClr>
              <a:buSzPct val="100000"/>
              <a:buFont typeface="Arial"/>
              <a:buChar char="●"/>
            </a:pPr>
            <a:r>
              <a:rPr lang="en-US" sz="1800">
                <a:solidFill>
                  <a:schemeClr val="dk1"/>
                </a:solidFill>
                <a:latin typeface="Arial"/>
                <a:ea typeface="Arial"/>
                <a:cs typeface="Arial"/>
                <a:sym typeface="Arial"/>
              </a:rPr>
              <a:t> </a:t>
            </a:r>
            <a:r>
              <a:rPr b="1" lang="en-US" sz="1800">
                <a:solidFill>
                  <a:schemeClr val="accent2"/>
                </a:solidFill>
                <a:latin typeface="Arial"/>
                <a:ea typeface="Arial"/>
                <a:cs typeface="Arial"/>
                <a:sym typeface="Arial"/>
              </a:rPr>
              <a:t>FR4.0</a:t>
            </a:r>
            <a:r>
              <a:rPr lang="en-US" sz="1800">
                <a:solidFill>
                  <a:schemeClr val="dk1"/>
                </a:solidFill>
                <a:latin typeface="Arial"/>
                <a:ea typeface="Arial"/>
                <a:cs typeface="Arial"/>
                <a:sym typeface="Arial"/>
              </a:rPr>
              <a:t> – The Cyberminer shall allow multiple search engines to run concurrently.</a:t>
            </a:r>
          </a:p>
          <a:p>
            <a:pPr indent="35560" lvl="0" marL="91440" marR="0" rtl="0" algn="l">
              <a:lnSpc>
                <a:spcPct val="90000"/>
              </a:lnSpc>
              <a:spcBef>
                <a:spcPts val="1400"/>
              </a:spcBef>
              <a:spcAft>
                <a:spcPts val="0"/>
              </a:spcAft>
              <a:buClr>
                <a:schemeClr val="accent1"/>
              </a:buClr>
              <a:buFont typeface="Arial"/>
              <a:buNone/>
            </a:pPr>
            <a:r>
              <a:t/>
            </a:r>
            <a:endParaRPr b="0" baseline="0" i="0" sz="2035" u="none" cap="none" strike="noStrike">
              <a:solidFill>
                <a:schemeClr val="dk1"/>
              </a:solidFill>
              <a:latin typeface="Arial"/>
              <a:ea typeface="Arial"/>
              <a:cs typeface="Arial"/>
              <a:sym typeface="Arial"/>
            </a:endParaRPr>
          </a:p>
          <a:p>
            <a:pPr indent="35560" lvl="0" marL="91440" marR="0" rtl="0" algn="l">
              <a:lnSpc>
                <a:spcPct val="90000"/>
              </a:lnSpc>
              <a:spcBef>
                <a:spcPts val="1400"/>
              </a:spcBef>
              <a:spcAft>
                <a:spcPts val="200"/>
              </a:spcAft>
              <a:buClr>
                <a:schemeClr val="accent1"/>
              </a:buClr>
              <a:buFont typeface="Arial"/>
              <a:buNone/>
            </a:pPr>
            <a:r>
              <a:t/>
            </a:r>
            <a:endParaRPr b="0" baseline="0" i="0" sz="2035"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581800" y="150126"/>
            <a:ext cx="8596800" cy="8154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lang="en-US" sz="3600"/>
              <a:t>NON-FUNCTIONAL REQUIREMENTS</a:t>
            </a:r>
          </a:p>
        </p:txBody>
      </p:sp>
      <p:sp>
        <p:nvSpPr>
          <p:cNvPr id="186" name="Shape 186"/>
          <p:cNvSpPr txBox="1"/>
          <p:nvPr>
            <p:ph idx="1" type="body"/>
          </p:nvPr>
        </p:nvSpPr>
        <p:spPr>
          <a:xfrm>
            <a:off x="581800" y="965375"/>
            <a:ext cx="9187500" cy="5642700"/>
          </a:xfrm>
          <a:prstGeom prst="rect">
            <a:avLst/>
          </a:prstGeom>
          <a:noFill/>
          <a:ln>
            <a:noFill/>
          </a:ln>
        </p:spPr>
        <p:txBody>
          <a:bodyPr anchorCtr="0" anchor="t" bIns="45700" lIns="45700" rIns="45700" tIns="45700">
            <a:noAutofit/>
          </a:bodyPr>
          <a:lstStyle/>
          <a:p>
            <a:pPr lvl="0" rtl="0">
              <a:lnSpc>
                <a:spcPct val="150000"/>
              </a:lnSpc>
              <a:spcBef>
                <a:spcPts val="0"/>
              </a:spcBef>
              <a:buNone/>
            </a:pPr>
            <a:r>
              <a:t/>
            </a:r>
            <a:endParaRPr sz="1800">
              <a:solidFill>
                <a:schemeClr val="dk1"/>
              </a:solidFill>
              <a:latin typeface="Arial"/>
              <a:ea typeface="Arial"/>
              <a:cs typeface="Arial"/>
              <a:sym typeface="Arial"/>
            </a:endParaRPr>
          </a:p>
          <a:p>
            <a:pPr indent="-114300" lvl="0" marL="457200" rtl="0">
              <a:lnSpc>
                <a:spcPct val="150000"/>
              </a:lnSpc>
              <a:spcBef>
                <a:spcPts val="0"/>
              </a:spcBef>
              <a:buClr>
                <a:schemeClr val="dk1"/>
              </a:buClr>
              <a:buSzPct val="100000"/>
              <a:buFont typeface="Arial"/>
              <a:buChar char="●"/>
            </a:pPr>
            <a:r>
              <a:rPr b="1" lang="en-US" sz="1800">
                <a:solidFill>
                  <a:schemeClr val="dk1"/>
                </a:solidFill>
                <a:latin typeface="Arial"/>
                <a:ea typeface="Arial"/>
                <a:cs typeface="Arial"/>
                <a:sym typeface="Arial"/>
              </a:rPr>
              <a:t> </a:t>
            </a:r>
            <a:r>
              <a:rPr b="1" lang="en-US" sz="1800">
                <a:solidFill>
                  <a:srgbClr val="6C911C"/>
                </a:solidFill>
                <a:latin typeface="Arial"/>
                <a:ea typeface="Arial"/>
                <a:cs typeface="Arial"/>
                <a:sym typeface="Arial"/>
              </a:rPr>
              <a:t>NFR1.0</a:t>
            </a:r>
            <a:r>
              <a:rPr lang="en-US" sz="1800">
                <a:solidFill>
                  <a:schemeClr val="dk1"/>
                </a:solidFill>
                <a:latin typeface="Arial"/>
                <a:ea typeface="Arial"/>
                <a:cs typeface="Arial"/>
                <a:sym typeface="Arial"/>
              </a:rPr>
              <a:t> – </a:t>
            </a:r>
            <a:r>
              <a:rPr b="1" lang="en-US" sz="1800">
                <a:solidFill>
                  <a:schemeClr val="dk1"/>
                </a:solidFill>
                <a:latin typeface="Arial"/>
                <a:ea typeface="Arial"/>
                <a:cs typeface="Arial"/>
                <a:sym typeface="Arial"/>
              </a:rPr>
              <a:t>UNDERSTANDABILITY</a:t>
            </a:r>
            <a:r>
              <a:rPr lang="en-US" sz="1800">
                <a:solidFill>
                  <a:schemeClr val="dk1"/>
                </a:solidFill>
                <a:latin typeface="Arial"/>
                <a:ea typeface="Arial"/>
                <a:cs typeface="Arial"/>
                <a:sym typeface="Arial"/>
              </a:rPr>
              <a:t>: The system shall use icons and descriptions that are naturally understandable by the intended users.</a:t>
            </a:r>
          </a:p>
          <a:p>
            <a:pPr indent="-114300" lvl="0" marL="457200" rtl="0">
              <a:lnSpc>
                <a:spcPct val="150000"/>
              </a:lnSpc>
              <a:spcBef>
                <a:spcPts val="0"/>
              </a:spcBef>
              <a:buClr>
                <a:schemeClr val="dk1"/>
              </a:buClr>
              <a:buSzPct val="100000"/>
              <a:buFont typeface="Arial"/>
              <a:buChar char="●"/>
            </a:pPr>
            <a:r>
              <a:rPr lang="en-US" sz="1800">
                <a:solidFill>
                  <a:schemeClr val="dk1"/>
                </a:solidFill>
                <a:latin typeface="Arial"/>
                <a:ea typeface="Arial"/>
                <a:cs typeface="Arial"/>
                <a:sym typeface="Arial"/>
              </a:rPr>
              <a:t> </a:t>
            </a:r>
            <a:r>
              <a:rPr b="1" lang="en-US" sz="1800">
                <a:solidFill>
                  <a:srgbClr val="6C911C"/>
                </a:solidFill>
                <a:latin typeface="Arial"/>
                <a:ea typeface="Arial"/>
                <a:cs typeface="Arial"/>
                <a:sym typeface="Arial"/>
              </a:rPr>
              <a:t>NFR2.0</a:t>
            </a:r>
            <a:r>
              <a:rPr lang="en-US" sz="1800">
                <a:solidFill>
                  <a:srgbClr val="6C911C"/>
                </a:solidFill>
                <a:latin typeface="Arial"/>
                <a:ea typeface="Arial"/>
                <a:cs typeface="Arial"/>
                <a:sym typeface="Arial"/>
              </a:rPr>
              <a:t> </a:t>
            </a:r>
            <a:r>
              <a:rPr lang="en-US" sz="1800">
                <a:solidFill>
                  <a:schemeClr val="dk1"/>
                </a:solidFill>
                <a:latin typeface="Arial"/>
                <a:ea typeface="Arial"/>
                <a:cs typeface="Arial"/>
                <a:sym typeface="Arial"/>
              </a:rPr>
              <a:t> – </a:t>
            </a:r>
            <a:r>
              <a:rPr b="1" lang="en-US" sz="1800">
                <a:solidFill>
                  <a:schemeClr val="dk1"/>
                </a:solidFill>
                <a:latin typeface="Arial"/>
                <a:ea typeface="Arial"/>
                <a:cs typeface="Arial"/>
                <a:sym typeface="Arial"/>
              </a:rPr>
              <a:t>PORTABILITY</a:t>
            </a:r>
            <a:r>
              <a:rPr lang="en-US" sz="1800">
                <a:solidFill>
                  <a:schemeClr val="dk1"/>
                </a:solidFill>
                <a:latin typeface="Arial"/>
                <a:ea typeface="Arial"/>
                <a:cs typeface="Arial"/>
                <a:sym typeface="Arial"/>
              </a:rPr>
              <a:t>: The system shall run on Internet Explorer, Chrome and Mozilla browser.</a:t>
            </a:r>
          </a:p>
          <a:p>
            <a:pPr indent="-114300" lvl="0" marL="457200" rtl="0">
              <a:lnSpc>
                <a:spcPct val="150000"/>
              </a:lnSpc>
              <a:spcBef>
                <a:spcPts val="0"/>
              </a:spcBef>
              <a:buClr>
                <a:schemeClr val="dk1"/>
              </a:buClr>
              <a:buSzPct val="100000"/>
              <a:buFont typeface="Arial"/>
              <a:buChar char="●"/>
            </a:pPr>
            <a:r>
              <a:rPr lang="en-US" sz="1800">
                <a:solidFill>
                  <a:schemeClr val="dk1"/>
                </a:solidFill>
                <a:latin typeface="Arial"/>
                <a:ea typeface="Arial"/>
                <a:cs typeface="Arial"/>
                <a:sym typeface="Arial"/>
              </a:rPr>
              <a:t> </a:t>
            </a:r>
            <a:r>
              <a:rPr b="1" lang="en-US" sz="1800">
                <a:solidFill>
                  <a:srgbClr val="6C911C"/>
                </a:solidFill>
                <a:latin typeface="Arial"/>
                <a:ea typeface="Arial"/>
                <a:cs typeface="Arial"/>
                <a:sym typeface="Arial"/>
              </a:rPr>
              <a:t>NFR3.0</a:t>
            </a:r>
            <a:r>
              <a:rPr lang="en-US" sz="1800">
                <a:solidFill>
                  <a:schemeClr val="dk1"/>
                </a:solidFill>
                <a:latin typeface="Arial"/>
                <a:ea typeface="Arial"/>
                <a:cs typeface="Arial"/>
                <a:sym typeface="Arial"/>
              </a:rPr>
              <a:t>  – </a:t>
            </a:r>
            <a:r>
              <a:rPr b="1" lang="en-US" sz="1800">
                <a:solidFill>
                  <a:schemeClr val="dk1"/>
                </a:solidFill>
                <a:latin typeface="Arial"/>
                <a:ea typeface="Arial"/>
                <a:cs typeface="Arial"/>
                <a:sym typeface="Arial"/>
              </a:rPr>
              <a:t>ENHANCEABILITY</a:t>
            </a:r>
            <a:r>
              <a:rPr lang="en-US" sz="1800">
                <a:solidFill>
                  <a:schemeClr val="dk1"/>
                </a:solidFill>
                <a:latin typeface="Arial"/>
                <a:ea typeface="Arial"/>
                <a:cs typeface="Arial"/>
                <a:sym typeface="Arial"/>
              </a:rPr>
              <a:t>: The system shall support ability to easily enhanceable by adding new modules or functions. </a:t>
            </a:r>
          </a:p>
          <a:p>
            <a:pPr indent="-114300" lvl="0" marL="457200" rtl="0">
              <a:lnSpc>
                <a:spcPct val="150000"/>
              </a:lnSpc>
              <a:spcBef>
                <a:spcPts val="0"/>
              </a:spcBef>
              <a:buClr>
                <a:schemeClr val="dk1"/>
              </a:buClr>
              <a:buSzPct val="100000"/>
              <a:buFont typeface="Arial"/>
              <a:buChar char="●"/>
            </a:pPr>
            <a:r>
              <a:rPr lang="en-US" sz="1800">
                <a:solidFill>
                  <a:schemeClr val="dk1"/>
                </a:solidFill>
                <a:latin typeface="Arial"/>
                <a:ea typeface="Arial"/>
                <a:cs typeface="Arial"/>
                <a:sym typeface="Arial"/>
              </a:rPr>
              <a:t> </a:t>
            </a:r>
            <a:r>
              <a:rPr b="1" lang="en-US" sz="1800">
                <a:solidFill>
                  <a:srgbClr val="6C911C"/>
                </a:solidFill>
                <a:latin typeface="Arial"/>
                <a:ea typeface="Arial"/>
                <a:cs typeface="Arial"/>
                <a:sym typeface="Arial"/>
              </a:rPr>
              <a:t>NFR4.0</a:t>
            </a:r>
            <a:r>
              <a:rPr lang="en-US" sz="1800">
                <a:solidFill>
                  <a:schemeClr val="dk1"/>
                </a:solidFill>
                <a:latin typeface="Arial"/>
                <a:ea typeface="Arial"/>
                <a:cs typeface="Arial"/>
                <a:sym typeface="Arial"/>
              </a:rPr>
              <a:t>  – </a:t>
            </a:r>
            <a:r>
              <a:rPr b="1" lang="en-US" sz="1800">
                <a:solidFill>
                  <a:schemeClr val="dk1"/>
                </a:solidFill>
                <a:latin typeface="Arial"/>
                <a:ea typeface="Arial"/>
                <a:cs typeface="Arial"/>
                <a:sym typeface="Arial"/>
              </a:rPr>
              <a:t>REUSABILITY</a:t>
            </a:r>
            <a:r>
              <a:rPr lang="en-US" sz="1800">
                <a:solidFill>
                  <a:schemeClr val="dk1"/>
                </a:solidFill>
                <a:latin typeface="Arial"/>
                <a:ea typeface="Arial"/>
                <a:cs typeface="Arial"/>
                <a:sym typeface="Arial"/>
              </a:rPr>
              <a:t>: The system modules could be used as sub modules for other complicated systems.</a:t>
            </a:r>
          </a:p>
          <a:p>
            <a:pPr indent="-114300" lvl="0" marL="457200" rtl="0">
              <a:lnSpc>
                <a:spcPct val="150000"/>
              </a:lnSpc>
              <a:spcBef>
                <a:spcPts val="0"/>
              </a:spcBef>
              <a:buClr>
                <a:schemeClr val="dk1"/>
              </a:buClr>
              <a:buSzPct val="100000"/>
              <a:buFont typeface="Arial"/>
              <a:buChar char="●"/>
            </a:pPr>
            <a:r>
              <a:rPr lang="en-US" sz="1800">
                <a:solidFill>
                  <a:schemeClr val="dk1"/>
                </a:solidFill>
                <a:latin typeface="Arial"/>
                <a:ea typeface="Arial"/>
                <a:cs typeface="Arial"/>
                <a:sym typeface="Arial"/>
              </a:rPr>
              <a:t> </a:t>
            </a:r>
            <a:r>
              <a:rPr b="1" lang="en-US" sz="1800">
                <a:solidFill>
                  <a:srgbClr val="6C911C"/>
                </a:solidFill>
                <a:latin typeface="Arial"/>
                <a:ea typeface="Arial"/>
                <a:cs typeface="Arial"/>
                <a:sym typeface="Arial"/>
              </a:rPr>
              <a:t>NFR5.0</a:t>
            </a:r>
            <a:r>
              <a:rPr lang="en-US" sz="1800">
                <a:solidFill>
                  <a:schemeClr val="dk1"/>
                </a:solidFill>
                <a:latin typeface="Arial"/>
                <a:ea typeface="Arial"/>
                <a:cs typeface="Arial"/>
                <a:sym typeface="Arial"/>
              </a:rPr>
              <a:t>  – </a:t>
            </a:r>
            <a:r>
              <a:rPr b="1" lang="en-US" sz="1800">
                <a:solidFill>
                  <a:schemeClr val="dk1"/>
                </a:solidFill>
                <a:latin typeface="Arial"/>
                <a:ea typeface="Arial"/>
                <a:cs typeface="Arial"/>
                <a:sym typeface="Arial"/>
              </a:rPr>
              <a:t>PERFORMANCE</a:t>
            </a:r>
            <a:r>
              <a:rPr lang="en-US" sz="1800">
                <a:solidFill>
                  <a:schemeClr val="dk1"/>
                </a:solidFill>
                <a:latin typeface="Arial"/>
                <a:ea typeface="Arial"/>
                <a:cs typeface="Arial"/>
                <a:sym typeface="Arial"/>
              </a:rPr>
              <a:t>: The system shall support concurrent searches.</a:t>
            </a:r>
          </a:p>
          <a:p>
            <a:pPr indent="-114300" lvl="0" marL="457200" rtl="0">
              <a:lnSpc>
                <a:spcPct val="150000"/>
              </a:lnSpc>
              <a:spcBef>
                <a:spcPts val="0"/>
              </a:spcBef>
              <a:buClr>
                <a:schemeClr val="dk1"/>
              </a:buClr>
              <a:buSzPct val="100000"/>
              <a:buFont typeface="Arial"/>
              <a:buChar char="●"/>
            </a:pPr>
            <a:r>
              <a:rPr lang="en-US" sz="1800">
                <a:solidFill>
                  <a:schemeClr val="dk1"/>
                </a:solidFill>
                <a:latin typeface="Arial"/>
                <a:ea typeface="Arial"/>
                <a:cs typeface="Arial"/>
                <a:sym typeface="Arial"/>
              </a:rPr>
              <a:t> </a:t>
            </a:r>
            <a:r>
              <a:rPr b="1" lang="en-US" sz="1800">
                <a:solidFill>
                  <a:srgbClr val="6C911C"/>
                </a:solidFill>
                <a:latin typeface="Arial"/>
                <a:ea typeface="Arial"/>
                <a:cs typeface="Arial"/>
                <a:sym typeface="Arial"/>
              </a:rPr>
              <a:t>NFR6.0</a:t>
            </a:r>
            <a:r>
              <a:rPr lang="en-US" sz="1800">
                <a:solidFill>
                  <a:schemeClr val="dk1"/>
                </a:solidFill>
                <a:latin typeface="Arial"/>
                <a:ea typeface="Arial"/>
                <a:cs typeface="Arial"/>
                <a:sym typeface="Arial"/>
              </a:rPr>
              <a:t>  – </a:t>
            </a:r>
            <a:r>
              <a:rPr b="1" lang="en-US" sz="1800">
                <a:solidFill>
                  <a:schemeClr val="dk1"/>
                </a:solidFill>
                <a:latin typeface="Arial"/>
                <a:ea typeface="Arial"/>
                <a:cs typeface="Arial"/>
                <a:sym typeface="Arial"/>
              </a:rPr>
              <a:t>EASE OF USE</a:t>
            </a:r>
            <a:r>
              <a:rPr lang="en-US" sz="1800">
                <a:solidFill>
                  <a:schemeClr val="dk1"/>
                </a:solidFill>
                <a:latin typeface="Arial"/>
                <a:ea typeface="Arial"/>
                <a:cs typeface="Arial"/>
                <a:sym typeface="Arial"/>
              </a:rPr>
              <a:t>: The system shall promptly accept inputs and respond to search requests.</a:t>
            </a:r>
          </a:p>
          <a:p>
            <a:pPr indent="35560" lvl="0" marL="91440" marR="0" rtl="0" algn="l">
              <a:lnSpc>
                <a:spcPct val="90000"/>
              </a:lnSpc>
              <a:spcBef>
                <a:spcPts val="1400"/>
              </a:spcBef>
              <a:spcAft>
                <a:spcPts val="0"/>
              </a:spcAft>
              <a:buClr>
                <a:schemeClr val="accent1"/>
              </a:buClr>
              <a:buFont typeface="Arial"/>
              <a:buNone/>
            </a:pPr>
            <a:r>
              <a:t/>
            </a:r>
            <a:endParaRPr b="0" baseline="0" i="0" sz="2035" u="none" cap="none" strike="noStrike">
              <a:solidFill>
                <a:schemeClr val="dk1"/>
              </a:solidFill>
              <a:latin typeface="Arial"/>
              <a:ea typeface="Arial"/>
              <a:cs typeface="Arial"/>
              <a:sym typeface="Arial"/>
            </a:endParaRPr>
          </a:p>
          <a:p>
            <a:pPr indent="35560" lvl="0" marL="91440" marR="0" rtl="0" algn="l">
              <a:lnSpc>
                <a:spcPct val="90000"/>
              </a:lnSpc>
              <a:spcBef>
                <a:spcPts val="1400"/>
              </a:spcBef>
              <a:spcAft>
                <a:spcPts val="200"/>
              </a:spcAft>
              <a:buClr>
                <a:schemeClr val="accent1"/>
              </a:buClr>
              <a:buFont typeface="Arial"/>
              <a:buNone/>
            </a:pPr>
            <a:r>
              <a:t/>
            </a:r>
            <a:endParaRPr b="0" baseline="0" i="0" sz="2035"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677324" y="609600"/>
            <a:ext cx="9189300" cy="6359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tl val="0"/>
              </a:rPr>
              <a:t>TRACEABILITY </a:t>
            </a:r>
          </a:p>
        </p:txBody>
      </p:sp>
      <p:pic>
        <p:nvPicPr>
          <p:cNvPr id="192" name="Shape 192"/>
          <p:cNvPicPr preferRelativeResize="0"/>
          <p:nvPr/>
        </p:nvPicPr>
        <p:blipFill>
          <a:blip r:embed="rId3">
            <a:alphaModFix/>
          </a:blip>
          <a:stretch>
            <a:fillRect/>
          </a:stretch>
        </p:blipFill>
        <p:spPr>
          <a:xfrm>
            <a:off x="219725" y="1139600"/>
            <a:ext cx="10896900" cy="50302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