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E427D0-93D8-48C0-9813-244783B3D407}"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271066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E427D0-93D8-48C0-9813-244783B3D407}"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73543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E427D0-93D8-48C0-9813-244783B3D407}"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353569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E427D0-93D8-48C0-9813-244783B3D407}"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349855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427D0-93D8-48C0-9813-244783B3D407}"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291401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E427D0-93D8-48C0-9813-244783B3D407}" type="datetimeFigureOut">
              <a:rPr lang="en-IN" smtClean="0"/>
              <a:t>14-04-2016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9398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E427D0-93D8-48C0-9813-244783B3D407}" type="datetimeFigureOut">
              <a:rPr lang="en-IN" smtClean="0"/>
              <a:t>14-04-2016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403353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E427D0-93D8-48C0-9813-244783B3D407}" type="datetimeFigureOut">
              <a:rPr lang="en-IN" smtClean="0"/>
              <a:t>14-04-2016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226723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427D0-93D8-48C0-9813-244783B3D407}" type="datetimeFigureOut">
              <a:rPr lang="en-IN" smtClean="0"/>
              <a:t>14-04-2016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8718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427D0-93D8-48C0-9813-244783B3D407}" type="datetimeFigureOut">
              <a:rPr lang="en-IN" smtClean="0"/>
              <a:t>14-04-2016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199212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427D0-93D8-48C0-9813-244783B3D407}" type="datetimeFigureOut">
              <a:rPr lang="en-IN" smtClean="0"/>
              <a:t>14-04-2016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22FB7-3114-4FDB-BCF4-C2FC184FA957}" type="slidenum">
              <a:rPr lang="en-IN" smtClean="0"/>
              <a:t>‹#›</a:t>
            </a:fld>
            <a:endParaRPr lang="en-IN"/>
          </a:p>
        </p:txBody>
      </p:sp>
    </p:spTree>
    <p:extLst>
      <p:ext uri="{BB962C8B-B14F-4D97-AF65-F5344CB8AC3E}">
        <p14:creationId xmlns:p14="http://schemas.microsoft.com/office/powerpoint/2010/main" val="67605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427D0-93D8-48C0-9813-244783B3D407}" type="datetimeFigureOut">
              <a:rPr lang="en-IN" smtClean="0"/>
              <a:t>14-04-2016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22FB7-3114-4FDB-BCF4-C2FC184FA957}" type="slidenum">
              <a:rPr lang="en-IN" smtClean="0"/>
              <a:t>‹#›</a:t>
            </a:fld>
            <a:endParaRPr lang="en-IN"/>
          </a:p>
        </p:txBody>
      </p:sp>
    </p:spTree>
    <p:extLst>
      <p:ext uri="{BB962C8B-B14F-4D97-AF65-F5344CB8AC3E}">
        <p14:creationId xmlns:p14="http://schemas.microsoft.com/office/powerpoint/2010/main" val="3125779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from CS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75711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 queries</a:t>
            </a:r>
            <a:br>
              <a:rPr lang="en-IN" dirty="0"/>
            </a:br>
            <a:endParaRPr lang="en-IN" dirty="0"/>
          </a:p>
        </p:txBody>
      </p:sp>
      <p:sp>
        <p:nvSpPr>
          <p:cNvPr id="3" name="Content Placeholder 2"/>
          <p:cNvSpPr>
            <a:spLocks noGrp="1"/>
          </p:cNvSpPr>
          <p:nvPr>
            <p:ph idx="1"/>
          </p:nvPr>
        </p:nvSpPr>
        <p:spPr>
          <a:xfrm>
            <a:off x="838199" y="878952"/>
            <a:ext cx="10515600" cy="4351338"/>
          </a:xfrm>
        </p:spPr>
        <p:txBody>
          <a:bodyPr>
            <a:normAutofit/>
          </a:bodyPr>
          <a:lstStyle/>
          <a:p>
            <a:endParaRPr lang="en-IN" sz="1500" dirty="0"/>
          </a:p>
          <a:p>
            <a:r>
              <a:rPr lang="en-US" sz="1500" dirty="0"/>
              <a:t>Will der b diff files fa diff media queries and </a:t>
            </a:r>
            <a:r>
              <a:rPr lang="en-US" sz="1500" dirty="0" err="1"/>
              <a:t>wil</a:t>
            </a:r>
            <a:r>
              <a:rPr lang="en-US" sz="1500" dirty="0"/>
              <a:t> all b loaded?</a:t>
            </a:r>
          </a:p>
          <a:p>
            <a:r>
              <a:rPr lang="en-US" sz="1500" dirty="0"/>
              <a:t>Media query is a CSS technique introduced in CSS3.</a:t>
            </a:r>
          </a:p>
          <a:p>
            <a:r>
              <a:rPr lang="en-US" sz="1500" dirty="0"/>
              <a:t>It uses the @media rule to include a block of CSS properties only if a certain condition is true.</a:t>
            </a:r>
          </a:p>
          <a:p>
            <a:endParaRPr lang="en-IN" sz="1500" dirty="0"/>
          </a:p>
          <a:p>
            <a:r>
              <a:rPr lang="en-US" sz="1500" dirty="0"/>
              <a:t>max-width: 769px means </a:t>
            </a:r>
            <a:r>
              <a:rPr lang="en-US" sz="1500" dirty="0" err="1"/>
              <a:t>nethg</a:t>
            </a:r>
            <a:r>
              <a:rPr lang="en-US" sz="1500" dirty="0"/>
              <a:t> below 769. (769 will not be included)</a:t>
            </a:r>
          </a:p>
          <a:p>
            <a:r>
              <a:rPr lang="en-US" sz="1500" dirty="0"/>
              <a:t>max-width values are </a:t>
            </a:r>
            <a:r>
              <a:rPr lang="en-US" sz="1500" i="1" dirty="0"/>
              <a:t>1 fewer than</a:t>
            </a:r>
            <a:r>
              <a:rPr lang="en-US" sz="1500" dirty="0"/>
              <a:t> the mobile-first min-width </a:t>
            </a:r>
          </a:p>
          <a:p>
            <a:endParaRPr lang="en-IN" sz="1500" dirty="0"/>
          </a:p>
        </p:txBody>
      </p:sp>
      <p:pic>
        <p:nvPicPr>
          <p:cNvPr id="4" name="Picture 3"/>
          <p:cNvPicPr>
            <a:picLocks noChangeAspect="1"/>
          </p:cNvPicPr>
          <p:nvPr/>
        </p:nvPicPr>
        <p:blipFill>
          <a:blip r:embed="rId2"/>
          <a:stretch>
            <a:fillRect/>
          </a:stretch>
        </p:blipFill>
        <p:spPr>
          <a:xfrm>
            <a:off x="3481367" y="3492030"/>
            <a:ext cx="5057143" cy="2838846"/>
          </a:xfrm>
          <a:prstGeom prst="rect">
            <a:avLst/>
          </a:prstGeom>
        </p:spPr>
      </p:pic>
    </p:spTree>
    <p:extLst>
      <p:ext uri="{BB962C8B-B14F-4D97-AF65-F5344CB8AC3E}">
        <p14:creationId xmlns:p14="http://schemas.microsoft.com/office/powerpoint/2010/main" val="303192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Responsive</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3643619" y="3091529"/>
            <a:ext cx="4904762" cy="1819529"/>
          </a:xfrm>
          <a:prstGeom prst="rect">
            <a:avLst/>
          </a:prstGeom>
        </p:spPr>
      </p:pic>
    </p:spTree>
    <p:extLst>
      <p:ext uri="{BB962C8B-B14F-4D97-AF65-F5344CB8AC3E}">
        <p14:creationId xmlns:p14="http://schemas.microsoft.com/office/powerpoint/2010/main" val="400907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Mobile First</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3787174" y="1825625"/>
            <a:ext cx="4617652" cy="4351338"/>
          </a:xfrm>
          <a:prstGeom prst="rect">
            <a:avLst/>
          </a:prstGeom>
        </p:spPr>
      </p:pic>
    </p:spTree>
    <p:extLst>
      <p:ext uri="{BB962C8B-B14F-4D97-AF65-F5344CB8AC3E}">
        <p14:creationId xmlns:p14="http://schemas.microsoft.com/office/powerpoint/2010/main" val="23958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Mobile design</a:t>
            </a:r>
            <a:br>
              <a:rPr lang="en-IN" dirty="0"/>
            </a:br>
            <a:endParaRPr lang="en-IN" dirty="0"/>
          </a:p>
        </p:txBody>
      </p:sp>
      <p:sp>
        <p:nvSpPr>
          <p:cNvPr id="3" name="Content Placeholder 2"/>
          <p:cNvSpPr>
            <a:spLocks noGrp="1"/>
          </p:cNvSpPr>
          <p:nvPr>
            <p:ph idx="1"/>
          </p:nvPr>
        </p:nvSpPr>
        <p:spPr/>
        <p:txBody>
          <a:bodyPr>
            <a:normAutofit/>
          </a:bodyPr>
          <a:lstStyle/>
          <a:p>
            <a:r>
              <a:rPr lang="en-US" sz="1500" dirty="0" err="1"/>
              <a:t>Yo</a:t>
            </a:r>
            <a:r>
              <a:rPr lang="en-US" sz="1500" dirty="0"/>
              <a:t> space is much more valuable in a mobile design. You cant have filler materials , random photos o random materials, You have to prioritize</a:t>
            </a:r>
          </a:p>
          <a:p>
            <a:r>
              <a:rPr lang="en-US" sz="1500" dirty="0"/>
              <a:t>Mobile first gives you a great foundation fa responsive design. </a:t>
            </a:r>
          </a:p>
          <a:p>
            <a:r>
              <a:rPr lang="en-US" sz="1500" dirty="0"/>
              <a:t>Responsive designs are fluid sites </a:t>
            </a:r>
            <a:r>
              <a:rPr lang="en-US" sz="1500" dirty="0" err="1"/>
              <a:t>wid</a:t>
            </a:r>
            <a:r>
              <a:rPr lang="en-US" sz="1500" dirty="0"/>
              <a:t> series of break points </a:t>
            </a:r>
            <a:r>
              <a:rPr lang="en-US" sz="1500" dirty="0" err="1"/>
              <a:t>weras</a:t>
            </a:r>
            <a:r>
              <a:rPr lang="en-US" sz="1500" dirty="0"/>
              <a:t> adaptive designs  are selectively optimized fa d context </a:t>
            </a:r>
            <a:r>
              <a:rPr lang="en-US" sz="1500" dirty="0" err="1"/>
              <a:t>yo</a:t>
            </a:r>
            <a:r>
              <a:rPr lang="en-US" sz="1500" dirty="0"/>
              <a:t> </a:t>
            </a:r>
            <a:r>
              <a:rPr lang="en-US" sz="1500" dirty="0" err="1"/>
              <a:t>targetting</a:t>
            </a:r>
            <a:r>
              <a:rPr lang="en-US" sz="1500" dirty="0"/>
              <a:t>.</a:t>
            </a:r>
          </a:p>
          <a:p>
            <a:endParaRPr lang="en-IN" sz="1500" dirty="0"/>
          </a:p>
        </p:txBody>
      </p:sp>
      <p:pic>
        <p:nvPicPr>
          <p:cNvPr id="4" name="Picture 3"/>
          <p:cNvPicPr>
            <a:picLocks noChangeAspect="1"/>
          </p:cNvPicPr>
          <p:nvPr/>
        </p:nvPicPr>
        <p:blipFill>
          <a:blip r:embed="rId2"/>
          <a:stretch>
            <a:fillRect/>
          </a:stretch>
        </p:blipFill>
        <p:spPr>
          <a:xfrm>
            <a:off x="2891238" y="2919420"/>
            <a:ext cx="6409524" cy="3938580"/>
          </a:xfrm>
          <a:prstGeom prst="rect">
            <a:avLst/>
          </a:prstGeom>
        </p:spPr>
      </p:pic>
    </p:spTree>
    <p:extLst>
      <p:ext uri="{BB962C8B-B14F-4D97-AF65-F5344CB8AC3E}">
        <p14:creationId xmlns:p14="http://schemas.microsoft.com/office/powerpoint/2010/main" val="394821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500" dirty="0"/>
              <a:t>in responsive design our goal is to make a </a:t>
            </a:r>
            <a:r>
              <a:rPr lang="en-US" sz="1500" dirty="0" err="1"/>
              <a:t>seemless</a:t>
            </a:r>
            <a:r>
              <a:rPr lang="en-US" sz="1500" dirty="0"/>
              <a:t> design across variety of context. </a:t>
            </a:r>
            <a:r>
              <a:rPr lang="en-US" sz="1500" dirty="0" err="1"/>
              <a:t>wer</a:t>
            </a:r>
            <a:r>
              <a:rPr lang="en-US" sz="1500" dirty="0"/>
              <a:t> our site designs breaks down </a:t>
            </a:r>
            <a:r>
              <a:rPr lang="en-US" sz="1500" dirty="0" err="1"/>
              <a:t>thats</a:t>
            </a:r>
            <a:r>
              <a:rPr lang="en-US" sz="1500" dirty="0"/>
              <a:t> </a:t>
            </a:r>
            <a:r>
              <a:rPr lang="en-US" sz="1500" dirty="0" err="1"/>
              <a:t>wer</a:t>
            </a:r>
            <a:r>
              <a:rPr lang="en-US" sz="1500" dirty="0"/>
              <a:t> we </a:t>
            </a:r>
            <a:r>
              <a:rPr lang="en-US" sz="1500" dirty="0" err="1"/>
              <a:t>wanna</a:t>
            </a:r>
            <a:r>
              <a:rPr lang="en-US" sz="1500" dirty="0"/>
              <a:t> optimize it</a:t>
            </a:r>
            <a:br>
              <a:rPr lang="en-US" sz="1500" dirty="0"/>
            </a:br>
            <a:endParaRPr lang="en-IN" sz="1500" dirty="0"/>
          </a:p>
        </p:txBody>
      </p:sp>
      <p:pic>
        <p:nvPicPr>
          <p:cNvPr id="4" name="Content Placeholder 3"/>
          <p:cNvPicPr>
            <a:picLocks noGrp="1" noChangeAspect="1"/>
          </p:cNvPicPr>
          <p:nvPr>
            <p:ph idx="1"/>
          </p:nvPr>
        </p:nvPicPr>
        <p:blipFill>
          <a:blip r:embed="rId2"/>
          <a:stretch>
            <a:fillRect/>
          </a:stretch>
        </p:blipFill>
        <p:spPr>
          <a:xfrm>
            <a:off x="2362666" y="1889535"/>
            <a:ext cx="7466667" cy="4223517"/>
          </a:xfrm>
          <a:prstGeom prst="rect">
            <a:avLst/>
          </a:prstGeom>
        </p:spPr>
      </p:pic>
    </p:spTree>
    <p:extLst>
      <p:ext uri="{BB962C8B-B14F-4D97-AF65-F5344CB8AC3E}">
        <p14:creationId xmlns:p14="http://schemas.microsoft.com/office/powerpoint/2010/main" val="321519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Advanced queries</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1252358" y="1825625"/>
            <a:ext cx="9687284" cy="4351338"/>
          </a:xfrm>
          <a:prstGeom prst="rect">
            <a:avLst/>
          </a:prstGeom>
        </p:spPr>
      </p:pic>
    </p:spTree>
    <p:extLst>
      <p:ext uri="{BB962C8B-B14F-4D97-AF65-F5344CB8AC3E}">
        <p14:creationId xmlns:p14="http://schemas.microsoft.com/office/powerpoint/2010/main" val="304267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Advanced queries</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3572190" y="2515579"/>
            <a:ext cx="5047619" cy="2971429"/>
          </a:xfrm>
          <a:prstGeom prst="rect">
            <a:avLst/>
          </a:prstGeom>
        </p:spPr>
      </p:pic>
    </p:spTree>
    <p:extLst>
      <p:ext uri="{BB962C8B-B14F-4D97-AF65-F5344CB8AC3E}">
        <p14:creationId xmlns:p14="http://schemas.microsoft.com/office/powerpoint/2010/main" val="270305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802" y="0"/>
            <a:ext cx="10515600" cy="4351338"/>
          </a:xfrm>
        </p:spPr>
        <p:txBody>
          <a:bodyPr/>
          <a:lstStyle/>
          <a:p>
            <a:r>
              <a:rPr lang="en-US" dirty="0"/>
              <a:t>The content property is  used with the :before and :after pseudo-elements, to insert generated content.</a:t>
            </a:r>
          </a:p>
          <a:p>
            <a:r>
              <a:rPr lang="en-US" dirty="0"/>
              <a:t>The ::before selector inserts something before the content of each selected element(s).</a:t>
            </a:r>
          </a:p>
          <a:p>
            <a:r>
              <a:rPr lang="en-US" dirty="0"/>
              <a:t>Use the content property to specify the content to insert.</a:t>
            </a:r>
          </a:p>
          <a:p>
            <a:r>
              <a:rPr lang="en-US" dirty="0"/>
              <a:t>Use the ::after selector to insert something after the content</a:t>
            </a:r>
            <a:r>
              <a:rPr lang="en-US" dirty="0" smtClean="0"/>
              <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a:p>
          <a:p>
            <a:endParaRPr lang="en-IN" dirty="0"/>
          </a:p>
          <a:p>
            <a:endParaRPr lang="en-IN" dirty="0"/>
          </a:p>
        </p:txBody>
      </p:sp>
      <p:sp>
        <p:nvSpPr>
          <p:cNvPr id="4" name="Rectangle 3"/>
          <p:cNvSpPr/>
          <p:nvPr/>
        </p:nvSpPr>
        <p:spPr>
          <a:xfrm>
            <a:off x="3187848" y="2601575"/>
            <a:ext cx="6096000" cy="923330"/>
          </a:xfrm>
          <a:prstGeom prst="rect">
            <a:avLst/>
          </a:prstGeom>
        </p:spPr>
        <p:txBody>
          <a:bodyPr>
            <a:spAutoFit/>
          </a:bodyPr>
          <a:lstStyle/>
          <a:p>
            <a:r>
              <a:rPr lang="en-IN" dirty="0">
                <a:solidFill>
                  <a:srgbClr val="000000"/>
                </a:solidFill>
                <a:latin typeface="Calibri" panose="020F0502020204030204" pitchFamily="34" charset="0"/>
              </a:rPr>
              <a:t>p::before {</a:t>
            </a:r>
            <a:endParaRPr lang="en-IN" dirty="0">
              <a:solidFill>
                <a:srgbClr val="FFFFFF"/>
              </a:solidFill>
              <a:latin typeface="Mangal" panose="02040503050203030202" pitchFamily="18" charset="0"/>
            </a:endParaRPr>
          </a:p>
          <a:p>
            <a:r>
              <a:rPr lang="en-IN" dirty="0">
                <a:solidFill>
                  <a:srgbClr val="000000"/>
                </a:solidFill>
                <a:latin typeface="Calibri" panose="020F0502020204030204" pitchFamily="34" charset="0"/>
              </a:rPr>
              <a:t>    content: "Read this -";</a:t>
            </a:r>
            <a:endParaRPr lang="en-IN" dirty="0">
              <a:solidFill>
                <a:srgbClr val="FFFFFF"/>
              </a:solidFill>
              <a:latin typeface="Mangal" panose="02040503050203030202" pitchFamily="18" charset="0"/>
            </a:endParaRPr>
          </a:p>
          <a:p>
            <a:r>
              <a:rPr lang="en-IN" dirty="0">
                <a:solidFill>
                  <a:srgbClr val="000000"/>
                </a:solidFill>
                <a:latin typeface="Calibri" panose="020F0502020204030204" pitchFamily="34" charset="0"/>
              </a:rPr>
              <a:t>}</a:t>
            </a:r>
            <a:endParaRPr lang="en-IN" dirty="0">
              <a:solidFill>
                <a:srgbClr val="FFFFFF"/>
              </a:solidFill>
              <a:latin typeface="Mangal" panose="02040503050203030202" pitchFamily="18" charset="0"/>
            </a:endParaRPr>
          </a:p>
        </p:txBody>
      </p:sp>
      <p:pic>
        <p:nvPicPr>
          <p:cNvPr id="5" name="Picture 4"/>
          <p:cNvPicPr>
            <a:picLocks noChangeAspect="1"/>
          </p:cNvPicPr>
          <p:nvPr/>
        </p:nvPicPr>
        <p:blipFill>
          <a:blip r:embed="rId2"/>
          <a:stretch>
            <a:fillRect/>
          </a:stretch>
        </p:blipFill>
        <p:spPr>
          <a:xfrm>
            <a:off x="583220" y="4166966"/>
            <a:ext cx="8228571" cy="4525006"/>
          </a:xfrm>
          <a:prstGeom prst="rect">
            <a:avLst/>
          </a:prstGeom>
        </p:spPr>
      </p:pic>
    </p:spTree>
    <p:extLst>
      <p:ext uri="{BB962C8B-B14F-4D97-AF65-F5344CB8AC3E}">
        <p14:creationId xmlns:p14="http://schemas.microsoft.com/office/powerpoint/2010/main" val="148320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Minified</a:t>
            </a:r>
            <a:br>
              <a:rPr lang="en-IN" dirty="0"/>
            </a:br>
            <a:endParaRPr lang="en-IN" dirty="0"/>
          </a:p>
        </p:txBody>
      </p:sp>
      <p:sp>
        <p:nvSpPr>
          <p:cNvPr id="3" name="Content Placeholder 2"/>
          <p:cNvSpPr>
            <a:spLocks noGrp="1"/>
          </p:cNvSpPr>
          <p:nvPr>
            <p:ph idx="1"/>
          </p:nvPr>
        </p:nvSpPr>
        <p:spPr/>
        <p:txBody>
          <a:bodyPr/>
          <a:lstStyle/>
          <a:p>
            <a:r>
              <a:rPr lang="en-IN" dirty="0"/>
              <a:t>Reduces the file size.</a:t>
            </a:r>
          </a:p>
          <a:p>
            <a:r>
              <a:rPr lang="en-US" dirty="0"/>
              <a:t>Removes whitespace, comments, shortens lengthy variables</a:t>
            </a:r>
          </a:p>
          <a:p>
            <a:r>
              <a:rPr lang="en-US" dirty="0"/>
              <a:t>Easy file load and min version will take less time to download.</a:t>
            </a:r>
          </a:p>
          <a:p>
            <a:endParaRPr lang="en-IN" dirty="0"/>
          </a:p>
        </p:txBody>
      </p:sp>
    </p:spTree>
    <p:extLst>
      <p:ext uri="{BB962C8B-B14F-4D97-AF65-F5344CB8AC3E}">
        <p14:creationId xmlns:p14="http://schemas.microsoft.com/office/powerpoint/2010/main" val="293247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Bootstrap themes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bootstrap.css is the core css for </a:t>
            </a:r>
            <a:r>
              <a:rPr lang="en-IN" dirty="0" err="1"/>
              <a:t>BootStrap</a:t>
            </a:r>
            <a:r>
              <a:rPr lang="en-IN" dirty="0"/>
              <a:t> that defines all the style for various controls/components, where as bootstrap-theme.css defines the themes (gradient/animation) for </a:t>
            </a:r>
            <a:r>
              <a:rPr lang="en-IN" dirty="0" err="1"/>
              <a:t>buttons,dropdown</a:t>
            </a:r>
            <a:r>
              <a:rPr lang="en-IN" dirty="0"/>
              <a:t> </a:t>
            </a:r>
            <a:r>
              <a:rPr lang="en-IN" dirty="0" err="1"/>
              <a:t>menu,navbar,progressbar,panels</a:t>
            </a:r>
            <a:r>
              <a:rPr lang="en-IN" dirty="0"/>
              <a:t>.</a:t>
            </a:r>
          </a:p>
          <a:p>
            <a:r>
              <a:rPr lang="en-US" dirty="0"/>
              <a:t>Most of the times adding bootstrap.css is enough for bootstrap to work, but for gradient/animation, you can use bootstrap-theme.css.</a:t>
            </a:r>
          </a:p>
          <a:p>
            <a:r>
              <a:rPr lang="en-US" dirty="0"/>
              <a:t>First, bootstrap-theme.css is nothing else but equivalent of Bootstrap 2.x style in Bootstrap 3</a:t>
            </a:r>
          </a:p>
          <a:p>
            <a:r>
              <a:rPr lang="en-US" dirty="0"/>
              <a:t>bootstrap.css is completely styled and ready to use, if such is your desire. It is perhaps a bit plain but it is ready and it is there. "Load the optional Bootstrap theme for a visually enhanced experience." extended styling (3D buttons, gradients </a:t>
            </a:r>
            <a:r>
              <a:rPr lang="en-US" dirty="0" err="1"/>
              <a:t>etc</a:t>
            </a:r>
            <a:r>
              <a:rPr lang="en-US" dirty="0"/>
              <a:t>). </a:t>
            </a:r>
            <a:r>
              <a:rPr lang="en-US" i="1" dirty="0"/>
              <a:t>This file is optional and does not effect the functionality of bootstrap at all, it only enhances the appearance.</a:t>
            </a:r>
            <a:endParaRPr lang="en-US" dirty="0"/>
          </a:p>
          <a:p>
            <a:endParaRPr lang="en-IN" dirty="0"/>
          </a:p>
        </p:txBody>
      </p:sp>
    </p:spTree>
    <p:extLst>
      <p:ext uri="{BB962C8B-B14F-4D97-AF65-F5344CB8AC3E}">
        <p14:creationId xmlns:p14="http://schemas.microsoft.com/office/powerpoint/2010/main" val="252330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Fluid and responsive layouts</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Fluid layout adapts itself to different browser window sizes : all the values used are calculated proportionally to the viewport size, so when resizing, all the columns are resized, but the general layout stays the same.</a:t>
            </a:r>
          </a:p>
          <a:p>
            <a:r>
              <a:rPr lang="en-US" dirty="0"/>
              <a:t>Responsive layout is able to adapt itself to different sizes as well, but when resizing, the number of columns changes according to the available space. You could think of, for example, you website being resized to one column only on a smartphone.</a:t>
            </a:r>
          </a:p>
          <a:p>
            <a:r>
              <a:rPr lang="en-US" dirty="0"/>
              <a:t>Relative length units specify a length relative to another length property. Relative length units scales better between different rendering </a:t>
            </a:r>
            <a:r>
              <a:rPr lang="en-US" dirty="0" err="1"/>
              <a:t>mediums.em</a:t>
            </a:r>
            <a:r>
              <a:rPr lang="en-US" dirty="0"/>
              <a:t>  -  Relative to the font-size of the element (2em means 2 times the size of the current font) The </a:t>
            </a:r>
            <a:r>
              <a:rPr lang="en-US" dirty="0" err="1"/>
              <a:t>em</a:t>
            </a:r>
            <a:r>
              <a:rPr lang="en-US" dirty="0"/>
              <a:t> and rem units are practical in creating perfectly scalable layout!%</a:t>
            </a:r>
          </a:p>
          <a:p>
            <a:r>
              <a:rPr lang="en-US" dirty="0"/>
              <a:t>The absolute length units are fixed and a length expressed in any of these will appear as exactly that size.</a:t>
            </a:r>
          </a:p>
          <a:p>
            <a:r>
              <a:rPr lang="en-US" dirty="0"/>
              <a:t>Absolute length units are not recommended for use on screen, because screen sizes vary so much. However, they can be used if the output medium is known, such as for print </a:t>
            </a:r>
            <a:r>
              <a:rPr lang="en-US" dirty="0" err="1"/>
              <a:t>layout.Cm,mm,in,px,pt,pc</a:t>
            </a:r>
            <a:endParaRPr lang="en-US" dirty="0"/>
          </a:p>
          <a:p>
            <a:endParaRPr lang="en-IN" dirty="0"/>
          </a:p>
          <a:p>
            <a:endParaRPr lang="en-IN" dirty="0"/>
          </a:p>
          <a:p>
            <a:endParaRPr lang="en-IN" dirty="0"/>
          </a:p>
        </p:txBody>
      </p:sp>
    </p:spTree>
    <p:extLst>
      <p:ext uri="{BB962C8B-B14F-4D97-AF65-F5344CB8AC3E}">
        <p14:creationId xmlns:p14="http://schemas.microsoft.com/office/powerpoint/2010/main" val="784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web?</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Web </a:t>
            </a:r>
            <a:r>
              <a:rPr lang="en-US" dirty="0" err="1"/>
              <a:t>isn</a:t>
            </a:r>
            <a:r>
              <a:rPr lang="en-US" dirty="0"/>
              <a:t> limited to one particular device or one environment. Web is universal. It must work with any form on info. It must also be </a:t>
            </a:r>
            <a:r>
              <a:rPr lang="en-US" dirty="0" err="1"/>
              <a:t>accesible</a:t>
            </a:r>
            <a:r>
              <a:rPr lang="en-US" dirty="0"/>
              <a:t> from any device. Our designs must work on universal web.</a:t>
            </a:r>
          </a:p>
          <a:p>
            <a:r>
              <a:rPr lang="en-IN" dirty="0"/>
              <a:t>Web Design:</a:t>
            </a:r>
          </a:p>
          <a:p>
            <a:r>
              <a:rPr lang="en-IN" dirty="0"/>
              <a:t>Mobile Design</a:t>
            </a:r>
          </a:p>
          <a:p>
            <a:r>
              <a:rPr lang="en-IN" dirty="0"/>
              <a:t>Adaptive Design</a:t>
            </a:r>
          </a:p>
          <a:p>
            <a:r>
              <a:rPr lang="en-IN" dirty="0"/>
              <a:t>Responsive Design</a:t>
            </a:r>
          </a:p>
          <a:p>
            <a:r>
              <a:rPr lang="en-IN" dirty="0"/>
              <a:t>Fluid Layouts</a:t>
            </a:r>
          </a:p>
          <a:p>
            <a:r>
              <a:rPr lang="en-IN" dirty="0"/>
              <a:t>Adaptive Design</a:t>
            </a:r>
          </a:p>
          <a:p>
            <a:r>
              <a:rPr lang="en-IN" dirty="0"/>
              <a:t>Responsive design</a:t>
            </a:r>
          </a:p>
          <a:p>
            <a:r>
              <a:rPr lang="en-US" dirty="0"/>
              <a:t>Fluid type setting -  we convert pixels to ems i.e. Relative font size. </a:t>
            </a:r>
            <a:r>
              <a:rPr lang="en-US" dirty="0" err="1"/>
              <a:t>Th</a:t>
            </a:r>
            <a:r>
              <a:rPr lang="en-US" dirty="0"/>
              <a:t> e concept of relative font size is used in </a:t>
            </a:r>
            <a:r>
              <a:rPr lang="en-US" dirty="0" err="1"/>
              <a:t>fuild</a:t>
            </a:r>
            <a:r>
              <a:rPr lang="en-US" dirty="0"/>
              <a:t> layouts and layouts that scale.</a:t>
            </a:r>
          </a:p>
          <a:p>
            <a:endParaRPr lang="en-IN" dirty="0"/>
          </a:p>
          <a:p>
            <a:endParaRPr lang="en-IN" dirty="0"/>
          </a:p>
        </p:txBody>
      </p:sp>
    </p:spTree>
    <p:extLst>
      <p:ext uri="{BB962C8B-B14F-4D97-AF65-F5344CB8AC3E}">
        <p14:creationId xmlns:p14="http://schemas.microsoft.com/office/powerpoint/2010/main" val="137346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Fluid layouts</a:t>
            </a:r>
            <a:br>
              <a:rPr lang="en-IN" dirty="0"/>
            </a:br>
            <a:endParaRPr lang="en-IN" dirty="0"/>
          </a:p>
        </p:txBody>
      </p:sp>
      <p:sp>
        <p:nvSpPr>
          <p:cNvPr id="3" name="Content Placeholder 2"/>
          <p:cNvSpPr>
            <a:spLocks noGrp="1"/>
          </p:cNvSpPr>
          <p:nvPr>
            <p:ph idx="1"/>
          </p:nvPr>
        </p:nvSpPr>
        <p:spPr/>
        <p:txBody>
          <a:bodyPr>
            <a:normAutofit/>
          </a:bodyPr>
          <a:lstStyle/>
          <a:p>
            <a:r>
              <a:rPr lang="en-IN" sz="1500" dirty="0"/>
              <a:t>Fluid foundations</a:t>
            </a:r>
          </a:p>
          <a:p>
            <a:r>
              <a:rPr lang="en-IN" sz="1500" dirty="0"/>
              <a:t>Fluid grids</a:t>
            </a:r>
          </a:p>
          <a:p>
            <a:r>
              <a:rPr lang="en-US" sz="1500" dirty="0"/>
              <a:t>Fluid layouts are layouts that scale and fixed layouts r layouts that r static. Fluid site is made of fluid grid. A grid is a series of same sized columns spaced apart evenly across page. Grids make the design more legible and better organized from design stand point. Fluid layouts have relative values(percentage). Mostly in the form of percentages. Now if u resize the element it </a:t>
            </a:r>
            <a:r>
              <a:rPr lang="en-US" sz="1500" dirty="0" err="1"/>
              <a:t>wud</a:t>
            </a:r>
            <a:r>
              <a:rPr lang="en-US" sz="1500" dirty="0"/>
              <a:t> b proportional o relative to its containing element. The site scales based on the size of the viewport</a:t>
            </a:r>
          </a:p>
          <a:p>
            <a:endParaRPr lang="en-IN" sz="1500" dirty="0"/>
          </a:p>
        </p:txBody>
      </p:sp>
      <p:pic>
        <p:nvPicPr>
          <p:cNvPr id="4" name="Picture 3"/>
          <p:cNvPicPr>
            <a:picLocks noChangeAspect="1"/>
          </p:cNvPicPr>
          <p:nvPr/>
        </p:nvPicPr>
        <p:blipFill>
          <a:blip r:embed="rId2"/>
          <a:stretch>
            <a:fillRect/>
          </a:stretch>
        </p:blipFill>
        <p:spPr>
          <a:xfrm>
            <a:off x="2472472" y="3503629"/>
            <a:ext cx="5977651" cy="2808271"/>
          </a:xfrm>
          <a:prstGeom prst="rect">
            <a:avLst/>
          </a:prstGeom>
        </p:spPr>
      </p:pic>
    </p:spTree>
    <p:extLst>
      <p:ext uri="{BB962C8B-B14F-4D97-AF65-F5344CB8AC3E}">
        <p14:creationId xmlns:p14="http://schemas.microsoft.com/office/powerpoint/2010/main" val="65257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Adaptive web design</a:t>
            </a:r>
            <a:br>
              <a:rPr lang="en-IN" dirty="0"/>
            </a:br>
            <a:endParaRPr lang="en-IN" dirty="0"/>
          </a:p>
        </p:txBody>
      </p:sp>
      <p:sp>
        <p:nvSpPr>
          <p:cNvPr id="3" name="Content Placeholder 2"/>
          <p:cNvSpPr>
            <a:spLocks noGrp="1"/>
          </p:cNvSpPr>
          <p:nvPr>
            <p:ph idx="1"/>
          </p:nvPr>
        </p:nvSpPr>
        <p:spPr>
          <a:xfrm>
            <a:off x="838200" y="1637699"/>
            <a:ext cx="10515600" cy="4351338"/>
          </a:xfrm>
        </p:spPr>
        <p:txBody>
          <a:bodyPr/>
          <a:lstStyle/>
          <a:p>
            <a:r>
              <a:rPr lang="en-IN" dirty="0"/>
              <a:t>3 main </a:t>
            </a:r>
            <a:r>
              <a:rPr lang="en-IN" dirty="0" err="1"/>
              <a:t>thgs</a:t>
            </a:r>
            <a:r>
              <a:rPr lang="en-IN" dirty="0"/>
              <a:t>: </a:t>
            </a:r>
          </a:p>
          <a:p>
            <a:endParaRPr lang="en-IN" dirty="0"/>
          </a:p>
        </p:txBody>
      </p:sp>
      <p:pic>
        <p:nvPicPr>
          <p:cNvPr id="4" name="Picture 3"/>
          <p:cNvPicPr>
            <a:picLocks noChangeAspect="1"/>
          </p:cNvPicPr>
          <p:nvPr/>
        </p:nvPicPr>
        <p:blipFill>
          <a:blip r:embed="rId2"/>
          <a:stretch>
            <a:fillRect/>
          </a:stretch>
        </p:blipFill>
        <p:spPr>
          <a:xfrm>
            <a:off x="3709958" y="2146701"/>
            <a:ext cx="4019048" cy="1666667"/>
          </a:xfrm>
          <a:prstGeom prst="rect">
            <a:avLst/>
          </a:prstGeom>
        </p:spPr>
      </p:pic>
    </p:spTree>
    <p:extLst>
      <p:ext uri="{BB962C8B-B14F-4D97-AF65-F5344CB8AC3E}">
        <p14:creationId xmlns:p14="http://schemas.microsoft.com/office/powerpoint/2010/main" val="210806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7898" y="802329"/>
            <a:ext cx="7706801" cy="4896533"/>
          </a:xfrm>
          <a:prstGeom prst="rect">
            <a:avLst/>
          </a:prstGeom>
        </p:spPr>
      </p:pic>
    </p:spTree>
    <p:extLst>
      <p:ext uri="{BB962C8B-B14F-4D97-AF65-F5344CB8AC3E}">
        <p14:creationId xmlns:p14="http://schemas.microsoft.com/office/powerpoint/2010/main" val="73958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Adaptive web design</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a:t>What is adaptive design? Adaptive web design is for controlled adaptation i.e. If u know the device o the design context </a:t>
            </a:r>
            <a:r>
              <a:rPr lang="en-US" dirty="0" err="1"/>
              <a:t>dat</a:t>
            </a:r>
            <a:r>
              <a:rPr lang="en-US" dirty="0"/>
              <a:t> u need to design for and then design accordingly.  Desktop optimize sites work on mobile device but u have to zoom in a lot and swipe a lot</a:t>
            </a:r>
          </a:p>
          <a:p>
            <a:r>
              <a:rPr lang="en-IN" dirty="0"/>
              <a:t>If u have a website built fa desktop u can either 1. separate  mobile site  - using separate </a:t>
            </a:r>
            <a:r>
              <a:rPr lang="en-IN" dirty="0" err="1"/>
              <a:t>markup</a:t>
            </a:r>
            <a:r>
              <a:rPr lang="en-IN" dirty="0"/>
              <a:t>, separate style and separate content.2.Adaptive design  - to adapt the site from desktop to mobile </a:t>
            </a:r>
            <a:r>
              <a:rPr lang="en-IN" dirty="0" err="1"/>
              <a:t>envi</a:t>
            </a:r>
            <a:r>
              <a:rPr lang="en-IN" dirty="0"/>
              <a:t> 3.Responsive design </a:t>
            </a:r>
          </a:p>
          <a:p>
            <a:r>
              <a:rPr lang="en-US" dirty="0"/>
              <a:t>Adaptive design </a:t>
            </a:r>
            <a:r>
              <a:rPr lang="en-US" dirty="0" err="1"/>
              <a:t>dosn</a:t>
            </a:r>
            <a:r>
              <a:rPr lang="en-US" dirty="0"/>
              <a:t>  means it covers al of the web . It jus means that </a:t>
            </a:r>
            <a:r>
              <a:rPr lang="en-US" dirty="0" err="1"/>
              <a:t>yo</a:t>
            </a:r>
            <a:r>
              <a:rPr lang="en-US" dirty="0"/>
              <a:t> designing fa specific context like device o screen size o resolution. </a:t>
            </a:r>
            <a:r>
              <a:rPr lang="en-US" dirty="0" err="1"/>
              <a:t>Wat</a:t>
            </a:r>
            <a:r>
              <a:rPr lang="en-US" dirty="0"/>
              <a:t> it basically means u know </a:t>
            </a:r>
            <a:r>
              <a:rPr lang="en-US" dirty="0" err="1"/>
              <a:t>wat</a:t>
            </a:r>
            <a:r>
              <a:rPr lang="en-US" dirty="0"/>
              <a:t> it is n </a:t>
            </a:r>
            <a:r>
              <a:rPr lang="en-US" dirty="0" err="1"/>
              <a:t>yo</a:t>
            </a:r>
            <a:r>
              <a:rPr lang="en-US" dirty="0"/>
              <a:t> specifically </a:t>
            </a:r>
            <a:r>
              <a:rPr lang="en-US" dirty="0" err="1"/>
              <a:t>targetting</a:t>
            </a:r>
            <a:r>
              <a:rPr lang="en-US" dirty="0"/>
              <a:t> that context </a:t>
            </a:r>
          </a:p>
          <a:p>
            <a:endParaRPr lang="en-IN" dirty="0"/>
          </a:p>
          <a:p>
            <a:r>
              <a:rPr lang="en-US" dirty="0" err="1"/>
              <a:t>Wid</a:t>
            </a:r>
            <a:r>
              <a:rPr lang="en-US" dirty="0"/>
              <a:t> any designs u need to consider four basic </a:t>
            </a:r>
            <a:r>
              <a:rPr lang="en-US" dirty="0" err="1"/>
              <a:t>principles:who</a:t>
            </a:r>
            <a:r>
              <a:rPr lang="en-US" dirty="0"/>
              <a:t> is </a:t>
            </a:r>
            <a:r>
              <a:rPr lang="en-US" dirty="0" err="1"/>
              <a:t>yo</a:t>
            </a:r>
            <a:r>
              <a:rPr lang="en-US" dirty="0"/>
              <a:t> </a:t>
            </a:r>
            <a:r>
              <a:rPr lang="en-US" dirty="0" err="1"/>
              <a:t>userhow</a:t>
            </a:r>
            <a:r>
              <a:rPr lang="en-US" dirty="0"/>
              <a:t> </a:t>
            </a:r>
            <a:r>
              <a:rPr lang="en-US" dirty="0" err="1"/>
              <a:t>wil</a:t>
            </a:r>
            <a:r>
              <a:rPr lang="en-US" dirty="0"/>
              <a:t> they use d site context(i.e. What device)content (how will they adapt)</a:t>
            </a:r>
          </a:p>
          <a:p>
            <a:r>
              <a:rPr lang="en-US" dirty="0"/>
              <a:t>In Adaptive web design we have to see 3 main things</a:t>
            </a:r>
          </a:p>
          <a:p>
            <a:r>
              <a:rPr lang="en-IN" dirty="0"/>
              <a:t>Adaptive </a:t>
            </a:r>
            <a:r>
              <a:rPr lang="en-IN" dirty="0" err="1"/>
              <a:t>markup</a:t>
            </a:r>
            <a:endParaRPr lang="en-IN" dirty="0"/>
          </a:p>
          <a:p>
            <a:r>
              <a:rPr lang="en-US" dirty="0"/>
              <a:t>Break points – </a:t>
            </a:r>
            <a:r>
              <a:rPr lang="en-US" dirty="0" err="1"/>
              <a:t>wer</a:t>
            </a:r>
            <a:r>
              <a:rPr lang="en-US" dirty="0"/>
              <a:t> </a:t>
            </a:r>
            <a:r>
              <a:rPr lang="en-US" dirty="0" err="1"/>
              <a:t>yo</a:t>
            </a:r>
            <a:r>
              <a:rPr lang="en-US" dirty="0"/>
              <a:t> design breaks down. It is typically the height and width of the target  viewport. We have </a:t>
            </a:r>
            <a:r>
              <a:rPr lang="en-US" dirty="0" err="1"/>
              <a:t>iphone</a:t>
            </a:r>
            <a:r>
              <a:rPr lang="en-US" dirty="0"/>
              <a:t>, </a:t>
            </a:r>
            <a:r>
              <a:rPr lang="en-US" dirty="0" err="1"/>
              <a:t>andriod</a:t>
            </a:r>
            <a:r>
              <a:rPr lang="en-US" dirty="0"/>
              <a:t>, kindles , </a:t>
            </a:r>
            <a:r>
              <a:rPr lang="en-US" dirty="0" err="1"/>
              <a:t>ipads</a:t>
            </a:r>
            <a:r>
              <a:rPr lang="en-US" dirty="0"/>
              <a:t> (</a:t>
            </a:r>
            <a:r>
              <a:rPr lang="en-US" dirty="0" err="1"/>
              <a:t>iphones</a:t>
            </a:r>
            <a:r>
              <a:rPr lang="en-US" dirty="0"/>
              <a:t> height 480px and width 320px) </a:t>
            </a:r>
          </a:p>
          <a:p>
            <a:r>
              <a:rPr lang="en-IN" dirty="0"/>
              <a:t>Media queries </a:t>
            </a:r>
          </a:p>
          <a:p>
            <a:endParaRPr lang="en-IN" dirty="0"/>
          </a:p>
        </p:txBody>
      </p:sp>
    </p:spTree>
    <p:extLst>
      <p:ext uri="{BB962C8B-B14F-4D97-AF65-F5344CB8AC3E}">
        <p14:creationId xmlns:p14="http://schemas.microsoft.com/office/powerpoint/2010/main" val="957097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826</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Mangal</vt:lpstr>
      <vt:lpstr>Office Theme</vt:lpstr>
      <vt:lpstr>Mobile from CS</vt:lpstr>
      <vt:lpstr>Minified </vt:lpstr>
      <vt:lpstr>Bootstrap themes </vt:lpstr>
      <vt:lpstr>Fluid and responsive layouts </vt:lpstr>
      <vt:lpstr>What is web? </vt:lpstr>
      <vt:lpstr>Fluid layouts </vt:lpstr>
      <vt:lpstr>Adaptive web design </vt:lpstr>
      <vt:lpstr>PowerPoint Presentation</vt:lpstr>
      <vt:lpstr>Adaptive web design </vt:lpstr>
      <vt:lpstr>Media queries </vt:lpstr>
      <vt:lpstr>Responsive </vt:lpstr>
      <vt:lpstr>Mobile First </vt:lpstr>
      <vt:lpstr>Mobile design </vt:lpstr>
      <vt:lpstr>in responsive design our goal is to make a seemless design across variety of context. wer our site designs breaks down thats wer we wanna optimize it </vt:lpstr>
      <vt:lpstr>Advanced queries </vt:lpstr>
      <vt:lpstr>Advanced queries </vt:lpstr>
      <vt:lpstr>PowerPoint Presentation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from CS</dc:title>
  <dc:creator>Savitha  S</dc:creator>
  <cp:lastModifiedBy>Savitha  S</cp:lastModifiedBy>
  <cp:revision>7</cp:revision>
  <dcterms:created xsi:type="dcterms:W3CDTF">2016-04-14T07:17:15Z</dcterms:created>
  <dcterms:modified xsi:type="dcterms:W3CDTF">2016-04-14T07:23:14Z</dcterms:modified>
</cp:coreProperties>
</file>