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1" r:id="rId15"/>
    <p:sldId id="270" r:id="rId16"/>
    <p:sldId id="271" r:id="rId17"/>
    <p:sldId id="277" r:id="rId18"/>
    <p:sldId id="283" r:id="rId19"/>
    <p:sldId id="272" r:id="rId20"/>
    <p:sldId id="273" r:id="rId21"/>
    <p:sldId id="274" r:id="rId22"/>
    <p:sldId id="275" r:id="rId23"/>
    <p:sldId id="276" r:id="rId24"/>
    <p:sldId id="284" r:id="rId25"/>
    <p:sldId id="278" r:id="rId26"/>
    <p:sldId id="279" r:id="rId27"/>
    <p:sldId id="280" r:id="rId28"/>
    <p:sldId id="282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FB092-7954-4BAD-9D79-151EA3783D9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1FFB6-C7C7-4374-8642-C8453608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1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1FFB6-C7C7-4374-8642-C845360828A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9340-CB93-42FF-B3BC-3634705A9C7F}" type="datetimeFigureOut">
              <a:rPr lang="en-IN" smtClean="0"/>
              <a:pPr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C2F7-352F-41BF-9C76-D9D4D8DDEC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DOM using jQuery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2664296"/>
            <a:ext cx="4968552" cy="11247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jQuery(document).ready(function(){</a:t>
            </a:r>
          </a:p>
          <a:p>
            <a:r>
              <a:rPr lang="en-IN" dirty="0" smtClean="0"/>
              <a:t>                      </a:t>
            </a:r>
            <a:r>
              <a:rPr lang="en-IN" dirty="0" smtClean="0"/>
              <a:t>…</a:t>
            </a:r>
          </a:p>
          <a:p>
            <a:r>
              <a:rPr lang="en-IN" dirty="0" smtClean="0"/>
              <a:t>             </a:t>
            </a:r>
            <a:r>
              <a:rPr lang="en-IN" dirty="0" smtClean="0"/>
              <a:t>});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elements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555776" y="2132856"/>
            <a:ext cx="3960440" cy="25922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CSS selectors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ID or Class selectors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Descendant selector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Child selector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Pseudo selector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Content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2204864"/>
            <a:ext cx="3168352" cy="25922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text()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html()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val()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attr(“href”)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Content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2204864"/>
            <a:ext cx="3888432" cy="25922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text(“new content”)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html(“new content”)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val(“new content”)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attr(“href”, “new value”)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70468" y="3857628"/>
            <a:ext cx="4357718" cy="571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$(“h1”).text(“Where to?”);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9096" y="2285992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3495145" y="3035297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0996" y="2143116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DOM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70402" y="2143116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HTML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527658" y="23452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72946" y="23452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56616" y="23574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0798" y="291679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 wasn’t in the DOM yet!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Traversing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123728" y="1412776"/>
            <a:ext cx="4824536" cy="3960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IN" dirty="0"/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IN" dirty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$(“#destinations”).find(“li”);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$(“li”).first();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$(“li”).last();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$(“li”).first().next();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$(“li”).first().prev();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$(“li”).first().parent();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$(“#destinations”).children(“li”);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Appending to the DOM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2204864"/>
            <a:ext cx="3168352" cy="25922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append(&lt;element&gt;)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prepend(&lt;element&gt;)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after(&lt;element&gt;)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before(&lt;element&gt;)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elements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15816" y="2204864"/>
            <a:ext cx="3024336" cy="21602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remove()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empty()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699792" y="2564904"/>
            <a:ext cx="4032448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3">
              <a:buFont typeface="Arial" pitchFamily="34" charset="0"/>
              <a:buChar char="•"/>
            </a:pPr>
            <a:r>
              <a:rPr lang="en-IN" dirty="0" smtClean="0"/>
              <a:t>alert();</a:t>
            </a:r>
          </a:p>
          <a:p>
            <a:pPr lvl="3">
              <a:buFont typeface="Arial" pitchFamily="34" charset="0"/>
              <a:buChar char="•"/>
            </a:pPr>
            <a:r>
              <a:rPr lang="en-IN" dirty="0" smtClean="0"/>
              <a:t>console.log();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771800" y="2348880"/>
            <a:ext cx="3600400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.on(&lt;event&gt;,&lt;event handler&gt;)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 is jQuery?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events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988840"/>
            <a:ext cx="2664296" cy="38164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dirty="0" smtClean="0"/>
              <a:t>click</a:t>
            </a:r>
          </a:p>
          <a:p>
            <a:pPr lvl="1"/>
            <a:r>
              <a:rPr lang="en-IN" dirty="0" smtClean="0"/>
              <a:t>dblclick</a:t>
            </a:r>
          </a:p>
          <a:p>
            <a:pPr lvl="1"/>
            <a:r>
              <a:rPr lang="en-IN" dirty="0" smtClean="0"/>
              <a:t>focusin</a:t>
            </a:r>
          </a:p>
          <a:p>
            <a:pPr lvl="1"/>
            <a:r>
              <a:rPr lang="en-IN" dirty="0" smtClean="0"/>
              <a:t>focusout</a:t>
            </a:r>
          </a:p>
          <a:p>
            <a:pPr lvl="1"/>
            <a:r>
              <a:rPr lang="en-IN" dirty="0" smtClean="0"/>
              <a:t>mousedown</a:t>
            </a:r>
            <a:endParaRPr lang="en-IN" sz="2100" dirty="0" smtClean="0"/>
          </a:p>
          <a:p>
            <a:pPr lvl="1"/>
            <a:r>
              <a:rPr lang="en-IN" dirty="0"/>
              <a:t>m</a:t>
            </a:r>
            <a:r>
              <a:rPr lang="en-IN" dirty="0" smtClean="0"/>
              <a:t>ouseup</a:t>
            </a:r>
            <a:endParaRPr lang="en-IN" sz="1900" dirty="0" smtClean="0"/>
          </a:p>
          <a:p>
            <a:pPr lvl="1"/>
            <a:r>
              <a:rPr lang="en-IN" dirty="0" smtClean="0"/>
              <a:t>mousemove</a:t>
            </a:r>
          </a:p>
          <a:p>
            <a:pPr lvl="1"/>
            <a:r>
              <a:rPr lang="en-IN" dirty="0" smtClean="0"/>
              <a:t>mouseout</a:t>
            </a:r>
          </a:p>
          <a:p>
            <a:pPr lvl="1"/>
            <a:r>
              <a:rPr lang="en-IN" dirty="0" smtClean="0"/>
              <a:t>mouseover </a:t>
            </a:r>
          </a:p>
          <a:p>
            <a:pPr lvl="1"/>
            <a:r>
              <a:rPr lang="en-IN" dirty="0" smtClean="0"/>
              <a:t>mouseleave</a:t>
            </a:r>
          </a:p>
          <a:p>
            <a:pPr lvl="1"/>
            <a:r>
              <a:rPr lang="en-IN" dirty="0" smtClean="0"/>
              <a:t>mouseenter </a:t>
            </a:r>
          </a:p>
          <a:p>
            <a:pPr algn="ctr"/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635896" y="2708920"/>
            <a:ext cx="1944216" cy="1944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dirty="0" smtClean="0"/>
              <a:t>keypress</a:t>
            </a:r>
          </a:p>
          <a:p>
            <a:pPr lvl="1"/>
            <a:r>
              <a:rPr lang="en-IN" dirty="0" smtClean="0"/>
              <a:t>keydown</a:t>
            </a:r>
          </a:p>
          <a:p>
            <a:pPr lvl="1"/>
            <a:r>
              <a:rPr lang="en-IN" dirty="0" smtClean="0"/>
              <a:t>keyup</a:t>
            </a:r>
          </a:p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444208" y="2348880"/>
            <a:ext cx="1656184" cy="2736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dirty="0"/>
              <a:t>b</a:t>
            </a:r>
            <a:r>
              <a:rPr lang="en-IN" dirty="0" smtClean="0"/>
              <a:t>lur </a:t>
            </a:r>
          </a:p>
          <a:p>
            <a:pPr lvl="1"/>
            <a:r>
              <a:rPr lang="en-IN" dirty="0" smtClean="0"/>
              <a:t>select</a:t>
            </a:r>
          </a:p>
          <a:p>
            <a:pPr lvl="1"/>
            <a:r>
              <a:rPr lang="en-IN" dirty="0" smtClean="0"/>
              <a:t>change</a:t>
            </a:r>
          </a:p>
          <a:p>
            <a:pPr lvl="1"/>
            <a:r>
              <a:rPr lang="en-IN" dirty="0"/>
              <a:t>f</a:t>
            </a:r>
            <a:r>
              <a:rPr lang="en-IN" dirty="0" smtClean="0"/>
              <a:t>ocus </a:t>
            </a:r>
          </a:p>
          <a:p>
            <a:pPr lvl="1"/>
            <a:r>
              <a:rPr lang="en-IN" dirty="0" smtClean="0"/>
              <a:t>submit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62880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Mouse events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234888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Keyboard events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194877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Form events</a:t>
            </a: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attributes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23728" y="2420888"/>
            <a:ext cx="4824536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&lt;li class=“vacation onsale” data-price=‘399.41’&gt;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123728" y="3068960"/>
            <a:ext cx="4824536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$(‘.vacation’).first().data(‘price’);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Delegation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23728" y="2492896"/>
            <a:ext cx="4824536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$(‘.vacation button’).on(‘click’, function(){});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123728" y="3140968"/>
            <a:ext cx="4824536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$.(‘.vacation’).on(‘click’, ’button’, function() {});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Manipulation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483768" y="2348880"/>
            <a:ext cx="3888432" cy="2736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addClass(&lt;class&gt;);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removeClass(&lt;class&gt;);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toggleClass(&lt;class&gt;);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419872" y="2276872"/>
            <a:ext cx="2160240" cy="23762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show();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hide();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toggle();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15816" y="2348880"/>
            <a:ext cx="3240360" cy="2520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fadeIn() 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fadeOut()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fadeToggle()</a:t>
            </a:r>
          </a:p>
          <a:p>
            <a:pPr lvl="2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15816" y="2348880"/>
            <a:ext cx="3240360" cy="2520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>
              <a:buFont typeface="Arial" pitchFamily="34" charset="0"/>
              <a:buChar char="•"/>
            </a:pPr>
            <a:r>
              <a:rPr lang="en-IN" dirty="0" smtClean="0"/>
              <a:t>slideUp() 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slideDown()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slideToggle()</a:t>
            </a:r>
          </a:p>
          <a:p>
            <a:pPr lvl="2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699792" y="2564904"/>
            <a:ext cx="4032448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IN" dirty="0" smtClean="0"/>
              <a:t>animate()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Without AJAX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000628" y="2304232"/>
            <a:ext cx="3714776" cy="3429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9256" y="2661422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HTML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429256" y="4090182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715272" y="297569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DOM</a:t>
            </a: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72264" y="323292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43702" y="337580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DOM gets created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5074" y="1947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518414"/>
            <a:ext cx="8572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500826" y="451881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JavaScript executed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5720" y="2304232"/>
            <a:ext cx="2000264" cy="3429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7158" y="1947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71736" y="487600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71736" y="444737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Response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2571736" y="2089918"/>
            <a:ext cx="221457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175171">
            <a:off x="2395384" y="2130336"/>
            <a:ext cx="25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URL request to server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jQuery do?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85786" y="3943316"/>
            <a:ext cx="1714512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animate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785786" y="1800176"/>
            <a:ext cx="1714512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785786" y="2514556"/>
            <a:ext cx="1714512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change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785786" y="3228936"/>
            <a:ext cx="1714512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listen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785786" y="4657696"/>
            <a:ext cx="1714512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talk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2643174" y="1800176"/>
            <a:ext cx="5857916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elements in an HTML document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2643174" y="2514556"/>
            <a:ext cx="5857916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 content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2643174" y="3228936"/>
            <a:ext cx="5857916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 what a user does and react accordingly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2643174" y="3943316"/>
            <a:ext cx="5857916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content on the page 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2643174" y="4657696"/>
            <a:ext cx="5857916" cy="5715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 the network to fetch new content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 AJAX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00628" y="2376240"/>
            <a:ext cx="3714776" cy="3429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9256" y="2733430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HTML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29256" y="4162190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15272" y="304770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201905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590422"/>
            <a:ext cx="8572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 rot="19025970">
            <a:off x="6476506" y="3905195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Act on DOM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720" y="2376240"/>
            <a:ext cx="2000264" cy="3429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201905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71736" y="4948008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56780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AJAX Response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3220710" flipV="1">
            <a:off x="2571736" y="3650216"/>
            <a:ext cx="221457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995881">
            <a:off x="2395384" y="3690634"/>
            <a:ext cx="25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AJAX request to 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553200" y="3653408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 GET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987824" y="1628800"/>
            <a:ext cx="3600400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$.ajax( url [,settings])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547664" y="2708920"/>
            <a:ext cx="6408712" cy="33123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dirty="0" smtClean="0"/>
              <a:t>$.ajax(url, {</a:t>
            </a:r>
          </a:p>
          <a:p>
            <a:pPr lvl="1"/>
            <a:r>
              <a:rPr lang="en-IN" dirty="0" smtClean="0"/>
              <a:t>     success: function() { ... },</a:t>
            </a:r>
          </a:p>
          <a:p>
            <a:pPr lvl="1"/>
            <a:r>
              <a:rPr lang="en-IN" dirty="0" smtClean="0"/>
              <a:t>     error: function(request, errorType, errorMessage) { ... },</a:t>
            </a:r>
          </a:p>
          <a:p>
            <a:pPr lvl="1"/>
            <a:r>
              <a:rPr lang="en-IN" dirty="0" smtClean="0"/>
              <a:t>     timeout: 3000,</a:t>
            </a:r>
          </a:p>
          <a:p>
            <a:pPr lvl="1"/>
            <a:r>
              <a:rPr lang="en-IN" dirty="0" smtClean="0"/>
              <a:t>     beforeSend: function() { ... },</a:t>
            </a:r>
          </a:p>
          <a:p>
            <a:pPr lvl="1"/>
            <a:r>
              <a:rPr lang="en-IN" dirty="0" smtClean="0"/>
              <a:t>     complete: function() { ... }</a:t>
            </a:r>
          </a:p>
          <a:p>
            <a:pPr lvl="1"/>
            <a:r>
              <a:rPr lang="en-IN" dirty="0" smtClean="0"/>
              <a:t>});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 POST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1556792"/>
            <a:ext cx="3600400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$.post( url [,settings])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547664" y="2708920"/>
            <a:ext cx="6408712" cy="33123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dirty="0" smtClean="0"/>
              <a:t>$.ajax(url, {</a:t>
            </a:r>
          </a:p>
          <a:p>
            <a:pPr lvl="1"/>
            <a:r>
              <a:rPr lang="en-IN" dirty="0" smtClean="0"/>
              <a:t>     type: ‘POST’,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data: { … },</a:t>
            </a:r>
            <a:endParaRPr lang="en-IN" dirty="0" smtClean="0"/>
          </a:p>
          <a:p>
            <a:pPr lvl="1"/>
            <a:r>
              <a:rPr lang="en-IN" dirty="0" smtClean="0"/>
              <a:t>     success: function() { ... },</a:t>
            </a:r>
          </a:p>
          <a:p>
            <a:pPr lvl="1"/>
            <a:r>
              <a:rPr lang="en-IN" dirty="0" smtClean="0"/>
              <a:t>     error: function(request, errorType, errorMessage) { ... },</a:t>
            </a:r>
          </a:p>
          <a:p>
            <a:pPr lvl="1"/>
            <a:r>
              <a:rPr lang="en-IN" dirty="0" smtClean="0"/>
              <a:t>     timeout: 3000,</a:t>
            </a:r>
          </a:p>
          <a:p>
            <a:pPr lvl="1"/>
            <a:r>
              <a:rPr lang="en-IN" dirty="0" smtClean="0"/>
              <a:t>     beforeSend: function() { ... },</a:t>
            </a:r>
          </a:p>
          <a:p>
            <a:pPr lvl="1"/>
            <a:r>
              <a:rPr lang="en-IN" dirty="0" smtClean="0"/>
              <a:t>     complete: function() { ... }</a:t>
            </a:r>
          </a:p>
          <a:p>
            <a:pPr lvl="1"/>
            <a:r>
              <a:rPr lang="en-IN" dirty="0" smtClean="0"/>
              <a:t>});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 with JSON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15616" y="1417638"/>
            <a:ext cx="6840760" cy="373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dirty="0" smtClean="0"/>
              <a:t>$.ajax(url, {</a:t>
            </a:r>
          </a:p>
          <a:p>
            <a:pPr lvl="1"/>
            <a:r>
              <a:rPr lang="en-IN" dirty="0" smtClean="0"/>
              <a:t>     type: ‘POST’,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data: { … },</a:t>
            </a:r>
            <a:endParaRPr lang="en-IN" dirty="0" smtClean="0"/>
          </a:p>
          <a:p>
            <a:pPr lvl="1"/>
            <a:r>
              <a:rPr lang="en-IN" dirty="0" smtClean="0"/>
              <a:t>     success: function() { ... },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dataType: ‘json’,</a:t>
            </a:r>
            <a:endParaRPr lang="en-IN" dirty="0" smtClean="0"/>
          </a:p>
          <a:p>
            <a:pPr lvl="1"/>
            <a:r>
              <a:rPr lang="en-IN" dirty="0" smtClean="0"/>
              <a:t>     error: function(request, errorType, errorMessage) { ... },</a:t>
            </a:r>
          </a:p>
          <a:p>
            <a:pPr lvl="1"/>
            <a:r>
              <a:rPr lang="en-IN" dirty="0" smtClean="0"/>
              <a:t>     timeout: 3000,</a:t>
            </a:r>
          </a:p>
          <a:p>
            <a:pPr lvl="1"/>
            <a:r>
              <a:rPr lang="en-IN" dirty="0" smtClean="0"/>
              <a:t>     beforeSend: function() { ... },</a:t>
            </a:r>
          </a:p>
          <a:p>
            <a:pPr lvl="1"/>
            <a:r>
              <a:rPr lang="en-IN" dirty="0" smtClean="0"/>
              <a:t>     complete: function() { ... }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contentType: ‘application/json’</a:t>
            </a:r>
            <a:endParaRPr lang="en-IN" dirty="0" smtClean="0"/>
          </a:p>
          <a:p>
            <a:pPr lvl="1"/>
            <a:r>
              <a:rPr lang="en-IN" dirty="0" smtClean="0"/>
              <a:t>});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23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get jQuery?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233926" y="2655152"/>
            <a:ext cx="4786346" cy="456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it in your HTML document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33926" y="1869334"/>
            <a:ext cx="4786346" cy="456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jQuery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54006" y="3297524"/>
            <a:ext cx="4786346" cy="2851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&lt;script src=“jquery-2.2.1.js”&gt;&lt;/script&gt;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33926" y="3869598"/>
            <a:ext cx="4786346" cy="456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using 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54006" y="4511970"/>
            <a:ext cx="4786346" cy="2851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&lt;script src=“application.js”&gt;&lt;/script&gt;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90984" y="1869334"/>
            <a:ext cx="500066" cy="456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90984" y="2655152"/>
            <a:ext cx="500066" cy="456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90984" y="3869598"/>
            <a:ext cx="500066" cy="4562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7504" y="1945356"/>
            <a:ext cx="3168352" cy="2779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8942" y="1902412"/>
            <a:ext cx="242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HTML document</a:t>
            </a:r>
            <a:endParaRPr 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0380" y="2302522"/>
            <a:ext cx="41776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&lt;!DOCTYPE html&gt;</a:t>
            </a:r>
          </a:p>
          <a:p>
            <a:r>
              <a:rPr lang="en-US" sz="1300" dirty="0" smtClean="0"/>
              <a:t>&lt;html&gt;</a:t>
            </a:r>
          </a:p>
          <a:p>
            <a:r>
              <a:rPr lang="en-US" sz="1300" dirty="0" smtClean="0"/>
              <a:t>&lt;head&gt;</a:t>
            </a:r>
          </a:p>
          <a:p>
            <a:r>
              <a:rPr lang="en-US" sz="1300" dirty="0" smtClean="0"/>
              <a:t>       &lt;title&gt;jQuery Adventures&lt;/title&gt;</a:t>
            </a:r>
          </a:p>
          <a:p>
            <a:r>
              <a:rPr lang="en-US" sz="1300" dirty="0" smtClean="0"/>
              <a:t>&lt;/head&gt;</a:t>
            </a:r>
          </a:p>
          <a:p>
            <a:r>
              <a:rPr lang="en-US" sz="1300" dirty="0" smtClean="0"/>
              <a:t>&lt;body&gt;</a:t>
            </a:r>
          </a:p>
          <a:p>
            <a:r>
              <a:rPr lang="en-US" sz="1300" dirty="0" smtClean="0"/>
              <a:t>        &lt;h1&gt;This is a header&lt;/h1&gt;</a:t>
            </a:r>
          </a:p>
          <a:p>
            <a:r>
              <a:rPr lang="en-US" sz="1300" dirty="0" smtClean="0"/>
              <a:t>        &lt;p&gt;This is a paragraph&lt;/p&gt;</a:t>
            </a:r>
          </a:p>
          <a:p>
            <a:r>
              <a:rPr lang="en-US" sz="1300" dirty="0" smtClean="0"/>
              <a:t>&lt;/body&gt;</a:t>
            </a:r>
          </a:p>
          <a:p>
            <a:r>
              <a:rPr lang="en-US" sz="1300" dirty="0" smtClean="0"/>
              <a:t>&lt;/html&gt;</a:t>
            </a:r>
            <a:endParaRPr lang="en-US" sz="13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7864" y="30689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7864" y="2636912"/>
            <a:ext cx="22860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B</a:t>
            </a:r>
            <a:r>
              <a:rPr lang="en-US" sz="1500" dirty="0" smtClean="0"/>
              <a:t>rowser</a:t>
            </a:r>
            <a:endParaRPr lang="en-US" sz="1500" dirty="0"/>
          </a:p>
        </p:txBody>
      </p:sp>
      <p:sp>
        <p:nvSpPr>
          <p:cNvPr id="14" name="Rounded Rectangle 13"/>
          <p:cNvSpPr/>
          <p:nvPr/>
        </p:nvSpPr>
        <p:spPr>
          <a:xfrm>
            <a:off x="5580112" y="1916832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DOCUMENT</a:t>
            </a:r>
            <a:endParaRPr lang="en-IN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940152" y="2348880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html</a:t>
            </a:r>
            <a:endParaRPr lang="en-IN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6444208" y="2780928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head</a:t>
            </a:r>
            <a:endParaRPr lang="en-IN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6876256" y="3212976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title</a:t>
            </a:r>
            <a:endParaRPr lang="en-IN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6444208" y="4077072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body</a:t>
            </a:r>
            <a:endParaRPr lang="en-IN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6876256" y="4509120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h1</a:t>
            </a:r>
            <a:endParaRPr lang="en-IN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6876256" y="5301208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</a:t>
            </a:r>
            <a:endParaRPr lang="en-IN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380312" y="3645024"/>
            <a:ext cx="1584176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jQuery adventure</a:t>
            </a:r>
            <a:endParaRPr lang="en-IN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380312" y="4941168"/>
            <a:ext cx="1584176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This is a header</a:t>
            </a:r>
            <a:endParaRPr lang="en-IN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380312" y="5728394"/>
            <a:ext cx="1584176" cy="2208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This is a paragraph</a:t>
            </a:r>
            <a:endParaRPr lang="en-IN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24128" y="22048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24128" y="249289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56176" y="2636912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8" idx="1"/>
          </p:cNvCxnSpPr>
          <p:nvPr/>
        </p:nvCxnSpPr>
        <p:spPr>
          <a:xfrm>
            <a:off x="6156176" y="4221088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56176" y="2924944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60232" y="3068960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60232" y="436510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60232" y="335699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60232" y="465313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20272" y="350100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20272" y="3717032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20272" y="5805264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20272" y="479715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20272" y="50131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20272" y="5589240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60232" y="4653136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660232" y="544522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 with DOM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43608" y="2420888"/>
            <a:ext cx="1656184" cy="20882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220072" y="1844824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DOCUMENT</a:t>
            </a:r>
            <a:endParaRPr lang="en-IN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580112" y="2276872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html</a:t>
            </a:r>
            <a:endParaRPr lang="en-IN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084168" y="2708920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head</a:t>
            </a:r>
            <a:endParaRPr lang="en-IN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516216" y="3140968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title</a:t>
            </a:r>
            <a:endParaRPr lang="en-IN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4005064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body</a:t>
            </a:r>
            <a:endParaRPr lang="en-IN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516216" y="4437112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h1</a:t>
            </a:r>
            <a:endParaRPr lang="en-IN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6516216" y="5229200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</a:t>
            </a:r>
            <a:endParaRPr lang="en-IN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020272" y="3573016"/>
            <a:ext cx="172819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jQuery adventure</a:t>
            </a:r>
            <a:endParaRPr lang="en-IN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020272" y="4869160"/>
            <a:ext cx="172819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Where do ..</a:t>
            </a:r>
            <a:endParaRPr lang="en-IN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7020272" y="5661248"/>
            <a:ext cx="172819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Plan your ..</a:t>
            </a:r>
            <a:endParaRPr lang="en-IN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4088" y="2132856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64088" y="242088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96136" y="256490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1"/>
          </p:cNvCxnSpPr>
          <p:nvPr/>
        </p:nvCxnSpPr>
        <p:spPr>
          <a:xfrm>
            <a:off x="5796136" y="4149080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6136" y="2852936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00192" y="299695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00192" y="4293096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00192" y="328498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00192" y="458112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60232" y="3429000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0232" y="3645024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60232" y="573325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60232" y="472514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60232" y="4941168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60232" y="551723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00192" y="4581128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00192" y="537321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87824" y="34290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Picture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00628" y="2088208"/>
            <a:ext cx="3714776" cy="3429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9256" y="2445398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29256" y="4088472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5272" y="275966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DOM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72264" y="301690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00826" y="3445530"/>
            <a:ext cx="1214446" cy="1069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00826" y="258827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Loads into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140747">
            <a:off x="6517110" y="3854584"/>
            <a:ext cx="166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Interacts with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2088208"/>
            <a:ext cx="2000264" cy="3429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2910" y="4088472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2910" y="2445398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643174" y="3016902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86050" y="3731282"/>
            <a:ext cx="19288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3174" y="251683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 a Webpage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43174" y="32905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Sends the HTML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43174" y="3874158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other  files needed</a:t>
            </a:r>
          </a:p>
          <a:p>
            <a:r>
              <a:rPr lang="en-US" dirty="0" smtClean="0"/>
              <a:t>to load that page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5074" y="173101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173101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302390"/>
            <a:ext cx="8572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jQuery?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1" y="1377248"/>
            <a:ext cx="8572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2234505"/>
            <a:ext cx="85725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9" y="3091760"/>
            <a:ext cx="8572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199" y="3949016"/>
            <a:ext cx="85725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7" y="5020587"/>
            <a:ext cx="857256" cy="92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928794" y="3020322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00364" y="1877314"/>
            <a:ext cx="1857388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2066" y="152012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72066" y="230594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72066" y="316319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72066" y="394901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494914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00364" y="2591694"/>
            <a:ext cx="192882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00364" y="3448950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00364" y="3448950"/>
            <a:ext cx="185738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00364" y="3448950"/>
            <a:ext cx="1928826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268" y="1089216"/>
            <a:ext cx="8572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2267" y="1946473"/>
            <a:ext cx="85725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3706" y="2803728"/>
            <a:ext cx="8572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43706" y="3660984"/>
            <a:ext cx="85725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144" y="4732555"/>
            <a:ext cx="857256" cy="92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28665" y="2732290"/>
            <a:ext cx="85725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JS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71871" y="1589282"/>
            <a:ext cx="1857388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3573" y="123209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3573" y="201791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43573" y="287516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43573" y="366098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3573" y="466111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</a:t>
            </a:r>
            <a:endParaRPr lang="en-US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71871" y="2303662"/>
            <a:ext cx="192882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71871" y="316091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71871" y="3160918"/>
            <a:ext cx="185738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71871" y="3160918"/>
            <a:ext cx="1928826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00235" y="316091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43177" y="294660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jQuery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752</Words>
  <Application>Microsoft Office PowerPoint</Application>
  <PresentationFormat>On-screen Show (4:3)</PresentationFormat>
  <Paragraphs>250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jQuery</vt:lpstr>
      <vt:lpstr>What is jQuery?</vt:lpstr>
      <vt:lpstr>What can jQuery do?</vt:lpstr>
      <vt:lpstr>How to get jQuery?</vt:lpstr>
      <vt:lpstr>DOM</vt:lpstr>
      <vt:lpstr>Interact with DOM</vt:lpstr>
      <vt:lpstr>Big Picture</vt:lpstr>
      <vt:lpstr>Why jQuery?</vt:lpstr>
      <vt:lpstr>jQuery</vt:lpstr>
      <vt:lpstr>Access DOM using jQuery</vt:lpstr>
      <vt:lpstr>Find elements</vt:lpstr>
      <vt:lpstr>Get Content</vt:lpstr>
      <vt:lpstr>Set Content</vt:lpstr>
      <vt:lpstr>Ready</vt:lpstr>
      <vt:lpstr>Traversing</vt:lpstr>
      <vt:lpstr>Appending to the DOM</vt:lpstr>
      <vt:lpstr>Remove elements</vt:lpstr>
      <vt:lpstr>Debug</vt:lpstr>
      <vt:lpstr>Events</vt:lpstr>
      <vt:lpstr>Types of events</vt:lpstr>
      <vt:lpstr>Data attributes</vt:lpstr>
      <vt:lpstr>Delegation</vt:lpstr>
      <vt:lpstr>Class Manipulation</vt:lpstr>
      <vt:lpstr>Display</vt:lpstr>
      <vt:lpstr>Effects</vt:lpstr>
      <vt:lpstr>Effects</vt:lpstr>
      <vt:lpstr>Effects</vt:lpstr>
      <vt:lpstr>This</vt:lpstr>
      <vt:lpstr>Without AJAX</vt:lpstr>
      <vt:lpstr>With AJAX</vt:lpstr>
      <vt:lpstr>AJAX GET</vt:lpstr>
      <vt:lpstr>AJAX POST</vt:lpstr>
      <vt:lpstr>AJAX with JSON</vt:lpstr>
      <vt:lpstr>Plugins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SavithaS</dc:creator>
  <cp:lastModifiedBy>Savitha  S</cp:lastModifiedBy>
  <cp:revision>94</cp:revision>
  <dcterms:created xsi:type="dcterms:W3CDTF">2016-03-09T09:51:37Z</dcterms:created>
  <dcterms:modified xsi:type="dcterms:W3CDTF">2016-03-17T14:15:20Z</dcterms:modified>
</cp:coreProperties>
</file>