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D3F3-BE75-43E6-9F19-E1FAE5A33F99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53C1-D053-413C-BE41-7D7585DBA05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2228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D3F3-BE75-43E6-9F19-E1FAE5A33F99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53C1-D053-413C-BE41-7D7585DBA05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35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D3F3-BE75-43E6-9F19-E1FAE5A33F99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53C1-D053-413C-BE41-7D7585DBA05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52213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D3F3-BE75-43E6-9F19-E1FAE5A33F99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53C1-D053-413C-BE41-7D7585DBA05A}" type="slidenum">
              <a:rPr lang="es-GT" smtClean="0"/>
              <a:t>‹Nº›</a:t>
            </a:fld>
            <a:endParaRPr lang="es-G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2894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D3F3-BE75-43E6-9F19-E1FAE5A33F99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53C1-D053-413C-BE41-7D7585DBA05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2691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D3F3-BE75-43E6-9F19-E1FAE5A33F99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53C1-D053-413C-BE41-7D7585DBA05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77154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D3F3-BE75-43E6-9F19-E1FAE5A33F99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53C1-D053-413C-BE41-7D7585DBA05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32560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D3F3-BE75-43E6-9F19-E1FAE5A33F99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53C1-D053-413C-BE41-7D7585DBA05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10223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D3F3-BE75-43E6-9F19-E1FAE5A33F99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53C1-D053-413C-BE41-7D7585DBA05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5960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D3F3-BE75-43E6-9F19-E1FAE5A33F99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53C1-D053-413C-BE41-7D7585DBA05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5091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D3F3-BE75-43E6-9F19-E1FAE5A33F99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53C1-D053-413C-BE41-7D7585DBA05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3889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D3F3-BE75-43E6-9F19-E1FAE5A33F99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53C1-D053-413C-BE41-7D7585DBA05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3726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D3F3-BE75-43E6-9F19-E1FAE5A33F99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53C1-D053-413C-BE41-7D7585DBA05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3889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D3F3-BE75-43E6-9F19-E1FAE5A33F99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53C1-D053-413C-BE41-7D7585DBA05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6169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D3F3-BE75-43E6-9F19-E1FAE5A33F99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53C1-D053-413C-BE41-7D7585DBA05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9495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D3F3-BE75-43E6-9F19-E1FAE5A33F99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53C1-D053-413C-BE41-7D7585DBA05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8594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D3F3-BE75-43E6-9F19-E1FAE5A33F99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53C1-D053-413C-BE41-7D7585DBA05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8181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88AD3F3-BE75-43E6-9F19-E1FAE5A33F99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E53C1-D053-413C-BE41-7D7585DBA05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84625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LA TORRE VILLA NUEVA</a:t>
            </a:r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smtClean="0"/>
              <a:t>Teléfono: 2376-5333</a:t>
            </a:r>
          </a:p>
          <a:p>
            <a:r>
              <a:rPr lang="es-GT" dirty="0" smtClean="0"/>
              <a:t>Plaza villa nueva calzada concepción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02549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u="sng" dirty="0" smtClean="0"/>
              <a:t>INFORMACION</a:t>
            </a:r>
            <a:endParaRPr lang="es-GT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Supermercados La Torre es la empresa líder en alimentos y abarrotes para todas las familias de Guatemala.</a:t>
            </a:r>
          </a:p>
        </p:txBody>
      </p:sp>
    </p:spTree>
    <p:extLst>
      <p:ext uri="{BB962C8B-B14F-4D97-AF65-F5344CB8AC3E}">
        <p14:creationId xmlns:p14="http://schemas.microsoft.com/office/powerpoint/2010/main" val="416415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72" y="285832"/>
            <a:ext cx="8409825" cy="6600500"/>
          </a:xfrm>
        </p:spPr>
      </p:pic>
    </p:spTree>
    <p:extLst>
      <p:ext uri="{BB962C8B-B14F-4D97-AF65-F5344CB8AC3E}">
        <p14:creationId xmlns:p14="http://schemas.microsoft.com/office/powerpoint/2010/main" val="11725860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50" y="108488"/>
            <a:ext cx="9243623" cy="6617776"/>
          </a:xfrm>
        </p:spPr>
      </p:pic>
    </p:spTree>
    <p:extLst>
      <p:ext uri="{BB962C8B-B14F-4D97-AF65-F5344CB8AC3E}">
        <p14:creationId xmlns:p14="http://schemas.microsoft.com/office/powerpoint/2010/main" val="343262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462" y="208338"/>
            <a:ext cx="10443183" cy="628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0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31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LA TORRE VILLA NUEVA</vt:lpstr>
      <vt:lpstr>INFORMACION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Estudiante</dc:creator>
  <cp:lastModifiedBy>Estudiante</cp:lastModifiedBy>
  <cp:revision>5</cp:revision>
  <dcterms:created xsi:type="dcterms:W3CDTF">2018-08-15T16:15:51Z</dcterms:created>
  <dcterms:modified xsi:type="dcterms:W3CDTF">2018-08-15T16:34:10Z</dcterms:modified>
</cp:coreProperties>
</file>