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8" r:id="rId2"/>
    <p:sldId id="259" r:id="rId3"/>
    <p:sldId id="256" r:id="rId4"/>
    <p:sldId id="257" r:id="rId5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0FF"/>
    <a:srgbClr val="0C00F4"/>
    <a:srgbClr val="0057FF"/>
    <a:srgbClr val="D3E2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54"/>
    <p:restoredTop sz="94680"/>
  </p:normalViewPr>
  <p:slideViewPr>
    <p:cSldViewPr snapToGrid="0">
      <p:cViewPr varScale="1">
        <p:scale>
          <a:sx n="394" d="100"/>
          <a:sy n="394" d="100"/>
        </p:scale>
        <p:origin x="5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C0977-8944-4144-A0C0-8A96BFBB60BB}" type="datetimeFigureOut">
              <a:rPr lang="de-DE" smtClean="0"/>
              <a:t>14.07.25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48053-B041-FF4B-B8C4-226CA05ED1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7437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1pPr>
    <a:lvl2pPr marL="172822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2pPr>
    <a:lvl3pPr marL="345643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3pPr>
    <a:lvl4pPr marL="518465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4pPr>
    <a:lvl5pPr marL="691286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5pPr>
    <a:lvl6pPr marL="864108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6pPr>
    <a:lvl7pPr marL="1036930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7pPr>
    <a:lvl8pPr marL="1209751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8pPr>
    <a:lvl9pPr marL="1382573" algn="l" defTabSz="345643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48053-B041-FF4B-B8C4-226CA05ED12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768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CA3F3-424D-6776-28F2-621B03047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027DDE6-70D7-213E-960A-83E6B76ACC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BEF5723-14FC-8AFB-2402-31E6BC5D7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FD4AEC-BC77-4D28-63D7-0983043EA4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48053-B041-FF4B-B8C4-226CA05ED12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4151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48053-B041-FF4B-B8C4-226CA05ED12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768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48053-B041-FF4B-B8C4-226CA05ED12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768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C332-6286-EC43-94FB-2013A2809A1C}" type="datetimeFigureOut">
              <a:rPr lang="de-DE" smtClean="0"/>
              <a:t>14.07.25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8FFF-4164-0A42-B0BE-0C5819A3F1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69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C332-6286-EC43-94FB-2013A2809A1C}" type="datetimeFigureOut">
              <a:rPr lang="de-DE" smtClean="0"/>
              <a:t>14.07.25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8FFF-4164-0A42-B0BE-0C5819A3F1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22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C332-6286-EC43-94FB-2013A2809A1C}" type="datetimeFigureOut">
              <a:rPr lang="de-DE" smtClean="0"/>
              <a:t>14.07.25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8FFF-4164-0A42-B0BE-0C5819A3F1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08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C332-6286-EC43-94FB-2013A2809A1C}" type="datetimeFigureOut">
              <a:rPr lang="de-DE" smtClean="0"/>
              <a:t>14.07.25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8FFF-4164-0A42-B0BE-0C5819A3F1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90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C332-6286-EC43-94FB-2013A2809A1C}" type="datetimeFigureOut">
              <a:rPr lang="de-DE" smtClean="0"/>
              <a:t>14.07.25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8FFF-4164-0A42-B0BE-0C5819A3F1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96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C332-6286-EC43-94FB-2013A2809A1C}" type="datetimeFigureOut">
              <a:rPr lang="de-DE" smtClean="0"/>
              <a:t>14.07.25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8FFF-4164-0A42-B0BE-0C5819A3F1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2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C332-6286-EC43-94FB-2013A2809A1C}" type="datetimeFigureOut">
              <a:rPr lang="de-DE" smtClean="0"/>
              <a:t>14.07.25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8FFF-4164-0A42-B0BE-0C5819A3F1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96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C332-6286-EC43-94FB-2013A2809A1C}" type="datetimeFigureOut">
              <a:rPr lang="de-DE" smtClean="0"/>
              <a:t>14.07.25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8FFF-4164-0A42-B0BE-0C5819A3F1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47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C332-6286-EC43-94FB-2013A2809A1C}" type="datetimeFigureOut">
              <a:rPr lang="de-DE" smtClean="0"/>
              <a:t>14.07.25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8FFF-4164-0A42-B0BE-0C5819A3F1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328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C332-6286-EC43-94FB-2013A2809A1C}" type="datetimeFigureOut">
              <a:rPr lang="de-DE" smtClean="0"/>
              <a:t>14.07.25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8FFF-4164-0A42-B0BE-0C5819A3F1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42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C332-6286-EC43-94FB-2013A2809A1C}" type="datetimeFigureOut">
              <a:rPr lang="de-DE" smtClean="0"/>
              <a:t>14.07.25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58FFF-4164-0A42-B0BE-0C5819A3F1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0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7C332-6286-EC43-94FB-2013A2809A1C}" type="datetimeFigureOut">
              <a:rPr lang="de-DE" smtClean="0"/>
              <a:t>14.07.25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58FFF-4164-0A42-B0BE-0C5819A3F1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92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9B3D687-74DC-AF55-38F4-B2D387D8E28E}"/>
              </a:ext>
            </a:extLst>
          </p:cNvPr>
          <p:cNvSpPr txBox="1"/>
          <p:nvPr/>
        </p:nvSpPr>
        <p:spPr>
          <a:xfrm>
            <a:off x="93702" y="78562"/>
            <a:ext cx="3412037" cy="3443326"/>
          </a:xfrm>
          <a:prstGeom prst="rect">
            <a:avLst/>
          </a:prstGeom>
          <a:solidFill>
            <a:srgbClr val="0C00F4"/>
          </a:solidFill>
          <a:ln w="38100" cap="rnd">
            <a:noFill/>
          </a:ln>
        </p:spPr>
        <p:txBody>
          <a:bodyPr wrap="square" rtlCol="0">
            <a:noAutofit/>
          </a:bodyPr>
          <a:lstStyle/>
          <a:p>
            <a:pPr algn="ctr"/>
            <a:endParaRPr lang="de-DE" sz="7200" b="1" spc="3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245888D-9871-0C2B-6C33-63B01624CCF5}"/>
              </a:ext>
            </a:extLst>
          </p:cNvPr>
          <p:cNvSpPr/>
          <p:nvPr/>
        </p:nvSpPr>
        <p:spPr>
          <a:xfrm>
            <a:off x="64622" y="78562"/>
            <a:ext cx="3473427" cy="3463175"/>
          </a:xfrm>
          <a:prstGeom prst="rect">
            <a:avLst/>
          </a:prstGeom>
          <a:noFill/>
          <a:ln w="127000" cap="rnd"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ABE55E9E-1EF2-46A5-5F53-B174B676492E}"/>
              </a:ext>
            </a:extLst>
          </p:cNvPr>
          <p:cNvGrpSpPr/>
          <p:nvPr/>
        </p:nvGrpSpPr>
        <p:grpSpPr>
          <a:xfrm>
            <a:off x="1113800" y="534655"/>
            <a:ext cx="1372850" cy="2531141"/>
            <a:chOff x="1323475" y="674307"/>
            <a:chExt cx="780095" cy="1438271"/>
          </a:xfrm>
        </p:grpSpPr>
        <p:sp>
          <p:nvSpPr>
            <p:cNvPr id="9" name="Rechtwinkliges Dreieck 7">
              <a:extLst>
                <a:ext uri="{FF2B5EF4-FFF2-40B4-BE49-F238E27FC236}">
                  <a16:creationId xmlns:a16="http://schemas.microsoft.com/office/drawing/2014/main" id="{3F09C647-E8BD-3E28-8CC1-B37D3C7A7909}"/>
                </a:ext>
              </a:extLst>
            </p:cNvPr>
            <p:cNvSpPr/>
            <p:nvPr/>
          </p:nvSpPr>
          <p:spPr>
            <a:xfrm rot="10800000">
              <a:off x="1565688" y="1282613"/>
              <a:ext cx="537882" cy="829965"/>
            </a:xfrm>
            <a:custGeom>
              <a:avLst/>
              <a:gdLst>
                <a:gd name="connsiteX0" fmla="*/ 0 w 630621"/>
                <a:gd name="connsiteY0" fmla="*/ 963949 h 963949"/>
                <a:gd name="connsiteX1" fmla="*/ 0 w 630621"/>
                <a:gd name="connsiteY1" fmla="*/ 0 h 963949"/>
                <a:gd name="connsiteX2" fmla="*/ 630621 w 630621"/>
                <a:gd name="connsiteY2" fmla="*/ 963949 h 963949"/>
                <a:gd name="connsiteX3" fmla="*/ 0 w 630621"/>
                <a:gd name="connsiteY3" fmla="*/ 963949 h 963949"/>
                <a:gd name="connsiteX0" fmla="*/ 0 w 630621"/>
                <a:gd name="connsiteY0" fmla="*/ 972958 h 972958"/>
                <a:gd name="connsiteX1" fmla="*/ 630621 w 630621"/>
                <a:gd name="connsiteY1" fmla="*/ 0 h 972958"/>
                <a:gd name="connsiteX2" fmla="*/ 630621 w 630621"/>
                <a:gd name="connsiteY2" fmla="*/ 972958 h 972958"/>
                <a:gd name="connsiteX3" fmla="*/ 0 w 630621"/>
                <a:gd name="connsiteY3" fmla="*/ 972958 h 972958"/>
                <a:gd name="connsiteX0" fmla="*/ 0 w 630621"/>
                <a:gd name="connsiteY0" fmla="*/ 972958 h 978239"/>
                <a:gd name="connsiteX1" fmla="*/ 630621 w 630621"/>
                <a:gd name="connsiteY1" fmla="*/ 0 h 978239"/>
                <a:gd name="connsiteX2" fmla="*/ 445784 w 630621"/>
                <a:gd name="connsiteY2" fmla="*/ 978239 h 978239"/>
                <a:gd name="connsiteX3" fmla="*/ 0 w 630621"/>
                <a:gd name="connsiteY3" fmla="*/ 972958 h 978239"/>
                <a:gd name="connsiteX0" fmla="*/ 0 w 630621"/>
                <a:gd name="connsiteY0" fmla="*/ 972958 h 972958"/>
                <a:gd name="connsiteX1" fmla="*/ 630621 w 630621"/>
                <a:gd name="connsiteY1" fmla="*/ 0 h 972958"/>
                <a:gd name="connsiteX2" fmla="*/ 514438 w 630621"/>
                <a:gd name="connsiteY2" fmla="*/ 967678 h 972958"/>
                <a:gd name="connsiteX3" fmla="*/ 0 w 630621"/>
                <a:gd name="connsiteY3" fmla="*/ 972958 h 97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0621" h="972958">
                  <a:moveTo>
                    <a:pt x="0" y="972958"/>
                  </a:moveTo>
                  <a:lnTo>
                    <a:pt x="630621" y="0"/>
                  </a:lnTo>
                  <a:lnTo>
                    <a:pt x="514438" y="967678"/>
                  </a:lnTo>
                  <a:lnTo>
                    <a:pt x="0" y="972958"/>
                  </a:lnTo>
                  <a:close/>
                </a:path>
              </a:pathLst>
            </a:custGeom>
            <a:solidFill>
              <a:schemeClr val="bg1"/>
            </a:solidFill>
            <a:ln w="1270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10" name="Rechtwinkliges Dreieck 7">
              <a:extLst>
                <a:ext uri="{FF2B5EF4-FFF2-40B4-BE49-F238E27FC236}">
                  <a16:creationId xmlns:a16="http://schemas.microsoft.com/office/drawing/2014/main" id="{980AA855-4F42-BF10-861F-054FF55D9482}"/>
                </a:ext>
              </a:extLst>
            </p:cNvPr>
            <p:cNvSpPr/>
            <p:nvPr/>
          </p:nvSpPr>
          <p:spPr>
            <a:xfrm>
              <a:off x="1323475" y="674307"/>
              <a:ext cx="537882" cy="829965"/>
            </a:xfrm>
            <a:custGeom>
              <a:avLst/>
              <a:gdLst>
                <a:gd name="connsiteX0" fmla="*/ 0 w 630621"/>
                <a:gd name="connsiteY0" fmla="*/ 963949 h 963949"/>
                <a:gd name="connsiteX1" fmla="*/ 0 w 630621"/>
                <a:gd name="connsiteY1" fmla="*/ 0 h 963949"/>
                <a:gd name="connsiteX2" fmla="*/ 630621 w 630621"/>
                <a:gd name="connsiteY2" fmla="*/ 963949 h 963949"/>
                <a:gd name="connsiteX3" fmla="*/ 0 w 630621"/>
                <a:gd name="connsiteY3" fmla="*/ 963949 h 963949"/>
                <a:gd name="connsiteX0" fmla="*/ 0 w 630621"/>
                <a:gd name="connsiteY0" fmla="*/ 972958 h 972958"/>
                <a:gd name="connsiteX1" fmla="*/ 630621 w 630621"/>
                <a:gd name="connsiteY1" fmla="*/ 0 h 972958"/>
                <a:gd name="connsiteX2" fmla="*/ 630621 w 630621"/>
                <a:gd name="connsiteY2" fmla="*/ 972958 h 972958"/>
                <a:gd name="connsiteX3" fmla="*/ 0 w 630621"/>
                <a:gd name="connsiteY3" fmla="*/ 972958 h 972958"/>
                <a:gd name="connsiteX0" fmla="*/ 0 w 630621"/>
                <a:gd name="connsiteY0" fmla="*/ 972958 h 972958"/>
                <a:gd name="connsiteX1" fmla="*/ 630621 w 630621"/>
                <a:gd name="connsiteY1" fmla="*/ 0 h 972958"/>
                <a:gd name="connsiteX2" fmla="*/ 524999 w 630621"/>
                <a:gd name="connsiteY2" fmla="*/ 962397 h 972958"/>
                <a:gd name="connsiteX3" fmla="*/ 0 w 630621"/>
                <a:gd name="connsiteY3" fmla="*/ 972958 h 97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0621" h="972958">
                  <a:moveTo>
                    <a:pt x="0" y="972958"/>
                  </a:moveTo>
                  <a:lnTo>
                    <a:pt x="630621" y="0"/>
                  </a:lnTo>
                  <a:lnTo>
                    <a:pt x="524999" y="962397"/>
                  </a:lnTo>
                  <a:lnTo>
                    <a:pt x="0" y="972958"/>
                  </a:lnTo>
                  <a:close/>
                </a:path>
              </a:pathLst>
            </a:custGeom>
            <a:solidFill>
              <a:schemeClr val="bg1"/>
            </a:solidFill>
            <a:ln w="1270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297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C8211-16E0-1C90-1869-A3F2A5BBF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DD8762EC-97C9-3C52-AF57-AE88E17FA474}"/>
              </a:ext>
            </a:extLst>
          </p:cNvPr>
          <p:cNvSpPr txBox="1"/>
          <p:nvPr/>
        </p:nvSpPr>
        <p:spPr>
          <a:xfrm>
            <a:off x="224287" y="78562"/>
            <a:ext cx="3152208" cy="2455164"/>
          </a:xfrm>
          <a:prstGeom prst="rect">
            <a:avLst/>
          </a:prstGeom>
          <a:solidFill>
            <a:srgbClr val="0C00F4"/>
          </a:solidFill>
          <a:ln w="38100" cap="rnd">
            <a:noFill/>
          </a:ln>
        </p:spPr>
        <p:txBody>
          <a:bodyPr wrap="square" rtlCol="0">
            <a:noAutofit/>
          </a:bodyPr>
          <a:lstStyle/>
          <a:p>
            <a:pPr algn="ctr"/>
            <a:endParaRPr lang="de-DE" sz="7200" b="1" spc="3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34ACB0E-D811-AFD7-D524-5FBD4DCDB67B}"/>
              </a:ext>
            </a:extLst>
          </p:cNvPr>
          <p:cNvSpPr/>
          <p:nvPr/>
        </p:nvSpPr>
        <p:spPr>
          <a:xfrm>
            <a:off x="1296226" y="2499226"/>
            <a:ext cx="1007999" cy="1007999"/>
          </a:xfrm>
          <a:prstGeom prst="rect">
            <a:avLst/>
          </a:prstGeom>
          <a:noFill/>
          <a:ln w="127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●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0360EC9F-6CEB-6AE4-17C5-354607296BE5}"/>
              </a:ext>
            </a:extLst>
          </p:cNvPr>
          <p:cNvSpPr/>
          <p:nvPr/>
        </p:nvSpPr>
        <p:spPr>
          <a:xfrm>
            <a:off x="2304000" y="2499226"/>
            <a:ext cx="1007999" cy="1007999"/>
          </a:xfrm>
          <a:prstGeom prst="rect">
            <a:avLst/>
          </a:prstGeom>
          <a:noFill/>
          <a:ln w="127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●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3041AA4-328A-56E2-C9F9-57839E8AF5B0}"/>
              </a:ext>
            </a:extLst>
          </p:cNvPr>
          <p:cNvSpPr/>
          <p:nvPr/>
        </p:nvSpPr>
        <p:spPr>
          <a:xfrm>
            <a:off x="288000" y="2499226"/>
            <a:ext cx="1007999" cy="1007999"/>
          </a:xfrm>
          <a:prstGeom prst="rect">
            <a:avLst/>
          </a:prstGeom>
          <a:noFill/>
          <a:ln w="127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●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5373AC1-5F87-694A-76A8-DBC0F9F33276}"/>
              </a:ext>
            </a:extLst>
          </p:cNvPr>
          <p:cNvSpPr/>
          <p:nvPr/>
        </p:nvSpPr>
        <p:spPr>
          <a:xfrm>
            <a:off x="64622" y="78562"/>
            <a:ext cx="3473427" cy="3463175"/>
          </a:xfrm>
          <a:prstGeom prst="rect">
            <a:avLst/>
          </a:prstGeom>
          <a:noFill/>
          <a:ln w="127000" cap="rnd"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A5BB955-FFC7-D28B-AD5E-DEB2DE7D904A}"/>
              </a:ext>
            </a:extLst>
          </p:cNvPr>
          <p:cNvGrpSpPr/>
          <p:nvPr/>
        </p:nvGrpSpPr>
        <p:grpSpPr>
          <a:xfrm>
            <a:off x="1410178" y="570711"/>
            <a:ext cx="780095" cy="1438271"/>
            <a:chOff x="1323475" y="674307"/>
            <a:chExt cx="780095" cy="1438271"/>
          </a:xfrm>
        </p:grpSpPr>
        <p:sp>
          <p:nvSpPr>
            <p:cNvPr id="9" name="Rechtwinkliges Dreieck 7">
              <a:extLst>
                <a:ext uri="{FF2B5EF4-FFF2-40B4-BE49-F238E27FC236}">
                  <a16:creationId xmlns:a16="http://schemas.microsoft.com/office/drawing/2014/main" id="{447AD804-46A8-D70A-AE68-CA07F537C20A}"/>
                </a:ext>
              </a:extLst>
            </p:cNvPr>
            <p:cNvSpPr/>
            <p:nvPr/>
          </p:nvSpPr>
          <p:spPr>
            <a:xfrm rot="10800000">
              <a:off x="1565688" y="1282613"/>
              <a:ext cx="537882" cy="829965"/>
            </a:xfrm>
            <a:custGeom>
              <a:avLst/>
              <a:gdLst>
                <a:gd name="connsiteX0" fmla="*/ 0 w 630621"/>
                <a:gd name="connsiteY0" fmla="*/ 963949 h 963949"/>
                <a:gd name="connsiteX1" fmla="*/ 0 w 630621"/>
                <a:gd name="connsiteY1" fmla="*/ 0 h 963949"/>
                <a:gd name="connsiteX2" fmla="*/ 630621 w 630621"/>
                <a:gd name="connsiteY2" fmla="*/ 963949 h 963949"/>
                <a:gd name="connsiteX3" fmla="*/ 0 w 630621"/>
                <a:gd name="connsiteY3" fmla="*/ 963949 h 963949"/>
                <a:gd name="connsiteX0" fmla="*/ 0 w 630621"/>
                <a:gd name="connsiteY0" fmla="*/ 972958 h 972958"/>
                <a:gd name="connsiteX1" fmla="*/ 630621 w 630621"/>
                <a:gd name="connsiteY1" fmla="*/ 0 h 972958"/>
                <a:gd name="connsiteX2" fmla="*/ 630621 w 630621"/>
                <a:gd name="connsiteY2" fmla="*/ 972958 h 972958"/>
                <a:gd name="connsiteX3" fmla="*/ 0 w 630621"/>
                <a:gd name="connsiteY3" fmla="*/ 972958 h 972958"/>
                <a:gd name="connsiteX0" fmla="*/ 0 w 630621"/>
                <a:gd name="connsiteY0" fmla="*/ 972958 h 978239"/>
                <a:gd name="connsiteX1" fmla="*/ 630621 w 630621"/>
                <a:gd name="connsiteY1" fmla="*/ 0 h 978239"/>
                <a:gd name="connsiteX2" fmla="*/ 445784 w 630621"/>
                <a:gd name="connsiteY2" fmla="*/ 978239 h 978239"/>
                <a:gd name="connsiteX3" fmla="*/ 0 w 630621"/>
                <a:gd name="connsiteY3" fmla="*/ 972958 h 978239"/>
                <a:gd name="connsiteX0" fmla="*/ 0 w 630621"/>
                <a:gd name="connsiteY0" fmla="*/ 972958 h 972958"/>
                <a:gd name="connsiteX1" fmla="*/ 630621 w 630621"/>
                <a:gd name="connsiteY1" fmla="*/ 0 h 972958"/>
                <a:gd name="connsiteX2" fmla="*/ 514438 w 630621"/>
                <a:gd name="connsiteY2" fmla="*/ 967678 h 972958"/>
                <a:gd name="connsiteX3" fmla="*/ 0 w 630621"/>
                <a:gd name="connsiteY3" fmla="*/ 972958 h 97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0621" h="972958">
                  <a:moveTo>
                    <a:pt x="0" y="972958"/>
                  </a:moveTo>
                  <a:lnTo>
                    <a:pt x="630621" y="0"/>
                  </a:lnTo>
                  <a:lnTo>
                    <a:pt x="514438" y="967678"/>
                  </a:lnTo>
                  <a:lnTo>
                    <a:pt x="0" y="972958"/>
                  </a:lnTo>
                  <a:close/>
                </a:path>
              </a:pathLst>
            </a:custGeom>
            <a:solidFill>
              <a:schemeClr val="bg1"/>
            </a:solidFill>
            <a:ln w="1270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10" name="Rechtwinkliges Dreieck 7">
              <a:extLst>
                <a:ext uri="{FF2B5EF4-FFF2-40B4-BE49-F238E27FC236}">
                  <a16:creationId xmlns:a16="http://schemas.microsoft.com/office/drawing/2014/main" id="{6BCF8D80-80C8-BFAC-DDB3-20AAE2359731}"/>
                </a:ext>
              </a:extLst>
            </p:cNvPr>
            <p:cNvSpPr/>
            <p:nvPr/>
          </p:nvSpPr>
          <p:spPr>
            <a:xfrm>
              <a:off x="1323475" y="674307"/>
              <a:ext cx="537882" cy="829965"/>
            </a:xfrm>
            <a:custGeom>
              <a:avLst/>
              <a:gdLst>
                <a:gd name="connsiteX0" fmla="*/ 0 w 630621"/>
                <a:gd name="connsiteY0" fmla="*/ 963949 h 963949"/>
                <a:gd name="connsiteX1" fmla="*/ 0 w 630621"/>
                <a:gd name="connsiteY1" fmla="*/ 0 h 963949"/>
                <a:gd name="connsiteX2" fmla="*/ 630621 w 630621"/>
                <a:gd name="connsiteY2" fmla="*/ 963949 h 963949"/>
                <a:gd name="connsiteX3" fmla="*/ 0 w 630621"/>
                <a:gd name="connsiteY3" fmla="*/ 963949 h 963949"/>
                <a:gd name="connsiteX0" fmla="*/ 0 w 630621"/>
                <a:gd name="connsiteY0" fmla="*/ 972958 h 972958"/>
                <a:gd name="connsiteX1" fmla="*/ 630621 w 630621"/>
                <a:gd name="connsiteY1" fmla="*/ 0 h 972958"/>
                <a:gd name="connsiteX2" fmla="*/ 630621 w 630621"/>
                <a:gd name="connsiteY2" fmla="*/ 972958 h 972958"/>
                <a:gd name="connsiteX3" fmla="*/ 0 w 630621"/>
                <a:gd name="connsiteY3" fmla="*/ 972958 h 972958"/>
                <a:gd name="connsiteX0" fmla="*/ 0 w 630621"/>
                <a:gd name="connsiteY0" fmla="*/ 972958 h 972958"/>
                <a:gd name="connsiteX1" fmla="*/ 630621 w 630621"/>
                <a:gd name="connsiteY1" fmla="*/ 0 h 972958"/>
                <a:gd name="connsiteX2" fmla="*/ 524999 w 630621"/>
                <a:gd name="connsiteY2" fmla="*/ 962397 h 972958"/>
                <a:gd name="connsiteX3" fmla="*/ 0 w 630621"/>
                <a:gd name="connsiteY3" fmla="*/ 972958 h 97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0621" h="972958">
                  <a:moveTo>
                    <a:pt x="0" y="972958"/>
                  </a:moveTo>
                  <a:lnTo>
                    <a:pt x="630621" y="0"/>
                  </a:lnTo>
                  <a:lnTo>
                    <a:pt x="524999" y="962397"/>
                  </a:lnTo>
                  <a:lnTo>
                    <a:pt x="0" y="972958"/>
                  </a:lnTo>
                  <a:close/>
                </a:path>
              </a:pathLst>
            </a:custGeom>
            <a:solidFill>
              <a:schemeClr val="bg1"/>
            </a:solidFill>
            <a:ln w="12700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566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9B3D687-74DC-AF55-38F4-B2D387D8E28E}"/>
              </a:ext>
            </a:extLst>
          </p:cNvPr>
          <p:cNvSpPr txBox="1"/>
          <p:nvPr/>
        </p:nvSpPr>
        <p:spPr>
          <a:xfrm>
            <a:off x="224287" y="78562"/>
            <a:ext cx="3152208" cy="2455164"/>
          </a:xfrm>
          <a:prstGeom prst="rect">
            <a:avLst/>
          </a:prstGeom>
          <a:solidFill>
            <a:srgbClr val="0C00F4"/>
          </a:solidFill>
          <a:ln w="38100" cap="rnd"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de-DE" sz="7200" b="1" i="1" spc="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1234</a:t>
            </a:r>
          </a:p>
          <a:p>
            <a:pPr algn="ctr"/>
            <a:r>
              <a:rPr lang="de-DE" sz="7200" b="1" spc="3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kWh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45223FB-D1BE-468E-5159-0B8CB88F3798}"/>
              </a:ext>
            </a:extLst>
          </p:cNvPr>
          <p:cNvSpPr/>
          <p:nvPr/>
        </p:nvSpPr>
        <p:spPr>
          <a:xfrm>
            <a:off x="1296226" y="2499226"/>
            <a:ext cx="1007999" cy="1007999"/>
          </a:xfrm>
          <a:prstGeom prst="rect">
            <a:avLst/>
          </a:prstGeom>
          <a:noFill/>
          <a:ln w="127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●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B53C7B0-B061-638F-B2AA-2AC5B0BE9559}"/>
              </a:ext>
            </a:extLst>
          </p:cNvPr>
          <p:cNvSpPr/>
          <p:nvPr/>
        </p:nvSpPr>
        <p:spPr>
          <a:xfrm>
            <a:off x="2304000" y="2499226"/>
            <a:ext cx="1007999" cy="1007999"/>
          </a:xfrm>
          <a:prstGeom prst="rect">
            <a:avLst/>
          </a:prstGeom>
          <a:noFill/>
          <a:ln w="127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●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2816AF7-79FE-6CB2-8DE4-B27F634D3EF1}"/>
              </a:ext>
            </a:extLst>
          </p:cNvPr>
          <p:cNvSpPr/>
          <p:nvPr/>
        </p:nvSpPr>
        <p:spPr>
          <a:xfrm>
            <a:off x="288000" y="2499226"/>
            <a:ext cx="1007999" cy="1007999"/>
          </a:xfrm>
          <a:prstGeom prst="rect">
            <a:avLst/>
          </a:prstGeom>
          <a:noFill/>
          <a:ln w="127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●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245888D-9871-0C2B-6C33-63B01624CCF5}"/>
              </a:ext>
            </a:extLst>
          </p:cNvPr>
          <p:cNvSpPr/>
          <p:nvPr/>
        </p:nvSpPr>
        <p:spPr>
          <a:xfrm>
            <a:off x="64622" y="78562"/>
            <a:ext cx="3473427" cy="3463175"/>
          </a:xfrm>
          <a:prstGeom prst="rect">
            <a:avLst/>
          </a:prstGeom>
          <a:noFill/>
          <a:ln w="127000" cap="rnd"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24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9B3D687-74DC-AF55-38F4-B2D387D8E28E}"/>
              </a:ext>
            </a:extLst>
          </p:cNvPr>
          <p:cNvSpPr txBox="1"/>
          <p:nvPr/>
        </p:nvSpPr>
        <p:spPr>
          <a:xfrm>
            <a:off x="352189" y="1366353"/>
            <a:ext cx="2898293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400" b="1" i="1" spc="300" dirty="0">
                <a:latin typeface="Consolas" panose="020B0609020204030204" pitchFamily="49" charset="0"/>
                <a:cs typeface="Consolas" panose="020B0609020204030204" pitchFamily="49" charset="0"/>
              </a:rPr>
              <a:t>1234</a:t>
            </a:r>
            <a:r>
              <a:rPr lang="de-DE" sz="4400" b="1" spc="300" dirty="0">
                <a:latin typeface="Consolas" panose="020B0609020204030204" pitchFamily="49" charset="0"/>
                <a:cs typeface="Consolas" panose="020B0609020204030204" pitchFamily="49" charset="0"/>
              </a:rPr>
              <a:t>kWh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45223FB-D1BE-468E-5159-0B8CB88F3798}"/>
              </a:ext>
            </a:extLst>
          </p:cNvPr>
          <p:cNvSpPr/>
          <p:nvPr/>
        </p:nvSpPr>
        <p:spPr>
          <a:xfrm>
            <a:off x="1296226" y="2536963"/>
            <a:ext cx="1007999" cy="1007999"/>
          </a:xfrm>
          <a:prstGeom prst="rect">
            <a:avLst/>
          </a:prstGeom>
          <a:noFill/>
          <a:ln w="127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●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B53C7B0-B061-638F-B2AA-2AC5B0BE9559}"/>
              </a:ext>
            </a:extLst>
          </p:cNvPr>
          <p:cNvSpPr/>
          <p:nvPr/>
        </p:nvSpPr>
        <p:spPr>
          <a:xfrm>
            <a:off x="2304000" y="2536963"/>
            <a:ext cx="1007999" cy="1007999"/>
          </a:xfrm>
          <a:prstGeom prst="rect">
            <a:avLst/>
          </a:prstGeom>
          <a:noFill/>
          <a:ln w="127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●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2816AF7-79FE-6CB2-8DE4-B27F634D3EF1}"/>
              </a:ext>
            </a:extLst>
          </p:cNvPr>
          <p:cNvSpPr/>
          <p:nvPr/>
        </p:nvSpPr>
        <p:spPr>
          <a:xfrm>
            <a:off x="288000" y="2536963"/>
            <a:ext cx="1007999" cy="1007999"/>
          </a:xfrm>
          <a:prstGeom prst="rect">
            <a:avLst/>
          </a:prstGeom>
          <a:noFill/>
          <a:ln w="127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●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43E4F72-410F-13C0-0137-236550B02296}"/>
              </a:ext>
            </a:extLst>
          </p:cNvPr>
          <p:cNvSpPr/>
          <p:nvPr/>
        </p:nvSpPr>
        <p:spPr>
          <a:xfrm>
            <a:off x="1296226" y="58713"/>
            <a:ext cx="1007999" cy="1007999"/>
          </a:xfrm>
          <a:prstGeom prst="rect">
            <a:avLst/>
          </a:prstGeom>
          <a:noFill/>
          <a:ln w="127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●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70F8DB4-9B19-E314-FE5F-D51831BDEFE5}"/>
              </a:ext>
            </a:extLst>
          </p:cNvPr>
          <p:cNvSpPr/>
          <p:nvPr/>
        </p:nvSpPr>
        <p:spPr>
          <a:xfrm>
            <a:off x="2304000" y="58713"/>
            <a:ext cx="1007999" cy="1007999"/>
          </a:xfrm>
          <a:prstGeom prst="rect">
            <a:avLst/>
          </a:prstGeom>
          <a:noFill/>
          <a:ln w="127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●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AF8321C-0F21-67DF-32C3-8632B130B1B2}"/>
              </a:ext>
            </a:extLst>
          </p:cNvPr>
          <p:cNvSpPr/>
          <p:nvPr/>
        </p:nvSpPr>
        <p:spPr>
          <a:xfrm>
            <a:off x="288000" y="58713"/>
            <a:ext cx="1007999" cy="1007999"/>
          </a:xfrm>
          <a:prstGeom prst="rect">
            <a:avLst/>
          </a:prstGeom>
          <a:noFill/>
          <a:ln w="127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●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245888D-9871-0C2B-6C33-63B01624CCF5}"/>
              </a:ext>
            </a:extLst>
          </p:cNvPr>
          <p:cNvSpPr/>
          <p:nvPr/>
        </p:nvSpPr>
        <p:spPr>
          <a:xfrm>
            <a:off x="288000" y="78562"/>
            <a:ext cx="3023999" cy="3463175"/>
          </a:xfrm>
          <a:prstGeom prst="rect">
            <a:avLst/>
          </a:prstGeom>
          <a:noFill/>
          <a:ln w="127000" cap="rnd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9735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0">
          <a:solidFill>
            <a:srgbClr val="0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19</Words>
  <Application>Microsoft Macintosh PowerPoint</Application>
  <PresentationFormat>Benutzerdefiniert</PresentationFormat>
  <Paragraphs>19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Wisniewski</dc:creator>
  <cp:lastModifiedBy>Thomas Wisniewski</cp:lastModifiedBy>
  <cp:revision>9</cp:revision>
  <dcterms:created xsi:type="dcterms:W3CDTF">2025-07-14T11:57:52Z</dcterms:created>
  <dcterms:modified xsi:type="dcterms:W3CDTF">2025-07-14T15:34:30Z</dcterms:modified>
</cp:coreProperties>
</file>