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FF743-423C-4151-98C6-566619B570DA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1A5BA-3223-4F89-AE1C-B333D049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1A5BA-3223-4F89-AE1C-B333D049FC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7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FED0-B406-4EBC-BE57-01792E773B59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C6CE-3EC3-4771-B0BE-8549F47A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806"/>
            <a:ext cx="10515600" cy="909039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AngularJs</a:t>
            </a:r>
            <a:r>
              <a:rPr lang="en-US" sz="4000" dirty="0" smtClean="0"/>
              <a:t> + ASP.NET MVC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09846"/>
            <a:ext cx="10515600" cy="516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Hybrid SPA (Single Page Application)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02" y="1480218"/>
            <a:ext cx="4734940" cy="52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3621" y="308378"/>
            <a:ext cx="12169974" cy="60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AngularJs + ASP.NET MVC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+ ASP.NET MVC</dc:title>
  <dc:creator>Twisha Desai</dc:creator>
  <cp:lastModifiedBy>Twisha Desai</cp:lastModifiedBy>
  <cp:revision>4</cp:revision>
  <dcterms:created xsi:type="dcterms:W3CDTF">2014-05-18T17:39:11Z</dcterms:created>
  <dcterms:modified xsi:type="dcterms:W3CDTF">2014-05-18T18:09:06Z</dcterms:modified>
</cp:coreProperties>
</file>