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F743-423C-4151-98C6-566619B570DA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1A5BA-3223-4F89-AE1C-B333D04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1A5BA-3223-4F89-AE1C-B333D049F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FED0-B406-4EBC-BE57-01792E773B59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806"/>
            <a:ext cx="10515600" cy="909039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AngularJs</a:t>
            </a:r>
            <a:r>
              <a:rPr lang="en-US" sz="4000" dirty="0" smtClean="0">
                <a:solidFill>
                  <a:srgbClr val="0070C0"/>
                </a:solidFill>
              </a:rPr>
              <a:t> + ASP.NET MVC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9846"/>
            <a:ext cx="10515600" cy="51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Hybrid SPA (Single Page Application)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02" y="1480218"/>
            <a:ext cx="4734940" cy="52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3621" y="308378"/>
            <a:ext cx="12169974" cy="60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0253"/>
            <a:ext cx="10515600" cy="6092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Tools &amp; Libraries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370"/>
            <a:ext cx="10515600" cy="5217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Nuget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/>
              <a:t>AngularJS.Core</a:t>
            </a:r>
            <a:endParaRPr lang="en-US" dirty="0" smtClean="0"/>
          </a:p>
          <a:p>
            <a:pPr lvl="1"/>
            <a:r>
              <a:rPr lang="en-US" sz="2800" dirty="0" err="1" smtClean="0"/>
              <a:t>AngularJS.Route</a:t>
            </a:r>
            <a:endParaRPr lang="en-US" sz="2800" dirty="0" smtClean="0"/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sz="2800" dirty="0" smtClean="0"/>
              <a:t>jQuery</a:t>
            </a:r>
          </a:p>
          <a:p>
            <a:r>
              <a:rPr lang="en-US" dirty="0" smtClean="0"/>
              <a:t>html5shiv</a:t>
            </a:r>
          </a:p>
          <a:p>
            <a:r>
              <a:rPr lang="en-US" dirty="0" smtClean="0"/>
              <a:t>Respond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Bower</a:t>
            </a:r>
          </a:p>
          <a:p>
            <a:r>
              <a:rPr lang="en-US" dirty="0" smtClean="0"/>
              <a:t>ng-table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32"/>
            <a:ext cx="10515600" cy="5996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Next…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4871803"/>
          </a:xfrm>
        </p:spPr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Real-time application using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Angular UI </a:t>
            </a:r>
            <a:r>
              <a:rPr lang="en-US" dirty="0" smtClean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44978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AngularJs + ASP.NET MVC</vt:lpstr>
      <vt:lpstr>PowerPoint Presentation</vt:lpstr>
      <vt:lpstr>Tools &amp; Libraries</vt:lpstr>
      <vt:lpstr>Next…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+ ASP.NET MVC</dc:title>
  <dc:creator>Twisha Desai</dc:creator>
  <cp:lastModifiedBy>Twisha Desai</cp:lastModifiedBy>
  <cp:revision>13</cp:revision>
  <dcterms:created xsi:type="dcterms:W3CDTF">2014-05-18T17:39:11Z</dcterms:created>
  <dcterms:modified xsi:type="dcterms:W3CDTF">2014-05-20T17:48:48Z</dcterms:modified>
</cp:coreProperties>
</file>