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621" autoAdjust="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F743-423C-4151-98C6-566619B570D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A5BA-3223-4F89-AE1C-B333D04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baseline="0" dirty="0" smtClean="0"/>
              <a:t> unit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Test Runner - Chutzpah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Install Vs extensions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Chutzpah Test Adapter for the Test Explorer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Chutzpah Test Runner Context Menu Extension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Test Runner – </a:t>
            </a:r>
            <a:r>
              <a:rPr lang="en-US" baseline="0" dirty="0" err="1" smtClean="0"/>
              <a:t>Resharper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Resharper</a:t>
            </a:r>
            <a:r>
              <a:rPr lang="en-US" baseline="0" dirty="0" smtClean="0"/>
              <a:t> &gt; Options &gt; Tools &gt; Unit Testing &gt;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Verify Jasmine Support is enabled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Verify Jasmine Version – 2.0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Run Tests with 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 – set the executable path (install 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Tests on Team Foundation Service with Chutzpah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http://</a:t>
            </a:r>
            <a:r>
              <a:rPr lang="en-US" baseline="0" dirty="0" smtClean="0"/>
              <a:t>blogs.msdn.com/b/visualstudioalm/archive/2012/07/09/javascript-unit-tests-on-team-foundation-service-with-chutzpah.aspx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ASP.NET MVC Unit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http://mvccontrib.codeplex.com/wikipage?title=TestHelper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FED0-B406-4EBC-BE57-01792E773B5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806"/>
            <a:ext cx="10515600" cy="909039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AngularJs</a:t>
            </a:r>
            <a:r>
              <a:rPr lang="en-US" sz="4000" dirty="0" smtClean="0">
                <a:solidFill>
                  <a:srgbClr val="0070C0"/>
                </a:solidFill>
              </a:rPr>
              <a:t> + ASP.NET MVC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9846"/>
            <a:ext cx="10515600" cy="51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Hybrid SPA (Single Page Application)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02" y="1480218"/>
            <a:ext cx="4734940" cy="52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621" y="308378"/>
            <a:ext cx="12169974" cy="60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Tools &amp; Libraries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370"/>
            <a:ext cx="10515600" cy="52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Nuget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AngularJS.Core</a:t>
            </a:r>
            <a:endParaRPr lang="en-US" dirty="0" smtClean="0"/>
          </a:p>
          <a:p>
            <a:pPr lvl="1"/>
            <a:r>
              <a:rPr lang="en-US" sz="2800" dirty="0" err="1" smtClean="0"/>
              <a:t>AngularJS.Route</a:t>
            </a:r>
            <a:endParaRPr lang="en-US" sz="2800" dirty="0" smtClean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sz="2800" dirty="0" smtClean="0"/>
              <a:t>jQuery</a:t>
            </a:r>
          </a:p>
          <a:p>
            <a:r>
              <a:rPr lang="en-US" dirty="0" smtClean="0"/>
              <a:t>html5shiv</a:t>
            </a:r>
          </a:p>
          <a:p>
            <a:r>
              <a:rPr lang="en-US" dirty="0" smtClean="0"/>
              <a:t>Respond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Bower</a:t>
            </a:r>
          </a:p>
          <a:p>
            <a:r>
              <a:rPr lang="en-US" dirty="0" smtClean="0"/>
              <a:t>ng-table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967"/>
            <a:ext cx="10515600" cy="4602996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Unit Tests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angular-mocks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/Chutzpah + </a:t>
            </a:r>
            <a:r>
              <a:rPr lang="en-US" dirty="0" err="1" smtClean="0"/>
              <a:t>PhantomJS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Controller (MVC + </a:t>
            </a:r>
            <a:r>
              <a:rPr lang="en-US" dirty="0" err="1" smtClean="0"/>
              <a:t>Api</a:t>
            </a:r>
            <a:r>
              <a:rPr lang="en-US" dirty="0" smtClean="0"/>
              <a:t>) Unit Tests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2"/>
            <a:r>
              <a:rPr lang="en-US" dirty="0" smtClean="0"/>
              <a:t>Repository Pattern + DI/IOC</a:t>
            </a:r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/>
              <a:t>MvcContrib.TestHelper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DI/IOC Using </a:t>
            </a:r>
            <a:r>
              <a:rPr lang="en-US" dirty="0" err="1" smtClean="0"/>
              <a:t>StructureMap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86" y="1690688"/>
            <a:ext cx="7855610" cy="33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2"/>
            <a:ext cx="10515600" cy="5996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Next…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4871803"/>
          </a:xfrm>
        </p:spPr>
        <p:txBody>
          <a:bodyPr/>
          <a:lstStyle/>
          <a:p>
            <a:r>
              <a:rPr lang="en-US" dirty="0"/>
              <a:t>Angular UI Bootstrap</a:t>
            </a:r>
          </a:p>
          <a:p>
            <a:r>
              <a:rPr lang="en-US" dirty="0" smtClean="0"/>
              <a:t>Real-time application using </a:t>
            </a:r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7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141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AngularJs + ASP.NET MVC</vt:lpstr>
      <vt:lpstr>PowerPoint Presentation</vt:lpstr>
      <vt:lpstr>Tools &amp; Libraries</vt:lpstr>
      <vt:lpstr>Unit Testing</vt:lpstr>
      <vt:lpstr>DI/IOC Using StructureMap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+ ASP.NET MVC</dc:title>
  <dc:creator>Twisha Desai</dc:creator>
  <cp:lastModifiedBy>Twisha Desai</cp:lastModifiedBy>
  <cp:revision>25</cp:revision>
  <dcterms:created xsi:type="dcterms:W3CDTF">2014-05-18T17:39:11Z</dcterms:created>
  <dcterms:modified xsi:type="dcterms:W3CDTF">2014-05-27T20:34:46Z</dcterms:modified>
</cp:coreProperties>
</file>