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5" r:id="rId3"/>
    <p:sldId id="320" r:id="rId4"/>
    <p:sldId id="321" r:id="rId5"/>
    <p:sldId id="322" r:id="rId6"/>
    <p:sldId id="311" r:id="rId7"/>
    <p:sldId id="323" r:id="rId8"/>
    <p:sldId id="324" r:id="rId9"/>
    <p:sldId id="325" r:id="rId10"/>
    <p:sldId id="315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C24CE-85CB-4EE8-A38E-700AAFDE009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2248300-BA6D-4889-9DE7-84292D84771D}">
      <dgm:prSet phldrT="[Text]"/>
      <dgm:spPr/>
      <dgm:t>
        <a:bodyPr/>
        <a:lstStyle/>
        <a:p>
          <a:r>
            <a:rPr lang="en-US" dirty="0" smtClean="0"/>
            <a:t>Install manually to discover the prompts</a:t>
          </a:r>
          <a:endParaRPr lang="en-US" dirty="0"/>
        </a:p>
      </dgm:t>
    </dgm:pt>
    <dgm:pt modelId="{CD712173-A075-439F-9C52-5E737F0EA6B9}" type="parTrans" cxnId="{BDF0A7D0-3831-4D42-9BA1-C0E9C2ECEF13}">
      <dgm:prSet/>
      <dgm:spPr/>
      <dgm:t>
        <a:bodyPr/>
        <a:lstStyle/>
        <a:p>
          <a:endParaRPr lang="en-US"/>
        </a:p>
      </dgm:t>
    </dgm:pt>
    <dgm:pt modelId="{E69F94AA-399E-4BC9-9D41-91678DD9798C}" type="sibTrans" cxnId="{BDF0A7D0-3831-4D42-9BA1-C0E9C2ECEF13}">
      <dgm:prSet/>
      <dgm:spPr/>
      <dgm:t>
        <a:bodyPr/>
        <a:lstStyle/>
        <a:p>
          <a:endParaRPr lang="en-US"/>
        </a:p>
      </dgm:t>
    </dgm:pt>
    <dgm:pt modelId="{B006D3C8-CFB8-48C3-AA4A-6C4FE1A61EFB}">
      <dgm:prSet phldrT="[Text]"/>
      <dgm:spPr/>
      <dgm:t>
        <a:bodyPr/>
        <a:lstStyle/>
        <a:p>
          <a:r>
            <a:rPr lang="en-US" dirty="0" smtClean="0"/>
            <a:t>Figure out the switches for a silent install</a:t>
          </a:r>
          <a:endParaRPr lang="en-US" dirty="0"/>
        </a:p>
      </dgm:t>
    </dgm:pt>
    <dgm:pt modelId="{7ACB1E9B-58EA-41AB-9B2A-310256BA102E}" type="parTrans" cxnId="{714A1167-4AB8-4526-99FD-9FA17996B641}">
      <dgm:prSet/>
      <dgm:spPr/>
      <dgm:t>
        <a:bodyPr/>
        <a:lstStyle/>
        <a:p>
          <a:endParaRPr lang="en-US"/>
        </a:p>
      </dgm:t>
    </dgm:pt>
    <dgm:pt modelId="{A73E59EF-9624-4ACB-A1E0-9337C50A9B18}" type="sibTrans" cxnId="{714A1167-4AB8-4526-99FD-9FA17996B641}">
      <dgm:prSet/>
      <dgm:spPr/>
      <dgm:t>
        <a:bodyPr/>
        <a:lstStyle/>
        <a:p>
          <a:endParaRPr lang="en-US"/>
        </a:p>
      </dgm:t>
    </dgm:pt>
    <dgm:pt modelId="{7F0859FA-95B0-48BA-A64A-B492EDB79156}">
      <dgm:prSet/>
      <dgm:spPr/>
      <dgm:t>
        <a:bodyPr/>
        <a:lstStyle/>
        <a:p>
          <a:r>
            <a:rPr lang="en-US" dirty="0" smtClean="0"/>
            <a:t>Run the silent install</a:t>
          </a:r>
          <a:endParaRPr lang="en-US" dirty="0"/>
        </a:p>
      </dgm:t>
    </dgm:pt>
    <dgm:pt modelId="{FD7A5148-56AF-4630-940A-2BC8B71CC347}" type="parTrans" cxnId="{26003AF3-4223-45DF-9910-2A2B0A8CBE74}">
      <dgm:prSet/>
      <dgm:spPr/>
      <dgm:t>
        <a:bodyPr/>
        <a:lstStyle/>
        <a:p>
          <a:endParaRPr lang="en-US"/>
        </a:p>
      </dgm:t>
    </dgm:pt>
    <dgm:pt modelId="{9291D4C5-7878-4DC7-A5C9-96E4D4CE9166}" type="sibTrans" cxnId="{26003AF3-4223-45DF-9910-2A2B0A8CBE74}">
      <dgm:prSet/>
      <dgm:spPr/>
      <dgm:t>
        <a:bodyPr/>
        <a:lstStyle/>
        <a:p>
          <a:endParaRPr lang="en-US"/>
        </a:p>
      </dgm:t>
    </dgm:pt>
    <dgm:pt modelId="{1B793DFB-1C00-49A4-ABF7-54BB9859020E}">
      <dgm:prSet/>
      <dgm:spPr/>
      <dgm:t>
        <a:bodyPr/>
        <a:lstStyle/>
        <a:p>
          <a:r>
            <a:rPr lang="en-US" dirty="0" smtClean="0"/>
            <a:t>Test the install with the app owner</a:t>
          </a:r>
          <a:endParaRPr lang="en-US" dirty="0"/>
        </a:p>
      </dgm:t>
    </dgm:pt>
    <dgm:pt modelId="{31EAA8DE-7F61-4DA0-B8CB-C82496553889}" type="parTrans" cxnId="{AC826CC0-698A-4910-8AF2-B4D6A9445F1E}">
      <dgm:prSet/>
      <dgm:spPr/>
      <dgm:t>
        <a:bodyPr/>
        <a:lstStyle/>
        <a:p>
          <a:endParaRPr lang="en-US"/>
        </a:p>
      </dgm:t>
    </dgm:pt>
    <dgm:pt modelId="{B38D1184-FC33-4D89-AAB3-8D66624444AF}" type="sibTrans" cxnId="{AC826CC0-698A-4910-8AF2-B4D6A9445F1E}">
      <dgm:prSet/>
      <dgm:spPr/>
      <dgm:t>
        <a:bodyPr/>
        <a:lstStyle/>
        <a:p>
          <a:endParaRPr lang="en-US"/>
        </a:p>
      </dgm:t>
    </dgm:pt>
    <dgm:pt modelId="{B882ED4F-1027-4A0A-A1AC-E35D8B0ED19E}">
      <dgm:prSet/>
      <dgm:spPr/>
      <dgm:t>
        <a:bodyPr/>
        <a:lstStyle/>
        <a:p>
          <a:r>
            <a:rPr lang="en-US" dirty="0" smtClean="0"/>
            <a:t>Write a script to account for 1,521 extra things</a:t>
          </a:r>
          <a:endParaRPr lang="en-US" dirty="0"/>
        </a:p>
      </dgm:t>
    </dgm:pt>
    <dgm:pt modelId="{44DF348A-419E-402C-9757-5E074A54B028}" type="parTrans" cxnId="{33E527C6-75E6-4233-8325-D1F429BEB7AF}">
      <dgm:prSet/>
      <dgm:spPr/>
      <dgm:t>
        <a:bodyPr/>
        <a:lstStyle/>
        <a:p>
          <a:endParaRPr lang="en-US"/>
        </a:p>
      </dgm:t>
    </dgm:pt>
    <dgm:pt modelId="{B1560CD4-8F4F-4D4B-BDAF-50B37AE76383}" type="sibTrans" cxnId="{33E527C6-75E6-4233-8325-D1F429BEB7AF}">
      <dgm:prSet/>
      <dgm:spPr/>
      <dgm:t>
        <a:bodyPr/>
        <a:lstStyle/>
        <a:p>
          <a:endParaRPr lang="en-US"/>
        </a:p>
      </dgm:t>
    </dgm:pt>
    <dgm:pt modelId="{EF442164-0E76-44F9-87BB-688A49B498E3}">
      <dgm:prSet/>
      <dgm:spPr/>
      <dgm:t>
        <a:bodyPr/>
        <a:lstStyle/>
        <a:p>
          <a:r>
            <a:rPr lang="en-US" dirty="0" smtClean="0"/>
            <a:t>Test, test and test again</a:t>
          </a:r>
          <a:endParaRPr lang="en-US" dirty="0"/>
        </a:p>
      </dgm:t>
    </dgm:pt>
    <dgm:pt modelId="{E81A5C84-6F9E-4A44-9F1E-73B4E9BCBD4C}" type="parTrans" cxnId="{59FD0E6C-7D66-4A92-8809-0880BDB8E841}">
      <dgm:prSet/>
      <dgm:spPr/>
      <dgm:t>
        <a:bodyPr/>
        <a:lstStyle/>
        <a:p>
          <a:endParaRPr lang="en-US"/>
        </a:p>
      </dgm:t>
    </dgm:pt>
    <dgm:pt modelId="{F0F33768-3BDE-4DA7-8A5E-63EEC87F56B3}" type="sibTrans" cxnId="{59FD0E6C-7D66-4A92-8809-0880BDB8E841}">
      <dgm:prSet/>
      <dgm:spPr/>
      <dgm:t>
        <a:bodyPr/>
        <a:lstStyle/>
        <a:p>
          <a:endParaRPr lang="en-US"/>
        </a:p>
      </dgm:t>
    </dgm:pt>
    <dgm:pt modelId="{C8262E5E-ED51-4E15-9BD2-9A9C4856969A}" type="pres">
      <dgm:prSet presAssocID="{471C24CE-85CB-4EE8-A38E-700AAFDE009B}" presName="Name0" presStyleCnt="0">
        <dgm:presLayoutVars>
          <dgm:dir/>
          <dgm:resizeHandles val="exact"/>
        </dgm:presLayoutVars>
      </dgm:prSet>
      <dgm:spPr/>
    </dgm:pt>
    <dgm:pt modelId="{F17865F9-1340-432E-B01C-C95C11D51BE6}" type="pres">
      <dgm:prSet presAssocID="{32248300-BA6D-4889-9DE7-84292D84771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38FED-034C-40E0-8B97-6E52450719D5}" type="pres">
      <dgm:prSet presAssocID="{E69F94AA-399E-4BC9-9D41-91678DD9798C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B26AC37-A17E-482D-A05D-F0DB6F390706}" type="pres">
      <dgm:prSet presAssocID="{E69F94AA-399E-4BC9-9D41-91678DD9798C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3D0E467-B320-4082-A932-F6B5C7D2FF74}" type="pres">
      <dgm:prSet presAssocID="{B006D3C8-CFB8-48C3-AA4A-6C4FE1A61EF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301A2F-0704-4FF4-B024-D9ADDF967C2E}" type="pres">
      <dgm:prSet presAssocID="{A73E59EF-9624-4ACB-A1E0-9337C50A9B1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4B967AF-085C-466C-8EE4-2B4C4DF10930}" type="pres">
      <dgm:prSet presAssocID="{A73E59EF-9624-4ACB-A1E0-9337C50A9B18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6AD585F-B37F-4DBF-8C00-248FC4BD98CC}" type="pres">
      <dgm:prSet presAssocID="{7F0859FA-95B0-48BA-A64A-B492EDB7915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3A212-87B6-46F5-9691-D746E1A06BE8}" type="pres">
      <dgm:prSet presAssocID="{9291D4C5-7878-4DC7-A5C9-96E4D4CE9166}" presName="sibTrans" presStyleLbl="sibTrans2D1" presStyleIdx="2" presStyleCnt="5"/>
      <dgm:spPr/>
      <dgm:t>
        <a:bodyPr/>
        <a:lstStyle/>
        <a:p>
          <a:endParaRPr lang="en-US"/>
        </a:p>
      </dgm:t>
    </dgm:pt>
    <dgm:pt modelId="{02C7789A-D42A-4AAA-808C-C974E2D51A5B}" type="pres">
      <dgm:prSet presAssocID="{9291D4C5-7878-4DC7-A5C9-96E4D4CE916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6DCE0B32-A73D-48BD-B31D-121401E60EA8}" type="pres">
      <dgm:prSet presAssocID="{1B793DFB-1C00-49A4-ABF7-54BB9859020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3832C9-1B43-47C3-A8F1-F59639FC2839}" type="pres">
      <dgm:prSet presAssocID="{B38D1184-FC33-4D89-AAB3-8D66624444AF}" presName="sibTrans" presStyleLbl="sibTrans2D1" presStyleIdx="3" presStyleCnt="5"/>
      <dgm:spPr/>
      <dgm:t>
        <a:bodyPr/>
        <a:lstStyle/>
        <a:p>
          <a:endParaRPr lang="en-US"/>
        </a:p>
      </dgm:t>
    </dgm:pt>
    <dgm:pt modelId="{33FBD186-33C4-463C-9E1E-B2ADFD9A537F}" type="pres">
      <dgm:prSet presAssocID="{B38D1184-FC33-4D89-AAB3-8D66624444A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8B81532-D11C-4400-BCC3-EA844D7342BA}" type="pres">
      <dgm:prSet presAssocID="{B882ED4F-1027-4A0A-A1AC-E35D8B0ED19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5F2DB-AFE9-4E72-8A65-AA1B5FA383B5}" type="pres">
      <dgm:prSet presAssocID="{B1560CD4-8F4F-4D4B-BDAF-50B37AE76383}" presName="sibTrans" presStyleLbl="sibTrans2D1" presStyleIdx="4" presStyleCnt="5"/>
      <dgm:spPr/>
      <dgm:t>
        <a:bodyPr/>
        <a:lstStyle/>
        <a:p>
          <a:endParaRPr lang="en-US"/>
        </a:p>
      </dgm:t>
    </dgm:pt>
    <dgm:pt modelId="{624E5274-A1FE-43D1-A8BE-3AE252A31EF4}" type="pres">
      <dgm:prSet presAssocID="{B1560CD4-8F4F-4D4B-BDAF-50B37AE76383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34CA4DD-44F1-4619-89E3-4F2A246A2AC6}" type="pres">
      <dgm:prSet presAssocID="{EF442164-0E76-44F9-87BB-688A49B498E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2C37E8-7593-494B-8187-4F26B8B608F2}" type="presOf" srcId="{7F0859FA-95B0-48BA-A64A-B492EDB79156}" destId="{26AD585F-B37F-4DBF-8C00-248FC4BD98CC}" srcOrd="0" destOrd="0" presId="urn:microsoft.com/office/officeart/2005/8/layout/process1"/>
    <dgm:cxn modelId="{1D11AE2D-E758-4BB1-B782-113CC88F34FE}" type="presOf" srcId="{B882ED4F-1027-4A0A-A1AC-E35D8B0ED19E}" destId="{58B81532-D11C-4400-BCC3-EA844D7342BA}" srcOrd="0" destOrd="0" presId="urn:microsoft.com/office/officeart/2005/8/layout/process1"/>
    <dgm:cxn modelId="{BDF0A7D0-3831-4D42-9BA1-C0E9C2ECEF13}" srcId="{471C24CE-85CB-4EE8-A38E-700AAFDE009B}" destId="{32248300-BA6D-4889-9DE7-84292D84771D}" srcOrd="0" destOrd="0" parTransId="{CD712173-A075-439F-9C52-5E737F0EA6B9}" sibTransId="{E69F94AA-399E-4BC9-9D41-91678DD9798C}"/>
    <dgm:cxn modelId="{B240E151-FE91-4527-9304-937A5D5A193F}" type="presOf" srcId="{9291D4C5-7878-4DC7-A5C9-96E4D4CE9166}" destId="{A103A212-87B6-46F5-9691-D746E1A06BE8}" srcOrd="0" destOrd="0" presId="urn:microsoft.com/office/officeart/2005/8/layout/process1"/>
    <dgm:cxn modelId="{714A1167-4AB8-4526-99FD-9FA17996B641}" srcId="{471C24CE-85CB-4EE8-A38E-700AAFDE009B}" destId="{B006D3C8-CFB8-48C3-AA4A-6C4FE1A61EFB}" srcOrd="1" destOrd="0" parTransId="{7ACB1E9B-58EA-41AB-9B2A-310256BA102E}" sibTransId="{A73E59EF-9624-4ACB-A1E0-9337C50A9B18}"/>
    <dgm:cxn modelId="{38D1C1EB-4ABA-4AC5-9DC9-8331B6DCBBDE}" type="presOf" srcId="{32248300-BA6D-4889-9DE7-84292D84771D}" destId="{F17865F9-1340-432E-B01C-C95C11D51BE6}" srcOrd="0" destOrd="0" presId="urn:microsoft.com/office/officeart/2005/8/layout/process1"/>
    <dgm:cxn modelId="{AC826CC0-698A-4910-8AF2-B4D6A9445F1E}" srcId="{471C24CE-85CB-4EE8-A38E-700AAFDE009B}" destId="{1B793DFB-1C00-49A4-ABF7-54BB9859020E}" srcOrd="3" destOrd="0" parTransId="{31EAA8DE-7F61-4DA0-B8CB-C82496553889}" sibTransId="{B38D1184-FC33-4D89-AAB3-8D66624444AF}"/>
    <dgm:cxn modelId="{7700A28A-F1BB-42FF-9E4F-FC5D7F0EDB48}" type="presOf" srcId="{A73E59EF-9624-4ACB-A1E0-9337C50A9B18}" destId="{E4B967AF-085C-466C-8EE4-2B4C4DF10930}" srcOrd="1" destOrd="0" presId="urn:microsoft.com/office/officeart/2005/8/layout/process1"/>
    <dgm:cxn modelId="{04D43B0E-5B72-4713-8DF6-020906AC2991}" type="presOf" srcId="{EF442164-0E76-44F9-87BB-688A49B498E3}" destId="{A34CA4DD-44F1-4619-89E3-4F2A246A2AC6}" srcOrd="0" destOrd="0" presId="urn:microsoft.com/office/officeart/2005/8/layout/process1"/>
    <dgm:cxn modelId="{379320C7-6A17-4A16-9472-8636021A6FB6}" type="presOf" srcId="{471C24CE-85CB-4EE8-A38E-700AAFDE009B}" destId="{C8262E5E-ED51-4E15-9BD2-9A9C4856969A}" srcOrd="0" destOrd="0" presId="urn:microsoft.com/office/officeart/2005/8/layout/process1"/>
    <dgm:cxn modelId="{8C950581-2C82-4CBA-96D9-6789A7BDC6AE}" type="presOf" srcId="{B38D1184-FC33-4D89-AAB3-8D66624444AF}" destId="{33FBD186-33C4-463C-9E1E-B2ADFD9A537F}" srcOrd="1" destOrd="0" presId="urn:microsoft.com/office/officeart/2005/8/layout/process1"/>
    <dgm:cxn modelId="{1529F3D6-85B9-431C-94E7-089752296EE3}" type="presOf" srcId="{B38D1184-FC33-4D89-AAB3-8D66624444AF}" destId="{183832C9-1B43-47C3-A8F1-F59639FC2839}" srcOrd="0" destOrd="0" presId="urn:microsoft.com/office/officeart/2005/8/layout/process1"/>
    <dgm:cxn modelId="{33E527C6-75E6-4233-8325-D1F429BEB7AF}" srcId="{471C24CE-85CB-4EE8-A38E-700AAFDE009B}" destId="{B882ED4F-1027-4A0A-A1AC-E35D8B0ED19E}" srcOrd="4" destOrd="0" parTransId="{44DF348A-419E-402C-9757-5E074A54B028}" sibTransId="{B1560CD4-8F4F-4D4B-BDAF-50B37AE76383}"/>
    <dgm:cxn modelId="{9BC1BFE9-2A53-47B2-9752-2902B6DA69AC}" type="presOf" srcId="{B006D3C8-CFB8-48C3-AA4A-6C4FE1A61EFB}" destId="{E3D0E467-B320-4082-A932-F6B5C7D2FF74}" srcOrd="0" destOrd="0" presId="urn:microsoft.com/office/officeart/2005/8/layout/process1"/>
    <dgm:cxn modelId="{A899CE62-554E-44E6-8839-BC88F7BB2A00}" type="presOf" srcId="{E69F94AA-399E-4BC9-9D41-91678DD9798C}" destId="{EB26AC37-A17E-482D-A05D-F0DB6F390706}" srcOrd="1" destOrd="0" presId="urn:microsoft.com/office/officeart/2005/8/layout/process1"/>
    <dgm:cxn modelId="{C5B235B7-0CA4-42C8-838B-BFEC1863D939}" type="presOf" srcId="{B1560CD4-8F4F-4D4B-BDAF-50B37AE76383}" destId="{624E5274-A1FE-43D1-A8BE-3AE252A31EF4}" srcOrd="1" destOrd="0" presId="urn:microsoft.com/office/officeart/2005/8/layout/process1"/>
    <dgm:cxn modelId="{C1F9C7A1-4558-4A8A-B643-C8D0FDCD1082}" type="presOf" srcId="{1B793DFB-1C00-49A4-ABF7-54BB9859020E}" destId="{6DCE0B32-A73D-48BD-B31D-121401E60EA8}" srcOrd="0" destOrd="0" presId="urn:microsoft.com/office/officeart/2005/8/layout/process1"/>
    <dgm:cxn modelId="{54F491EA-15D6-45B5-A602-E01E61892FED}" type="presOf" srcId="{9291D4C5-7878-4DC7-A5C9-96E4D4CE9166}" destId="{02C7789A-D42A-4AAA-808C-C974E2D51A5B}" srcOrd="1" destOrd="0" presId="urn:microsoft.com/office/officeart/2005/8/layout/process1"/>
    <dgm:cxn modelId="{3742DC86-65E4-48D8-9899-CC04534A1484}" type="presOf" srcId="{E69F94AA-399E-4BC9-9D41-91678DD9798C}" destId="{C2338FED-034C-40E0-8B97-6E52450719D5}" srcOrd="0" destOrd="0" presId="urn:microsoft.com/office/officeart/2005/8/layout/process1"/>
    <dgm:cxn modelId="{59FD0E6C-7D66-4A92-8809-0880BDB8E841}" srcId="{471C24CE-85CB-4EE8-A38E-700AAFDE009B}" destId="{EF442164-0E76-44F9-87BB-688A49B498E3}" srcOrd="5" destOrd="0" parTransId="{E81A5C84-6F9E-4A44-9F1E-73B4E9BCBD4C}" sibTransId="{F0F33768-3BDE-4DA7-8A5E-63EEC87F56B3}"/>
    <dgm:cxn modelId="{26003AF3-4223-45DF-9910-2A2B0A8CBE74}" srcId="{471C24CE-85CB-4EE8-A38E-700AAFDE009B}" destId="{7F0859FA-95B0-48BA-A64A-B492EDB79156}" srcOrd="2" destOrd="0" parTransId="{FD7A5148-56AF-4630-940A-2BC8B71CC347}" sibTransId="{9291D4C5-7878-4DC7-A5C9-96E4D4CE9166}"/>
    <dgm:cxn modelId="{E29F7D81-BE6A-49EA-884E-24C87ECCEC16}" type="presOf" srcId="{B1560CD4-8F4F-4D4B-BDAF-50B37AE76383}" destId="{4E25F2DB-AFE9-4E72-8A65-AA1B5FA383B5}" srcOrd="0" destOrd="0" presId="urn:microsoft.com/office/officeart/2005/8/layout/process1"/>
    <dgm:cxn modelId="{DED13914-5B0C-4248-8384-8FB518B9FFAF}" type="presOf" srcId="{A73E59EF-9624-4ACB-A1E0-9337C50A9B18}" destId="{BA301A2F-0704-4FF4-B024-D9ADDF967C2E}" srcOrd="0" destOrd="0" presId="urn:microsoft.com/office/officeart/2005/8/layout/process1"/>
    <dgm:cxn modelId="{490BDCFA-0F57-4A18-B174-7ADB1EAB7305}" type="presParOf" srcId="{C8262E5E-ED51-4E15-9BD2-9A9C4856969A}" destId="{F17865F9-1340-432E-B01C-C95C11D51BE6}" srcOrd="0" destOrd="0" presId="urn:microsoft.com/office/officeart/2005/8/layout/process1"/>
    <dgm:cxn modelId="{647BF284-DBE8-44DB-BEE6-677D9806C125}" type="presParOf" srcId="{C8262E5E-ED51-4E15-9BD2-9A9C4856969A}" destId="{C2338FED-034C-40E0-8B97-6E52450719D5}" srcOrd="1" destOrd="0" presId="urn:microsoft.com/office/officeart/2005/8/layout/process1"/>
    <dgm:cxn modelId="{7AC1537F-0AED-46E2-BB5A-200A9230CA69}" type="presParOf" srcId="{C2338FED-034C-40E0-8B97-6E52450719D5}" destId="{EB26AC37-A17E-482D-A05D-F0DB6F390706}" srcOrd="0" destOrd="0" presId="urn:microsoft.com/office/officeart/2005/8/layout/process1"/>
    <dgm:cxn modelId="{90556FDA-A061-46D7-99E1-6A649FE2A41B}" type="presParOf" srcId="{C8262E5E-ED51-4E15-9BD2-9A9C4856969A}" destId="{E3D0E467-B320-4082-A932-F6B5C7D2FF74}" srcOrd="2" destOrd="0" presId="urn:microsoft.com/office/officeart/2005/8/layout/process1"/>
    <dgm:cxn modelId="{D5808470-218A-4B5F-AEAD-A197C21E6D5B}" type="presParOf" srcId="{C8262E5E-ED51-4E15-9BD2-9A9C4856969A}" destId="{BA301A2F-0704-4FF4-B024-D9ADDF967C2E}" srcOrd="3" destOrd="0" presId="urn:microsoft.com/office/officeart/2005/8/layout/process1"/>
    <dgm:cxn modelId="{2A1A6CD4-A057-4411-B46D-D7B658273B75}" type="presParOf" srcId="{BA301A2F-0704-4FF4-B024-D9ADDF967C2E}" destId="{E4B967AF-085C-466C-8EE4-2B4C4DF10930}" srcOrd="0" destOrd="0" presId="urn:microsoft.com/office/officeart/2005/8/layout/process1"/>
    <dgm:cxn modelId="{5F532318-F820-4D19-BA2A-696AC2C08667}" type="presParOf" srcId="{C8262E5E-ED51-4E15-9BD2-9A9C4856969A}" destId="{26AD585F-B37F-4DBF-8C00-248FC4BD98CC}" srcOrd="4" destOrd="0" presId="urn:microsoft.com/office/officeart/2005/8/layout/process1"/>
    <dgm:cxn modelId="{B6F84240-D3AA-41BF-960E-7E7ACA1B8F7E}" type="presParOf" srcId="{C8262E5E-ED51-4E15-9BD2-9A9C4856969A}" destId="{A103A212-87B6-46F5-9691-D746E1A06BE8}" srcOrd="5" destOrd="0" presId="urn:microsoft.com/office/officeart/2005/8/layout/process1"/>
    <dgm:cxn modelId="{ACFA4D44-439F-4742-9705-782237F6E826}" type="presParOf" srcId="{A103A212-87B6-46F5-9691-D746E1A06BE8}" destId="{02C7789A-D42A-4AAA-808C-C974E2D51A5B}" srcOrd="0" destOrd="0" presId="urn:microsoft.com/office/officeart/2005/8/layout/process1"/>
    <dgm:cxn modelId="{DF744F28-2462-4DD2-9D8B-663323989ECD}" type="presParOf" srcId="{C8262E5E-ED51-4E15-9BD2-9A9C4856969A}" destId="{6DCE0B32-A73D-48BD-B31D-121401E60EA8}" srcOrd="6" destOrd="0" presId="urn:microsoft.com/office/officeart/2005/8/layout/process1"/>
    <dgm:cxn modelId="{48E512AD-1885-4437-AB70-536BEEAF2BFC}" type="presParOf" srcId="{C8262E5E-ED51-4E15-9BD2-9A9C4856969A}" destId="{183832C9-1B43-47C3-A8F1-F59639FC2839}" srcOrd="7" destOrd="0" presId="urn:microsoft.com/office/officeart/2005/8/layout/process1"/>
    <dgm:cxn modelId="{4EB3BF70-79C0-49E9-896D-1CB3EC909625}" type="presParOf" srcId="{183832C9-1B43-47C3-A8F1-F59639FC2839}" destId="{33FBD186-33C4-463C-9E1E-B2ADFD9A537F}" srcOrd="0" destOrd="0" presId="urn:microsoft.com/office/officeart/2005/8/layout/process1"/>
    <dgm:cxn modelId="{217CF923-7F86-41F3-9CA1-7140D2A05019}" type="presParOf" srcId="{C8262E5E-ED51-4E15-9BD2-9A9C4856969A}" destId="{58B81532-D11C-4400-BCC3-EA844D7342BA}" srcOrd="8" destOrd="0" presId="urn:microsoft.com/office/officeart/2005/8/layout/process1"/>
    <dgm:cxn modelId="{8A3D1CA2-4810-42B3-B0C4-CD48560060F6}" type="presParOf" srcId="{C8262E5E-ED51-4E15-9BD2-9A9C4856969A}" destId="{4E25F2DB-AFE9-4E72-8A65-AA1B5FA383B5}" srcOrd="9" destOrd="0" presId="urn:microsoft.com/office/officeart/2005/8/layout/process1"/>
    <dgm:cxn modelId="{82F49CF2-3EE1-493D-9CB1-56CA340DBE84}" type="presParOf" srcId="{4E25F2DB-AFE9-4E72-8A65-AA1B5FA383B5}" destId="{624E5274-A1FE-43D1-A8BE-3AE252A31EF4}" srcOrd="0" destOrd="0" presId="urn:microsoft.com/office/officeart/2005/8/layout/process1"/>
    <dgm:cxn modelId="{F8614A77-674E-489A-A1FF-E0F29D3A6EAE}" type="presParOf" srcId="{C8262E5E-ED51-4E15-9BD2-9A9C4856969A}" destId="{A34CA4DD-44F1-4619-89E3-4F2A246A2AC6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1C24CE-85CB-4EE8-A38E-700AAFDE009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2248300-BA6D-4889-9DE7-84292D84771D}">
      <dgm:prSet phldrT="[Text]"/>
      <dgm:spPr/>
      <dgm:t>
        <a:bodyPr/>
        <a:lstStyle/>
        <a:p>
          <a:r>
            <a:rPr lang="en-US" dirty="0" smtClean="0"/>
            <a:t>Gather any extra steps from app owner</a:t>
          </a:r>
          <a:endParaRPr lang="en-US" dirty="0"/>
        </a:p>
      </dgm:t>
    </dgm:pt>
    <dgm:pt modelId="{CD712173-A075-439F-9C52-5E737F0EA6B9}" type="parTrans" cxnId="{BDF0A7D0-3831-4D42-9BA1-C0E9C2ECEF13}">
      <dgm:prSet/>
      <dgm:spPr/>
      <dgm:t>
        <a:bodyPr/>
        <a:lstStyle/>
        <a:p>
          <a:endParaRPr lang="en-US"/>
        </a:p>
      </dgm:t>
    </dgm:pt>
    <dgm:pt modelId="{E69F94AA-399E-4BC9-9D41-91678DD9798C}" type="sibTrans" cxnId="{BDF0A7D0-3831-4D42-9BA1-C0E9C2ECEF13}">
      <dgm:prSet/>
      <dgm:spPr/>
      <dgm:t>
        <a:bodyPr/>
        <a:lstStyle/>
        <a:p>
          <a:endParaRPr lang="en-US"/>
        </a:p>
      </dgm:t>
    </dgm:pt>
    <dgm:pt modelId="{B006D3C8-CFB8-48C3-AA4A-6C4FE1A61EFB}">
      <dgm:prSet phldrT="[Text]"/>
      <dgm:spPr/>
      <dgm:t>
        <a:bodyPr/>
        <a:lstStyle/>
        <a:p>
          <a:r>
            <a:rPr lang="en-US" dirty="0" smtClean="0"/>
            <a:t>Manually install just to make sure it works</a:t>
          </a:r>
          <a:endParaRPr lang="en-US" dirty="0"/>
        </a:p>
      </dgm:t>
    </dgm:pt>
    <dgm:pt modelId="{7ACB1E9B-58EA-41AB-9B2A-310256BA102E}" type="parTrans" cxnId="{714A1167-4AB8-4526-99FD-9FA17996B641}">
      <dgm:prSet/>
      <dgm:spPr/>
      <dgm:t>
        <a:bodyPr/>
        <a:lstStyle/>
        <a:p>
          <a:endParaRPr lang="en-US"/>
        </a:p>
      </dgm:t>
    </dgm:pt>
    <dgm:pt modelId="{A73E59EF-9624-4ACB-A1E0-9337C50A9B18}" type="sibTrans" cxnId="{714A1167-4AB8-4526-99FD-9FA17996B641}">
      <dgm:prSet/>
      <dgm:spPr/>
      <dgm:t>
        <a:bodyPr/>
        <a:lstStyle/>
        <a:p>
          <a:endParaRPr lang="en-US"/>
        </a:p>
      </dgm:t>
    </dgm:pt>
    <dgm:pt modelId="{7F0859FA-95B0-48BA-A64A-B492EDB79156}">
      <dgm:prSet/>
      <dgm:spPr/>
      <dgm:t>
        <a:bodyPr/>
        <a:lstStyle/>
        <a:p>
          <a:r>
            <a:rPr lang="en-US" dirty="0" smtClean="0"/>
            <a:t>Install-Software</a:t>
          </a:r>
          <a:endParaRPr lang="en-US" dirty="0"/>
        </a:p>
      </dgm:t>
    </dgm:pt>
    <dgm:pt modelId="{FD7A5148-56AF-4630-940A-2BC8B71CC347}" type="parTrans" cxnId="{26003AF3-4223-45DF-9910-2A2B0A8CBE74}">
      <dgm:prSet/>
      <dgm:spPr/>
      <dgm:t>
        <a:bodyPr/>
        <a:lstStyle/>
        <a:p>
          <a:endParaRPr lang="en-US"/>
        </a:p>
      </dgm:t>
    </dgm:pt>
    <dgm:pt modelId="{9291D4C5-7878-4DC7-A5C9-96E4D4CE9166}" type="sibTrans" cxnId="{26003AF3-4223-45DF-9910-2A2B0A8CBE74}">
      <dgm:prSet/>
      <dgm:spPr/>
      <dgm:t>
        <a:bodyPr/>
        <a:lstStyle/>
        <a:p>
          <a:endParaRPr lang="en-US"/>
        </a:p>
      </dgm:t>
    </dgm:pt>
    <dgm:pt modelId="{1B793DFB-1C00-49A4-ABF7-54BB9859020E}">
      <dgm:prSet/>
      <dgm:spPr/>
      <dgm:t>
        <a:bodyPr/>
        <a:lstStyle/>
        <a:p>
          <a:r>
            <a:rPr lang="en-US" dirty="0" smtClean="0"/>
            <a:t>Test the install with the app owner</a:t>
          </a:r>
          <a:endParaRPr lang="en-US" dirty="0"/>
        </a:p>
      </dgm:t>
    </dgm:pt>
    <dgm:pt modelId="{31EAA8DE-7F61-4DA0-B8CB-C82496553889}" type="parTrans" cxnId="{AC826CC0-698A-4910-8AF2-B4D6A9445F1E}">
      <dgm:prSet/>
      <dgm:spPr/>
      <dgm:t>
        <a:bodyPr/>
        <a:lstStyle/>
        <a:p>
          <a:endParaRPr lang="en-US"/>
        </a:p>
      </dgm:t>
    </dgm:pt>
    <dgm:pt modelId="{B38D1184-FC33-4D89-AAB3-8D66624444AF}" type="sibTrans" cxnId="{AC826CC0-698A-4910-8AF2-B4D6A9445F1E}">
      <dgm:prSet/>
      <dgm:spPr/>
      <dgm:t>
        <a:bodyPr/>
        <a:lstStyle/>
        <a:p>
          <a:endParaRPr lang="en-US"/>
        </a:p>
      </dgm:t>
    </dgm:pt>
    <dgm:pt modelId="{C8262E5E-ED51-4E15-9BD2-9A9C4856969A}" type="pres">
      <dgm:prSet presAssocID="{471C24CE-85CB-4EE8-A38E-700AAFDE009B}" presName="Name0" presStyleCnt="0">
        <dgm:presLayoutVars>
          <dgm:dir/>
          <dgm:resizeHandles val="exact"/>
        </dgm:presLayoutVars>
      </dgm:prSet>
      <dgm:spPr/>
    </dgm:pt>
    <dgm:pt modelId="{F17865F9-1340-432E-B01C-C95C11D51BE6}" type="pres">
      <dgm:prSet presAssocID="{32248300-BA6D-4889-9DE7-84292D84771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38FED-034C-40E0-8B97-6E52450719D5}" type="pres">
      <dgm:prSet presAssocID="{E69F94AA-399E-4BC9-9D41-91678DD9798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B26AC37-A17E-482D-A05D-F0DB6F390706}" type="pres">
      <dgm:prSet presAssocID="{E69F94AA-399E-4BC9-9D41-91678DD9798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3D0E467-B320-4082-A932-F6B5C7D2FF74}" type="pres">
      <dgm:prSet presAssocID="{B006D3C8-CFB8-48C3-AA4A-6C4FE1A61EF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301A2F-0704-4FF4-B024-D9ADDF967C2E}" type="pres">
      <dgm:prSet presAssocID="{A73E59EF-9624-4ACB-A1E0-9337C50A9B1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E4B967AF-085C-466C-8EE4-2B4C4DF10930}" type="pres">
      <dgm:prSet presAssocID="{A73E59EF-9624-4ACB-A1E0-9337C50A9B1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26AD585F-B37F-4DBF-8C00-248FC4BD98CC}" type="pres">
      <dgm:prSet presAssocID="{7F0859FA-95B0-48BA-A64A-B492EDB7915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3A212-87B6-46F5-9691-D746E1A06BE8}" type="pres">
      <dgm:prSet presAssocID="{9291D4C5-7878-4DC7-A5C9-96E4D4CE916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02C7789A-D42A-4AAA-808C-C974E2D51A5B}" type="pres">
      <dgm:prSet presAssocID="{9291D4C5-7878-4DC7-A5C9-96E4D4CE916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DCE0B32-A73D-48BD-B31D-121401E60EA8}" type="pres">
      <dgm:prSet presAssocID="{1B793DFB-1C00-49A4-ABF7-54BB9859020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F0A7D0-3831-4D42-9BA1-C0E9C2ECEF13}" srcId="{471C24CE-85CB-4EE8-A38E-700AAFDE009B}" destId="{32248300-BA6D-4889-9DE7-84292D84771D}" srcOrd="0" destOrd="0" parTransId="{CD712173-A075-439F-9C52-5E737F0EA6B9}" sibTransId="{E69F94AA-399E-4BC9-9D41-91678DD9798C}"/>
    <dgm:cxn modelId="{2AD7DBE5-9D37-4AF9-9293-011AE3BE0696}" type="presOf" srcId="{9291D4C5-7878-4DC7-A5C9-96E4D4CE9166}" destId="{A103A212-87B6-46F5-9691-D746E1A06BE8}" srcOrd="0" destOrd="0" presId="urn:microsoft.com/office/officeart/2005/8/layout/process1"/>
    <dgm:cxn modelId="{A239BF58-C726-4CC3-BF37-BBB50B00EC7E}" type="presOf" srcId="{32248300-BA6D-4889-9DE7-84292D84771D}" destId="{F17865F9-1340-432E-B01C-C95C11D51BE6}" srcOrd="0" destOrd="0" presId="urn:microsoft.com/office/officeart/2005/8/layout/process1"/>
    <dgm:cxn modelId="{714A1167-4AB8-4526-99FD-9FA17996B641}" srcId="{471C24CE-85CB-4EE8-A38E-700AAFDE009B}" destId="{B006D3C8-CFB8-48C3-AA4A-6C4FE1A61EFB}" srcOrd="1" destOrd="0" parTransId="{7ACB1E9B-58EA-41AB-9B2A-310256BA102E}" sibTransId="{A73E59EF-9624-4ACB-A1E0-9337C50A9B18}"/>
    <dgm:cxn modelId="{AB03E7A2-D3AF-4F81-911C-F82FC4AD3C20}" type="presOf" srcId="{1B793DFB-1C00-49A4-ABF7-54BB9859020E}" destId="{6DCE0B32-A73D-48BD-B31D-121401E60EA8}" srcOrd="0" destOrd="0" presId="urn:microsoft.com/office/officeart/2005/8/layout/process1"/>
    <dgm:cxn modelId="{56B13D7D-ACA5-485A-94E8-F3408AE66243}" type="presOf" srcId="{E69F94AA-399E-4BC9-9D41-91678DD9798C}" destId="{C2338FED-034C-40E0-8B97-6E52450719D5}" srcOrd="0" destOrd="0" presId="urn:microsoft.com/office/officeart/2005/8/layout/process1"/>
    <dgm:cxn modelId="{EF10F1CB-DF80-406B-ABE9-C1A51404CDF7}" type="presOf" srcId="{B006D3C8-CFB8-48C3-AA4A-6C4FE1A61EFB}" destId="{E3D0E467-B320-4082-A932-F6B5C7D2FF74}" srcOrd="0" destOrd="0" presId="urn:microsoft.com/office/officeart/2005/8/layout/process1"/>
    <dgm:cxn modelId="{AC826CC0-698A-4910-8AF2-B4D6A9445F1E}" srcId="{471C24CE-85CB-4EE8-A38E-700AAFDE009B}" destId="{1B793DFB-1C00-49A4-ABF7-54BB9859020E}" srcOrd="3" destOrd="0" parTransId="{31EAA8DE-7F61-4DA0-B8CB-C82496553889}" sibTransId="{B38D1184-FC33-4D89-AAB3-8D66624444AF}"/>
    <dgm:cxn modelId="{C15C9651-332A-476A-83DC-71632EC1F594}" type="presOf" srcId="{471C24CE-85CB-4EE8-A38E-700AAFDE009B}" destId="{C8262E5E-ED51-4E15-9BD2-9A9C4856969A}" srcOrd="0" destOrd="0" presId="urn:microsoft.com/office/officeart/2005/8/layout/process1"/>
    <dgm:cxn modelId="{1A525D5C-09BC-4DA7-AB65-3F36058243BE}" type="presOf" srcId="{E69F94AA-399E-4BC9-9D41-91678DD9798C}" destId="{EB26AC37-A17E-482D-A05D-F0DB6F390706}" srcOrd="1" destOrd="0" presId="urn:microsoft.com/office/officeart/2005/8/layout/process1"/>
    <dgm:cxn modelId="{FAAC9E6D-562A-4522-9E14-A4F3F14798B6}" type="presOf" srcId="{7F0859FA-95B0-48BA-A64A-B492EDB79156}" destId="{26AD585F-B37F-4DBF-8C00-248FC4BD98CC}" srcOrd="0" destOrd="0" presId="urn:microsoft.com/office/officeart/2005/8/layout/process1"/>
    <dgm:cxn modelId="{B462BC4D-21B3-4BF0-A218-8CB9B9CC7A94}" type="presOf" srcId="{A73E59EF-9624-4ACB-A1E0-9337C50A9B18}" destId="{BA301A2F-0704-4FF4-B024-D9ADDF967C2E}" srcOrd="0" destOrd="0" presId="urn:microsoft.com/office/officeart/2005/8/layout/process1"/>
    <dgm:cxn modelId="{C5EF1559-9804-4FAD-883F-CD4D74E690BF}" type="presOf" srcId="{A73E59EF-9624-4ACB-A1E0-9337C50A9B18}" destId="{E4B967AF-085C-466C-8EE4-2B4C4DF10930}" srcOrd="1" destOrd="0" presId="urn:microsoft.com/office/officeart/2005/8/layout/process1"/>
    <dgm:cxn modelId="{34DB6726-537E-416F-B266-107CD4328DD6}" type="presOf" srcId="{9291D4C5-7878-4DC7-A5C9-96E4D4CE9166}" destId="{02C7789A-D42A-4AAA-808C-C974E2D51A5B}" srcOrd="1" destOrd="0" presId="urn:microsoft.com/office/officeart/2005/8/layout/process1"/>
    <dgm:cxn modelId="{26003AF3-4223-45DF-9910-2A2B0A8CBE74}" srcId="{471C24CE-85CB-4EE8-A38E-700AAFDE009B}" destId="{7F0859FA-95B0-48BA-A64A-B492EDB79156}" srcOrd="2" destOrd="0" parTransId="{FD7A5148-56AF-4630-940A-2BC8B71CC347}" sibTransId="{9291D4C5-7878-4DC7-A5C9-96E4D4CE9166}"/>
    <dgm:cxn modelId="{DE42EBD7-4050-4C5E-ABDD-9D1E2FB21CB0}" type="presParOf" srcId="{C8262E5E-ED51-4E15-9BD2-9A9C4856969A}" destId="{F17865F9-1340-432E-B01C-C95C11D51BE6}" srcOrd="0" destOrd="0" presId="urn:microsoft.com/office/officeart/2005/8/layout/process1"/>
    <dgm:cxn modelId="{DD1B5FD9-3DFD-4C73-A6F3-59EC7C71E73D}" type="presParOf" srcId="{C8262E5E-ED51-4E15-9BD2-9A9C4856969A}" destId="{C2338FED-034C-40E0-8B97-6E52450719D5}" srcOrd="1" destOrd="0" presId="urn:microsoft.com/office/officeart/2005/8/layout/process1"/>
    <dgm:cxn modelId="{2CF6FBD3-CB19-4CF9-AE07-DCA358415F5E}" type="presParOf" srcId="{C2338FED-034C-40E0-8B97-6E52450719D5}" destId="{EB26AC37-A17E-482D-A05D-F0DB6F390706}" srcOrd="0" destOrd="0" presId="urn:microsoft.com/office/officeart/2005/8/layout/process1"/>
    <dgm:cxn modelId="{C796B5E7-4026-4316-8BFA-9702516B728C}" type="presParOf" srcId="{C8262E5E-ED51-4E15-9BD2-9A9C4856969A}" destId="{E3D0E467-B320-4082-A932-F6B5C7D2FF74}" srcOrd="2" destOrd="0" presId="urn:microsoft.com/office/officeart/2005/8/layout/process1"/>
    <dgm:cxn modelId="{A038C5AE-5C23-4EAA-87F5-40B3D6A8DE7D}" type="presParOf" srcId="{C8262E5E-ED51-4E15-9BD2-9A9C4856969A}" destId="{BA301A2F-0704-4FF4-B024-D9ADDF967C2E}" srcOrd="3" destOrd="0" presId="urn:microsoft.com/office/officeart/2005/8/layout/process1"/>
    <dgm:cxn modelId="{71C71CCF-46DD-4D2A-9FF7-5B4EB685F6B5}" type="presParOf" srcId="{BA301A2F-0704-4FF4-B024-D9ADDF967C2E}" destId="{E4B967AF-085C-466C-8EE4-2B4C4DF10930}" srcOrd="0" destOrd="0" presId="urn:microsoft.com/office/officeart/2005/8/layout/process1"/>
    <dgm:cxn modelId="{C20292FA-CE3E-43D8-A44B-322B7832CA51}" type="presParOf" srcId="{C8262E5E-ED51-4E15-9BD2-9A9C4856969A}" destId="{26AD585F-B37F-4DBF-8C00-248FC4BD98CC}" srcOrd="4" destOrd="0" presId="urn:microsoft.com/office/officeart/2005/8/layout/process1"/>
    <dgm:cxn modelId="{859ABB71-C36E-4E6B-B0B6-F0814AF9A6D0}" type="presParOf" srcId="{C8262E5E-ED51-4E15-9BD2-9A9C4856969A}" destId="{A103A212-87B6-46F5-9691-D746E1A06BE8}" srcOrd="5" destOrd="0" presId="urn:microsoft.com/office/officeart/2005/8/layout/process1"/>
    <dgm:cxn modelId="{68545904-A919-4900-AFB0-E5AC8BAE499E}" type="presParOf" srcId="{A103A212-87B6-46F5-9691-D746E1A06BE8}" destId="{02C7789A-D42A-4AAA-808C-C974E2D51A5B}" srcOrd="0" destOrd="0" presId="urn:microsoft.com/office/officeart/2005/8/layout/process1"/>
    <dgm:cxn modelId="{50C6F6C5-C518-4D74-8769-3CD2F6916D5F}" type="presParOf" srcId="{C8262E5E-ED51-4E15-9BD2-9A9C4856969A}" destId="{6DCE0B32-A73D-48BD-B31D-121401E60EA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5798C1-4B17-4A7B-86F9-8F10B28A978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A9A87D-B490-46B1-9843-7801E307C31A}">
      <dgm:prSet phldrT="[Text]"/>
      <dgm:spPr/>
      <dgm:t>
        <a:bodyPr/>
        <a:lstStyle/>
        <a:p>
          <a:r>
            <a:rPr lang="en-US" dirty="0" smtClean="0"/>
            <a:t>Error?</a:t>
          </a:r>
          <a:endParaRPr lang="en-US" dirty="0"/>
        </a:p>
      </dgm:t>
    </dgm:pt>
    <dgm:pt modelId="{D8482A35-10AF-4DE3-B6CA-73E36B02379F}" type="parTrans" cxnId="{6237F1A3-CF10-4D0D-9397-7C81339EB3D7}">
      <dgm:prSet/>
      <dgm:spPr/>
      <dgm:t>
        <a:bodyPr/>
        <a:lstStyle/>
        <a:p>
          <a:endParaRPr lang="en-US"/>
        </a:p>
      </dgm:t>
    </dgm:pt>
    <dgm:pt modelId="{CC315BE3-C79E-46E2-89BD-F77B69C7ED10}" type="sibTrans" cxnId="{6237F1A3-CF10-4D0D-9397-7C81339EB3D7}">
      <dgm:prSet/>
      <dgm:spPr/>
      <dgm:t>
        <a:bodyPr/>
        <a:lstStyle/>
        <a:p>
          <a:endParaRPr lang="en-US"/>
        </a:p>
      </dgm:t>
    </dgm:pt>
    <dgm:pt modelId="{72E7E667-B455-43EB-813A-865451500310}">
      <dgm:prSet phldrT="[Text]"/>
      <dgm:spPr/>
      <dgm:t>
        <a:bodyPr/>
        <a:lstStyle/>
        <a:p>
          <a:r>
            <a:rPr lang="en-US" dirty="0" smtClean="0"/>
            <a:t>Fix it</a:t>
          </a:r>
          <a:endParaRPr lang="en-US" dirty="0"/>
        </a:p>
      </dgm:t>
    </dgm:pt>
    <dgm:pt modelId="{18EB9EA5-0755-4078-BF50-F5BED3B08439}" type="parTrans" cxnId="{BA0F902A-73ED-43DE-9762-7276F8434A4C}">
      <dgm:prSet/>
      <dgm:spPr/>
      <dgm:t>
        <a:bodyPr/>
        <a:lstStyle/>
        <a:p>
          <a:endParaRPr lang="en-US"/>
        </a:p>
      </dgm:t>
    </dgm:pt>
    <dgm:pt modelId="{FCBD1363-CEA5-4690-86A9-F991D0986E00}" type="sibTrans" cxnId="{BA0F902A-73ED-43DE-9762-7276F8434A4C}">
      <dgm:prSet/>
      <dgm:spPr/>
      <dgm:t>
        <a:bodyPr/>
        <a:lstStyle/>
        <a:p>
          <a:endParaRPr lang="en-US"/>
        </a:p>
      </dgm:t>
    </dgm:pt>
    <dgm:pt modelId="{2B29D6F7-54A2-41E2-9EBB-620667933382}">
      <dgm:prSet phldrT="[Text]"/>
      <dgm:spPr/>
      <dgm:t>
        <a:bodyPr/>
        <a:lstStyle/>
        <a:p>
          <a:r>
            <a:rPr lang="en-US" dirty="0" smtClean="0"/>
            <a:t>Not included?</a:t>
          </a:r>
          <a:endParaRPr lang="en-US" dirty="0"/>
        </a:p>
      </dgm:t>
    </dgm:pt>
    <dgm:pt modelId="{6A08158A-AC17-45E3-94FF-485ED26557D9}" type="parTrans" cxnId="{EB8E6EAF-138A-4542-98E4-18C8A5A5FDD5}">
      <dgm:prSet/>
      <dgm:spPr/>
      <dgm:t>
        <a:bodyPr/>
        <a:lstStyle/>
        <a:p>
          <a:endParaRPr lang="en-US"/>
        </a:p>
      </dgm:t>
    </dgm:pt>
    <dgm:pt modelId="{8F5822F1-8A3F-4034-9396-25D5DC07C661}" type="sibTrans" cxnId="{EB8E6EAF-138A-4542-98E4-18C8A5A5FDD5}">
      <dgm:prSet/>
      <dgm:spPr/>
      <dgm:t>
        <a:bodyPr/>
        <a:lstStyle/>
        <a:p>
          <a:endParaRPr lang="en-US"/>
        </a:p>
      </dgm:t>
    </dgm:pt>
    <dgm:pt modelId="{22DAC007-33D6-4360-91B0-6A891DA83F46}">
      <dgm:prSet phldrT="[Text]"/>
      <dgm:spPr/>
      <dgm:t>
        <a:bodyPr/>
        <a:lstStyle/>
        <a:p>
          <a:r>
            <a:rPr lang="en-US" dirty="0" smtClean="0"/>
            <a:t>Automate it</a:t>
          </a:r>
          <a:endParaRPr lang="en-US" dirty="0"/>
        </a:p>
      </dgm:t>
    </dgm:pt>
    <dgm:pt modelId="{E1AF4B45-A33D-4702-BECB-40ECD4EAB584}" type="parTrans" cxnId="{8FC2EEF2-B150-41FB-B2CF-C9990D5BE390}">
      <dgm:prSet/>
      <dgm:spPr/>
      <dgm:t>
        <a:bodyPr/>
        <a:lstStyle/>
        <a:p>
          <a:endParaRPr lang="en-US"/>
        </a:p>
      </dgm:t>
    </dgm:pt>
    <dgm:pt modelId="{95C17101-CE64-479A-893B-D1A3E26842E6}" type="sibTrans" cxnId="{8FC2EEF2-B150-41FB-B2CF-C9990D5BE390}">
      <dgm:prSet/>
      <dgm:spPr/>
      <dgm:t>
        <a:bodyPr/>
        <a:lstStyle/>
        <a:p>
          <a:endParaRPr lang="en-US"/>
        </a:p>
      </dgm:t>
    </dgm:pt>
    <dgm:pt modelId="{141A288F-63DF-4EBC-812E-7208E5397510}" type="pres">
      <dgm:prSet presAssocID="{8C5798C1-4B17-4A7B-86F9-8F10B28A978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0E0126-3CEA-4B33-A0D2-BFAD08C4B814}" type="pres">
      <dgm:prSet presAssocID="{A2A9A87D-B490-46B1-9843-7801E307C31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1C146-8E68-4C60-B03A-716130594A60}" type="pres">
      <dgm:prSet presAssocID="{CC315BE3-C79E-46E2-89BD-F77B69C7ED10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E131407-89B7-4E90-AE03-A1B84621317D}" type="pres">
      <dgm:prSet presAssocID="{CC315BE3-C79E-46E2-89BD-F77B69C7ED1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44104F8-3BE6-418C-9CD6-F7C751B220CD}" type="pres">
      <dgm:prSet presAssocID="{72E7E667-B455-43EB-813A-86545150031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28DEF9-5122-4DD1-8172-86FD87D04892}" type="pres">
      <dgm:prSet presAssocID="{FCBD1363-CEA5-4690-86A9-F991D0986E0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CBDB45CB-3AC0-4954-AF25-E9930AEA5A6B}" type="pres">
      <dgm:prSet presAssocID="{FCBD1363-CEA5-4690-86A9-F991D0986E0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26B5EB27-E0DC-4270-A7B7-0C0377A88290}" type="pres">
      <dgm:prSet presAssocID="{2B29D6F7-54A2-41E2-9EBB-62066793338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03EF8A-3E9F-4C9F-85DD-3ED127A73758}" type="pres">
      <dgm:prSet presAssocID="{8F5822F1-8A3F-4034-9396-25D5DC07C661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03CCA7D-2B24-464A-A4AA-6067EA6BDF0D}" type="pres">
      <dgm:prSet presAssocID="{8F5822F1-8A3F-4034-9396-25D5DC07C66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95531E42-F62B-4FDE-B706-95F8F4505E37}" type="pres">
      <dgm:prSet presAssocID="{22DAC007-33D6-4360-91B0-6A891DA83F4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5B1175-9274-4C2F-B160-00396224EDCD}" type="pres">
      <dgm:prSet presAssocID="{95C17101-CE64-479A-893B-D1A3E26842E6}" presName="sibTrans" presStyleLbl="sibTrans2D1" presStyleIdx="3" presStyleCnt="4"/>
      <dgm:spPr/>
      <dgm:t>
        <a:bodyPr/>
        <a:lstStyle/>
        <a:p>
          <a:endParaRPr lang="en-US"/>
        </a:p>
      </dgm:t>
    </dgm:pt>
    <dgm:pt modelId="{FFDB5D79-28E1-4371-AF0A-7BC732BA3AC0}" type="pres">
      <dgm:prSet presAssocID="{95C17101-CE64-479A-893B-D1A3E26842E6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8FC2EEF2-B150-41FB-B2CF-C9990D5BE390}" srcId="{8C5798C1-4B17-4A7B-86F9-8F10B28A978B}" destId="{22DAC007-33D6-4360-91B0-6A891DA83F46}" srcOrd="3" destOrd="0" parTransId="{E1AF4B45-A33D-4702-BECB-40ECD4EAB584}" sibTransId="{95C17101-CE64-479A-893B-D1A3E26842E6}"/>
    <dgm:cxn modelId="{915FCBF2-0F27-40E6-AE47-F14A3798AC25}" type="presOf" srcId="{FCBD1363-CEA5-4690-86A9-F991D0986E00}" destId="{CBDB45CB-3AC0-4954-AF25-E9930AEA5A6B}" srcOrd="1" destOrd="0" presId="urn:microsoft.com/office/officeart/2005/8/layout/cycle2"/>
    <dgm:cxn modelId="{BA0F902A-73ED-43DE-9762-7276F8434A4C}" srcId="{8C5798C1-4B17-4A7B-86F9-8F10B28A978B}" destId="{72E7E667-B455-43EB-813A-865451500310}" srcOrd="1" destOrd="0" parTransId="{18EB9EA5-0755-4078-BF50-F5BED3B08439}" sibTransId="{FCBD1363-CEA5-4690-86A9-F991D0986E00}"/>
    <dgm:cxn modelId="{385711B5-F111-47DF-A959-27FEBB8F46B0}" type="presOf" srcId="{95C17101-CE64-479A-893B-D1A3E26842E6}" destId="{C15B1175-9274-4C2F-B160-00396224EDCD}" srcOrd="0" destOrd="0" presId="urn:microsoft.com/office/officeart/2005/8/layout/cycle2"/>
    <dgm:cxn modelId="{FC007162-00CD-4830-9AD1-40C4E4BF93B3}" type="presOf" srcId="{A2A9A87D-B490-46B1-9843-7801E307C31A}" destId="{700E0126-3CEA-4B33-A0D2-BFAD08C4B814}" srcOrd="0" destOrd="0" presId="urn:microsoft.com/office/officeart/2005/8/layout/cycle2"/>
    <dgm:cxn modelId="{076BDCA1-9C03-47EF-952E-00189462A114}" type="presOf" srcId="{CC315BE3-C79E-46E2-89BD-F77B69C7ED10}" destId="{EE131407-89B7-4E90-AE03-A1B84621317D}" srcOrd="1" destOrd="0" presId="urn:microsoft.com/office/officeart/2005/8/layout/cycle2"/>
    <dgm:cxn modelId="{EA66DC6D-B489-448D-8875-04D42F3EBC63}" type="presOf" srcId="{CC315BE3-C79E-46E2-89BD-F77B69C7ED10}" destId="{0E31C146-8E68-4C60-B03A-716130594A60}" srcOrd="0" destOrd="0" presId="urn:microsoft.com/office/officeart/2005/8/layout/cycle2"/>
    <dgm:cxn modelId="{E9DBD257-2E8C-481E-B429-BF8CF30D18F9}" type="presOf" srcId="{95C17101-CE64-479A-893B-D1A3E26842E6}" destId="{FFDB5D79-28E1-4371-AF0A-7BC732BA3AC0}" srcOrd="1" destOrd="0" presId="urn:microsoft.com/office/officeart/2005/8/layout/cycle2"/>
    <dgm:cxn modelId="{F2951845-1AB1-405A-9169-97ABD1CBCBC5}" type="presOf" srcId="{FCBD1363-CEA5-4690-86A9-F991D0986E00}" destId="{9A28DEF9-5122-4DD1-8172-86FD87D04892}" srcOrd="0" destOrd="0" presId="urn:microsoft.com/office/officeart/2005/8/layout/cycle2"/>
    <dgm:cxn modelId="{EB8E6EAF-138A-4542-98E4-18C8A5A5FDD5}" srcId="{8C5798C1-4B17-4A7B-86F9-8F10B28A978B}" destId="{2B29D6F7-54A2-41E2-9EBB-620667933382}" srcOrd="2" destOrd="0" parTransId="{6A08158A-AC17-45E3-94FF-485ED26557D9}" sibTransId="{8F5822F1-8A3F-4034-9396-25D5DC07C661}"/>
    <dgm:cxn modelId="{A99F65A3-F28A-4513-ABDF-29B9F724CC4C}" type="presOf" srcId="{8F5822F1-8A3F-4034-9396-25D5DC07C661}" destId="{2703EF8A-3E9F-4C9F-85DD-3ED127A73758}" srcOrd="0" destOrd="0" presId="urn:microsoft.com/office/officeart/2005/8/layout/cycle2"/>
    <dgm:cxn modelId="{6237F1A3-CF10-4D0D-9397-7C81339EB3D7}" srcId="{8C5798C1-4B17-4A7B-86F9-8F10B28A978B}" destId="{A2A9A87D-B490-46B1-9843-7801E307C31A}" srcOrd="0" destOrd="0" parTransId="{D8482A35-10AF-4DE3-B6CA-73E36B02379F}" sibTransId="{CC315BE3-C79E-46E2-89BD-F77B69C7ED10}"/>
    <dgm:cxn modelId="{30816004-38E6-4C00-825B-B49FED308A62}" type="presOf" srcId="{72E7E667-B455-43EB-813A-865451500310}" destId="{C44104F8-3BE6-418C-9CD6-F7C751B220CD}" srcOrd="0" destOrd="0" presId="urn:microsoft.com/office/officeart/2005/8/layout/cycle2"/>
    <dgm:cxn modelId="{514CCF93-FA57-4CC2-BB28-0BFF083EC647}" type="presOf" srcId="{2B29D6F7-54A2-41E2-9EBB-620667933382}" destId="{26B5EB27-E0DC-4270-A7B7-0C0377A88290}" srcOrd="0" destOrd="0" presId="urn:microsoft.com/office/officeart/2005/8/layout/cycle2"/>
    <dgm:cxn modelId="{EA052242-A093-4653-B4CA-307D2C4E2E47}" type="presOf" srcId="{22DAC007-33D6-4360-91B0-6A891DA83F46}" destId="{95531E42-F62B-4FDE-B706-95F8F4505E37}" srcOrd="0" destOrd="0" presId="urn:microsoft.com/office/officeart/2005/8/layout/cycle2"/>
    <dgm:cxn modelId="{A371CC8A-ABB8-4273-A866-CF52E6EB97CE}" type="presOf" srcId="{8F5822F1-8A3F-4034-9396-25D5DC07C661}" destId="{A03CCA7D-2B24-464A-A4AA-6067EA6BDF0D}" srcOrd="1" destOrd="0" presId="urn:microsoft.com/office/officeart/2005/8/layout/cycle2"/>
    <dgm:cxn modelId="{62997A45-134F-43E1-8650-6A25C446AF76}" type="presOf" srcId="{8C5798C1-4B17-4A7B-86F9-8F10B28A978B}" destId="{141A288F-63DF-4EBC-812E-7208E5397510}" srcOrd="0" destOrd="0" presId="urn:microsoft.com/office/officeart/2005/8/layout/cycle2"/>
    <dgm:cxn modelId="{F2043B99-96DD-4167-BCD5-47D1521218EC}" type="presParOf" srcId="{141A288F-63DF-4EBC-812E-7208E5397510}" destId="{700E0126-3CEA-4B33-A0D2-BFAD08C4B814}" srcOrd="0" destOrd="0" presId="urn:microsoft.com/office/officeart/2005/8/layout/cycle2"/>
    <dgm:cxn modelId="{498EF4DC-88ED-4049-8FE7-D41D5FEFBD6F}" type="presParOf" srcId="{141A288F-63DF-4EBC-812E-7208E5397510}" destId="{0E31C146-8E68-4C60-B03A-716130594A60}" srcOrd="1" destOrd="0" presId="urn:microsoft.com/office/officeart/2005/8/layout/cycle2"/>
    <dgm:cxn modelId="{48F2A8B5-76F8-49AD-845E-9CACFA100A79}" type="presParOf" srcId="{0E31C146-8E68-4C60-B03A-716130594A60}" destId="{EE131407-89B7-4E90-AE03-A1B84621317D}" srcOrd="0" destOrd="0" presId="urn:microsoft.com/office/officeart/2005/8/layout/cycle2"/>
    <dgm:cxn modelId="{F6A5B691-6CC0-4B6F-8F4C-FC429E9BF981}" type="presParOf" srcId="{141A288F-63DF-4EBC-812E-7208E5397510}" destId="{C44104F8-3BE6-418C-9CD6-F7C751B220CD}" srcOrd="2" destOrd="0" presId="urn:microsoft.com/office/officeart/2005/8/layout/cycle2"/>
    <dgm:cxn modelId="{41323A6D-97CD-4D3A-803A-EC9B986AD19B}" type="presParOf" srcId="{141A288F-63DF-4EBC-812E-7208E5397510}" destId="{9A28DEF9-5122-4DD1-8172-86FD87D04892}" srcOrd="3" destOrd="0" presId="urn:microsoft.com/office/officeart/2005/8/layout/cycle2"/>
    <dgm:cxn modelId="{CE888416-8144-4E24-A531-9401824C0757}" type="presParOf" srcId="{9A28DEF9-5122-4DD1-8172-86FD87D04892}" destId="{CBDB45CB-3AC0-4954-AF25-E9930AEA5A6B}" srcOrd="0" destOrd="0" presId="urn:microsoft.com/office/officeart/2005/8/layout/cycle2"/>
    <dgm:cxn modelId="{C05E5B43-96F3-4748-8E6E-A134EA84F396}" type="presParOf" srcId="{141A288F-63DF-4EBC-812E-7208E5397510}" destId="{26B5EB27-E0DC-4270-A7B7-0C0377A88290}" srcOrd="4" destOrd="0" presId="urn:microsoft.com/office/officeart/2005/8/layout/cycle2"/>
    <dgm:cxn modelId="{0E52C14E-B75E-4AC9-933C-20A8CAC3C3CE}" type="presParOf" srcId="{141A288F-63DF-4EBC-812E-7208E5397510}" destId="{2703EF8A-3E9F-4C9F-85DD-3ED127A73758}" srcOrd="5" destOrd="0" presId="urn:microsoft.com/office/officeart/2005/8/layout/cycle2"/>
    <dgm:cxn modelId="{C81519B2-766A-4AD7-94BD-2A4380F6160F}" type="presParOf" srcId="{2703EF8A-3E9F-4C9F-85DD-3ED127A73758}" destId="{A03CCA7D-2B24-464A-A4AA-6067EA6BDF0D}" srcOrd="0" destOrd="0" presId="urn:microsoft.com/office/officeart/2005/8/layout/cycle2"/>
    <dgm:cxn modelId="{CD3D53F1-8A84-41FD-BA60-844E33FC08AD}" type="presParOf" srcId="{141A288F-63DF-4EBC-812E-7208E5397510}" destId="{95531E42-F62B-4FDE-B706-95F8F4505E37}" srcOrd="6" destOrd="0" presId="urn:microsoft.com/office/officeart/2005/8/layout/cycle2"/>
    <dgm:cxn modelId="{8BCB8299-D3F1-4185-AF0B-2521676ACB0A}" type="presParOf" srcId="{141A288F-63DF-4EBC-812E-7208E5397510}" destId="{C15B1175-9274-4C2F-B160-00396224EDCD}" srcOrd="7" destOrd="0" presId="urn:microsoft.com/office/officeart/2005/8/layout/cycle2"/>
    <dgm:cxn modelId="{7242576E-8D0B-4103-BC1D-EB7A98D01B10}" type="presParOf" srcId="{C15B1175-9274-4C2F-B160-00396224EDCD}" destId="{FFDB5D79-28E1-4371-AF0A-7BC732BA3AC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865F9-1340-432E-B01C-C95C11D51BE6}">
      <dsp:nvSpPr>
        <dsp:cNvPr id="0" name=""/>
        <dsp:cNvSpPr/>
      </dsp:nvSpPr>
      <dsp:spPr>
        <a:xfrm>
          <a:off x="0" y="1308121"/>
          <a:ext cx="1447799" cy="149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Install manually to discover the prompts</a:t>
          </a:r>
          <a:endParaRPr lang="en-US" sz="1800" kern="1200" dirty="0"/>
        </a:p>
      </dsp:txBody>
      <dsp:txXfrm>
        <a:off x="42405" y="1350526"/>
        <a:ext cx="1362989" cy="1413747"/>
      </dsp:txXfrm>
    </dsp:sp>
    <dsp:sp modelId="{C2338FED-034C-40E0-8B97-6E52450719D5}">
      <dsp:nvSpPr>
        <dsp:cNvPr id="0" name=""/>
        <dsp:cNvSpPr/>
      </dsp:nvSpPr>
      <dsp:spPr>
        <a:xfrm>
          <a:off x="1592579" y="1877872"/>
          <a:ext cx="306933" cy="3590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592579" y="1949683"/>
        <a:ext cx="214853" cy="215432"/>
      </dsp:txXfrm>
    </dsp:sp>
    <dsp:sp modelId="{E3D0E467-B320-4082-A932-F6B5C7D2FF74}">
      <dsp:nvSpPr>
        <dsp:cNvPr id="0" name=""/>
        <dsp:cNvSpPr/>
      </dsp:nvSpPr>
      <dsp:spPr>
        <a:xfrm>
          <a:off x="2026919" y="1308121"/>
          <a:ext cx="1447799" cy="149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Figure out the switches for a silent install</a:t>
          </a:r>
          <a:endParaRPr lang="en-US" sz="1800" kern="1200" dirty="0"/>
        </a:p>
      </dsp:txBody>
      <dsp:txXfrm>
        <a:off x="2069324" y="1350526"/>
        <a:ext cx="1362989" cy="1413747"/>
      </dsp:txXfrm>
    </dsp:sp>
    <dsp:sp modelId="{BA301A2F-0704-4FF4-B024-D9ADDF967C2E}">
      <dsp:nvSpPr>
        <dsp:cNvPr id="0" name=""/>
        <dsp:cNvSpPr/>
      </dsp:nvSpPr>
      <dsp:spPr>
        <a:xfrm>
          <a:off x="3619499" y="1877872"/>
          <a:ext cx="306933" cy="3590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619499" y="1949683"/>
        <a:ext cx="214853" cy="215432"/>
      </dsp:txXfrm>
    </dsp:sp>
    <dsp:sp modelId="{26AD585F-B37F-4DBF-8C00-248FC4BD98CC}">
      <dsp:nvSpPr>
        <dsp:cNvPr id="0" name=""/>
        <dsp:cNvSpPr/>
      </dsp:nvSpPr>
      <dsp:spPr>
        <a:xfrm>
          <a:off x="4053839" y="1308121"/>
          <a:ext cx="1447799" cy="149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Run the silent install</a:t>
          </a:r>
          <a:endParaRPr lang="en-US" sz="1800" kern="1200" dirty="0"/>
        </a:p>
      </dsp:txBody>
      <dsp:txXfrm>
        <a:off x="4096244" y="1350526"/>
        <a:ext cx="1362989" cy="1413747"/>
      </dsp:txXfrm>
    </dsp:sp>
    <dsp:sp modelId="{A103A212-87B6-46F5-9691-D746E1A06BE8}">
      <dsp:nvSpPr>
        <dsp:cNvPr id="0" name=""/>
        <dsp:cNvSpPr/>
      </dsp:nvSpPr>
      <dsp:spPr>
        <a:xfrm>
          <a:off x="5646419" y="1877872"/>
          <a:ext cx="306933" cy="3590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646419" y="1949683"/>
        <a:ext cx="214853" cy="215432"/>
      </dsp:txXfrm>
    </dsp:sp>
    <dsp:sp modelId="{6DCE0B32-A73D-48BD-B31D-121401E60EA8}">
      <dsp:nvSpPr>
        <dsp:cNvPr id="0" name=""/>
        <dsp:cNvSpPr/>
      </dsp:nvSpPr>
      <dsp:spPr>
        <a:xfrm>
          <a:off x="6080759" y="1308121"/>
          <a:ext cx="1447799" cy="149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 the install with the app owner</a:t>
          </a:r>
          <a:endParaRPr lang="en-US" sz="1800" kern="1200" dirty="0"/>
        </a:p>
      </dsp:txBody>
      <dsp:txXfrm>
        <a:off x="6123164" y="1350526"/>
        <a:ext cx="1362989" cy="1413747"/>
      </dsp:txXfrm>
    </dsp:sp>
    <dsp:sp modelId="{183832C9-1B43-47C3-A8F1-F59639FC2839}">
      <dsp:nvSpPr>
        <dsp:cNvPr id="0" name=""/>
        <dsp:cNvSpPr/>
      </dsp:nvSpPr>
      <dsp:spPr>
        <a:xfrm>
          <a:off x="7673339" y="1877872"/>
          <a:ext cx="306933" cy="3590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673339" y="1949683"/>
        <a:ext cx="214853" cy="215432"/>
      </dsp:txXfrm>
    </dsp:sp>
    <dsp:sp modelId="{58B81532-D11C-4400-BCC3-EA844D7342BA}">
      <dsp:nvSpPr>
        <dsp:cNvPr id="0" name=""/>
        <dsp:cNvSpPr/>
      </dsp:nvSpPr>
      <dsp:spPr>
        <a:xfrm>
          <a:off x="8107679" y="1308121"/>
          <a:ext cx="1447799" cy="149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Write a script to account for 1,521 extra things</a:t>
          </a:r>
          <a:endParaRPr lang="en-US" sz="1800" kern="1200" dirty="0"/>
        </a:p>
      </dsp:txBody>
      <dsp:txXfrm>
        <a:off x="8150084" y="1350526"/>
        <a:ext cx="1362989" cy="1413747"/>
      </dsp:txXfrm>
    </dsp:sp>
    <dsp:sp modelId="{4E25F2DB-AFE9-4E72-8A65-AA1B5FA383B5}">
      <dsp:nvSpPr>
        <dsp:cNvPr id="0" name=""/>
        <dsp:cNvSpPr/>
      </dsp:nvSpPr>
      <dsp:spPr>
        <a:xfrm>
          <a:off x="9700259" y="1877872"/>
          <a:ext cx="306933" cy="3590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9700259" y="1949683"/>
        <a:ext cx="214853" cy="215432"/>
      </dsp:txXfrm>
    </dsp:sp>
    <dsp:sp modelId="{A34CA4DD-44F1-4619-89E3-4F2A246A2AC6}">
      <dsp:nvSpPr>
        <dsp:cNvPr id="0" name=""/>
        <dsp:cNvSpPr/>
      </dsp:nvSpPr>
      <dsp:spPr>
        <a:xfrm>
          <a:off x="10134599" y="1308121"/>
          <a:ext cx="1447799" cy="14985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Test, test and test again</a:t>
          </a:r>
          <a:endParaRPr lang="en-US" sz="1800" kern="1200" dirty="0"/>
        </a:p>
      </dsp:txBody>
      <dsp:txXfrm>
        <a:off x="10177004" y="1350526"/>
        <a:ext cx="1362989" cy="14137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E0126-3CEA-4B33-A0D2-BFAD08C4B814}">
      <dsp:nvSpPr>
        <dsp:cNvPr id="0" name=""/>
        <dsp:cNvSpPr/>
      </dsp:nvSpPr>
      <dsp:spPr>
        <a:xfrm>
          <a:off x="1553765" y="38227"/>
          <a:ext cx="1464468" cy="14644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Error?</a:t>
          </a:r>
          <a:endParaRPr lang="en-US" sz="1800" kern="1200" dirty="0"/>
        </a:p>
      </dsp:txBody>
      <dsp:txXfrm>
        <a:off x="1768231" y="252693"/>
        <a:ext cx="1035536" cy="1035536"/>
      </dsp:txXfrm>
    </dsp:sp>
    <dsp:sp modelId="{0E31C146-8E68-4C60-B03A-716130594A60}">
      <dsp:nvSpPr>
        <dsp:cNvPr id="0" name=""/>
        <dsp:cNvSpPr/>
      </dsp:nvSpPr>
      <dsp:spPr>
        <a:xfrm rot="2700000">
          <a:off x="2860880" y="1292380"/>
          <a:ext cx="388334" cy="4942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877941" y="1350043"/>
        <a:ext cx="271834" cy="296554"/>
      </dsp:txXfrm>
    </dsp:sp>
    <dsp:sp modelId="{C44104F8-3BE6-418C-9CD6-F7C751B220CD}">
      <dsp:nvSpPr>
        <dsp:cNvPr id="0" name=""/>
        <dsp:cNvSpPr/>
      </dsp:nvSpPr>
      <dsp:spPr>
        <a:xfrm>
          <a:off x="3107403" y="1591865"/>
          <a:ext cx="1464468" cy="14644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Fix it</a:t>
          </a:r>
          <a:endParaRPr lang="en-US" sz="1800" kern="1200" dirty="0"/>
        </a:p>
      </dsp:txBody>
      <dsp:txXfrm>
        <a:off x="3321869" y="1806331"/>
        <a:ext cx="1035536" cy="1035536"/>
      </dsp:txXfrm>
    </dsp:sp>
    <dsp:sp modelId="{9A28DEF9-5122-4DD1-8172-86FD87D04892}">
      <dsp:nvSpPr>
        <dsp:cNvPr id="0" name=""/>
        <dsp:cNvSpPr/>
      </dsp:nvSpPr>
      <dsp:spPr>
        <a:xfrm rot="8100000">
          <a:off x="2876423" y="2846018"/>
          <a:ext cx="388334" cy="4942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975862" y="2903681"/>
        <a:ext cx="271834" cy="296554"/>
      </dsp:txXfrm>
    </dsp:sp>
    <dsp:sp modelId="{26B5EB27-E0DC-4270-A7B7-0C0377A88290}">
      <dsp:nvSpPr>
        <dsp:cNvPr id="0" name=""/>
        <dsp:cNvSpPr/>
      </dsp:nvSpPr>
      <dsp:spPr>
        <a:xfrm>
          <a:off x="1553765" y="3145503"/>
          <a:ext cx="1464468" cy="14644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Not included?</a:t>
          </a:r>
          <a:endParaRPr lang="en-US" sz="1800" kern="1200" dirty="0"/>
        </a:p>
      </dsp:txBody>
      <dsp:txXfrm>
        <a:off x="1768231" y="3359969"/>
        <a:ext cx="1035536" cy="1035536"/>
      </dsp:txXfrm>
    </dsp:sp>
    <dsp:sp modelId="{2703EF8A-3E9F-4C9F-85DD-3ED127A73758}">
      <dsp:nvSpPr>
        <dsp:cNvPr id="0" name=""/>
        <dsp:cNvSpPr/>
      </dsp:nvSpPr>
      <dsp:spPr>
        <a:xfrm rot="13500000">
          <a:off x="1322785" y="2861561"/>
          <a:ext cx="388334" cy="4942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1422224" y="3001602"/>
        <a:ext cx="271834" cy="296554"/>
      </dsp:txXfrm>
    </dsp:sp>
    <dsp:sp modelId="{95531E42-F62B-4FDE-B706-95F8F4505E37}">
      <dsp:nvSpPr>
        <dsp:cNvPr id="0" name=""/>
        <dsp:cNvSpPr/>
      </dsp:nvSpPr>
      <dsp:spPr>
        <a:xfrm>
          <a:off x="127" y="1591865"/>
          <a:ext cx="1464468" cy="14644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Automate it</a:t>
          </a:r>
          <a:endParaRPr lang="en-US" sz="1800" kern="1200" dirty="0"/>
        </a:p>
      </dsp:txBody>
      <dsp:txXfrm>
        <a:off x="214593" y="1806331"/>
        <a:ext cx="1035536" cy="1035536"/>
      </dsp:txXfrm>
    </dsp:sp>
    <dsp:sp modelId="{C15B1175-9274-4C2F-B160-00396224EDCD}">
      <dsp:nvSpPr>
        <dsp:cNvPr id="0" name=""/>
        <dsp:cNvSpPr/>
      </dsp:nvSpPr>
      <dsp:spPr>
        <a:xfrm rot="18900000">
          <a:off x="1307241" y="1307923"/>
          <a:ext cx="388334" cy="4942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324302" y="1447964"/>
        <a:ext cx="271834" cy="296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2/7/2015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2/7/2015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2/7/2015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2/7/2015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7.gif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8.pn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Automating Software Installs with Powershell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Adam bertram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PS&gt;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whoami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114801"/>
          </a:xfrm>
        </p:spPr>
        <p:txBody>
          <a:bodyPr/>
          <a:lstStyle/>
          <a:p>
            <a:r>
              <a:rPr lang="en-US" dirty="0" smtClean="0"/>
              <a:t>Senior Microsoft Systems Consultant</a:t>
            </a:r>
          </a:p>
          <a:p>
            <a:pPr lvl="1"/>
            <a:r>
              <a:rPr lang="en-US" dirty="0" smtClean="0"/>
              <a:t>Lots of Powershell</a:t>
            </a:r>
          </a:p>
          <a:p>
            <a:pPr lvl="1"/>
            <a:r>
              <a:rPr lang="en-US" dirty="0" smtClean="0"/>
              <a:t>System Center (SCCM and SCOM)</a:t>
            </a:r>
          </a:p>
          <a:p>
            <a:r>
              <a:rPr lang="en-US" dirty="0" smtClean="0"/>
              <a:t>Blogger – adamtheautomator.com</a:t>
            </a:r>
          </a:p>
          <a:p>
            <a:r>
              <a:rPr lang="en-US" dirty="0" smtClean="0"/>
              <a:t>Pluralsight and Udemy Online Course Author</a:t>
            </a:r>
          </a:p>
          <a:p>
            <a:r>
              <a:rPr lang="en-US" dirty="0" smtClean="0"/>
              <a:t>Freelance Writer</a:t>
            </a:r>
          </a:p>
          <a:p>
            <a:r>
              <a:rPr lang="en-US" dirty="0" err="1" smtClean="0"/>
              <a:t>Twitterer</a:t>
            </a:r>
            <a:r>
              <a:rPr lang="en-US" dirty="0" smtClean="0"/>
              <a:t> - @</a:t>
            </a:r>
            <a:r>
              <a:rPr lang="en-US" dirty="0" err="1" smtClean="0"/>
              <a:t>adbertram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144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Struggle with Software Installs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8458199" cy="4114801"/>
          </a:xfrm>
        </p:spPr>
        <p:txBody>
          <a:bodyPr>
            <a:normAutofit/>
          </a:bodyPr>
          <a:lstStyle/>
          <a:p>
            <a:r>
              <a:rPr lang="en-US" dirty="0" smtClean="0"/>
              <a:t>Add/Change registry keys after install in both HKLM and HKCU</a:t>
            </a:r>
          </a:p>
          <a:p>
            <a:r>
              <a:rPr lang="en-US" dirty="0" smtClean="0"/>
              <a:t>Copy N files to directories X, Y and Z after install</a:t>
            </a:r>
            <a:endParaRPr lang="en-US" dirty="0"/>
          </a:p>
          <a:p>
            <a:r>
              <a:rPr lang="en-US" dirty="0" smtClean="0"/>
              <a:t>Ensure software XYZ isn’t running before installing</a:t>
            </a:r>
          </a:p>
          <a:p>
            <a:r>
              <a:rPr lang="en-US" dirty="0" smtClean="0"/>
              <a:t>Create a shortcut to software after install named Foo</a:t>
            </a:r>
          </a:p>
          <a:p>
            <a:r>
              <a:rPr lang="en-US" dirty="0" smtClean="0"/>
              <a:t>Import this certificate</a:t>
            </a:r>
          </a:p>
          <a:p>
            <a:r>
              <a:rPr lang="en-US" dirty="0" smtClean="0"/>
              <a:t>Learn each installer’s silent install nuances</a:t>
            </a:r>
          </a:p>
          <a:p>
            <a:r>
              <a:rPr lang="en-US" dirty="0" smtClean="0"/>
              <a:t>…and on and on and 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0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Technologies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981200"/>
            <a:ext cx="7441881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5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Process </a:t>
            </a:r>
            <a:r>
              <a:rPr lang="en-US" dirty="0" smtClean="0"/>
              <a:t> </a:t>
            </a:r>
            <a:r>
              <a:rPr lang="en-US" dirty="0" smtClean="0"/>
              <a:t>For </a:t>
            </a:r>
            <a:r>
              <a:rPr lang="en-US" dirty="0" smtClean="0"/>
              <a:t>a Software Deployment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664103"/>
              </p:ext>
            </p:extLst>
          </p:nvPr>
        </p:nvGraphicFramePr>
        <p:xfrm>
          <a:off x="303212" y="1905000"/>
          <a:ext cx="11582399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Deployment Install with Powershell 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244685"/>
              </p:ext>
            </p:extLst>
          </p:nvPr>
        </p:nvGraphicFramePr>
        <p:xfrm>
          <a:off x="303212" y="1905000"/>
          <a:ext cx="11582399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161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Evolution of Software Deployments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198812" y="3493990"/>
            <a:ext cx="1143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79412" y="1600200"/>
            <a:ext cx="2819400" cy="5031495"/>
            <a:chOff x="379412" y="1600200"/>
            <a:chExt cx="2819400" cy="5031495"/>
          </a:xfrm>
        </p:grpSpPr>
        <p:pic>
          <p:nvPicPr>
            <p:cNvPr id="4" name="Picture 3" descr="Screen Shot 2014-12-11 at 12.10.48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412" y="1752600"/>
              <a:ext cx="2667000" cy="4879095"/>
            </a:xfrm>
            <a:prstGeom prst="rect">
              <a:avLst/>
            </a:prstGeom>
          </p:spPr>
        </p:pic>
        <p:pic>
          <p:nvPicPr>
            <p:cNvPr id="1026" name="Picture 2" descr="http://myitforum.com/cs2/blogs/rbennett806/images/IconVBScript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1612" y="1600200"/>
              <a:ext cx="457200" cy="495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http://upload.wikimedia.org/wikipedia/ru/archive/7/7f/20090126182944!Windows_PowerShell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159" y="3200400"/>
            <a:ext cx="1203227" cy="120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6036133" y="3459113"/>
            <a:ext cx="1143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608352"/>
              </p:ext>
            </p:extLst>
          </p:nvPr>
        </p:nvGraphicFramePr>
        <p:xfrm>
          <a:off x="7389813" y="1905000"/>
          <a:ext cx="4572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76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How I Do Software Installs</a:t>
            </a:r>
            <a:endParaRPr lang="en-US" dirty="0"/>
          </a:p>
        </p:txBody>
      </p:sp>
      <p:pic>
        <p:nvPicPr>
          <p:cNvPr id="4" name="Picture 4" descr="http://upload.wikimedia.org/wikipedia/ru/archive/7/7f/20090126182944!Windows_PowerShell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2362200"/>
            <a:ext cx="3259653" cy="325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28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– Download and Contribute</a:t>
            </a:r>
            <a:endParaRPr lang="en-US" dirty="0"/>
          </a:p>
        </p:txBody>
      </p:sp>
      <p:pic>
        <p:nvPicPr>
          <p:cNvPr id="8" name="Picture 7" descr="github-collab-retina-preview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2209800"/>
            <a:ext cx="2819400" cy="2819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7684" y="5638800"/>
            <a:ext cx="9467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https://github.com/adbertram/SoftwareInstallManager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204</Words>
  <Application>Microsoft Office PowerPoint</Application>
  <PresentationFormat>Custom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Courier New</vt:lpstr>
      <vt:lpstr>Digital Blue Tunnel 16x9</vt:lpstr>
      <vt:lpstr>Automating Software Installs with Powershell</vt:lpstr>
      <vt:lpstr>PS&gt; whoami</vt:lpstr>
      <vt:lpstr>My Struggle with Software Installs</vt:lpstr>
      <vt:lpstr>Install Technologies</vt:lpstr>
      <vt:lpstr>A Typical Process  For a Software Deployment</vt:lpstr>
      <vt:lpstr>Mass Deployment Install with Powershell </vt:lpstr>
      <vt:lpstr>My Evolution of Software Deployments</vt:lpstr>
      <vt:lpstr>Demo – How I Do Software Installs</vt:lpstr>
      <vt:lpstr>Github – Download and Contribute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2015-02-07T23:10:12Z</dcterms:created>
  <dcterms:modified xsi:type="dcterms:W3CDTF">2015-02-08T01:35:11Z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