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6"/>
  </p:sldMasterIdLst>
  <p:notesMasterIdLst>
    <p:notesMasterId r:id="rId25"/>
  </p:notesMasterIdLst>
  <p:handoutMasterIdLst>
    <p:handoutMasterId r:id="rId26"/>
  </p:handoutMasterIdLst>
  <p:sldIdLst>
    <p:sldId id="505" r:id="rId7"/>
    <p:sldId id="506" r:id="rId8"/>
    <p:sldId id="525" r:id="rId9"/>
    <p:sldId id="527" r:id="rId10"/>
    <p:sldId id="528" r:id="rId11"/>
    <p:sldId id="529" r:id="rId12"/>
    <p:sldId id="522" r:id="rId13"/>
    <p:sldId id="513" r:id="rId14"/>
    <p:sldId id="514" r:id="rId15"/>
    <p:sldId id="515" r:id="rId16"/>
    <p:sldId id="517" r:id="rId17"/>
    <p:sldId id="518" r:id="rId18"/>
    <p:sldId id="519" r:id="rId19"/>
    <p:sldId id="520" r:id="rId20"/>
    <p:sldId id="521" r:id="rId21"/>
    <p:sldId id="530" r:id="rId22"/>
    <p:sldId id="531" r:id="rId23"/>
    <p:sldId id="512" r:id="rId24"/>
  </p:sldIdLst>
  <p:sldSz cx="9144000" cy="6858000" type="screen4x3"/>
  <p:notesSz cx="68580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93EF66-F3C5-4F5E-A591-02FFB83993B5}">
          <p14:sldIdLst>
            <p14:sldId id="505"/>
            <p14:sldId id="506"/>
            <p14:sldId id="525"/>
            <p14:sldId id="527"/>
            <p14:sldId id="528"/>
            <p14:sldId id="529"/>
          </p14:sldIdLst>
        </p14:section>
        <p14:section name="Scenario" id="{E2EB56AC-F0CA-409B-A633-AB45B729F34B}">
          <p14:sldIdLst>
            <p14:sldId id="522"/>
            <p14:sldId id="513"/>
            <p14:sldId id="514"/>
            <p14:sldId id="515"/>
            <p14:sldId id="517"/>
            <p14:sldId id="518"/>
            <p14:sldId id="519"/>
            <p14:sldId id="520"/>
            <p14:sldId id="521"/>
          </p14:sldIdLst>
        </p14:section>
        <p14:section name="WrapUp" id="{79F5FA77-2C6A-4919-BFBE-636FA3F21134}">
          <p14:sldIdLst>
            <p14:sldId id="530"/>
            <p14:sldId id="531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 Agulin" initials="PA" lastIdx="1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D55"/>
    <a:srgbClr val="8DC740"/>
    <a:srgbClr val="7D7D7D"/>
    <a:srgbClr val="A3A3A3"/>
    <a:srgbClr val="3567A5"/>
    <a:srgbClr val="D9271A"/>
    <a:srgbClr val="0070C0"/>
    <a:srgbClr val="1E4A4D"/>
    <a:srgbClr val="DA262E"/>
    <a:srgbClr val="09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595" autoAdjust="0"/>
  </p:normalViewPr>
  <p:slideViewPr>
    <p:cSldViewPr>
      <p:cViewPr varScale="1">
        <p:scale>
          <a:sx n="71" d="100"/>
          <a:sy n="71" d="100"/>
        </p:scale>
        <p:origin x="540" y="36"/>
      </p:cViewPr>
      <p:guideLst>
        <p:guide orient="horz" pos="216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3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F16B-BC29-421E-BD37-5AD5E5A9D6F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C3BC7-7088-4F02-B24F-EA78DC4F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4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DA62-292A-4BDA-845B-0AC6F11BF3C8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59FD-69AC-465E-8838-F15748A7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6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Copyright © 2015 </a:t>
            </a:r>
            <a:r>
              <a:rPr lang="en-US" dirty="0" err="1" smtClean="0">
                <a:solidFill>
                  <a:prstClr val="black"/>
                </a:solidFill>
              </a:rPr>
              <a:t>Ipswitch</a:t>
            </a:r>
            <a:r>
              <a:rPr lang="en-US" dirty="0" smtClean="0">
                <a:solidFill>
                  <a:prstClr val="black"/>
                </a:solidFill>
              </a:rPr>
              <a:t> File Transfer. All rights reserved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92E62951-1059-4DE0-9AC2-821E96FA1F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endParaRPr lang="en-US" b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3528" y="5949280"/>
            <a:ext cx="8640960" cy="772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2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0811" y="6561181"/>
            <a:ext cx="4248472" cy="25763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625"/>
            <a:ext cx="7315200" cy="484188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endParaRPr lang="en-US" b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818811"/>
            <a:ext cx="9144000" cy="66573"/>
          </a:xfrm>
          <a:prstGeom prst="rect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8367492" y="6582891"/>
            <a:ext cx="418176" cy="271462"/>
            <a:chOff x="8578322" y="17067"/>
            <a:chExt cx="418176" cy="271462"/>
          </a:xfrm>
        </p:grpSpPr>
        <p:sp>
          <p:nvSpPr>
            <p:cNvPr id="8" name="Freeform 7"/>
            <p:cNvSpPr/>
            <p:nvPr userDrawn="1"/>
          </p:nvSpPr>
          <p:spPr>
            <a:xfrm rot="10800000">
              <a:off x="8578322" y="43922"/>
              <a:ext cx="77521" cy="77523"/>
            </a:xfrm>
            <a:custGeom>
              <a:avLst/>
              <a:gdLst>
                <a:gd name="connsiteX0" fmla="*/ 0 w 265500"/>
                <a:gd name="connsiteY0" fmla="*/ 0 h 265509"/>
                <a:gd name="connsiteX1" fmla="*/ 212001 w 265500"/>
                <a:gd name="connsiteY1" fmla="*/ 260116 h 265509"/>
                <a:gd name="connsiteX2" fmla="*/ 265500 w 265500"/>
                <a:gd name="connsiteY2" fmla="*/ 265509 h 265509"/>
                <a:gd name="connsiteX3" fmla="*/ 0 w 265500"/>
                <a:gd name="connsiteY3" fmla="*/ 265509 h 265509"/>
                <a:gd name="connsiteX4" fmla="*/ 0 w 265500"/>
                <a:gd name="connsiteY4" fmla="*/ 0 h 26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00" h="265509">
                  <a:moveTo>
                    <a:pt x="0" y="0"/>
                  </a:moveTo>
                  <a:cubicBezTo>
                    <a:pt x="0" y="128307"/>
                    <a:pt x="91012" y="235358"/>
                    <a:pt x="212001" y="260116"/>
                  </a:cubicBezTo>
                  <a:lnTo>
                    <a:pt x="265500" y="265509"/>
                  </a:lnTo>
                  <a:lnTo>
                    <a:pt x="0" y="265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>
            <a:xfrm rot="10800000" flipH="1">
              <a:off x="8921462" y="41892"/>
              <a:ext cx="75036" cy="75038"/>
            </a:xfrm>
            <a:custGeom>
              <a:avLst/>
              <a:gdLst>
                <a:gd name="connsiteX0" fmla="*/ 0 w 265500"/>
                <a:gd name="connsiteY0" fmla="*/ 0 h 265509"/>
                <a:gd name="connsiteX1" fmla="*/ 212001 w 265500"/>
                <a:gd name="connsiteY1" fmla="*/ 260116 h 265509"/>
                <a:gd name="connsiteX2" fmla="*/ 265500 w 265500"/>
                <a:gd name="connsiteY2" fmla="*/ 265509 h 265509"/>
                <a:gd name="connsiteX3" fmla="*/ 0 w 265500"/>
                <a:gd name="connsiteY3" fmla="*/ 265509 h 265509"/>
                <a:gd name="connsiteX4" fmla="*/ 0 w 265500"/>
                <a:gd name="connsiteY4" fmla="*/ 0 h 26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00" h="265509">
                  <a:moveTo>
                    <a:pt x="0" y="0"/>
                  </a:moveTo>
                  <a:cubicBezTo>
                    <a:pt x="0" y="128307"/>
                    <a:pt x="91012" y="235358"/>
                    <a:pt x="212001" y="260116"/>
                  </a:cubicBezTo>
                  <a:lnTo>
                    <a:pt x="265500" y="265509"/>
                  </a:lnTo>
                  <a:lnTo>
                    <a:pt x="0" y="265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lide Number Placeholder 5"/>
            <p:cNvSpPr txBox="1">
              <a:spLocks/>
            </p:cNvSpPr>
            <p:nvPr userDrawn="1"/>
          </p:nvSpPr>
          <p:spPr>
            <a:xfrm>
              <a:off x="8655843" y="17067"/>
              <a:ext cx="265619" cy="271462"/>
            </a:xfrm>
            <a:prstGeom prst="roundRect">
              <a:avLst>
                <a:gd name="adj" fmla="val 8164"/>
              </a:avLst>
            </a:prstGeom>
            <a:solidFill>
              <a:srgbClr val="4D1D55"/>
            </a:solidFill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lang="en-IN" sz="12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010" y="6582891"/>
            <a:ext cx="340655" cy="244607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92E62951-1059-4DE0-9AC2-821E96FA1F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http://www.ipswitchft.com/images/assets/ipswitchf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77" y="182866"/>
            <a:ext cx="1138303" cy="6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10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ADAB-011F-6948-8C10-511E97A7442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2599"/>
            <a:ext cx="7812360" cy="58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6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5842992" cy="48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8229600" cy="437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9552" y="6561181"/>
            <a:ext cx="4248472" cy="25763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18" r:id="rId3"/>
    <p:sldLayoutId id="2147483719" r:id="rId4"/>
    <p:sldLayoutId id="214748372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1C75BC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1C75BC"/>
          </a:solidFill>
          <a:latin typeface="Open Sans"/>
          <a:ea typeface="+mn-ea"/>
          <a:cs typeface="Open San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C75BC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437"/>
          <a:stretch/>
        </p:blipFill>
        <p:spPr>
          <a:xfrm>
            <a:off x="-2604" y="-59732"/>
            <a:ext cx="9146604" cy="3632747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3568080" y="4422578"/>
            <a:ext cx="5184576" cy="152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0" dirty="0" smtClean="0">
                <a:solidFill>
                  <a:srgbClr val="4D1D55"/>
                </a:solidFill>
              </a:rPr>
              <a:t>Automating File Transfers Securely</a:t>
            </a:r>
            <a:endParaRPr lang="en-US" sz="2800" b="0" dirty="0">
              <a:solidFill>
                <a:srgbClr val="4D1D55"/>
              </a:solidFill>
            </a:endParaRPr>
          </a:p>
        </p:txBody>
      </p:sp>
      <p:pic>
        <p:nvPicPr>
          <p:cNvPr id="12" name="Picture 2" descr="http://www.ipswitchft.com/images/assets/ipswitchf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53136"/>
            <a:ext cx="2034666" cy="11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1560" y="1772816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3567A5"/>
                </a:solidFill>
              </a:rPr>
              <a:t>Step #2: Making Changes to Files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1026" name="Picture 2" descr="https://photos-6.dropbox.com/t/2/AAAQfCtG6u37EVjxb6cONyLBHATWs2lcHxcxIQfXgVfoZA/12/17296364/png/32x32/1/1437634800/0/2/findreplace.png/COzXnwggASACIAMgBCAFIAYgBygBKAIoBw/O62E-ypODo1Krg-LXEPCQHKl9xkVpGWSvLr11uv6dF0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7" y="2571618"/>
            <a:ext cx="8078291" cy="34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2919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Use </a:t>
            </a:r>
            <a:r>
              <a:rPr lang="en-US" sz="1900" dirty="0" smtClean="0"/>
              <a:t>Get/Add-Content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Script </a:t>
            </a:r>
            <a:r>
              <a:rPr lang="en-US" sz="1900" dirty="0" smtClean="0"/>
              <a:t>Breakdown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73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0794" y="155679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491064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#3: </a:t>
            </a:r>
            <a:r>
              <a:rPr lang="en-US" b="0" dirty="0" smtClean="0">
                <a:solidFill>
                  <a:srgbClr val="3567A5"/>
                </a:solidFill>
              </a:rPr>
              <a:t>Installing </a:t>
            </a:r>
            <a:r>
              <a:rPr lang="en-US" b="0" dirty="0" err="1">
                <a:solidFill>
                  <a:srgbClr val="3567A5"/>
                </a:solidFill>
              </a:rPr>
              <a:t>GnuPG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2050" name="Picture 2" descr="https://photos-3.dropbox.com/t/2/AAD_GlQxCSA1g5JUxX_BzfP1mb4-c6nTY45QwEQL3ZBgiw/12/17296364/png/32x32/1/1437634800/0/2/gnupg.png/COzXnwggASACIAMgBCAFIAYgBygBKAIoBw/1onqsCOcqf-97FauNosGsyORoVsmAru7eLBaIB4nLE4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3" y="1537851"/>
            <a:ext cx="3064879" cy="37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14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45292"/>
            <a:ext cx="2714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491064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#3: </a:t>
            </a:r>
            <a:r>
              <a:rPr lang="en-US" b="0" dirty="0" smtClean="0">
                <a:solidFill>
                  <a:srgbClr val="3567A5"/>
                </a:solidFill>
              </a:rPr>
              <a:t>Writing </a:t>
            </a:r>
            <a:r>
              <a:rPr lang="en-US" b="0" dirty="0">
                <a:solidFill>
                  <a:srgbClr val="3567A5"/>
                </a:solidFill>
              </a:rPr>
              <a:t>the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15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1600" y="1772816"/>
            <a:ext cx="2179599" cy="2070100"/>
            <a:chOff x="485000" y="2432050"/>
            <a:chExt cx="2179599" cy="2070100"/>
          </a:xfrm>
        </p:grpSpPr>
        <p:sp>
          <p:nvSpPr>
            <p:cNvPr id="10" name="Oval 9"/>
            <p:cNvSpPr/>
            <p:nvPr/>
          </p:nvSpPr>
          <p:spPr>
            <a:xfrm>
              <a:off x="539750" y="2432050"/>
              <a:ext cx="2070100" cy="2070100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5000" y="3313211"/>
              <a:ext cx="21795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8DC740"/>
                  </a:solidFill>
                </a:rPr>
                <a:t>Big Learning </a:t>
              </a:r>
              <a:r>
                <a:rPr lang="en-US" sz="1400" b="1" dirty="0">
                  <a:solidFill>
                    <a:srgbClr val="8DC740"/>
                  </a:solidFill>
                </a:rPr>
                <a:t>Curve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32040" y="1628800"/>
            <a:ext cx="2664296" cy="2358132"/>
            <a:chOff x="4201073" y="2393622"/>
            <a:chExt cx="2664296" cy="2358132"/>
          </a:xfrm>
        </p:grpSpPr>
        <p:sp>
          <p:nvSpPr>
            <p:cNvPr id="11" name="Oval 10"/>
            <p:cNvSpPr/>
            <p:nvPr/>
          </p:nvSpPr>
          <p:spPr>
            <a:xfrm>
              <a:off x="4201073" y="2393622"/>
              <a:ext cx="2664296" cy="2358132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0705" y="3418800"/>
              <a:ext cx="2520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>
                  <a:solidFill>
                    <a:srgbClr val="8DC740"/>
                  </a:solidFill>
                </a:rPr>
                <a:t>Cleartext Passwords = Bad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4" y="4829347"/>
            <a:ext cx="7776864" cy="7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#4: Moving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3074" name="Picture 2" descr="https://photos-1.dropbox.com/t/2/AACQlwpcHsWUvGBp2Q-PfiJ9kqgaaUnxtxoxiKwHCT0jvA/12/17296364/png/32x32/1/1437634800/0/2/scp.png/COzXnwggASACIAMgBCAFIAYgBygBKAIoBw/dj8xwD7pszZm6y1yUU0YbfPTg-aoPSmDGBar56mo3PY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3242568"/>
            <a:ext cx="8009681" cy="16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16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02408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 err="1" smtClean="0"/>
              <a:t>WinSCP</a:t>
            </a:r>
            <a:endParaRPr lang="en-US" sz="1900" dirty="0" smtClean="0"/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Sometimes You'll Get </a:t>
            </a:r>
            <a:r>
              <a:rPr lang="en-US" sz="1900" dirty="0" smtClean="0"/>
              <a:t>Lucky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221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Final Script Thoughts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1062" y="2113634"/>
            <a:ext cx="1771650" cy="1771650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45769" y="2113634"/>
            <a:ext cx="1771650" cy="177165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535" y="4149080"/>
            <a:ext cx="138070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8DC740"/>
                </a:solidFill>
                <a:latin typeface="Open Sans"/>
                <a:cs typeface="Open Sans"/>
              </a:rPr>
              <a:t>Some scripts are Hard!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5769" y="4149080"/>
            <a:ext cx="18170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4D1D55"/>
                </a:solidFill>
                <a:latin typeface="Open Sans"/>
                <a:cs typeface="Open Sans"/>
              </a:rPr>
              <a:t>Scripts Can Solve Lots of </a:t>
            </a:r>
            <a:r>
              <a:rPr lang="en-US" sz="1400" b="1" dirty="0" smtClean="0">
                <a:solidFill>
                  <a:srgbClr val="4D1D55"/>
                </a:solidFill>
                <a:latin typeface="Open Sans"/>
                <a:cs typeface="Open Sans"/>
              </a:rPr>
              <a:t>Problems</a:t>
            </a:r>
            <a:endParaRPr lang="en-US" sz="1400" b="1" dirty="0">
              <a:solidFill>
                <a:srgbClr val="4D1D55"/>
              </a:solidFill>
              <a:latin typeface="Open Sans"/>
              <a:cs typeface="Open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2657" y="2647070"/>
            <a:ext cx="755972" cy="769567"/>
            <a:chOff x="646801" y="5452385"/>
            <a:chExt cx="967590" cy="984990"/>
          </a:xfrm>
          <a:solidFill>
            <a:schemeClr val="bg1"/>
          </a:solidFill>
        </p:grpSpPr>
        <p:sp>
          <p:nvSpPr>
            <p:cNvPr id="13" name="Freeform 12"/>
            <p:cNvSpPr/>
            <p:nvPr/>
          </p:nvSpPr>
          <p:spPr>
            <a:xfrm rot="5400000" flipH="1">
              <a:off x="717856" y="5387722"/>
              <a:ext cx="394772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9804" y="5742612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1145368" y="5384526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763702">
              <a:off x="1161103" y="5900493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24901" y="2722448"/>
            <a:ext cx="793491" cy="706552"/>
            <a:chOff x="-2916832" y="2960497"/>
            <a:chExt cx="912813" cy="812800"/>
          </a:xfrm>
          <a:solidFill>
            <a:schemeClr val="bg1"/>
          </a:solidFill>
        </p:grpSpPr>
        <p:sp>
          <p:nvSpPr>
            <p:cNvPr id="30" name="Freeform 175"/>
            <p:cNvSpPr>
              <a:spLocks noEditPoints="1"/>
            </p:cNvSpPr>
            <p:nvPr/>
          </p:nvSpPr>
          <p:spPr bwMode="auto">
            <a:xfrm>
              <a:off x="-2916832" y="2960497"/>
              <a:ext cx="912813" cy="812800"/>
            </a:xfrm>
            <a:custGeom>
              <a:avLst/>
              <a:gdLst>
                <a:gd name="T0" fmla="*/ 36 w 1151"/>
                <a:gd name="T1" fmla="*/ 0 h 1023"/>
                <a:gd name="T2" fmla="*/ 15 w 1151"/>
                <a:gd name="T3" fmla="*/ 6 h 1023"/>
                <a:gd name="T4" fmla="*/ 3 w 1151"/>
                <a:gd name="T5" fmla="*/ 22 h 1023"/>
                <a:gd name="T6" fmla="*/ 0 w 1151"/>
                <a:gd name="T7" fmla="*/ 986 h 1023"/>
                <a:gd name="T8" fmla="*/ 3 w 1151"/>
                <a:gd name="T9" fmla="*/ 1000 h 1023"/>
                <a:gd name="T10" fmla="*/ 15 w 1151"/>
                <a:gd name="T11" fmla="*/ 1017 h 1023"/>
                <a:gd name="T12" fmla="*/ 36 w 1151"/>
                <a:gd name="T13" fmla="*/ 1023 h 1023"/>
                <a:gd name="T14" fmla="*/ 1121 w 1151"/>
                <a:gd name="T15" fmla="*/ 1022 h 1023"/>
                <a:gd name="T16" fmla="*/ 1140 w 1151"/>
                <a:gd name="T17" fmla="*/ 1012 h 1023"/>
                <a:gd name="T18" fmla="*/ 1151 w 1151"/>
                <a:gd name="T19" fmla="*/ 994 h 1023"/>
                <a:gd name="T20" fmla="*/ 1151 w 1151"/>
                <a:gd name="T21" fmla="*/ 36 h 1023"/>
                <a:gd name="T22" fmla="*/ 1144 w 1151"/>
                <a:gd name="T23" fmla="*/ 15 h 1023"/>
                <a:gd name="T24" fmla="*/ 1129 w 1151"/>
                <a:gd name="T25" fmla="*/ 2 h 1023"/>
                <a:gd name="T26" fmla="*/ 1115 w 1151"/>
                <a:gd name="T27" fmla="*/ 0 h 1023"/>
                <a:gd name="T28" fmla="*/ 896 w 1151"/>
                <a:gd name="T29" fmla="*/ 79 h 1023"/>
                <a:gd name="T30" fmla="*/ 921 w 1151"/>
                <a:gd name="T31" fmla="*/ 93 h 1023"/>
                <a:gd name="T32" fmla="*/ 933 w 1151"/>
                <a:gd name="T33" fmla="*/ 118 h 1023"/>
                <a:gd name="T34" fmla="*/ 933 w 1151"/>
                <a:gd name="T35" fmla="*/ 137 h 1023"/>
                <a:gd name="T36" fmla="*/ 921 w 1151"/>
                <a:gd name="T37" fmla="*/ 161 h 1023"/>
                <a:gd name="T38" fmla="*/ 896 w 1151"/>
                <a:gd name="T39" fmla="*/ 175 h 1023"/>
                <a:gd name="T40" fmla="*/ 876 w 1151"/>
                <a:gd name="T41" fmla="*/ 175 h 1023"/>
                <a:gd name="T42" fmla="*/ 851 w 1151"/>
                <a:gd name="T43" fmla="*/ 161 h 1023"/>
                <a:gd name="T44" fmla="*/ 838 w 1151"/>
                <a:gd name="T45" fmla="*/ 137 h 1023"/>
                <a:gd name="T46" fmla="*/ 838 w 1151"/>
                <a:gd name="T47" fmla="*/ 118 h 1023"/>
                <a:gd name="T48" fmla="*/ 851 w 1151"/>
                <a:gd name="T49" fmla="*/ 93 h 1023"/>
                <a:gd name="T50" fmla="*/ 876 w 1151"/>
                <a:gd name="T51" fmla="*/ 79 h 1023"/>
                <a:gd name="T52" fmla="*/ 742 w 1151"/>
                <a:gd name="T53" fmla="*/ 79 h 1023"/>
                <a:gd name="T54" fmla="*/ 762 w 1151"/>
                <a:gd name="T55" fmla="*/ 82 h 1023"/>
                <a:gd name="T56" fmla="*/ 784 w 1151"/>
                <a:gd name="T57" fmla="*/ 99 h 1023"/>
                <a:gd name="T58" fmla="*/ 792 w 1151"/>
                <a:gd name="T59" fmla="*/ 127 h 1023"/>
                <a:gd name="T60" fmla="*/ 787 w 1151"/>
                <a:gd name="T61" fmla="*/ 146 h 1023"/>
                <a:gd name="T62" fmla="*/ 770 w 1151"/>
                <a:gd name="T63" fmla="*/ 168 h 1023"/>
                <a:gd name="T64" fmla="*/ 742 w 1151"/>
                <a:gd name="T65" fmla="*/ 175 h 1023"/>
                <a:gd name="T66" fmla="*/ 724 w 1151"/>
                <a:gd name="T67" fmla="*/ 172 h 1023"/>
                <a:gd name="T68" fmla="*/ 702 w 1151"/>
                <a:gd name="T69" fmla="*/ 154 h 1023"/>
                <a:gd name="T70" fmla="*/ 694 w 1151"/>
                <a:gd name="T71" fmla="*/ 127 h 1023"/>
                <a:gd name="T72" fmla="*/ 699 w 1151"/>
                <a:gd name="T73" fmla="*/ 109 h 1023"/>
                <a:gd name="T74" fmla="*/ 716 w 1151"/>
                <a:gd name="T75" fmla="*/ 87 h 1023"/>
                <a:gd name="T76" fmla="*/ 742 w 1151"/>
                <a:gd name="T77" fmla="*/ 79 h 1023"/>
                <a:gd name="T78" fmla="*/ 73 w 1151"/>
                <a:gd name="T79" fmla="*/ 949 h 1023"/>
                <a:gd name="T80" fmla="*/ 1078 w 1151"/>
                <a:gd name="T81" fmla="*/ 949 h 1023"/>
                <a:gd name="T82" fmla="*/ 1020 w 1151"/>
                <a:gd name="T83" fmla="*/ 175 h 1023"/>
                <a:gd name="T84" fmla="*/ 995 w 1151"/>
                <a:gd name="T85" fmla="*/ 161 h 1023"/>
                <a:gd name="T86" fmla="*/ 981 w 1151"/>
                <a:gd name="T87" fmla="*/ 137 h 1023"/>
                <a:gd name="T88" fmla="*/ 981 w 1151"/>
                <a:gd name="T89" fmla="*/ 118 h 1023"/>
                <a:gd name="T90" fmla="*/ 995 w 1151"/>
                <a:gd name="T91" fmla="*/ 93 h 1023"/>
                <a:gd name="T92" fmla="*/ 1020 w 1151"/>
                <a:gd name="T93" fmla="*/ 79 h 1023"/>
                <a:gd name="T94" fmla="*/ 1039 w 1151"/>
                <a:gd name="T95" fmla="*/ 79 h 1023"/>
                <a:gd name="T96" fmla="*/ 1064 w 1151"/>
                <a:gd name="T97" fmla="*/ 93 h 1023"/>
                <a:gd name="T98" fmla="*/ 1078 w 1151"/>
                <a:gd name="T99" fmla="*/ 118 h 1023"/>
                <a:gd name="T100" fmla="*/ 1078 w 1151"/>
                <a:gd name="T101" fmla="*/ 137 h 1023"/>
                <a:gd name="T102" fmla="*/ 1064 w 1151"/>
                <a:gd name="T103" fmla="*/ 161 h 1023"/>
                <a:gd name="T104" fmla="*/ 1039 w 1151"/>
                <a:gd name="T105" fmla="*/ 175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1" h="1023">
                  <a:moveTo>
                    <a:pt x="1115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3" y="1000"/>
                  </a:lnTo>
                  <a:lnTo>
                    <a:pt x="6" y="1006"/>
                  </a:lnTo>
                  <a:lnTo>
                    <a:pt x="11" y="1012"/>
                  </a:lnTo>
                  <a:lnTo>
                    <a:pt x="15" y="1017"/>
                  </a:lnTo>
                  <a:lnTo>
                    <a:pt x="22" y="1020"/>
                  </a:lnTo>
                  <a:lnTo>
                    <a:pt x="29" y="1022"/>
                  </a:lnTo>
                  <a:lnTo>
                    <a:pt x="36" y="1023"/>
                  </a:lnTo>
                  <a:lnTo>
                    <a:pt x="1115" y="1023"/>
                  </a:lnTo>
                  <a:lnTo>
                    <a:pt x="1115" y="1023"/>
                  </a:lnTo>
                  <a:lnTo>
                    <a:pt x="1121" y="1022"/>
                  </a:lnTo>
                  <a:lnTo>
                    <a:pt x="1129" y="1020"/>
                  </a:lnTo>
                  <a:lnTo>
                    <a:pt x="1135" y="1017"/>
                  </a:lnTo>
                  <a:lnTo>
                    <a:pt x="1140" y="1012"/>
                  </a:lnTo>
                  <a:lnTo>
                    <a:pt x="1144" y="1006"/>
                  </a:lnTo>
                  <a:lnTo>
                    <a:pt x="1147" y="1000"/>
                  </a:lnTo>
                  <a:lnTo>
                    <a:pt x="1151" y="994"/>
                  </a:lnTo>
                  <a:lnTo>
                    <a:pt x="1151" y="986"/>
                  </a:lnTo>
                  <a:lnTo>
                    <a:pt x="1151" y="36"/>
                  </a:lnTo>
                  <a:lnTo>
                    <a:pt x="1151" y="36"/>
                  </a:lnTo>
                  <a:lnTo>
                    <a:pt x="1151" y="28"/>
                  </a:lnTo>
                  <a:lnTo>
                    <a:pt x="1147" y="22"/>
                  </a:lnTo>
                  <a:lnTo>
                    <a:pt x="1144" y="15"/>
                  </a:lnTo>
                  <a:lnTo>
                    <a:pt x="1140" y="9"/>
                  </a:lnTo>
                  <a:lnTo>
                    <a:pt x="1135" y="6"/>
                  </a:lnTo>
                  <a:lnTo>
                    <a:pt x="1129" y="2"/>
                  </a:lnTo>
                  <a:lnTo>
                    <a:pt x="1121" y="0"/>
                  </a:lnTo>
                  <a:lnTo>
                    <a:pt x="1115" y="0"/>
                  </a:lnTo>
                  <a:lnTo>
                    <a:pt x="1115" y="0"/>
                  </a:lnTo>
                  <a:close/>
                  <a:moveTo>
                    <a:pt x="887" y="79"/>
                  </a:moveTo>
                  <a:lnTo>
                    <a:pt x="887" y="79"/>
                  </a:lnTo>
                  <a:lnTo>
                    <a:pt x="896" y="79"/>
                  </a:lnTo>
                  <a:lnTo>
                    <a:pt x="905" y="82"/>
                  </a:lnTo>
                  <a:lnTo>
                    <a:pt x="913" y="87"/>
                  </a:lnTo>
                  <a:lnTo>
                    <a:pt x="921" y="93"/>
                  </a:lnTo>
                  <a:lnTo>
                    <a:pt x="927" y="99"/>
                  </a:lnTo>
                  <a:lnTo>
                    <a:pt x="932" y="109"/>
                  </a:lnTo>
                  <a:lnTo>
                    <a:pt x="933" y="118"/>
                  </a:lnTo>
                  <a:lnTo>
                    <a:pt x="935" y="127"/>
                  </a:lnTo>
                  <a:lnTo>
                    <a:pt x="935" y="127"/>
                  </a:lnTo>
                  <a:lnTo>
                    <a:pt x="933" y="137"/>
                  </a:lnTo>
                  <a:lnTo>
                    <a:pt x="932" y="146"/>
                  </a:lnTo>
                  <a:lnTo>
                    <a:pt x="927" y="154"/>
                  </a:lnTo>
                  <a:lnTo>
                    <a:pt x="921" y="161"/>
                  </a:lnTo>
                  <a:lnTo>
                    <a:pt x="913" y="168"/>
                  </a:lnTo>
                  <a:lnTo>
                    <a:pt x="905" y="172"/>
                  </a:lnTo>
                  <a:lnTo>
                    <a:pt x="896" y="175"/>
                  </a:lnTo>
                  <a:lnTo>
                    <a:pt x="887" y="175"/>
                  </a:lnTo>
                  <a:lnTo>
                    <a:pt x="887" y="175"/>
                  </a:lnTo>
                  <a:lnTo>
                    <a:pt x="876" y="175"/>
                  </a:lnTo>
                  <a:lnTo>
                    <a:pt x="866" y="172"/>
                  </a:lnTo>
                  <a:lnTo>
                    <a:pt x="859" y="168"/>
                  </a:lnTo>
                  <a:lnTo>
                    <a:pt x="851" y="161"/>
                  </a:lnTo>
                  <a:lnTo>
                    <a:pt x="846" y="154"/>
                  </a:lnTo>
                  <a:lnTo>
                    <a:pt x="842" y="146"/>
                  </a:lnTo>
                  <a:lnTo>
                    <a:pt x="838" y="137"/>
                  </a:lnTo>
                  <a:lnTo>
                    <a:pt x="837" y="127"/>
                  </a:lnTo>
                  <a:lnTo>
                    <a:pt x="837" y="127"/>
                  </a:lnTo>
                  <a:lnTo>
                    <a:pt x="838" y="118"/>
                  </a:lnTo>
                  <a:lnTo>
                    <a:pt x="842" y="109"/>
                  </a:lnTo>
                  <a:lnTo>
                    <a:pt x="846" y="99"/>
                  </a:lnTo>
                  <a:lnTo>
                    <a:pt x="851" y="93"/>
                  </a:lnTo>
                  <a:lnTo>
                    <a:pt x="859" y="87"/>
                  </a:lnTo>
                  <a:lnTo>
                    <a:pt x="866" y="82"/>
                  </a:lnTo>
                  <a:lnTo>
                    <a:pt x="876" y="79"/>
                  </a:lnTo>
                  <a:lnTo>
                    <a:pt x="887" y="79"/>
                  </a:lnTo>
                  <a:lnTo>
                    <a:pt x="887" y="79"/>
                  </a:lnTo>
                  <a:close/>
                  <a:moveTo>
                    <a:pt x="742" y="79"/>
                  </a:moveTo>
                  <a:lnTo>
                    <a:pt x="742" y="79"/>
                  </a:lnTo>
                  <a:lnTo>
                    <a:pt x="753" y="79"/>
                  </a:lnTo>
                  <a:lnTo>
                    <a:pt x="762" y="82"/>
                  </a:lnTo>
                  <a:lnTo>
                    <a:pt x="770" y="87"/>
                  </a:lnTo>
                  <a:lnTo>
                    <a:pt x="778" y="93"/>
                  </a:lnTo>
                  <a:lnTo>
                    <a:pt x="784" y="99"/>
                  </a:lnTo>
                  <a:lnTo>
                    <a:pt x="787" y="109"/>
                  </a:lnTo>
                  <a:lnTo>
                    <a:pt x="790" y="118"/>
                  </a:lnTo>
                  <a:lnTo>
                    <a:pt x="792" y="127"/>
                  </a:lnTo>
                  <a:lnTo>
                    <a:pt x="792" y="127"/>
                  </a:lnTo>
                  <a:lnTo>
                    <a:pt x="790" y="137"/>
                  </a:lnTo>
                  <a:lnTo>
                    <a:pt x="787" y="146"/>
                  </a:lnTo>
                  <a:lnTo>
                    <a:pt x="784" y="154"/>
                  </a:lnTo>
                  <a:lnTo>
                    <a:pt x="778" y="161"/>
                  </a:lnTo>
                  <a:lnTo>
                    <a:pt x="770" y="168"/>
                  </a:lnTo>
                  <a:lnTo>
                    <a:pt x="762" y="172"/>
                  </a:lnTo>
                  <a:lnTo>
                    <a:pt x="753" y="175"/>
                  </a:lnTo>
                  <a:lnTo>
                    <a:pt x="742" y="175"/>
                  </a:lnTo>
                  <a:lnTo>
                    <a:pt x="742" y="175"/>
                  </a:lnTo>
                  <a:lnTo>
                    <a:pt x="733" y="175"/>
                  </a:lnTo>
                  <a:lnTo>
                    <a:pt x="724" y="172"/>
                  </a:lnTo>
                  <a:lnTo>
                    <a:pt x="716" y="168"/>
                  </a:lnTo>
                  <a:lnTo>
                    <a:pt x="708" y="161"/>
                  </a:lnTo>
                  <a:lnTo>
                    <a:pt x="702" y="154"/>
                  </a:lnTo>
                  <a:lnTo>
                    <a:pt x="699" y="146"/>
                  </a:lnTo>
                  <a:lnTo>
                    <a:pt x="696" y="137"/>
                  </a:lnTo>
                  <a:lnTo>
                    <a:pt x="694" y="127"/>
                  </a:lnTo>
                  <a:lnTo>
                    <a:pt x="694" y="127"/>
                  </a:lnTo>
                  <a:lnTo>
                    <a:pt x="696" y="118"/>
                  </a:lnTo>
                  <a:lnTo>
                    <a:pt x="699" y="109"/>
                  </a:lnTo>
                  <a:lnTo>
                    <a:pt x="702" y="99"/>
                  </a:lnTo>
                  <a:lnTo>
                    <a:pt x="708" y="93"/>
                  </a:lnTo>
                  <a:lnTo>
                    <a:pt x="716" y="87"/>
                  </a:lnTo>
                  <a:lnTo>
                    <a:pt x="724" y="82"/>
                  </a:lnTo>
                  <a:lnTo>
                    <a:pt x="733" y="79"/>
                  </a:lnTo>
                  <a:lnTo>
                    <a:pt x="742" y="79"/>
                  </a:lnTo>
                  <a:lnTo>
                    <a:pt x="742" y="79"/>
                  </a:lnTo>
                  <a:close/>
                  <a:moveTo>
                    <a:pt x="1078" y="949"/>
                  </a:moveTo>
                  <a:lnTo>
                    <a:pt x="73" y="949"/>
                  </a:lnTo>
                  <a:lnTo>
                    <a:pt x="73" y="255"/>
                  </a:lnTo>
                  <a:lnTo>
                    <a:pt x="1078" y="255"/>
                  </a:lnTo>
                  <a:lnTo>
                    <a:pt x="1078" y="949"/>
                  </a:lnTo>
                  <a:close/>
                  <a:moveTo>
                    <a:pt x="1029" y="175"/>
                  </a:moveTo>
                  <a:lnTo>
                    <a:pt x="1029" y="175"/>
                  </a:lnTo>
                  <a:lnTo>
                    <a:pt x="1020" y="175"/>
                  </a:lnTo>
                  <a:lnTo>
                    <a:pt x="1011" y="172"/>
                  </a:lnTo>
                  <a:lnTo>
                    <a:pt x="1002" y="168"/>
                  </a:lnTo>
                  <a:lnTo>
                    <a:pt x="995" y="161"/>
                  </a:lnTo>
                  <a:lnTo>
                    <a:pt x="989" y="154"/>
                  </a:lnTo>
                  <a:lnTo>
                    <a:pt x="984" y="146"/>
                  </a:lnTo>
                  <a:lnTo>
                    <a:pt x="981" y="137"/>
                  </a:lnTo>
                  <a:lnTo>
                    <a:pt x="980" y="127"/>
                  </a:lnTo>
                  <a:lnTo>
                    <a:pt x="980" y="127"/>
                  </a:lnTo>
                  <a:lnTo>
                    <a:pt x="981" y="118"/>
                  </a:lnTo>
                  <a:lnTo>
                    <a:pt x="984" y="109"/>
                  </a:lnTo>
                  <a:lnTo>
                    <a:pt x="989" y="99"/>
                  </a:lnTo>
                  <a:lnTo>
                    <a:pt x="995" y="93"/>
                  </a:lnTo>
                  <a:lnTo>
                    <a:pt x="1002" y="87"/>
                  </a:lnTo>
                  <a:lnTo>
                    <a:pt x="1011" y="82"/>
                  </a:lnTo>
                  <a:lnTo>
                    <a:pt x="1020" y="79"/>
                  </a:lnTo>
                  <a:lnTo>
                    <a:pt x="1029" y="79"/>
                  </a:lnTo>
                  <a:lnTo>
                    <a:pt x="1029" y="79"/>
                  </a:lnTo>
                  <a:lnTo>
                    <a:pt x="1039" y="79"/>
                  </a:lnTo>
                  <a:lnTo>
                    <a:pt x="1048" y="82"/>
                  </a:lnTo>
                  <a:lnTo>
                    <a:pt x="1056" y="87"/>
                  </a:lnTo>
                  <a:lnTo>
                    <a:pt x="1064" y="93"/>
                  </a:lnTo>
                  <a:lnTo>
                    <a:pt x="1070" y="99"/>
                  </a:lnTo>
                  <a:lnTo>
                    <a:pt x="1074" y="109"/>
                  </a:lnTo>
                  <a:lnTo>
                    <a:pt x="1078" y="118"/>
                  </a:lnTo>
                  <a:lnTo>
                    <a:pt x="1078" y="127"/>
                  </a:lnTo>
                  <a:lnTo>
                    <a:pt x="1078" y="127"/>
                  </a:lnTo>
                  <a:lnTo>
                    <a:pt x="1078" y="137"/>
                  </a:lnTo>
                  <a:lnTo>
                    <a:pt x="1074" y="146"/>
                  </a:lnTo>
                  <a:lnTo>
                    <a:pt x="1070" y="154"/>
                  </a:lnTo>
                  <a:lnTo>
                    <a:pt x="1064" y="161"/>
                  </a:lnTo>
                  <a:lnTo>
                    <a:pt x="1056" y="168"/>
                  </a:lnTo>
                  <a:lnTo>
                    <a:pt x="1048" y="172"/>
                  </a:lnTo>
                  <a:lnTo>
                    <a:pt x="1039" y="175"/>
                  </a:lnTo>
                  <a:lnTo>
                    <a:pt x="1029" y="175"/>
                  </a:lnTo>
                  <a:lnTo>
                    <a:pt x="1029" y="1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Freeform 176"/>
            <p:cNvSpPr>
              <a:spLocks/>
            </p:cNvSpPr>
            <p:nvPr/>
          </p:nvSpPr>
          <p:spPr bwMode="auto">
            <a:xfrm>
              <a:off x="-2786657" y="3308160"/>
              <a:ext cx="214313" cy="271463"/>
            </a:xfrm>
            <a:custGeom>
              <a:avLst/>
              <a:gdLst>
                <a:gd name="T0" fmla="*/ 226 w 268"/>
                <a:gd name="T1" fmla="*/ 341 h 341"/>
                <a:gd name="T2" fmla="*/ 226 w 268"/>
                <a:gd name="T3" fmla="*/ 341 h 341"/>
                <a:gd name="T4" fmla="*/ 222 w 268"/>
                <a:gd name="T5" fmla="*/ 341 h 341"/>
                <a:gd name="T6" fmla="*/ 215 w 268"/>
                <a:gd name="T7" fmla="*/ 340 h 341"/>
                <a:gd name="T8" fmla="*/ 209 w 268"/>
                <a:gd name="T9" fmla="*/ 338 h 341"/>
                <a:gd name="T10" fmla="*/ 203 w 268"/>
                <a:gd name="T11" fmla="*/ 335 h 341"/>
                <a:gd name="T12" fmla="*/ 18 w 268"/>
                <a:gd name="T13" fmla="*/ 205 h 341"/>
                <a:gd name="T14" fmla="*/ 18 w 268"/>
                <a:gd name="T15" fmla="*/ 205 h 341"/>
                <a:gd name="T16" fmla="*/ 10 w 268"/>
                <a:gd name="T17" fmla="*/ 199 h 341"/>
                <a:gd name="T18" fmla="*/ 4 w 268"/>
                <a:gd name="T19" fmla="*/ 189 h 341"/>
                <a:gd name="T20" fmla="*/ 1 w 268"/>
                <a:gd name="T21" fmla="*/ 182 h 341"/>
                <a:gd name="T22" fmla="*/ 0 w 268"/>
                <a:gd name="T23" fmla="*/ 171 h 341"/>
                <a:gd name="T24" fmla="*/ 0 w 268"/>
                <a:gd name="T25" fmla="*/ 171 h 341"/>
                <a:gd name="T26" fmla="*/ 1 w 268"/>
                <a:gd name="T27" fmla="*/ 161 h 341"/>
                <a:gd name="T28" fmla="*/ 4 w 268"/>
                <a:gd name="T29" fmla="*/ 152 h 341"/>
                <a:gd name="T30" fmla="*/ 10 w 268"/>
                <a:gd name="T31" fmla="*/ 143 h 341"/>
                <a:gd name="T32" fmla="*/ 18 w 268"/>
                <a:gd name="T33" fmla="*/ 137 h 341"/>
                <a:gd name="T34" fmla="*/ 203 w 268"/>
                <a:gd name="T35" fmla="*/ 8 h 341"/>
                <a:gd name="T36" fmla="*/ 203 w 268"/>
                <a:gd name="T37" fmla="*/ 8 h 341"/>
                <a:gd name="T38" fmla="*/ 211 w 268"/>
                <a:gd name="T39" fmla="*/ 3 h 341"/>
                <a:gd name="T40" fmla="*/ 218 w 268"/>
                <a:gd name="T41" fmla="*/ 1 h 341"/>
                <a:gd name="T42" fmla="*/ 226 w 268"/>
                <a:gd name="T43" fmla="*/ 0 h 341"/>
                <a:gd name="T44" fmla="*/ 234 w 268"/>
                <a:gd name="T45" fmla="*/ 0 h 341"/>
                <a:gd name="T46" fmla="*/ 242 w 268"/>
                <a:gd name="T47" fmla="*/ 3 h 341"/>
                <a:gd name="T48" fmla="*/ 250 w 268"/>
                <a:gd name="T49" fmla="*/ 6 h 341"/>
                <a:gd name="T50" fmla="*/ 256 w 268"/>
                <a:gd name="T51" fmla="*/ 11 h 341"/>
                <a:gd name="T52" fmla="*/ 260 w 268"/>
                <a:gd name="T53" fmla="*/ 17 h 341"/>
                <a:gd name="T54" fmla="*/ 260 w 268"/>
                <a:gd name="T55" fmla="*/ 17 h 341"/>
                <a:gd name="T56" fmla="*/ 265 w 268"/>
                <a:gd name="T57" fmla="*/ 25 h 341"/>
                <a:gd name="T58" fmla="*/ 268 w 268"/>
                <a:gd name="T59" fmla="*/ 32 h 341"/>
                <a:gd name="T60" fmla="*/ 268 w 268"/>
                <a:gd name="T61" fmla="*/ 40 h 341"/>
                <a:gd name="T62" fmla="*/ 268 w 268"/>
                <a:gd name="T63" fmla="*/ 48 h 341"/>
                <a:gd name="T64" fmla="*/ 265 w 268"/>
                <a:gd name="T65" fmla="*/ 56 h 341"/>
                <a:gd name="T66" fmla="*/ 262 w 268"/>
                <a:gd name="T67" fmla="*/ 64 h 341"/>
                <a:gd name="T68" fmla="*/ 257 w 268"/>
                <a:gd name="T69" fmla="*/ 70 h 341"/>
                <a:gd name="T70" fmla="*/ 251 w 268"/>
                <a:gd name="T71" fmla="*/ 76 h 341"/>
                <a:gd name="T72" fmla="*/ 114 w 268"/>
                <a:gd name="T73" fmla="*/ 171 h 341"/>
                <a:gd name="T74" fmla="*/ 251 w 268"/>
                <a:gd name="T75" fmla="*/ 267 h 341"/>
                <a:gd name="T76" fmla="*/ 251 w 268"/>
                <a:gd name="T77" fmla="*/ 267 h 341"/>
                <a:gd name="T78" fmla="*/ 257 w 268"/>
                <a:gd name="T79" fmla="*/ 272 h 341"/>
                <a:gd name="T80" fmla="*/ 262 w 268"/>
                <a:gd name="T81" fmla="*/ 278 h 341"/>
                <a:gd name="T82" fmla="*/ 265 w 268"/>
                <a:gd name="T83" fmla="*/ 286 h 341"/>
                <a:gd name="T84" fmla="*/ 268 w 268"/>
                <a:gd name="T85" fmla="*/ 293 h 341"/>
                <a:gd name="T86" fmla="*/ 268 w 268"/>
                <a:gd name="T87" fmla="*/ 301 h 341"/>
                <a:gd name="T88" fmla="*/ 268 w 268"/>
                <a:gd name="T89" fmla="*/ 309 h 341"/>
                <a:gd name="T90" fmla="*/ 265 w 268"/>
                <a:gd name="T91" fmla="*/ 317 h 341"/>
                <a:gd name="T92" fmla="*/ 260 w 268"/>
                <a:gd name="T93" fmla="*/ 324 h 341"/>
                <a:gd name="T94" fmla="*/ 260 w 268"/>
                <a:gd name="T95" fmla="*/ 324 h 341"/>
                <a:gd name="T96" fmla="*/ 254 w 268"/>
                <a:gd name="T97" fmla="*/ 332 h 341"/>
                <a:gd name="T98" fmla="*/ 246 w 268"/>
                <a:gd name="T99" fmla="*/ 337 h 341"/>
                <a:gd name="T100" fmla="*/ 237 w 268"/>
                <a:gd name="T101" fmla="*/ 341 h 341"/>
                <a:gd name="T102" fmla="*/ 226 w 268"/>
                <a:gd name="T103" fmla="*/ 341 h 341"/>
                <a:gd name="T104" fmla="*/ 226 w 268"/>
                <a:gd name="T10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341">
                  <a:moveTo>
                    <a:pt x="226" y="341"/>
                  </a:moveTo>
                  <a:lnTo>
                    <a:pt x="226" y="341"/>
                  </a:lnTo>
                  <a:lnTo>
                    <a:pt x="222" y="341"/>
                  </a:lnTo>
                  <a:lnTo>
                    <a:pt x="215" y="340"/>
                  </a:lnTo>
                  <a:lnTo>
                    <a:pt x="209" y="338"/>
                  </a:lnTo>
                  <a:lnTo>
                    <a:pt x="203" y="335"/>
                  </a:lnTo>
                  <a:lnTo>
                    <a:pt x="18" y="205"/>
                  </a:lnTo>
                  <a:lnTo>
                    <a:pt x="18" y="205"/>
                  </a:lnTo>
                  <a:lnTo>
                    <a:pt x="10" y="199"/>
                  </a:lnTo>
                  <a:lnTo>
                    <a:pt x="4" y="189"/>
                  </a:lnTo>
                  <a:lnTo>
                    <a:pt x="1" y="182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1" y="161"/>
                  </a:lnTo>
                  <a:lnTo>
                    <a:pt x="4" y="152"/>
                  </a:lnTo>
                  <a:lnTo>
                    <a:pt x="10" y="143"/>
                  </a:lnTo>
                  <a:lnTo>
                    <a:pt x="18" y="137"/>
                  </a:lnTo>
                  <a:lnTo>
                    <a:pt x="203" y="8"/>
                  </a:lnTo>
                  <a:lnTo>
                    <a:pt x="203" y="8"/>
                  </a:lnTo>
                  <a:lnTo>
                    <a:pt x="211" y="3"/>
                  </a:lnTo>
                  <a:lnTo>
                    <a:pt x="218" y="1"/>
                  </a:lnTo>
                  <a:lnTo>
                    <a:pt x="226" y="0"/>
                  </a:lnTo>
                  <a:lnTo>
                    <a:pt x="234" y="0"/>
                  </a:lnTo>
                  <a:lnTo>
                    <a:pt x="242" y="3"/>
                  </a:lnTo>
                  <a:lnTo>
                    <a:pt x="250" y="6"/>
                  </a:lnTo>
                  <a:lnTo>
                    <a:pt x="256" y="11"/>
                  </a:lnTo>
                  <a:lnTo>
                    <a:pt x="260" y="17"/>
                  </a:lnTo>
                  <a:lnTo>
                    <a:pt x="260" y="17"/>
                  </a:lnTo>
                  <a:lnTo>
                    <a:pt x="265" y="25"/>
                  </a:lnTo>
                  <a:lnTo>
                    <a:pt x="268" y="32"/>
                  </a:lnTo>
                  <a:lnTo>
                    <a:pt x="268" y="40"/>
                  </a:lnTo>
                  <a:lnTo>
                    <a:pt x="268" y="48"/>
                  </a:lnTo>
                  <a:lnTo>
                    <a:pt x="265" y="56"/>
                  </a:lnTo>
                  <a:lnTo>
                    <a:pt x="262" y="64"/>
                  </a:lnTo>
                  <a:lnTo>
                    <a:pt x="257" y="70"/>
                  </a:lnTo>
                  <a:lnTo>
                    <a:pt x="251" y="76"/>
                  </a:lnTo>
                  <a:lnTo>
                    <a:pt x="114" y="171"/>
                  </a:lnTo>
                  <a:lnTo>
                    <a:pt x="251" y="267"/>
                  </a:lnTo>
                  <a:lnTo>
                    <a:pt x="251" y="267"/>
                  </a:lnTo>
                  <a:lnTo>
                    <a:pt x="257" y="272"/>
                  </a:lnTo>
                  <a:lnTo>
                    <a:pt x="262" y="278"/>
                  </a:lnTo>
                  <a:lnTo>
                    <a:pt x="265" y="286"/>
                  </a:lnTo>
                  <a:lnTo>
                    <a:pt x="268" y="293"/>
                  </a:lnTo>
                  <a:lnTo>
                    <a:pt x="268" y="301"/>
                  </a:lnTo>
                  <a:lnTo>
                    <a:pt x="268" y="309"/>
                  </a:lnTo>
                  <a:lnTo>
                    <a:pt x="265" y="317"/>
                  </a:lnTo>
                  <a:lnTo>
                    <a:pt x="260" y="324"/>
                  </a:lnTo>
                  <a:lnTo>
                    <a:pt x="260" y="324"/>
                  </a:lnTo>
                  <a:lnTo>
                    <a:pt x="254" y="332"/>
                  </a:lnTo>
                  <a:lnTo>
                    <a:pt x="246" y="337"/>
                  </a:lnTo>
                  <a:lnTo>
                    <a:pt x="237" y="341"/>
                  </a:lnTo>
                  <a:lnTo>
                    <a:pt x="226" y="341"/>
                  </a:lnTo>
                  <a:lnTo>
                    <a:pt x="226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Freeform 177"/>
            <p:cNvSpPr>
              <a:spLocks/>
            </p:cNvSpPr>
            <p:nvPr/>
          </p:nvSpPr>
          <p:spPr bwMode="auto">
            <a:xfrm>
              <a:off x="-2350094" y="3308160"/>
              <a:ext cx="212725" cy="271463"/>
            </a:xfrm>
            <a:custGeom>
              <a:avLst/>
              <a:gdLst>
                <a:gd name="T0" fmla="*/ 42 w 269"/>
                <a:gd name="T1" fmla="*/ 341 h 341"/>
                <a:gd name="T2" fmla="*/ 42 w 269"/>
                <a:gd name="T3" fmla="*/ 341 h 341"/>
                <a:gd name="T4" fmla="*/ 33 w 269"/>
                <a:gd name="T5" fmla="*/ 341 h 341"/>
                <a:gd name="T6" fmla="*/ 24 w 269"/>
                <a:gd name="T7" fmla="*/ 337 h 341"/>
                <a:gd name="T8" fmla="*/ 16 w 269"/>
                <a:gd name="T9" fmla="*/ 332 h 341"/>
                <a:gd name="T10" fmla="*/ 8 w 269"/>
                <a:gd name="T11" fmla="*/ 324 h 341"/>
                <a:gd name="T12" fmla="*/ 8 w 269"/>
                <a:gd name="T13" fmla="*/ 324 h 341"/>
                <a:gd name="T14" fmla="*/ 5 w 269"/>
                <a:gd name="T15" fmla="*/ 317 h 341"/>
                <a:gd name="T16" fmla="*/ 2 w 269"/>
                <a:gd name="T17" fmla="*/ 309 h 341"/>
                <a:gd name="T18" fmla="*/ 0 w 269"/>
                <a:gd name="T19" fmla="*/ 301 h 341"/>
                <a:gd name="T20" fmla="*/ 2 w 269"/>
                <a:gd name="T21" fmla="*/ 293 h 341"/>
                <a:gd name="T22" fmla="*/ 3 w 269"/>
                <a:gd name="T23" fmla="*/ 286 h 341"/>
                <a:gd name="T24" fmla="*/ 6 w 269"/>
                <a:gd name="T25" fmla="*/ 278 h 341"/>
                <a:gd name="T26" fmla="*/ 13 w 269"/>
                <a:gd name="T27" fmla="*/ 272 h 341"/>
                <a:gd name="T28" fmla="*/ 19 w 269"/>
                <a:gd name="T29" fmla="*/ 267 h 341"/>
                <a:gd name="T30" fmla="*/ 156 w 269"/>
                <a:gd name="T31" fmla="*/ 171 h 341"/>
                <a:gd name="T32" fmla="*/ 19 w 269"/>
                <a:gd name="T33" fmla="*/ 76 h 341"/>
                <a:gd name="T34" fmla="*/ 19 w 269"/>
                <a:gd name="T35" fmla="*/ 76 h 341"/>
                <a:gd name="T36" fmla="*/ 13 w 269"/>
                <a:gd name="T37" fmla="*/ 70 h 341"/>
                <a:gd name="T38" fmla="*/ 6 w 269"/>
                <a:gd name="T39" fmla="*/ 64 h 341"/>
                <a:gd name="T40" fmla="*/ 3 w 269"/>
                <a:gd name="T41" fmla="*/ 56 h 341"/>
                <a:gd name="T42" fmla="*/ 2 w 269"/>
                <a:gd name="T43" fmla="*/ 48 h 341"/>
                <a:gd name="T44" fmla="*/ 0 w 269"/>
                <a:gd name="T45" fmla="*/ 40 h 341"/>
                <a:gd name="T46" fmla="*/ 2 w 269"/>
                <a:gd name="T47" fmla="*/ 32 h 341"/>
                <a:gd name="T48" fmla="*/ 5 w 269"/>
                <a:gd name="T49" fmla="*/ 25 h 341"/>
                <a:gd name="T50" fmla="*/ 8 w 269"/>
                <a:gd name="T51" fmla="*/ 17 h 341"/>
                <a:gd name="T52" fmla="*/ 8 w 269"/>
                <a:gd name="T53" fmla="*/ 17 h 341"/>
                <a:gd name="T54" fmla="*/ 14 w 269"/>
                <a:gd name="T55" fmla="*/ 11 h 341"/>
                <a:gd name="T56" fmla="*/ 20 w 269"/>
                <a:gd name="T57" fmla="*/ 6 h 341"/>
                <a:gd name="T58" fmla="*/ 27 w 269"/>
                <a:gd name="T59" fmla="*/ 3 h 341"/>
                <a:gd name="T60" fmla="*/ 34 w 269"/>
                <a:gd name="T61" fmla="*/ 0 h 341"/>
                <a:gd name="T62" fmla="*/ 44 w 269"/>
                <a:gd name="T63" fmla="*/ 0 h 341"/>
                <a:gd name="T64" fmla="*/ 51 w 269"/>
                <a:gd name="T65" fmla="*/ 1 h 341"/>
                <a:gd name="T66" fmla="*/ 59 w 269"/>
                <a:gd name="T67" fmla="*/ 3 h 341"/>
                <a:gd name="T68" fmla="*/ 65 w 269"/>
                <a:gd name="T69" fmla="*/ 8 h 341"/>
                <a:gd name="T70" fmla="*/ 252 w 269"/>
                <a:gd name="T71" fmla="*/ 137 h 341"/>
                <a:gd name="T72" fmla="*/ 252 w 269"/>
                <a:gd name="T73" fmla="*/ 137 h 341"/>
                <a:gd name="T74" fmla="*/ 260 w 269"/>
                <a:gd name="T75" fmla="*/ 143 h 341"/>
                <a:gd name="T76" fmla="*/ 264 w 269"/>
                <a:gd name="T77" fmla="*/ 152 h 341"/>
                <a:gd name="T78" fmla="*/ 269 w 269"/>
                <a:gd name="T79" fmla="*/ 161 h 341"/>
                <a:gd name="T80" fmla="*/ 269 w 269"/>
                <a:gd name="T81" fmla="*/ 171 h 341"/>
                <a:gd name="T82" fmla="*/ 269 w 269"/>
                <a:gd name="T83" fmla="*/ 171 h 341"/>
                <a:gd name="T84" fmla="*/ 269 w 269"/>
                <a:gd name="T85" fmla="*/ 182 h 341"/>
                <a:gd name="T86" fmla="*/ 264 w 269"/>
                <a:gd name="T87" fmla="*/ 189 h 341"/>
                <a:gd name="T88" fmla="*/ 260 w 269"/>
                <a:gd name="T89" fmla="*/ 199 h 341"/>
                <a:gd name="T90" fmla="*/ 252 w 269"/>
                <a:gd name="T91" fmla="*/ 205 h 341"/>
                <a:gd name="T92" fmla="*/ 65 w 269"/>
                <a:gd name="T93" fmla="*/ 335 h 341"/>
                <a:gd name="T94" fmla="*/ 65 w 269"/>
                <a:gd name="T95" fmla="*/ 335 h 341"/>
                <a:gd name="T96" fmla="*/ 61 w 269"/>
                <a:gd name="T97" fmla="*/ 338 h 341"/>
                <a:gd name="T98" fmla="*/ 55 w 269"/>
                <a:gd name="T99" fmla="*/ 340 h 341"/>
                <a:gd name="T100" fmla="*/ 48 w 269"/>
                <a:gd name="T101" fmla="*/ 341 h 341"/>
                <a:gd name="T102" fmla="*/ 42 w 269"/>
                <a:gd name="T103" fmla="*/ 341 h 341"/>
                <a:gd name="T104" fmla="*/ 42 w 269"/>
                <a:gd name="T10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341">
                  <a:moveTo>
                    <a:pt x="42" y="341"/>
                  </a:moveTo>
                  <a:lnTo>
                    <a:pt x="42" y="341"/>
                  </a:lnTo>
                  <a:lnTo>
                    <a:pt x="33" y="341"/>
                  </a:lnTo>
                  <a:lnTo>
                    <a:pt x="24" y="337"/>
                  </a:lnTo>
                  <a:lnTo>
                    <a:pt x="16" y="332"/>
                  </a:lnTo>
                  <a:lnTo>
                    <a:pt x="8" y="324"/>
                  </a:lnTo>
                  <a:lnTo>
                    <a:pt x="8" y="324"/>
                  </a:lnTo>
                  <a:lnTo>
                    <a:pt x="5" y="317"/>
                  </a:lnTo>
                  <a:lnTo>
                    <a:pt x="2" y="309"/>
                  </a:lnTo>
                  <a:lnTo>
                    <a:pt x="0" y="301"/>
                  </a:lnTo>
                  <a:lnTo>
                    <a:pt x="2" y="293"/>
                  </a:lnTo>
                  <a:lnTo>
                    <a:pt x="3" y="286"/>
                  </a:lnTo>
                  <a:lnTo>
                    <a:pt x="6" y="278"/>
                  </a:lnTo>
                  <a:lnTo>
                    <a:pt x="13" y="272"/>
                  </a:lnTo>
                  <a:lnTo>
                    <a:pt x="19" y="267"/>
                  </a:lnTo>
                  <a:lnTo>
                    <a:pt x="156" y="171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70"/>
                  </a:lnTo>
                  <a:lnTo>
                    <a:pt x="6" y="64"/>
                  </a:lnTo>
                  <a:lnTo>
                    <a:pt x="3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1"/>
                  </a:lnTo>
                  <a:lnTo>
                    <a:pt x="20" y="6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9" y="3"/>
                  </a:lnTo>
                  <a:lnTo>
                    <a:pt x="65" y="8"/>
                  </a:lnTo>
                  <a:lnTo>
                    <a:pt x="252" y="137"/>
                  </a:lnTo>
                  <a:lnTo>
                    <a:pt x="252" y="137"/>
                  </a:lnTo>
                  <a:lnTo>
                    <a:pt x="260" y="143"/>
                  </a:lnTo>
                  <a:lnTo>
                    <a:pt x="264" y="152"/>
                  </a:lnTo>
                  <a:lnTo>
                    <a:pt x="269" y="161"/>
                  </a:lnTo>
                  <a:lnTo>
                    <a:pt x="269" y="171"/>
                  </a:lnTo>
                  <a:lnTo>
                    <a:pt x="269" y="171"/>
                  </a:lnTo>
                  <a:lnTo>
                    <a:pt x="269" y="182"/>
                  </a:lnTo>
                  <a:lnTo>
                    <a:pt x="264" y="189"/>
                  </a:lnTo>
                  <a:lnTo>
                    <a:pt x="260" y="199"/>
                  </a:lnTo>
                  <a:lnTo>
                    <a:pt x="252" y="205"/>
                  </a:lnTo>
                  <a:lnTo>
                    <a:pt x="65" y="335"/>
                  </a:lnTo>
                  <a:lnTo>
                    <a:pt x="65" y="335"/>
                  </a:lnTo>
                  <a:lnTo>
                    <a:pt x="61" y="338"/>
                  </a:lnTo>
                  <a:lnTo>
                    <a:pt x="55" y="340"/>
                  </a:lnTo>
                  <a:lnTo>
                    <a:pt x="48" y="341"/>
                  </a:lnTo>
                  <a:lnTo>
                    <a:pt x="42" y="341"/>
                  </a:lnTo>
                  <a:lnTo>
                    <a:pt x="42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reeform 178"/>
            <p:cNvSpPr>
              <a:spLocks/>
            </p:cNvSpPr>
            <p:nvPr/>
          </p:nvSpPr>
          <p:spPr bwMode="auto">
            <a:xfrm>
              <a:off x="-2546944" y="3282760"/>
              <a:ext cx="171450" cy="322263"/>
            </a:xfrm>
            <a:custGeom>
              <a:avLst/>
              <a:gdLst>
                <a:gd name="T0" fmla="*/ 42 w 216"/>
                <a:gd name="T1" fmla="*/ 405 h 405"/>
                <a:gd name="T2" fmla="*/ 42 w 216"/>
                <a:gd name="T3" fmla="*/ 405 h 405"/>
                <a:gd name="T4" fmla="*/ 34 w 216"/>
                <a:gd name="T5" fmla="*/ 404 h 405"/>
                <a:gd name="T6" fmla="*/ 26 w 216"/>
                <a:gd name="T7" fmla="*/ 402 h 405"/>
                <a:gd name="T8" fmla="*/ 26 w 216"/>
                <a:gd name="T9" fmla="*/ 402 h 405"/>
                <a:gd name="T10" fmla="*/ 18 w 216"/>
                <a:gd name="T11" fmla="*/ 397 h 405"/>
                <a:gd name="T12" fmla="*/ 12 w 216"/>
                <a:gd name="T13" fmla="*/ 393 h 405"/>
                <a:gd name="T14" fmla="*/ 8 w 216"/>
                <a:gd name="T15" fmla="*/ 386 h 405"/>
                <a:gd name="T16" fmla="*/ 3 w 216"/>
                <a:gd name="T17" fmla="*/ 379 h 405"/>
                <a:gd name="T18" fmla="*/ 1 w 216"/>
                <a:gd name="T19" fmla="*/ 371 h 405"/>
                <a:gd name="T20" fmla="*/ 0 w 216"/>
                <a:gd name="T21" fmla="*/ 363 h 405"/>
                <a:gd name="T22" fmla="*/ 1 w 216"/>
                <a:gd name="T23" fmla="*/ 355 h 405"/>
                <a:gd name="T24" fmla="*/ 3 w 216"/>
                <a:gd name="T25" fmla="*/ 348 h 405"/>
                <a:gd name="T26" fmla="*/ 136 w 216"/>
                <a:gd name="T27" fmla="*/ 25 h 405"/>
                <a:gd name="T28" fmla="*/ 136 w 216"/>
                <a:gd name="T29" fmla="*/ 25 h 405"/>
                <a:gd name="T30" fmla="*/ 140 w 216"/>
                <a:gd name="T31" fmla="*/ 17 h 405"/>
                <a:gd name="T32" fmla="*/ 146 w 216"/>
                <a:gd name="T33" fmla="*/ 11 h 405"/>
                <a:gd name="T34" fmla="*/ 152 w 216"/>
                <a:gd name="T35" fmla="*/ 6 h 405"/>
                <a:gd name="T36" fmla="*/ 158 w 216"/>
                <a:gd name="T37" fmla="*/ 3 h 405"/>
                <a:gd name="T38" fmla="*/ 166 w 216"/>
                <a:gd name="T39" fmla="*/ 0 h 405"/>
                <a:gd name="T40" fmla="*/ 174 w 216"/>
                <a:gd name="T41" fmla="*/ 0 h 405"/>
                <a:gd name="T42" fmla="*/ 181 w 216"/>
                <a:gd name="T43" fmla="*/ 0 h 405"/>
                <a:gd name="T44" fmla="*/ 191 w 216"/>
                <a:gd name="T45" fmla="*/ 3 h 405"/>
                <a:gd name="T46" fmla="*/ 191 w 216"/>
                <a:gd name="T47" fmla="*/ 3 h 405"/>
                <a:gd name="T48" fmla="*/ 197 w 216"/>
                <a:gd name="T49" fmla="*/ 6 h 405"/>
                <a:gd name="T50" fmla="*/ 203 w 216"/>
                <a:gd name="T51" fmla="*/ 12 h 405"/>
                <a:gd name="T52" fmla="*/ 209 w 216"/>
                <a:gd name="T53" fmla="*/ 18 h 405"/>
                <a:gd name="T54" fmla="*/ 213 w 216"/>
                <a:gd name="T55" fmla="*/ 25 h 405"/>
                <a:gd name="T56" fmla="*/ 216 w 216"/>
                <a:gd name="T57" fmla="*/ 32 h 405"/>
                <a:gd name="T58" fmla="*/ 216 w 216"/>
                <a:gd name="T59" fmla="*/ 40 h 405"/>
                <a:gd name="T60" fmla="*/ 216 w 216"/>
                <a:gd name="T61" fmla="*/ 48 h 405"/>
                <a:gd name="T62" fmla="*/ 213 w 216"/>
                <a:gd name="T63" fmla="*/ 57 h 405"/>
                <a:gd name="T64" fmla="*/ 81 w 216"/>
                <a:gd name="T65" fmla="*/ 379 h 405"/>
                <a:gd name="T66" fmla="*/ 81 w 216"/>
                <a:gd name="T67" fmla="*/ 379 h 405"/>
                <a:gd name="T68" fmla="*/ 77 w 216"/>
                <a:gd name="T69" fmla="*/ 385 h 405"/>
                <a:gd name="T70" fmla="*/ 74 w 216"/>
                <a:gd name="T71" fmla="*/ 390 h 405"/>
                <a:gd name="T72" fmla="*/ 65 w 216"/>
                <a:gd name="T73" fmla="*/ 397 h 405"/>
                <a:gd name="T74" fmla="*/ 54 w 216"/>
                <a:gd name="T75" fmla="*/ 402 h 405"/>
                <a:gd name="T76" fmla="*/ 42 w 216"/>
                <a:gd name="T77" fmla="*/ 405 h 405"/>
                <a:gd name="T78" fmla="*/ 42 w 216"/>
                <a:gd name="T7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6" h="405">
                  <a:moveTo>
                    <a:pt x="42" y="405"/>
                  </a:moveTo>
                  <a:lnTo>
                    <a:pt x="42" y="405"/>
                  </a:lnTo>
                  <a:lnTo>
                    <a:pt x="34" y="404"/>
                  </a:lnTo>
                  <a:lnTo>
                    <a:pt x="26" y="402"/>
                  </a:lnTo>
                  <a:lnTo>
                    <a:pt x="26" y="402"/>
                  </a:lnTo>
                  <a:lnTo>
                    <a:pt x="18" y="397"/>
                  </a:lnTo>
                  <a:lnTo>
                    <a:pt x="12" y="393"/>
                  </a:lnTo>
                  <a:lnTo>
                    <a:pt x="8" y="386"/>
                  </a:lnTo>
                  <a:lnTo>
                    <a:pt x="3" y="379"/>
                  </a:lnTo>
                  <a:lnTo>
                    <a:pt x="1" y="371"/>
                  </a:lnTo>
                  <a:lnTo>
                    <a:pt x="0" y="363"/>
                  </a:lnTo>
                  <a:lnTo>
                    <a:pt x="1" y="355"/>
                  </a:lnTo>
                  <a:lnTo>
                    <a:pt x="3" y="348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40" y="17"/>
                  </a:lnTo>
                  <a:lnTo>
                    <a:pt x="146" y="11"/>
                  </a:lnTo>
                  <a:lnTo>
                    <a:pt x="152" y="6"/>
                  </a:lnTo>
                  <a:lnTo>
                    <a:pt x="158" y="3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1" y="0"/>
                  </a:lnTo>
                  <a:lnTo>
                    <a:pt x="191" y="3"/>
                  </a:lnTo>
                  <a:lnTo>
                    <a:pt x="191" y="3"/>
                  </a:lnTo>
                  <a:lnTo>
                    <a:pt x="197" y="6"/>
                  </a:lnTo>
                  <a:lnTo>
                    <a:pt x="203" y="12"/>
                  </a:lnTo>
                  <a:lnTo>
                    <a:pt x="209" y="18"/>
                  </a:lnTo>
                  <a:lnTo>
                    <a:pt x="213" y="25"/>
                  </a:lnTo>
                  <a:lnTo>
                    <a:pt x="216" y="32"/>
                  </a:lnTo>
                  <a:lnTo>
                    <a:pt x="216" y="40"/>
                  </a:lnTo>
                  <a:lnTo>
                    <a:pt x="216" y="48"/>
                  </a:lnTo>
                  <a:lnTo>
                    <a:pt x="213" y="57"/>
                  </a:lnTo>
                  <a:lnTo>
                    <a:pt x="81" y="379"/>
                  </a:lnTo>
                  <a:lnTo>
                    <a:pt x="81" y="379"/>
                  </a:lnTo>
                  <a:lnTo>
                    <a:pt x="77" y="385"/>
                  </a:lnTo>
                  <a:lnTo>
                    <a:pt x="74" y="390"/>
                  </a:lnTo>
                  <a:lnTo>
                    <a:pt x="65" y="397"/>
                  </a:lnTo>
                  <a:lnTo>
                    <a:pt x="54" y="402"/>
                  </a:lnTo>
                  <a:lnTo>
                    <a:pt x="42" y="405"/>
                  </a:lnTo>
                  <a:lnTo>
                    <a:pt x="42" y="4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17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707088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>
                <a:solidFill>
                  <a:srgbClr val="3567A5"/>
                </a:solidFill>
              </a:rPr>
              <a:t>Comparing </a:t>
            </a:r>
            <a:r>
              <a:rPr lang="en-US" dirty="0">
                <a:solidFill>
                  <a:srgbClr val="3567A5"/>
                </a:solidFill>
              </a:rPr>
              <a:t>Scripts and </a:t>
            </a:r>
            <a:r>
              <a:rPr lang="en-US" dirty="0" err="1">
                <a:solidFill>
                  <a:srgbClr val="3567A5"/>
                </a:solidFill>
              </a:rPr>
              <a:t>MoveIT</a:t>
            </a:r>
            <a:r>
              <a:rPr lang="en-US" dirty="0">
                <a:solidFill>
                  <a:srgbClr val="3567A5"/>
                </a:solidFill>
              </a:rPr>
              <a:t> </a:t>
            </a:r>
            <a:r>
              <a:rPr lang="en-US" dirty="0" smtClean="0">
                <a:solidFill>
                  <a:srgbClr val="3567A5"/>
                </a:solidFill>
              </a:rPr>
              <a:t>Central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18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8128"/>
              </p:ext>
            </p:extLst>
          </p:nvPr>
        </p:nvGraphicFramePr>
        <p:xfrm>
          <a:off x="539750" y="2060848"/>
          <a:ext cx="7988788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746"/>
                <a:gridCol w="2670021"/>
                <a:gridCol w="2670021"/>
              </a:tblGrid>
              <a:tr h="4800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Scripts </a:t>
                      </a: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MoveIT</a:t>
                      </a: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Central</a:t>
                      </a: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endParaRPr lang="en-US" sz="1200" dirty="0">
                        <a:solidFill>
                          <a:srgbClr val="7D7D7D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Freeform 17"/>
          <p:cNvSpPr>
            <a:spLocks/>
          </p:cNvSpPr>
          <p:nvPr/>
        </p:nvSpPr>
        <p:spPr bwMode="auto">
          <a:xfrm>
            <a:off x="7694149" y="264571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7694149" y="3153667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694149" y="411127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694149" y="4581127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860032" y="364472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203032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MoveIT Central and PowerShell as a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3F3F3F">
                    <a:lumMod val="60000"/>
                    <a:lumOff val="40000"/>
                  </a:srgbClr>
                </a:solidFill>
              </a:rPr>
              <a:t>Copyright © 2015 Ipswitch File Transfer. All rights reserved</a:t>
            </a:r>
            <a:endParaRPr lang="en-US" dirty="0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9" y="2358066"/>
            <a:ext cx="3002347" cy="2152220"/>
          </a:xfrm>
          <a:prstGeom prst="rect">
            <a:avLst/>
          </a:prstGeom>
        </p:spPr>
      </p:pic>
      <p:pic>
        <p:nvPicPr>
          <p:cNvPr id="4102" name="Picture 6" descr="http://cdn.ws.citrix.com/wp-content/uploads/2015/01/PowerShel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8066"/>
            <a:ext cx="2541662" cy="25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</a:rPr>
              <a:t>18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Get the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2951-1059-4DE0-9AC2-821E96FA1FF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6" descr="http://cdn.ws.citrix.com/wp-content/uploads/2015/01/PowerShel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41662" cy="25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4654579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http://bit.ly/moveitcentralscripts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79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-108520" y="1484784"/>
            <a:ext cx="9361040" cy="2016223"/>
          </a:xfrm>
          <a:prstGeom prst="roundRect">
            <a:avLst>
              <a:gd name="adj" fmla="val 3063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108520" y="3140968"/>
            <a:ext cx="9361040" cy="359035"/>
          </a:xfrm>
          <a:prstGeom prst="roundRect">
            <a:avLst>
              <a:gd name="adj" fmla="val 5857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2581" y="3708722"/>
            <a:ext cx="5328592" cy="1224136"/>
          </a:xfrm>
          <a:prstGeom prst="rect">
            <a:avLst/>
          </a:prstGeom>
        </p:spPr>
        <p:txBody>
          <a:bodyPr vert="horz" lIns="18288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3600" dirty="0">
              <a:solidFill>
                <a:srgbClr val="0D71B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</a:t>
            </a:r>
            <a:r>
              <a:rPr lang="en-US" dirty="0" smtClean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dirty="0" smtClean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Attention</a:t>
            </a:r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  <a:p>
            <a:r>
              <a:rPr lang="en-US" sz="4000" dirty="0" smtClean="0">
                <a:solidFill>
                  <a:prstClr val="white"/>
                </a:solidFill>
              </a:rPr>
              <a:t/>
            </a:r>
            <a:br>
              <a:rPr lang="en-US" sz="4000" dirty="0" smtClean="0">
                <a:solidFill>
                  <a:prstClr val="white"/>
                </a:solidFill>
              </a:rPr>
            </a:b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59833" y="1873051"/>
            <a:ext cx="3600400" cy="1224136"/>
          </a:xfrm>
          <a:prstGeom prst="rect">
            <a:avLst/>
          </a:prstGeom>
        </p:spPr>
        <p:txBody>
          <a:bodyPr vert="horz" lIns="18288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ru-RU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4400" b="1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298575" y="1639888"/>
            <a:ext cx="1689100" cy="1690687"/>
            <a:chOff x="818" y="1033"/>
            <a:chExt cx="1064" cy="106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8" y="1033"/>
              <a:ext cx="1064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9" y="1034"/>
              <a:ext cx="1064" cy="10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2" y="1165"/>
              <a:ext cx="555" cy="584"/>
            </a:xfrm>
            <a:custGeom>
              <a:avLst/>
              <a:gdLst>
                <a:gd name="T0" fmla="*/ 384 w 1051"/>
                <a:gd name="T1" fmla="*/ 1107 h 1107"/>
                <a:gd name="T2" fmla="*/ 384 w 1051"/>
                <a:gd name="T3" fmla="*/ 1046 h 1107"/>
                <a:gd name="T4" fmla="*/ 409 w 1051"/>
                <a:gd name="T5" fmla="*/ 888 h 1107"/>
                <a:gd name="T6" fmla="*/ 464 w 1051"/>
                <a:gd name="T7" fmla="*/ 794 h 1107"/>
                <a:gd name="T8" fmla="*/ 569 w 1051"/>
                <a:gd name="T9" fmla="*/ 701 h 1107"/>
                <a:gd name="T10" fmla="*/ 671 w 1051"/>
                <a:gd name="T11" fmla="*/ 612 h 1107"/>
                <a:gd name="T12" fmla="*/ 716 w 1051"/>
                <a:gd name="T13" fmla="*/ 546 h 1107"/>
                <a:gd name="T14" fmla="*/ 732 w 1051"/>
                <a:gd name="T15" fmla="*/ 456 h 1107"/>
                <a:gd name="T16" fmla="*/ 675 w 1051"/>
                <a:gd name="T17" fmla="*/ 306 h 1107"/>
                <a:gd name="T18" fmla="*/ 526 w 1051"/>
                <a:gd name="T19" fmla="*/ 251 h 1107"/>
                <a:gd name="T20" fmla="*/ 358 w 1051"/>
                <a:gd name="T21" fmla="*/ 315 h 1107"/>
                <a:gd name="T22" fmla="*/ 294 w 1051"/>
                <a:gd name="T23" fmla="*/ 499 h 1107"/>
                <a:gd name="T24" fmla="*/ 0 w 1051"/>
                <a:gd name="T25" fmla="*/ 499 h 1107"/>
                <a:gd name="T26" fmla="*/ 77 w 1051"/>
                <a:gd name="T27" fmla="*/ 214 h 1107"/>
                <a:gd name="T28" fmla="*/ 254 w 1051"/>
                <a:gd name="T29" fmla="*/ 52 h 1107"/>
                <a:gd name="T30" fmla="*/ 515 w 1051"/>
                <a:gd name="T31" fmla="*/ 0 h 1107"/>
                <a:gd name="T32" fmla="*/ 802 w 1051"/>
                <a:gd name="T33" fmla="*/ 58 h 1107"/>
                <a:gd name="T34" fmla="*/ 990 w 1051"/>
                <a:gd name="T35" fmla="*/ 217 h 1107"/>
                <a:gd name="T36" fmla="*/ 1051 w 1051"/>
                <a:gd name="T37" fmla="*/ 449 h 1107"/>
                <a:gd name="T38" fmla="*/ 1023 w 1051"/>
                <a:gd name="T39" fmla="*/ 602 h 1107"/>
                <a:gd name="T40" fmla="*/ 949 w 1051"/>
                <a:gd name="T41" fmla="*/ 713 h 1107"/>
                <a:gd name="T42" fmla="*/ 795 w 1051"/>
                <a:gd name="T43" fmla="*/ 838 h 1107"/>
                <a:gd name="T44" fmla="*/ 661 w 1051"/>
                <a:gd name="T45" fmla="*/ 1048 h 1107"/>
                <a:gd name="T46" fmla="*/ 661 w 1051"/>
                <a:gd name="T47" fmla="*/ 1107 h 1107"/>
                <a:gd name="T48" fmla="*/ 384 w 1051"/>
                <a:gd name="T49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1" h="1107">
                  <a:moveTo>
                    <a:pt x="384" y="1107"/>
                  </a:moveTo>
                  <a:cubicBezTo>
                    <a:pt x="384" y="1046"/>
                    <a:pt x="384" y="1046"/>
                    <a:pt x="384" y="1046"/>
                  </a:cubicBezTo>
                  <a:cubicBezTo>
                    <a:pt x="384" y="988"/>
                    <a:pt x="392" y="935"/>
                    <a:pt x="409" y="888"/>
                  </a:cubicBezTo>
                  <a:cubicBezTo>
                    <a:pt x="421" y="854"/>
                    <a:pt x="440" y="823"/>
                    <a:pt x="464" y="794"/>
                  </a:cubicBezTo>
                  <a:cubicBezTo>
                    <a:pt x="480" y="776"/>
                    <a:pt x="515" y="744"/>
                    <a:pt x="569" y="701"/>
                  </a:cubicBezTo>
                  <a:cubicBezTo>
                    <a:pt x="623" y="657"/>
                    <a:pt x="657" y="627"/>
                    <a:pt x="671" y="612"/>
                  </a:cubicBezTo>
                  <a:cubicBezTo>
                    <a:pt x="691" y="592"/>
                    <a:pt x="706" y="570"/>
                    <a:pt x="716" y="546"/>
                  </a:cubicBezTo>
                  <a:cubicBezTo>
                    <a:pt x="726" y="522"/>
                    <a:pt x="732" y="492"/>
                    <a:pt x="732" y="456"/>
                  </a:cubicBezTo>
                  <a:cubicBezTo>
                    <a:pt x="732" y="393"/>
                    <a:pt x="713" y="344"/>
                    <a:pt x="675" y="306"/>
                  </a:cubicBezTo>
                  <a:cubicBezTo>
                    <a:pt x="638" y="269"/>
                    <a:pt x="588" y="251"/>
                    <a:pt x="526" y="251"/>
                  </a:cubicBezTo>
                  <a:cubicBezTo>
                    <a:pt x="455" y="251"/>
                    <a:pt x="399" y="272"/>
                    <a:pt x="358" y="315"/>
                  </a:cubicBezTo>
                  <a:cubicBezTo>
                    <a:pt x="317" y="357"/>
                    <a:pt x="296" y="419"/>
                    <a:pt x="294" y="499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7" y="383"/>
                    <a:pt x="33" y="288"/>
                    <a:pt x="77" y="214"/>
                  </a:cubicBezTo>
                  <a:cubicBezTo>
                    <a:pt x="120" y="141"/>
                    <a:pt x="179" y="87"/>
                    <a:pt x="254" y="52"/>
                  </a:cubicBezTo>
                  <a:cubicBezTo>
                    <a:pt x="328" y="17"/>
                    <a:pt x="415" y="0"/>
                    <a:pt x="515" y="0"/>
                  </a:cubicBezTo>
                  <a:cubicBezTo>
                    <a:pt x="623" y="0"/>
                    <a:pt x="718" y="19"/>
                    <a:pt x="802" y="58"/>
                  </a:cubicBezTo>
                  <a:cubicBezTo>
                    <a:pt x="886" y="97"/>
                    <a:pt x="949" y="150"/>
                    <a:pt x="990" y="217"/>
                  </a:cubicBezTo>
                  <a:cubicBezTo>
                    <a:pt x="1031" y="285"/>
                    <a:pt x="1051" y="362"/>
                    <a:pt x="1051" y="449"/>
                  </a:cubicBezTo>
                  <a:cubicBezTo>
                    <a:pt x="1051" y="508"/>
                    <a:pt x="1042" y="559"/>
                    <a:pt x="1023" y="602"/>
                  </a:cubicBezTo>
                  <a:cubicBezTo>
                    <a:pt x="1005" y="644"/>
                    <a:pt x="980" y="681"/>
                    <a:pt x="949" y="713"/>
                  </a:cubicBezTo>
                  <a:cubicBezTo>
                    <a:pt x="919" y="744"/>
                    <a:pt x="867" y="786"/>
                    <a:pt x="795" y="838"/>
                  </a:cubicBezTo>
                  <a:cubicBezTo>
                    <a:pt x="706" y="903"/>
                    <a:pt x="661" y="973"/>
                    <a:pt x="661" y="1048"/>
                  </a:cubicBezTo>
                  <a:cubicBezTo>
                    <a:pt x="661" y="1107"/>
                    <a:pt x="661" y="1107"/>
                    <a:pt x="661" y="1107"/>
                  </a:cubicBezTo>
                  <a:lnTo>
                    <a:pt x="384" y="1107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247" y="1792"/>
              <a:ext cx="207" cy="207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25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94818" y="2531336"/>
            <a:ext cx="2649390" cy="105576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3707904" y="2996952"/>
            <a:ext cx="4320480" cy="204979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17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Year IT Veteran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Microsoft MVP (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PowerShell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)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Blogger: adamtheautomator.com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Technology Writer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rgbClr val="4D1D55"/>
                </a:solidFill>
                <a:latin typeface="Open Sans"/>
                <a:cs typeface="Open Sans"/>
              </a:rPr>
              <a:t>Twitter: @</a:t>
            </a:r>
            <a:r>
              <a:rPr lang="en-IN" dirty="0" err="1">
                <a:solidFill>
                  <a:srgbClr val="4D1D55"/>
                </a:solidFill>
                <a:latin typeface="Open Sans"/>
                <a:cs typeface="Open Sans"/>
              </a:rPr>
              <a:t>adbertram</a:t>
            </a:r>
            <a:endParaRPr lang="en-IN" dirty="0">
              <a:solidFill>
                <a:srgbClr val="4D1D55"/>
              </a:solidFill>
              <a:latin typeface="Open Sans"/>
              <a:cs typeface="Open Sans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" y="2065571"/>
            <a:ext cx="2114550" cy="21145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07904" y="197811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Adam 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Bertram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19872" y="2617996"/>
            <a:ext cx="3672408" cy="234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02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39750" y="2432050"/>
            <a:ext cx="2070100" cy="207010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51240" y="2432050"/>
            <a:ext cx="2070100" cy="2070100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62730" y="2432050"/>
            <a:ext cx="2070100" cy="207010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Why Automate </a:t>
            </a:r>
            <a:r>
              <a:rPr lang="en-US" dirty="0" smtClean="0"/>
              <a:t>File Transfers?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446" y="3591302"/>
            <a:ext cx="1655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...but it doesn't take that long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2539" y="3730366"/>
            <a:ext cx="1347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Free up 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2609" y="3730367"/>
            <a:ext cx="1347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money!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32496" y="2799557"/>
            <a:ext cx="651639" cy="817044"/>
            <a:chOff x="6748463" y="0"/>
            <a:chExt cx="725488" cy="909638"/>
          </a:xfrm>
          <a:solidFill>
            <a:schemeClr val="bg1"/>
          </a:solidFill>
        </p:grpSpPr>
        <p:sp>
          <p:nvSpPr>
            <p:cNvPr id="18" name="Freeform 35"/>
            <p:cNvSpPr>
              <a:spLocks noEditPoints="1"/>
            </p:cNvSpPr>
            <p:nvPr/>
          </p:nvSpPr>
          <p:spPr bwMode="auto">
            <a:xfrm>
              <a:off x="7004051" y="0"/>
              <a:ext cx="442913" cy="404813"/>
            </a:xfrm>
            <a:custGeom>
              <a:avLst/>
              <a:gdLst>
                <a:gd name="T0" fmla="*/ 437 w 557"/>
                <a:gd name="T1" fmla="*/ 388 h 510"/>
                <a:gd name="T2" fmla="*/ 431 w 557"/>
                <a:gd name="T3" fmla="*/ 411 h 510"/>
                <a:gd name="T4" fmla="*/ 418 w 557"/>
                <a:gd name="T5" fmla="*/ 429 h 510"/>
                <a:gd name="T6" fmla="*/ 400 w 557"/>
                <a:gd name="T7" fmla="*/ 444 h 510"/>
                <a:gd name="T8" fmla="*/ 378 w 557"/>
                <a:gd name="T9" fmla="*/ 453 h 510"/>
                <a:gd name="T10" fmla="*/ 352 w 557"/>
                <a:gd name="T11" fmla="*/ 456 h 510"/>
                <a:gd name="T12" fmla="*/ 336 w 557"/>
                <a:gd name="T13" fmla="*/ 455 h 510"/>
                <a:gd name="T14" fmla="*/ 312 w 557"/>
                <a:gd name="T15" fmla="*/ 448 h 510"/>
                <a:gd name="T16" fmla="*/ 293 w 557"/>
                <a:gd name="T17" fmla="*/ 434 h 510"/>
                <a:gd name="T18" fmla="*/ 278 w 557"/>
                <a:gd name="T19" fmla="*/ 417 h 510"/>
                <a:gd name="T20" fmla="*/ 270 w 557"/>
                <a:gd name="T21" fmla="*/ 396 h 510"/>
                <a:gd name="T22" fmla="*/ 268 w 557"/>
                <a:gd name="T23" fmla="*/ 381 h 510"/>
                <a:gd name="T24" fmla="*/ 272 w 557"/>
                <a:gd name="T25" fmla="*/ 358 h 510"/>
                <a:gd name="T26" fmla="*/ 282 w 557"/>
                <a:gd name="T27" fmla="*/ 338 h 510"/>
                <a:gd name="T28" fmla="*/ 299 w 557"/>
                <a:gd name="T29" fmla="*/ 323 h 510"/>
                <a:gd name="T30" fmla="*/ 320 w 557"/>
                <a:gd name="T31" fmla="*/ 311 h 510"/>
                <a:gd name="T32" fmla="*/ 345 w 557"/>
                <a:gd name="T33" fmla="*/ 306 h 510"/>
                <a:gd name="T34" fmla="*/ 361 w 557"/>
                <a:gd name="T35" fmla="*/ 306 h 510"/>
                <a:gd name="T36" fmla="*/ 386 w 557"/>
                <a:gd name="T37" fmla="*/ 311 h 510"/>
                <a:gd name="T38" fmla="*/ 407 w 557"/>
                <a:gd name="T39" fmla="*/ 323 h 510"/>
                <a:gd name="T40" fmla="*/ 423 w 557"/>
                <a:gd name="T41" fmla="*/ 338 h 510"/>
                <a:gd name="T42" fmla="*/ 434 w 557"/>
                <a:gd name="T43" fmla="*/ 358 h 510"/>
                <a:gd name="T44" fmla="*/ 437 w 557"/>
                <a:gd name="T45" fmla="*/ 381 h 510"/>
                <a:gd name="T46" fmla="*/ 184 w 557"/>
                <a:gd name="T47" fmla="*/ 19 h 510"/>
                <a:gd name="T48" fmla="*/ 185 w 557"/>
                <a:gd name="T49" fmla="*/ 11 h 510"/>
                <a:gd name="T50" fmla="*/ 193 w 557"/>
                <a:gd name="T51" fmla="*/ 2 h 510"/>
                <a:gd name="T52" fmla="*/ 204 w 557"/>
                <a:gd name="T53" fmla="*/ 1 h 510"/>
                <a:gd name="T54" fmla="*/ 544 w 557"/>
                <a:gd name="T55" fmla="*/ 45 h 510"/>
                <a:gd name="T56" fmla="*/ 553 w 557"/>
                <a:gd name="T57" fmla="*/ 50 h 510"/>
                <a:gd name="T58" fmla="*/ 557 w 557"/>
                <a:gd name="T59" fmla="*/ 60 h 510"/>
                <a:gd name="T60" fmla="*/ 493 w 557"/>
                <a:gd name="T61" fmla="*/ 445 h 510"/>
                <a:gd name="T62" fmla="*/ 457 w 557"/>
                <a:gd name="T63" fmla="*/ 443 h 510"/>
                <a:gd name="T64" fmla="*/ 490 w 557"/>
                <a:gd name="T65" fmla="*/ 173 h 510"/>
                <a:gd name="T66" fmla="*/ 465 w 557"/>
                <a:gd name="T67" fmla="*/ 157 h 510"/>
                <a:gd name="T68" fmla="*/ 447 w 557"/>
                <a:gd name="T69" fmla="*/ 137 h 510"/>
                <a:gd name="T70" fmla="*/ 436 w 557"/>
                <a:gd name="T71" fmla="*/ 114 h 510"/>
                <a:gd name="T72" fmla="*/ 432 w 557"/>
                <a:gd name="T73" fmla="*/ 66 h 510"/>
                <a:gd name="T74" fmla="*/ 306 w 557"/>
                <a:gd name="T75" fmla="*/ 58 h 510"/>
                <a:gd name="T76" fmla="*/ 300 w 557"/>
                <a:gd name="T77" fmla="*/ 84 h 510"/>
                <a:gd name="T78" fmla="*/ 287 w 557"/>
                <a:gd name="T79" fmla="*/ 107 h 510"/>
                <a:gd name="T80" fmla="*/ 270 w 557"/>
                <a:gd name="T81" fmla="*/ 125 h 510"/>
                <a:gd name="T82" fmla="*/ 249 w 557"/>
                <a:gd name="T83" fmla="*/ 138 h 510"/>
                <a:gd name="T84" fmla="*/ 224 w 557"/>
                <a:gd name="T85" fmla="*/ 144 h 510"/>
                <a:gd name="T86" fmla="*/ 203 w 557"/>
                <a:gd name="T87" fmla="*/ 510 h 510"/>
                <a:gd name="T88" fmla="*/ 116 w 557"/>
                <a:gd name="T89" fmla="*/ 408 h 510"/>
                <a:gd name="T90" fmla="*/ 0 w 557"/>
                <a:gd name="T91" fmla="*/ 116 h 510"/>
                <a:gd name="T92" fmla="*/ 2 w 557"/>
                <a:gd name="T93" fmla="*/ 104 h 510"/>
                <a:gd name="T94" fmla="*/ 10 w 557"/>
                <a:gd name="T95" fmla="*/ 96 h 510"/>
                <a:gd name="T96" fmla="*/ 142 w 557"/>
                <a:gd name="T97" fmla="*/ 105 h 510"/>
                <a:gd name="T98" fmla="*/ 117 w 557"/>
                <a:gd name="T99" fmla="*/ 124 h 510"/>
                <a:gd name="T100" fmla="*/ 120 w 557"/>
                <a:gd name="T101" fmla="*/ 158 h 510"/>
                <a:gd name="T102" fmla="*/ 115 w 557"/>
                <a:gd name="T103" fmla="*/ 179 h 510"/>
                <a:gd name="T104" fmla="*/ 102 w 557"/>
                <a:gd name="T105" fmla="*/ 195 h 510"/>
                <a:gd name="T106" fmla="*/ 81 w 557"/>
                <a:gd name="T107" fmla="*/ 209 h 510"/>
                <a:gd name="T108" fmla="*/ 155 w 557"/>
                <a:gd name="T109" fmla="*/ 478 h 510"/>
                <a:gd name="T110" fmla="*/ 143 w 557"/>
                <a:gd name="T111" fmla="*/ 470 h 510"/>
                <a:gd name="T112" fmla="*/ 129 w 557"/>
                <a:gd name="T113" fmla="*/ 465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10">
                  <a:moveTo>
                    <a:pt x="437" y="381"/>
                  </a:moveTo>
                  <a:lnTo>
                    <a:pt x="437" y="381"/>
                  </a:lnTo>
                  <a:lnTo>
                    <a:pt x="437" y="388"/>
                  </a:lnTo>
                  <a:lnTo>
                    <a:pt x="436" y="396"/>
                  </a:lnTo>
                  <a:lnTo>
                    <a:pt x="434" y="403"/>
                  </a:lnTo>
                  <a:lnTo>
                    <a:pt x="431" y="411"/>
                  </a:lnTo>
                  <a:lnTo>
                    <a:pt x="427" y="417"/>
                  </a:lnTo>
                  <a:lnTo>
                    <a:pt x="423" y="423"/>
                  </a:lnTo>
                  <a:lnTo>
                    <a:pt x="418" y="429"/>
                  </a:lnTo>
                  <a:lnTo>
                    <a:pt x="413" y="434"/>
                  </a:lnTo>
                  <a:lnTo>
                    <a:pt x="407" y="440"/>
                  </a:lnTo>
                  <a:lnTo>
                    <a:pt x="400" y="444"/>
                  </a:lnTo>
                  <a:lnTo>
                    <a:pt x="393" y="448"/>
                  </a:lnTo>
                  <a:lnTo>
                    <a:pt x="386" y="451"/>
                  </a:lnTo>
                  <a:lnTo>
                    <a:pt x="378" y="453"/>
                  </a:lnTo>
                  <a:lnTo>
                    <a:pt x="370" y="455"/>
                  </a:lnTo>
                  <a:lnTo>
                    <a:pt x="361" y="456"/>
                  </a:lnTo>
                  <a:lnTo>
                    <a:pt x="352" y="456"/>
                  </a:lnTo>
                  <a:lnTo>
                    <a:pt x="352" y="456"/>
                  </a:lnTo>
                  <a:lnTo>
                    <a:pt x="345" y="456"/>
                  </a:lnTo>
                  <a:lnTo>
                    <a:pt x="336" y="455"/>
                  </a:lnTo>
                  <a:lnTo>
                    <a:pt x="328" y="453"/>
                  </a:lnTo>
                  <a:lnTo>
                    <a:pt x="320" y="451"/>
                  </a:lnTo>
                  <a:lnTo>
                    <a:pt x="312" y="448"/>
                  </a:lnTo>
                  <a:lnTo>
                    <a:pt x="306" y="444"/>
                  </a:lnTo>
                  <a:lnTo>
                    <a:pt x="299" y="440"/>
                  </a:lnTo>
                  <a:lnTo>
                    <a:pt x="293" y="434"/>
                  </a:lnTo>
                  <a:lnTo>
                    <a:pt x="288" y="429"/>
                  </a:lnTo>
                  <a:lnTo>
                    <a:pt x="282" y="423"/>
                  </a:lnTo>
                  <a:lnTo>
                    <a:pt x="278" y="417"/>
                  </a:lnTo>
                  <a:lnTo>
                    <a:pt x="274" y="411"/>
                  </a:lnTo>
                  <a:lnTo>
                    <a:pt x="272" y="403"/>
                  </a:lnTo>
                  <a:lnTo>
                    <a:pt x="270" y="396"/>
                  </a:lnTo>
                  <a:lnTo>
                    <a:pt x="269" y="388"/>
                  </a:lnTo>
                  <a:lnTo>
                    <a:pt x="268" y="381"/>
                  </a:lnTo>
                  <a:lnTo>
                    <a:pt x="268" y="381"/>
                  </a:lnTo>
                  <a:lnTo>
                    <a:pt x="269" y="373"/>
                  </a:lnTo>
                  <a:lnTo>
                    <a:pt x="270" y="365"/>
                  </a:lnTo>
                  <a:lnTo>
                    <a:pt x="272" y="358"/>
                  </a:lnTo>
                  <a:lnTo>
                    <a:pt x="274" y="352"/>
                  </a:lnTo>
                  <a:lnTo>
                    <a:pt x="278" y="345"/>
                  </a:lnTo>
                  <a:lnTo>
                    <a:pt x="282" y="338"/>
                  </a:lnTo>
                  <a:lnTo>
                    <a:pt x="288" y="333"/>
                  </a:lnTo>
                  <a:lnTo>
                    <a:pt x="293" y="327"/>
                  </a:lnTo>
                  <a:lnTo>
                    <a:pt x="299" y="323"/>
                  </a:lnTo>
                  <a:lnTo>
                    <a:pt x="306" y="318"/>
                  </a:lnTo>
                  <a:lnTo>
                    <a:pt x="312" y="314"/>
                  </a:lnTo>
                  <a:lnTo>
                    <a:pt x="320" y="311"/>
                  </a:lnTo>
                  <a:lnTo>
                    <a:pt x="328" y="308"/>
                  </a:lnTo>
                  <a:lnTo>
                    <a:pt x="336" y="307"/>
                  </a:lnTo>
                  <a:lnTo>
                    <a:pt x="345" y="306"/>
                  </a:lnTo>
                  <a:lnTo>
                    <a:pt x="352" y="305"/>
                  </a:lnTo>
                  <a:lnTo>
                    <a:pt x="352" y="305"/>
                  </a:lnTo>
                  <a:lnTo>
                    <a:pt x="361" y="306"/>
                  </a:lnTo>
                  <a:lnTo>
                    <a:pt x="370" y="307"/>
                  </a:lnTo>
                  <a:lnTo>
                    <a:pt x="378" y="308"/>
                  </a:lnTo>
                  <a:lnTo>
                    <a:pt x="386" y="311"/>
                  </a:lnTo>
                  <a:lnTo>
                    <a:pt x="393" y="314"/>
                  </a:lnTo>
                  <a:lnTo>
                    <a:pt x="400" y="318"/>
                  </a:lnTo>
                  <a:lnTo>
                    <a:pt x="407" y="323"/>
                  </a:lnTo>
                  <a:lnTo>
                    <a:pt x="413" y="327"/>
                  </a:lnTo>
                  <a:lnTo>
                    <a:pt x="418" y="333"/>
                  </a:lnTo>
                  <a:lnTo>
                    <a:pt x="423" y="338"/>
                  </a:lnTo>
                  <a:lnTo>
                    <a:pt x="427" y="345"/>
                  </a:lnTo>
                  <a:lnTo>
                    <a:pt x="431" y="352"/>
                  </a:lnTo>
                  <a:lnTo>
                    <a:pt x="434" y="358"/>
                  </a:lnTo>
                  <a:lnTo>
                    <a:pt x="436" y="365"/>
                  </a:lnTo>
                  <a:lnTo>
                    <a:pt x="437" y="373"/>
                  </a:lnTo>
                  <a:lnTo>
                    <a:pt x="437" y="381"/>
                  </a:lnTo>
                  <a:lnTo>
                    <a:pt x="437" y="381"/>
                  </a:lnTo>
                  <a:close/>
                  <a:moveTo>
                    <a:pt x="203" y="510"/>
                  </a:moveTo>
                  <a:lnTo>
                    <a:pt x="184" y="19"/>
                  </a:lnTo>
                  <a:lnTo>
                    <a:pt x="184" y="19"/>
                  </a:lnTo>
                  <a:lnTo>
                    <a:pt x="184" y="15"/>
                  </a:lnTo>
                  <a:lnTo>
                    <a:pt x="185" y="11"/>
                  </a:lnTo>
                  <a:lnTo>
                    <a:pt x="187" y="8"/>
                  </a:lnTo>
                  <a:lnTo>
                    <a:pt x="190" y="4"/>
                  </a:lnTo>
                  <a:lnTo>
                    <a:pt x="193" y="2"/>
                  </a:lnTo>
                  <a:lnTo>
                    <a:pt x="196" y="1"/>
                  </a:lnTo>
                  <a:lnTo>
                    <a:pt x="200" y="0"/>
                  </a:lnTo>
                  <a:lnTo>
                    <a:pt x="204" y="1"/>
                  </a:lnTo>
                  <a:lnTo>
                    <a:pt x="541" y="44"/>
                  </a:lnTo>
                  <a:lnTo>
                    <a:pt x="541" y="44"/>
                  </a:lnTo>
                  <a:lnTo>
                    <a:pt x="544" y="45"/>
                  </a:lnTo>
                  <a:lnTo>
                    <a:pt x="548" y="46"/>
                  </a:lnTo>
                  <a:lnTo>
                    <a:pt x="551" y="48"/>
                  </a:lnTo>
                  <a:lnTo>
                    <a:pt x="553" y="50"/>
                  </a:lnTo>
                  <a:lnTo>
                    <a:pt x="556" y="54"/>
                  </a:lnTo>
                  <a:lnTo>
                    <a:pt x="557" y="57"/>
                  </a:lnTo>
                  <a:lnTo>
                    <a:pt x="557" y="60"/>
                  </a:lnTo>
                  <a:lnTo>
                    <a:pt x="557" y="65"/>
                  </a:lnTo>
                  <a:lnTo>
                    <a:pt x="493" y="445"/>
                  </a:lnTo>
                  <a:lnTo>
                    <a:pt x="493" y="445"/>
                  </a:lnTo>
                  <a:lnTo>
                    <a:pt x="484" y="444"/>
                  </a:lnTo>
                  <a:lnTo>
                    <a:pt x="475" y="443"/>
                  </a:lnTo>
                  <a:lnTo>
                    <a:pt x="457" y="443"/>
                  </a:lnTo>
                  <a:lnTo>
                    <a:pt x="500" y="177"/>
                  </a:lnTo>
                  <a:lnTo>
                    <a:pt x="500" y="177"/>
                  </a:lnTo>
                  <a:lnTo>
                    <a:pt x="490" y="173"/>
                  </a:lnTo>
                  <a:lnTo>
                    <a:pt x="481" y="169"/>
                  </a:lnTo>
                  <a:lnTo>
                    <a:pt x="472" y="163"/>
                  </a:lnTo>
                  <a:lnTo>
                    <a:pt x="465" y="157"/>
                  </a:lnTo>
                  <a:lnTo>
                    <a:pt x="458" y="151"/>
                  </a:lnTo>
                  <a:lnTo>
                    <a:pt x="452" y="144"/>
                  </a:lnTo>
                  <a:lnTo>
                    <a:pt x="447" y="137"/>
                  </a:lnTo>
                  <a:lnTo>
                    <a:pt x="443" y="129"/>
                  </a:lnTo>
                  <a:lnTo>
                    <a:pt x="438" y="122"/>
                  </a:lnTo>
                  <a:lnTo>
                    <a:pt x="436" y="114"/>
                  </a:lnTo>
                  <a:lnTo>
                    <a:pt x="432" y="97"/>
                  </a:lnTo>
                  <a:lnTo>
                    <a:pt x="431" y="80"/>
                  </a:lnTo>
                  <a:lnTo>
                    <a:pt x="432" y="66"/>
                  </a:lnTo>
                  <a:lnTo>
                    <a:pt x="306" y="49"/>
                  </a:lnTo>
                  <a:lnTo>
                    <a:pt x="306" y="49"/>
                  </a:lnTo>
                  <a:lnTo>
                    <a:pt x="306" y="58"/>
                  </a:lnTo>
                  <a:lnTo>
                    <a:pt x="304" y="67"/>
                  </a:lnTo>
                  <a:lnTo>
                    <a:pt x="302" y="76"/>
                  </a:lnTo>
                  <a:lnTo>
                    <a:pt x="300" y="84"/>
                  </a:lnTo>
                  <a:lnTo>
                    <a:pt x="296" y="92"/>
                  </a:lnTo>
                  <a:lnTo>
                    <a:pt x="292" y="99"/>
                  </a:lnTo>
                  <a:lnTo>
                    <a:pt x="287" y="107"/>
                  </a:lnTo>
                  <a:lnTo>
                    <a:pt x="282" y="114"/>
                  </a:lnTo>
                  <a:lnTo>
                    <a:pt x="275" y="119"/>
                  </a:lnTo>
                  <a:lnTo>
                    <a:pt x="270" y="125"/>
                  </a:lnTo>
                  <a:lnTo>
                    <a:pt x="263" y="131"/>
                  </a:lnTo>
                  <a:lnTo>
                    <a:pt x="255" y="135"/>
                  </a:lnTo>
                  <a:lnTo>
                    <a:pt x="249" y="138"/>
                  </a:lnTo>
                  <a:lnTo>
                    <a:pt x="241" y="142"/>
                  </a:lnTo>
                  <a:lnTo>
                    <a:pt x="233" y="143"/>
                  </a:lnTo>
                  <a:lnTo>
                    <a:pt x="224" y="144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03" y="510"/>
                  </a:lnTo>
                  <a:lnTo>
                    <a:pt x="203" y="510"/>
                  </a:lnTo>
                  <a:close/>
                  <a:moveTo>
                    <a:pt x="129" y="465"/>
                  </a:moveTo>
                  <a:lnTo>
                    <a:pt x="116" y="408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0" y="116"/>
                  </a:lnTo>
                  <a:lnTo>
                    <a:pt x="0" y="112"/>
                  </a:lnTo>
                  <a:lnTo>
                    <a:pt x="1" y="107"/>
                  </a:lnTo>
                  <a:lnTo>
                    <a:pt x="2" y="104"/>
                  </a:lnTo>
                  <a:lnTo>
                    <a:pt x="4" y="100"/>
                  </a:lnTo>
                  <a:lnTo>
                    <a:pt x="7" y="98"/>
                  </a:lnTo>
                  <a:lnTo>
                    <a:pt x="10" y="96"/>
                  </a:lnTo>
                  <a:lnTo>
                    <a:pt x="14" y="95"/>
                  </a:lnTo>
                  <a:lnTo>
                    <a:pt x="139" y="69"/>
                  </a:lnTo>
                  <a:lnTo>
                    <a:pt x="142" y="105"/>
                  </a:lnTo>
                  <a:lnTo>
                    <a:pt x="113" y="110"/>
                  </a:lnTo>
                  <a:lnTo>
                    <a:pt x="113" y="110"/>
                  </a:lnTo>
                  <a:lnTo>
                    <a:pt x="117" y="124"/>
                  </a:lnTo>
                  <a:lnTo>
                    <a:pt x="120" y="137"/>
                  </a:lnTo>
                  <a:lnTo>
                    <a:pt x="121" y="152"/>
                  </a:lnTo>
                  <a:lnTo>
                    <a:pt x="120" y="158"/>
                  </a:lnTo>
                  <a:lnTo>
                    <a:pt x="119" y="165"/>
                  </a:lnTo>
                  <a:lnTo>
                    <a:pt x="118" y="172"/>
                  </a:lnTo>
                  <a:lnTo>
                    <a:pt x="115" y="179"/>
                  </a:lnTo>
                  <a:lnTo>
                    <a:pt x="111" y="184"/>
                  </a:lnTo>
                  <a:lnTo>
                    <a:pt x="108" y="191"/>
                  </a:lnTo>
                  <a:lnTo>
                    <a:pt x="102" y="195"/>
                  </a:lnTo>
                  <a:lnTo>
                    <a:pt x="96" y="201"/>
                  </a:lnTo>
                  <a:lnTo>
                    <a:pt x="89" y="205"/>
                  </a:lnTo>
                  <a:lnTo>
                    <a:pt x="81" y="209"/>
                  </a:lnTo>
                  <a:lnTo>
                    <a:pt x="150" y="398"/>
                  </a:lnTo>
                  <a:lnTo>
                    <a:pt x="152" y="406"/>
                  </a:lnTo>
                  <a:lnTo>
                    <a:pt x="155" y="478"/>
                  </a:lnTo>
                  <a:lnTo>
                    <a:pt x="155" y="478"/>
                  </a:lnTo>
                  <a:lnTo>
                    <a:pt x="149" y="473"/>
                  </a:lnTo>
                  <a:lnTo>
                    <a:pt x="143" y="470"/>
                  </a:lnTo>
                  <a:lnTo>
                    <a:pt x="136" y="468"/>
                  </a:lnTo>
                  <a:lnTo>
                    <a:pt x="129" y="465"/>
                  </a:lnTo>
                  <a:lnTo>
                    <a:pt x="129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6748463" y="387350"/>
              <a:ext cx="725488" cy="522288"/>
            </a:xfrm>
            <a:custGeom>
              <a:avLst/>
              <a:gdLst>
                <a:gd name="T0" fmla="*/ 340 w 913"/>
                <a:gd name="T1" fmla="*/ 591 h 656"/>
                <a:gd name="T2" fmla="*/ 346 w 913"/>
                <a:gd name="T3" fmla="*/ 588 h 656"/>
                <a:gd name="T4" fmla="*/ 353 w 913"/>
                <a:gd name="T5" fmla="*/ 572 h 656"/>
                <a:gd name="T6" fmla="*/ 248 w 913"/>
                <a:gd name="T7" fmla="*/ 178 h 656"/>
                <a:gd name="T8" fmla="*/ 239 w 913"/>
                <a:gd name="T9" fmla="*/ 167 h 656"/>
                <a:gd name="T10" fmla="*/ 226 w 913"/>
                <a:gd name="T11" fmla="*/ 166 h 656"/>
                <a:gd name="T12" fmla="*/ 440 w 913"/>
                <a:gd name="T13" fmla="*/ 22 h 656"/>
                <a:gd name="T14" fmla="*/ 410 w 913"/>
                <a:gd name="T15" fmla="*/ 34 h 656"/>
                <a:gd name="T16" fmla="*/ 376 w 913"/>
                <a:gd name="T17" fmla="*/ 54 h 656"/>
                <a:gd name="T18" fmla="*/ 354 w 913"/>
                <a:gd name="T19" fmla="*/ 80 h 656"/>
                <a:gd name="T20" fmla="*/ 331 w 913"/>
                <a:gd name="T21" fmla="*/ 124 h 656"/>
                <a:gd name="T22" fmla="*/ 396 w 913"/>
                <a:gd name="T23" fmla="*/ 514 h 656"/>
                <a:gd name="T24" fmla="*/ 438 w 913"/>
                <a:gd name="T25" fmla="*/ 506 h 656"/>
                <a:gd name="T26" fmla="*/ 470 w 913"/>
                <a:gd name="T27" fmla="*/ 508 h 656"/>
                <a:gd name="T28" fmla="*/ 524 w 913"/>
                <a:gd name="T29" fmla="*/ 515 h 656"/>
                <a:gd name="T30" fmla="*/ 566 w 913"/>
                <a:gd name="T31" fmla="*/ 517 h 656"/>
                <a:gd name="T32" fmla="*/ 603 w 913"/>
                <a:gd name="T33" fmla="*/ 511 h 656"/>
                <a:gd name="T34" fmla="*/ 729 w 913"/>
                <a:gd name="T35" fmla="*/ 479 h 656"/>
                <a:gd name="T36" fmla="*/ 835 w 913"/>
                <a:gd name="T37" fmla="*/ 447 h 656"/>
                <a:gd name="T38" fmla="*/ 870 w 913"/>
                <a:gd name="T39" fmla="*/ 428 h 656"/>
                <a:gd name="T40" fmla="*/ 889 w 913"/>
                <a:gd name="T41" fmla="*/ 404 h 656"/>
                <a:gd name="T42" fmla="*/ 893 w 913"/>
                <a:gd name="T43" fmla="*/ 385 h 656"/>
                <a:gd name="T44" fmla="*/ 892 w 913"/>
                <a:gd name="T45" fmla="*/ 368 h 656"/>
                <a:gd name="T46" fmla="*/ 885 w 913"/>
                <a:gd name="T47" fmla="*/ 342 h 656"/>
                <a:gd name="T48" fmla="*/ 885 w 913"/>
                <a:gd name="T49" fmla="*/ 333 h 656"/>
                <a:gd name="T50" fmla="*/ 903 w 913"/>
                <a:gd name="T51" fmla="*/ 309 h 656"/>
                <a:gd name="T52" fmla="*/ 912 w 913"/>
                <a:gd name="T53" fmla="*/ 289 h 656"/>
                <a:gd name="T54" fmla="*/ 912 w 913"/>
                <a:gd name="T55" fmla="*/ 271 h 656"/>
                <a:gd name="T56" fmla="*/ 903 w 913"/>
                <a:gd name="T57" fmla="*/ 251 h 656"/>
                <a:gd name="T58" fmla="*/ 889 w 913"/>
                <a:gd name="T59" fmla="*/ 223 h 656"/>
                <a:gd name="T60" fmla="*/ 886 w 913"/>
                <a:gd name="T61" fmla="*/ 210 h 656"/>
                <a:gd name="T62" fmla="*/ 895 w 913"/>
                <a:gd name="T63" fmla="*/ 179 h 656"/>
                <a:gd name="T64" fmla="*/ 900 w 913"/>
                <a:gd name="T65" fmla="*/ 156 h 656"/>
                <a:gd name="T66" fmla="*/ 895 w 913"/>
                <a:gd name="T67" fmla="*/ 136 h 656"/>
                <a:gd name="T68" fmla="*/ 879 w 913"/>
                <a:gd name="T69" fmla="*/ 116 h 656"/>
                <a:gd name="T70" fmla="*/ 855 w 913"/>
                <a:gd name="T71" fmla="*/ 90 h 656"/>
                <a:gd name="T72" fmla="*/ 852 w 913"/>
                <a:gd name="T73" fmla="*/ 77 h 656"/>
                <a:gd name="T74" fmla="*/ 845 w 913"/>
                <a:gd name="T75" fmla="*/ 37 h 656"/>
                <a:gd name="T76" fmla="*/ 834 w 913"/>
                <a:gd name="T77" fmla="*/ 20 h 656"/>
                <a:gd name="T78" fmla="*/ 820 w 913"/>
                <a:gd name="T79" fmla="*/ 8 h 656"/>
                <a:gd name="T80" fmla="*/ 794 w 913"/>
                <a:gd name="T81" fmla="*/ 0 h 656"/>
                <a:gd name="T82" fmla="*/ 742 w 913"/>
                <a:gd name="T83" fmla="*/ 9 h 656"/>
                <a:gd name="T84" fmla="*/ 568 w 913"/>
                <a:gd name="T85" fmla="*/ 58 h 656"/>
                <a:gd name="T86" fmla="*/ 516 w 913"/>
                <a:gd name="T87" fmla="*/ 69 h 656"/>
                <a:gd name="T88" fmla="*/ 484 w 913"/>
                <a:gd name="T89" fmla="*/ 68 h 656"/>
                <a:gd name="T90" fmla="*/ 462 w 913"/>
                <a:gd name="T91" fmla="*/ 56 h 656"/>
                <a:gd name="T92" fmla="*/ 454 w 913"/>
                <a:gd name="T93" fmla="*/ 42 h 656"/>
                <a:gd name="T94" fmla="*/ 452 w 913"/>
                <a:gd name="T95" fmla="*/ 30 h 656"/>
                <a:gd name="T96" fmla="*/ 444 w 913"/>
                <a:gd name="T97" fmla="*/ 22 h 656"/>
                <a:gd name="T98" fmla="*/ 226 w 913"/>
                <a:gd name="T99" fmla="*/ 450 h 656"/>
                <a:gd name="T100" fmla="*/ 239 w 913"/>
                <a:gd name="T101" fmla="*/ 453 h 656"/>
                <a:gd name="T102" fmla="*/ 256 w 913"/>
                <a:gd name="T103" fmla="*/ 465 h 656"/>
                <a:gd name="T104" fmla="*/ 261 w 913"/>
                <a:gd name="T105" fmla="*/ 485 h 656"/>
                <a:gd name="T106" fmla="*/ 259 w 913"/>
                <a:gd name="T107" fmla="*/ 499 h 656"/>
                <a:gd name="T108" fmla="*/ 246 w 913"/>
                <a:gd name="T109" fmla="*/ 515 h 656"/>
                <a:gd name="T110" fmla="*/ 226 w 913"/>
                <a:gd name="T111" fmla="*/ 521 h 656"/>
                <a:gd name="T112" fmla="*/ 212 w 913"/>
                <a:gd name="T113" fmla="*/ 518 h 656"/>
                <a:gd name="T114" fmla="*/ 196 w 913"/>
                <a:gd name="T115" fmla="*/ 505 h 656"/>
                <a:gd name="T116" fmla="*/ 190 w 913"/>
                <a:gd name="T117" fmla="*/ 485 h 656"/>
                <a:gd name="T118" fmla="*/ 193 w 913"/>
                <a:gd name="T119" fmla="*/ 472 h 656"/>
                <a:gd name="T120" fmla="*/ 206 w 913"/>
                <a:gd name="T121" fmla="*/ 455 h 656"/>
                <a:gd name="T122" fmla="*/ 226 w 913"/>
                <a:gd name="T123" fmla="*/ 45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3" h="656">
                  <a:moveTo>
                    <a:pt x="0" y="226"/>
                  </a:moveTo>
                  <a:lnTo>
                    <a:pt x="115" y="656"/>
                  </a:lnTo>
                  <a:lnTo>
                    <a:pt x="340" y="591"/>
                  </a:lnTo>
                  <a:lnTo>
                    <a:pt x="340" y="591"/>
                  </a:lnTo>
                  <a:lnTo>
                    <a:pt x="343" y="589"/>
                  </a:lnTo>
                  <a:lnTo>
                    <a:pt x="346" y="588"/>
                  </a:lnTo>
                  <a:lnTo>
                    <a:pt x="351" y="582"/>
                  </a:lnTo>
                  <a:lnTo>
                    <a:pt x="353" y="576"/>
                  </a:lnTo>
                  <a:lnTo>
                    <a:pt x="353" y="572"/>
                  </a:lnTo>
                  <a:lnTo>
                    <a:pt x="353" y="569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7" y="175"/>
                  </a:lnTo>
                  <a:lnTo>
                    <a:pt x="245" y="172"/>
                  </a:lnTo>
                  <a:lnTo>
                    <a:pt x="239" y="167"/>
                  </a:lnTo>
                  <a:lnTo>
                    <a:pt x="232" y="165"/>
                  </a:lnTo>
                  <a:lnTo>
                    <a:pt x="229" y="165"/>
                  </a:lnTo>
                  <a:lnTo>
                    <a:pt x="226" y="166"/>
                  </a:lnTo>
                  <a:lnTo>
                    <a:pt x="0" y="226"/>
                  </a:lnTo>
                  <a:lnTo>
                    <a:pt x="0" y="226"/>
                  </a:lnTo>
                  <a:close/>
                  <a:moveTo>
                    <a:pt x="440" y="22"/>
                  </a:moveTo>
                  <a:lnTo>
                    <a:pt x="440" y="22"/>
                  </a:lnTo>
                  <a:lnTo>
                    <a:pt x="424" y="28"/>
                  </a:lnTo>
                  <a:lnTo>
                    <a:pt x="410" y="34"/>
                  </a:lnTo>
                  <a:lnTo>
                    <a:pt x="398" y="40"/>
                  </a:lnTo>
                  <a:lnTo>
                    <a:pt x="386" y="48"/>
                  </a:lnTo>
                  <a:lnTo>
                    <a:pt x="376" y="54"/>
                  </a:lnTo>
                  <a:lnTo>
                    <a:pt x="369" y="63"/>
                  </a:lnTo>
                  <a:lnTo>
                    <a:pt x="361" y="71"/>
                  </a:lnTo>
                  <a:lnTo>
                    <a:pt x="354" y="80"/>
                  </a:lnTo>
                  <a:lnTo>
                    <a:pt x="347" y="90"/>
                  </a:lnTo>
                  <a:lnTo>
                    <a:pt x="342" y="101"/>
                  </a:lnTo>
                  <a:lnTo>
                    <a:pt x="331" y="124"/>
                  </a:lnTo>
                  <a:lnTo>
                    <a:pt x="307" y="181"/>
                  </a:lnTo>
                  <a:lnTo>
                    <a:pt x="396" y="514"/>
                  </a:lnTo>
                  <a:lnTo>
                    <a:pt x="396" y="514"/>
                  </a:lnTo>
                  <a:lnTo>
                    <a:pt x="411" y="510"/>
                  </a:lnTo>
                  <a:lnTo>
                    <a:pt x="424" y="508"/>
                  </a:lnTo>
                  <a:lnTo>
                    <a:pt x="438" y="506"/>
                  </a:lnTo>
                  <a:lnTo>
                    <a:pt x="449" y="506"/>
                  </a:lnTo>
                  <a:lnTo>
                    <a:pt x="460" y="506"/>
                  </a:lnTo>
                  <a:lnTo>
                    <a:pt x="470" y="508"/>
                  </a:lnTo>
                  <a:lnTo>
                    <a:pt x="490" y="511"/>
                  </a:lnTo>
                  <a:lnTo>
                    <a:pt x="513" y="514"/>
                  </a:lnTo>
                  <a:lnTo>
                    <a:pt x="524" y="515"/>
                  </a:lnTo>
                  <a:lnTo>
                    <a:pt x="537" y="517"/>
                  </a:lnTo>
                  <a:lnTo>
                    <a:pt x="550" y="517"/>
                  </a:lnTo>
                  <a:lnTo>
                    <a:pt x="566" y="517"/>
                  </a:lnTo>
                  <a:lnTo>
                    <a:pt x="584" y="514"/>
                  </a:lnTo>
                  <a:lnTo>
                    <a:pt x="603" y="511"/>
                  </a:lnTo>
                  <a:lnTo>
                    <a:pt x="603" y="511"/>
                  </a:lnTo>
                  <a:lnTo>
                    <a:pt x="624" y="506"/>
                  </a:lnTo>
                  <a:lnTo>
                    <a:pt x="655" y="499"/>
                  </a:lnTo>
                  <a:lnTo>
                    <a:pt x="729" y="479"/>
                  </a:lnTo>
                  <a:lnTo>
                    <a:pt x="823" y="451"/>
                  </a:lnTo>
                  <a:lnTo>
                    <a:pt x="823" y="451"/>
                  </a:lnTo>
                  <a:lnTo>
                    <a:pt x="835" y="447"/>
                  </a:lnTo>
                  <a:lnTo>
                    <a:pt x="847" y="442"/>
                  </a:lnTo>
                  <a:lnTo>
                    <a:pt x="858" y="436"/>
                  </a:lnTo>
                  <a:lnTo>
                    <a:pt x="870" y="428"/>
                  </a:lnTo>
                  <a:lnTo>
                    <a:pt x="879" y="421"/>
                  </a:lnTo>
                  <a:lnTo>
                    <a:pt x="886" y="409"/>
                  </a:lnTo>
                  <a:lnTo>
                    <a:pt x="889" y="404"/>
                  </a:lnTo>
                  <a:lnTo>
                    <a:pt x="891" y="398"/>
                  </a:lnTo>
                  <a:lnTo>
                    <a:pt x="892" y="392"/>
                  </a:lnTo>
                  <a:lnTo>
                    <a:pt x="893" y="385"/>
                  </a:lnTo>
                  <a:lnTo>
                    <a:pt x="893" y="385"/>
                  </a:lnTo>
                  <a:lnTo>
                    <a:pt x="893" y="376"/>
                  </a:lnTo>
                  <a:lnTo>
                    <a:pt x="892" y="368"/>
                  </a:lnTo>
                  <a:lnTo>
                    <a:pt x="889" y="357"/>
                  </a:lnTo>
                  <a:lnTo>
                    <a:pt x="886" y="348"/>
                  </a:lnTo>
                  <a:lnTo>
                    <a:pt x="885" y="342"/>
                  </a:lnTo>
                  <a:lnTo>
                    <a:pt x="885" y="337"/>
                  </a:lnTo>
                  <a:lnTo>
                    <a:pt x="885" y="337"/>
                  </a:lnTo>
                  <a:lnTo>
                    <a:pt x="885" y="333"/>
                  </a:lnTo>
                  <a:lnTo>
                    <a:pt x="886" y="331"/>
                  </a:lnTo>
                  <a:lnTo>
                    <a:pt x="891" y="325"/>
                  </a:lnTo>
                  <a:lnTo>
                    <a:pt x="903" y="309"/>
                  </a:lnTo>
                  <a:lnTo>
                    <a:pt x="909" y="299"/>
                  </a:lnTo>
                  <a:lnTo>
                    <a:pt x="911" y="294"/>
                  </a:lnTo>
                  <a:lnTo>
                    <a:pt x="912" y="289"/>
                  </a:lnTo>
                  <a:lnTo>
                    <a:pt x="913" y="283"/>
                  </a:lnTo>
                  <a:lnTo>
                    <a:pt x="913" y="278"/>
                  </a:lnTo>
                  <a:lnTo>
                    <a:pt x="912" y="271"/>
                  </a:lnTo>
                  <a:lnTo>
                    <a:pt x="910" y="264"/>
                  </a:lnTo>
                  <a:lnTo>
                    <a:pt x="910" y="264"/>
                  </a:lnTo>
                  <a:lnTo>
                    <a:pt x="903" y="251"/>
                  </a:lnTo>
                  <a:lnTo>
                    <a:pt x="895" y="238"/>
                  </a:lnTo>
                  <a:lnTo>
                    <a:pt x="892" y="230"/>
                  </a:lnTo>
                  <a:lnTo>
                    <a:pt x="889" y="223"/>
                  </a:lnTo>
                  <a:lnTo>
                    <a:pt x="887" y="216"/>
                  </a:lnTo>
                  <a:lnTo>
                    <a:pt x="886" y="210"/>
                  </a:lnTo>
                  <a:lnTo>
                    <a:pt x="886" y="210"/>
                  </a:lnTo>
                  <a:lnTo>
                    <a:pt x="889" y="202"/>
                  </a:lnTo>
                  <a:lnTo>
                    <a:pt x="891" y="195"/>
                  </a:lnTo>
                  <a:lnTo>
                    <a:pt x="895" y="179"/>
                  </a:lnTo>
                  <a:lnTo>
                    <a:pt x="897" y="172"/>
                  </a:lnTo>
                  <a:lnTo>
                    <a:pt x="900" y="164"/>
                  </a:lnTo>
                  <a:lnTo>
                    <a:pt x="900" y="156"/>
                  </a:lnTo>
                  <a:lnTo>
                    <a:pt x="899" y="148"/>
                  </a:lnTo>
                  <a:lnTo>
                    <a:pt x="899" y="148"/>
                  </a:lnTo>
                  <a:lnTo>
                    <a:pt x="895" y="136"/>
                  </a:lnTo>
                  <a:lnTo>
                    <a:pt x="890" y="128"/>
                  </a:lnTo>
                  <a:lnTo>
                    <a:pt x="885" y="121"/>
                  </a:lnTo>
                  <a:lnTo>
                    <a:pt x="879" y="116"/>
                  </a:lnTo>
                  <a:lnTo>
                    <a:pt x="867" y="106"/>
                  </a:lnTo>
                  <a:lnTo>
                    <a:pt x="861" y="99"/>
                  </a:lnTo>
                  <a:lnTo>
                    <a:pt x="855" y="90"/>
                  </a:lnTo>
                  <a:lnTo>
                    <a:pt x="855" y="90"/>
                  </a:lnTo>
                  <a:lnTo>
                    <a:pt x="853" y="84"/>
                  </a:lnTo>
                  <a:lnTo>
                    <a:pt x="852" y="77"/>
                  </a:lnTo>
                  <a:lnTo>
                    <a:pt x="851" y="59"/>
                  </a:lnTo>
                  <a:lnTo>
                    <a:pt x="849" y="48"/>
                  </a:lnTo>
                  <a:lnTo>
                    <a:pt x="845" y="37"/>
                  </a:lnTo>
                  <a:lnTo>
                    <a:pt x="843" y="31"/>
                  </a:lnTo>
                  <a:lnTo>
                    <a:pt x="838" y="25"/>
                  </a:lnTo>
                  <a:lnTo>
                    <a:pt x="834" y="20"/>
                  </a:lnTo>
                  <a:lnTo>
                    <a:pt x="827" y="13"/>
                  </a:lnTo>
                  <a:lnTo>
                    <a:pt x="827" y="13"/>
                  </a:lnTo>
                  <a:lnTo>
                    <a:pt x="820" y="8"/>
                  </a:lnTo>
                  <a:lnTo>
                    <a:pt x="813" y="3"/>
                  </a:lnTo>
                  <a:lnTo>
                    <a:pt x="804" y="1"/>
                  </a:lnTo>
                  <a:lnTo>
                    <a:pt x="794" y="0"/>
                  </a:lnTo>
                  <a:lnTo>
                    <a:pt x="784" y="0"/>
                  </a:lnTo>
                  <a:lnTo>
                    <a:pt x="771" y="2"/>
                  </a:lnTo>
                  <a:lnTo>
                    <a:pt x="742" y="9"/>
                  </a:lnTo>
                  <a:lnTo>
                    <a:pt x="742" y="9"/>
                  </a:lnTo>
                  <a:lnTo>
                    <a:pt x="630" y="41"/>
                  </a:lnTo>
                  <a:lnTo>
                    <a:pt x="568" y="58"/>
                  </a:lnTo>
                  <a:lnTo>
                    <a:pt x="540" y="65"/>
                  </a:lnTo>
                  <a:lnTo>
                    <a:pt x="516" y="69"/>
                  </a:lnTo>
                  <a:lnTo>
                    <a:pt x="516" y="69"/>
                  </a:lnTo>
                  <a:lnTo>
                    <a:pt x="505" y="70"/>
                  </a:lnTo>
                  <a:lnTo>
                    <a:pt x="494" y="70"/>
                  </a:lnTo>
                  <a:lnTo>
                    <a:pt x="484" y="68"/>
                  </a:lnTo>
                  <a:lnTo>
                    <a:pt x="475" y="65"/>
                  </a:lnTo>
                  <a:lnTo>
                    <a:pt x="467" y="59"/>
                  </a:lnTo>
                  <a:lnTo>
                    <a:pt x="462" y="56"/>
                  </a:lnTo>
                  <a:lnTo>
                    <a:pt x="460" y="52"/>
                  </a:lnTo>
                  <a:lnTo>
                    <a:pt x="457" y="48"/>
                  </a:lnTo>
                  <a:lnTo>
                    <a:pt x="454" y="42"/>
                  </a:lnTo>
                  <a:lnTo>
                    <a:pt x="453" y="37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50" y="25"/>
                  </a:lnTo>
                  <a:lnTo>
                    <a:pt x="448" y="23"/>
                  </a:lnTo>
                  <a:lnTo>
                    <a:pt x="444" y="22"/>
                  </a:lnTo>
                  <a:lnTo>
                    <a:pt x="440" y="22"/>
                  </a:lnTo>
                  <a:lnTo>
                    <a:pt x="440" y="22"/>
                  </a:lnTo>
                  <a:close/>
                  <a:moveTo>
                    <a:pt x="226" y="450"/>
                  </a:moveTo>
                  <a:lnTo>
                    <a:pt x="226" y="450"/>
                  </a:lnTo>
                  <a:lnTo>
                    <a:pt x="232" y="451"/>
                  </a:lnTo>
                  <a:lnTo>
                    <a:pt x="239" y="453"/>
                  </a:lnTo>
                  <a:lnTo>
                    <a:pt x="246" y="455"/>
                  </a:lnTo>
                  <a:lnTo>
                    <a:pt x="251" y="460"/>
                  </a:lnTo>
                  <a:lnTo>
                    <a:pt x="256" y="465"/>
                  </a:lnTo>
                  <a:lnTo>
                    <a:pt x="259" y="472"/>
                  </a:lnTo>
                  <a:lnTo>
                    <a:pt x="260" y="479"/>
                  </a:lnTo>
                  <a:lnTo>
                    <a:pt x="261" y="485"/>
                  </a:lnTo>
                  <a:lnTo>
                    <a:pt x="261" y="485"/>
                  </a:lnTo>
                  <a:lnTo>
                    <a:pt x="260" y="492"/>
                  </a:lnTo>
                  <a:lnTo>
                    <a:pt x="259" y="499"/>
                  </a:lnTo>
                  <a:lnTo>
                    <a:pt x="256" y="505"/>
                  </a:lnTo>
                  <a:lnTo>
                    <a:pt x="251" y="511"/>
                  </a:lnTo>
                  <a:lnTo>
                    <a:pt x="246" y="515"/>
                  </a:lnTo>
                  <a:lnTo>
                    <a:pt x="239" y="518"/>
                  </a:lnTo>
                  <a:lnTo>
                    <a:pt x="232" y="520"/>
                  </a:lnTo>
                  <a:lnTo>
                    <a:pt x="226" y="521"/>
                  </a:lnTo>
                  <a:lnTo>
                    <a:pt x="226" y="521"/>
                  </a:lnTo>
                  <a:lnTo>
                    <a:pt x="219" y="520"/>
                  </a:lnTo>
                  <a:lnTo>
                    <a:pt x="212" y="518"/>
                  </a:lnTo>
                  <a:lnTo>
                    <a:pt x="206" y="515"/>
                  </a:lnTo>
                  <a:lnTo>
                    <a:pt x="200" y="511"/>
                  </a:lnTo>
                  <a:lnTo>
                    <a:pt x="196" y="505"/>
                  </a:lnTo>
                  <a:lnTo>
                    <a:pt x="193" y="499"/>
                  </a:lnTo>
                  <a:lnTo>
                    <a:pt x="191" y="492"/>
                  </a:lnTo>
                  <a:lnTo>
                    <a:pt x="190" y="485"/>
                  </a:lnTo>
                  <a:lnTo>
                    <a:pt x="190" y="485"/>
                  </a:lnTo>
                  <a:lnTo>
                    <a:pt x="191" y="479"/>
                  </a:lnTo>
                  <a:lnTo>
                    <a:pt x="193" y="472"/>
                  </a:lnTo>
                  <a:lnTo>
                    <a:pt x="196" y="465"/>
                  </a:lnTo>
                  <a:lnTo>
                    <a:pt x="200" y="460"/>
                  </a:lnTo>
                  <a:lnTo>
                    <a:pt x="206" y="455"/>
                  </a:lnTo>
                  <a:lnTo>
                    <a:pt x="212" y="453"/>
                  </a:lnTo>
                  <a:lnTo>
                    <a:pt x="219" y="451"/>
                  </a:lnTo>
                  <a:lnTo>
                    <a:pt x="226" y="450"/>
                  </a:lnTo>
                  <a:lnTo>
                    <a:pt x="226" y="4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50844" y="2850469"/>
            <a:ext cx="686132" cy="686132"/>
            <a:chOff x="-796925" y="-2411413"/>
            <a:chExt cx="1136650" cy="1136650"/>
          </a:xfrm>
          <a:solidFill>
            <a:schemeClr val="bg1"/>
          </a:solidFill>
        </p:grpSpPr>
        <p:sp>
          <p:nvSpPr>
            <p:cNvPr id="21" name="Freeform 131"/>
            <p:cNvSpPr>
              <a:spLocks noEditPoints="1"/>
            </p:cNvSpPr>
            <p:nvPr/>
          </p:nvSpPr>
          <p:spPr bwMode="auto">
            <a:xfrm>
              <a:off x="-796925" y="-2411413"/>
              <a:ext cx="1136650" cy="1136650"/>
            </a:xfrm>
            <a:custGeom>
              <a:avLst/>
              <a:gdLst>
                <a:gd name="T0" fmla="*/ 322 w 716"/>
                <a:gd name="T1" fmla="*/ 714 h 716"/>
                <a:gd name="T2" fmla="*/ 220 w 716"/>
                <a:gd name="T3" fmla="*/ 688 h 716"/>
                <a:gd name="T4" fmla="*/ 130 w 716"/>
                <a:gd name="T5" fmla="*/ 634 h 716"/>
                <a:gd name="T6" fmla="*/ 62 w 716"/>
                <a:gd name="T7" fmla="*/ 558 h 716"/>
                <a:gd name="T8" fmla="*/ 16 w 716"/>
                <a:gd name="T9" fmla="*/ 464 h 716"/>
                <a:gd name="T10" fmla="*/ 0 w 716"/>
                <a:gd name="T11" fmla="*/ 358 h 716"/>
                <a:gd name="T12" fmla="*/ 8 w 716"/>
                <a:gd name="T13" fmla="*/ 286 h 716"/>
                <a:gd name="T14" fmla="*/ 44 w 716"/>
                <a:gd name="T15" fmla="*/ 188 h 716"/>
                <a:gd name="T16" fmla="*/ 106 w 716"/>
                <a:gd name="T17" fmla="*/ 104 h 716"/>
                <a:gd name="T18" fmla="*/ 188 w 716"/>
                <a:gd name="T19" fmla="*/ 44 h 716"/>
                <a:gd name="T20" fmla="*/ 286 w 716"/>
                <a:gd name="T21" fmla="*/ 8 h 716"/>
                <a:gd name="T22" fmla="*/ 358 w 716"/>
                <a:gd name="T23" fmla="*/ 0 h 716"/>
                <a:gd name="T24" fmla="*/ 466 w 716"/>
                <a:gd name="T25" fmla="*/ 16 h 716"/>
                <a:gd name="T26" fmla="*/ 558 w 716"/>
                <a:gd name="T27" fmla="*/ 62 h 716"/>
                <a:gd name="T28" fmla="*/ 634 w 716"/>
                <a:gd name="T29" fmla="*/ 130 h 716"/>
                <a:gd name="T30" fmla="*/ 688 w 716"/>
                <a:gd name="T31" fmla="*/ 218 h 716"/>
                <a:gd name="T32" fmla="*/ 716 w 716"/>
                <a:gd name="T33" fmla="*/ 322 h 716"/>
                <a:gd name="T34" fmla="*/ 716 w 716"/>
                <a:gd name="T35" fmla="*/ 394 h 716"/>
                <a:gd name="T36" fmla="*/ 688 w 716"/>
                <a:gd name="T37" fmla="*/ 498 h 716"/>
                <a:gd name="T38" fmla="*/ 634 w 716"/>
                <a:gd name="T39" fmla="*/ 586 h 716"/>
                <a:gd name="T40" fmla="*/ 558 w 716"/>
                <a:gd name="T41" fmla="*/ 654 h 716"/>
                <a:gd name="T42" fmla="*/ 466 w 716"/>
                <a:gd name="T43" fmla="*/ 700 h 716"/>
                <a:gd name="T44" fmla="*/ 358 w 716"/>
                <a:gd name="T45" fmla="*/ 716 h 716"/>
                <a:gd name="T46" fmla="*/ 358 w 716"/>
                <a:gd name="T47" fmla="*/ 38 h 716"/>
                <a:gd name="T48" fmla="*/ 264 w 716"/>
                <a:gd name="T49" fmla="*/ 52 h 716"/>
                <a:gd name="T50" fmla="*/ 180 w 716"/>
                <a:gd name="T51" fmla="*/ 92 h 716"/>
                <a:gd name="T52" fmla="*/ 112 w 716"/>
                <a:gd name="T53" fmla="*/ 154 h 716"/>
                <a:gd name="T54" fmla="*/ 64 w 716"/>
                <a:gd name="T55" fmla="*/ 234 h 716"/>
                <a:gd name="T56" fmla="*/ 40 w 716"/>
                <a:gd name="T57" fmla="*/ 326 h 716"/>
                <a:gd name="T58" fmla="*/ 40 w 716"/>
                <a:gd name="T59" fmla="*/ 390 h 716"/>
                <a:gd name="T60" fmla="*/ 64 w 716"/>
                <a:gd name="T61" fmla="*/ 482 h 716"/>
                <a:gd name="T62" fmla="*/ 112 w 716"/>
                <a:gd name="T63" fmla="*/ 562 h 716"/>
                <a:gd name="T64" fmla="*/ 180 w 716"/>
                <a:gd name="T65" fmla="*/ 624 h 716"/>
                <a:gd name="T66" fmla="*/ 264 w 716"/>
                <a:gd name="T67" fmla="*/ 664 h 716"/>
                <a:gd name="T68" fmla="*/ 358 w 716"/>
                <a:gd name="T69" fmla="*/ 678 h 716"/>
                <a:gd name="T70" fmla="*/ 424 w 716"/>
                <a:gd name="T71" fmla="*/ 672 h 716"/>
                <a:gd name="T72" fmla="*/ 510 w 716"/>
                <a:gd name="T73" fmla="*/ 640 h 716"/>
                <a:gd name="T74" fmla="*/ 584 w 716"/>
                <a:gd name="T75" fmla="*/ 584 h 716"/>
                <a:gd name="T76" fmla="*/ 640 w 716"/>
                <a:gd name="T77" fmla="*/ 510 h 716"/>
                <a:gd name="T78" fmla="*/ 672 w 716"/>
                <a:gd name="T79" fmla="*/ 422 h 716"/>
                <a:gd name="T80" fmla="*/ 678 w 716"/>
                <a:gd name="T81" fmla="*/ 358 h 716"/>
                <a:gd name="T82" fmla="*/ 664 w 716"/>
                <a:gd name="T83" fmla="*/ 264 h 716"/>
                <a:gd name="T84" fmla="*/ 624 w 716"/>
                <a:gd name="T85" fmla="*/ 180 h 716"/>
                <a:gd name="T86" fmla="*/ 562 w 716"/>
                <a:gd name="T87" fmla="*/ 112 h 716"/>
                <a:gd name="T88" fmla="*/ 484 w 716"/>
                <a:gd name="T89" fmla="*/ 64 h 716"/>
                <a:gd name="T90" fmla="*/ 392 w 716"/>
                <a:gd name="T91" fmla="*/ 4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6" h="716">
                  <a:moveTo>
                    <a:pt x="358" y="716"/>
                  </a:moveTo>
                  <a:lnTo>
                    <a:pt x="358" y="716"/>
                  </a:lnTo>
                  <a:lnTo>
                    <a:pt x="322" y="714"/>
                  </a:lnTo>
                  <a:lnTo>
                    <a:pt x="286" y="708"/>
                  </a:lnTo>
                  <a:lnTo>
                    <a:pt x="252" y="700"/>
                  </a:lnTo>
                  <a:lnTo>
                    <a:pt x="220" y="688"/>
                  </a:lnTo>
                  <a:lnTo>
                    <a:pt x="188" y="672"/>
                  </a:lnTo>
                  <a:lnTo>
                    <a:pt x="158" y="654"/>
                  </a:lnTo>
                  <a:lnTo>
                    <a:pt x="130" y="634"/>
                  </a:lnTo>
                  <a:lnTo>
                    <a:pt x="106" y="612"/>
                  </a:lnTo>
                  <a:lnTo>
                    <a:pt x="82" y="586"/>
                  </a:lnTo>
                  <a:lnTo>
                    <a:pt x="62" y="558"/>
                  </a:lnTo>
                  <a:lnTo>
                    <a:pt x="44" y="528"/>
                  </a:lnTo>
                  <a:lnTo>
                    <a:pt x="28" y="498"/>
                  </a:lnTo>
                  <a:lnTo>
                    <a:pt x="16" y="464"/>
                  </a:lnTo>
                  <a:lnTo>
                    <a:pt x="8" y="430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2" y="322"/>
                  </a:lnTo>
                  <a:lnTo>
                    <a:pt x="8" y="286"/>
                  </a:lnTo>
                  <a:lnTo>
                    <a:pt x="16" y="252"/>
                  </a:lnTo>
                  <a:lnTo>
                    <a:pt x="28" y="218"/>
                  </a:lnTo>
                  <a:lnTo>
                    <a:pt x="44" y="188"/>
                  </a:lnTo>
                  <a:lnTo>
                    <a:pt x="62" y="158"/>
                  </a:lnTo>
                  <a:lnTo>
                    <a:pt x="82" y="130"/>
                  </a:lnTo>
                  <a:lnTo>
                    <a:pt x="106" y="104"/>
                  </a:lnTo>
                  <a:lnTo>
                    <a:pt x="130" y="82"/>
                  </a:lnTo>
                  <a:lnTo>
                    <a:pt x="158" y="62"/>
                  </a:lnTo>
                  <a:lnTo>
                    <a:pt x="188" y="44"/>
                  </a:lnTo>
                  <a:lnTo>
                    <a:pt x="220" y="28"/>
                  </a:lnTo>
                  <a:lnTo>
                    <a:pt x="252" y="16"/>
                  </a:lnTo>
                  <a:lnTo>
                    <a:pt x="286" y="8"/>
                  </a:lnTo>
                  <a:lnTo>
                    <a:pt x="322" y="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96" y="2"/>
                  </a:lnTo>
                  <a:lnTo>
                    <a:pt x="430" y="8"/>
                  </a:lnTo>
                  <a:lnTo>
                    <a:pt x="466" y="16"/>
                  </a:lnTo>
                  <a:lnTo>
                    <a:pt x="498" y="28"/>
                  </a:lnTo>
                  <a:lnTo>
                    <a:pt x="530" y="44"/>
                  </a:lnTo>
                  <a:lnTo>
                    <a:pt x="558" y="62"/>
                  </a:lnTo>
                  <a:lnTo>
                    <a:pt x="586" y="82"/>
                  </a:lnTo>
                  <a:lnTo>
                    <a:pt x="612" y="104"/>
                  </a:lnTo>
                  <a:lnTo>
                    <a:pt x="634" y="130"/>
                  </a:lnTo>
                  <a:lnTo>
                    <a:pt x="656" y="158"/>
                  </a:lnTo>
                  <a:lnTo>
                    <a:pt x="674" y="188"/>
                  </a:lnTo>
                  <a:lnTo>
                    <a:pt x="688" y="218"/>
                  </a:lnTo>
                  <a:lnTo>
                    <a:pt x="700" y="252"/>
                  </a:lnTo>
                  <a:lnTo>
                    <a:pt x="710" y="286"/>
                  </a:lnTo>
                  <a:lnTo>
                    <a:pt x="716" y="322"/>
                  </a:lnTo>
                  <a:lnTo>
                    <a:pt x="716" y="358"/>
                  </a:lnTo>
                  <a:lnTo>
                    <a:pt x="716" y="358"/>
                  </a:lnTo>
                  <a:lnTo>
                    <a:pt x="716" y="394"/>
                  </a:lnTo>
                  <a:lnTo>
                    <a:pt x="710" y="430"/>
                  </a:lnTo>
                  <a:lnTo>
                    <a:pt x="700" y="464"/>
                  </a:lnTo>
                  <a:lnTo>
                    <a:pt x="688" y="498"/>
                  </a:lnTo>
                  <a:lnTo>
                    <a:pt x="674" y="528"/>
                  </a:lnTo>
                  <a:lnTo>
                    <a:pt x="656" y="558"/>
                  </a:lnTo>
                  <a:lnTo>
                    <a:pt x="634" y="586"/>
                  </a:lnTo>
                  <a:lnTo>
                    <a:pt x="612" y="612"/>
                  </a:lnTo>
                  <a:lnTo>
                    <a:pt x="586" y="634"/>
                  </a:lnTo>
                  <a:lnTo>
                    <a:pt x="558" y="654"/>
                  </a:lnTo>
                  <a:lnTo>
                    <a:pt x="530" y="672"/>
                  </a:lnTo>
                  <a:lnTo>
                    <a:pt x="498" y="688"/>
                  </a:lnTo>
                  <a:lnTo>
                    <a:pt x="466" y="700"/>
                  </a:lnTo>
                  <a:lnTo>
                    <a:pt x="430" y="708"/>
                  </a:lnTo>
                  <a:lnTo>
                    <a:pt x="396" y="714"/>
                  </a:lnTo>
                  <a:lnTo>
                    <a:pt x="358" y="716"/>
                  </a:lnTo>
                  <a:lnTo>
                    <a:pt x="358" y="716"/>
                  </a:lnTo>
                  <a:close/>
                  <a:moveTo>
                    <a:pt x="358" y="38"/>
                  </a:moveTo>
                  <a:lnTo>
                    <a:pt x="358" y="38"/>
                  </a:lnTo>
                  <a:lnTo>
                    <a:pt x="326" y="40"/>
                  </a:lnTo>
                  <a:lnTo>
                    <a:pt x="294" y="44"/>
                  </a:lnTo>
                  <a:lnTo>
                    <a:pt x="264" y="52"/>
                  </a:lnTo>
                  <a:lnTo>
                    <a:pt x="234" y="64"/>
                  </a:lnTo>
                  <a:lnTo>
                    <a:pt x="206" y="76"/>
                  </a:lnTo>
                  <a:lnTo>
                    <a:pt x="180" y="92"/>
                  </a:lnTo>
                  <a:lnTo>
                    <a:pt x="156" y="112"/>
                  </a:lnTo>
                  <a:lnTo>
                    <a:pt x="132" y="132"/>
                  </a:lnTo>
                  <a:lnTo>
                    <a:pt x="112" y="154"/>
                  </a:lnTo>
                  <a:lnTo>
                    <a:pt x="94" y="180"/>
                  </a:lnTo>
                  <a:lnTo>
                    <a:pt x="78" y="206"/>
                  </a:lnTo>
                  <a:lnTo>
                    <a:pt x="64" y="234"/>
                  </a:lnTo>
                  <a:lnTo>
                    <a:pt x="54" y="264"/>
                  </a:lnTo>
                  <a:lnTo>
                    <a:pt x="46" y="294"/>
                  </a:lnTo>
                  <a:lnTo>
                    <a:pt x="40" y="326"/>
                  </a:lnTo>
                  <a:lnTo>
                    <a:pt x="38" y="358"/>
                  </a:lnTo>
                  <a:lnTo>
                    <a:pt x="38" y="358"/>
                  </a:lnTo>
                  <a:lnTo>
                    <a:pt x="40" y="390"/>
                  </a:lnTo>
                  <a:lnTo>
                    <a:pt x="46" y="422"/>
                  </a:lnTo>
                  <a:lnTo>
                    <a:pt x="54" y="452"/>
                  </a:lnTo>
                  <a:lnTo>
                    <a:pt x="64" y="482"/>
                  </a:lnTo>
                  <a:lnTo>
                    <a:pt x="78" y="510"/>
                  </a:lnTo>
                  <a:lnTo>
                    <a:pt x="94" y="536"/>
                  </a:lnTo>
                  <a:lnTo>
                    <a:pt x="112" y="562"/>
                  </a:lnTo>
                  <a:lnTo>
                    <a:pt x="132" y="584"/>
                  </a:lnTo>
                  <a:lnTo>
                    <a:pt x="156" y="604"/>
                  </a:lnTo>
                  <a:lnTo>
                    <a:pt x="180" y="624"/>
                  </a:lnTo>
                  <a:lnTo>
                    <a:pt x="206" y="640"/>
                  </a:lnTo>
                  <a:lnTo>
                    <a:pt x="234" y="652"/>
                  </a:lnTo>
                  <a:lnTo>
                    <a:pt x="264" y="664"/>
                  </a:lnTo>
                  <a:lnTo>
                    <a:pt x="294" y="672"/>
                  </a:lnTo>
                  <a:lnTo>
                    <a:pt x="326" y="676"/>
                  </a:lnTo>
                  <a:lnTo>
                    <a:pt x="358" y="678"/>
                  </a:lnTo>
                  <a:lnTo>
                    <a:pt x="358" y="678"/>
                  </a:lnTo>
                  <a:lnTo>
                    <a:pt x="392" y="676"/>
                  </a:lnTo>
                  <a:lnTo>
                    <a:pt x="424" y="672"/>
                  </a:lnTo>
                  <a:lnTo>
                    <a:pt x="454" y="664"/>
                  </a:lnTo>
                  <a:lnTo>
                    <a:pt x="484" y="652"/>
                  </a:lnTo>
                  <a:lnTo>
                    <a:pt x="510" y="640"/>
                  </a:lnTo>
                  <a:lnTo>
                    <a:pt x="538" y="624"/>
                  </a:lnTo>
                  <a:lnTo>
                    <a:pt x="562" y="604"/>
                  </a:lnTo>
                  <a:lnTo>
                    <a:pt x="584" y="584"/>
                  </a:lnTo>
                  <a:lnTo>
                    <a:pt x="606" y="562"/>
                  </a:lnTo>
                  <a:lnTo>
                    <a:pt x="624" y="536"/>
                  </a:lnTo>
                  <a:lnTo>
                    <a:pt x="640" y="510"/>
                  </a:lnTo>
                  <a:lnTo>
                    <a:pt x="654" y="482"/>
                  </a:lnTo>
                  <a:lnTo>
                    <a:pt x="664" y="452"/>
                  </a:lnTo>
                  <a:lnTo>
                    <a:pt x="672" y="422"/>
                  </a:lnTo>
                  <a:lnTo>
                    <a:pt x="676" y="390"/>
                  </a:lnTo>
                  <a:lnTo>
                    <a:pt x="678" y="358"/>
                  </a:lnTo>
                  <a:lnTo>
                    <a:pt x="678" y="358"/>
                  </a:lnTo>
                  <a:lnTo>
                    <a:pt x="676" y="326"/>
                  </a:lnTo>
                  <a:lnTo>
                    <a:pt x="672" y="294"/>
                  </a:lnTo>
                  <a:lnTo>
                    <a:pt x="664" y="264"/>
                  </a:lnTo>
                  <a:lnTo>
                    <a:pt x="654" y="234"/>
                  </a:lnTo>
                  <a:lnTo>
                    <a:pt x="640" y="206"/>
                  </a:lnTo>
                  <a:lnTo>
                    <a:pt x="624" y="180"/>
                  </a:lnTo>
                  <a:lnTo>
                    <a:pt x="606" y="154"/>
                  </a:lnTo>
                  <a:lnTo>
                    <a:pt x="584" y="132"/>
                  </a:lnTo>
                  <a:lnTo>
                    <a:pt x="562" y="112"/>
                  </a:lnTo>
                  <a:lnTo>
                    <a:pt x="538" y="92"/>
                  </a:lnTo>
                  <a:lnTo>
                    <a:pt x="510" y="76"/>
                  </a:lnTo>
                  <a:lnTo>
                    <a:pt x="484" y="64"/>
                  </a:lnTo>
                  <a:lnTo>
                    <a:pt x="454" y="52"/>
                  </a:lnTo>
                  <a:lnTo>
                    <a:pt x="424" y="44"/>
                  </a:lnTo>
                  <a:lnTo>
                    <a:pt x="392" y="40"/>
                  </a:lnTo>
                  <a:lnTo>
                    <a:pt x="358" y="38"/>
                  </a:lnTo>
                  <a:lnTo>
                    <a:pt x="35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-701675" y="-1874838"/>
              <a:ext cx="123825" cy="63500"/>
            </a:xfrm>
            <a:custGeom>
              <a:avLst/>
              <a:gdLst>
                <a:gd name="T0" fmla="*/ 76 w 78"/>
                <a:gd name="T1" fmla="*/ 14 h 40"/>
                <a:gd name="T2" fmla="*/ 76 w 78"/>
                <a:gd name="T3" fmla="*/ 14 h 40"/>
                <a:gd name="T4" fmla="*/ 74 w 78"/>
                <a:gd name="T5" fmla="*/ 8 h 40"/>
                <a:gd name="T6" fmla="*/ 70 w 78"/>
                <a:gd name="T7" fmla="*/ 4 h 40"/>
                <a:gd name="T8" fmla="*/ 66 w 78"/>
                <a:gd name="T9" fmla="*/ 0 h 40"/>
                <a:gd name="T10" fmla="*/ 62 w 78"/>
                <a:gd name="T11" fmla="*/ 0 h 40"/>
                <a:gd name="T12" fmla="*/ 50 w 78"/>
                <a:gd name="T13" fmla="*/ 0 h 40"/>
                <a:gd name="T14" fmla="*/ 40 w 78"/>
                <a:gd name="T15" fmla="*/ 0 h 40"/>
                <a:gd name="T16" fmla="*/ 40 w 78"/>
                <a:gd name="T17" fmla="*/ 0 h 40"/>
                <a:gd name="T18" fmla="*/ 28 w 78"/>
                <a:gd name="T19" fmla="*/ 0 h 40"/>
                <a:gd name="T20" fmla="*/ 16 w 78"/>
                <a:gd name="T21" fmla="*/ 0 h 40"/>
                <a:gd name="T22" fmla="*/ 10 w 78"/>
                <a:gd name="T23" fmla="*/ 2 h 40"/>
                <a:gd name="T24" fmla="*/ 6 w 78"/>
                <a:gd name="T25" fmla="*/ 6 h 40"/>
                <a:gd name="T26" fmla="*/ 2 w 78"/>
                <a:gd name="T27" fmla="*/ 12 h 40"/>
                <a:gd name="T28" fmla="*/ 0 w 78"/>
                <a:gd name="T29" fmla="*/ 20 h 40"/>
                <a:gd name="T30" fmla="*/ 0 w 78"/>
                <a:gd name="T31" fmla="*/ 20 h 40"/>
                <a:gd name="T32" fmla="*/ 2 w 78"/>
                <a:gd name="T33" fmla="*/ 28 h 40"/>
                <a:gd name="T34" fmla="*/ 4 w 78"/>
                <a:gd name="T35" fmla="*/ 34 h 40"/>
                <a:gd name="T36" fmla="*/ 10 w 78"/>
                <a:gd name="T37" fmla="*/ 38 h 40"/>
                <a:gd name="T38" fmla="*/ 16 w 78"/>
                <a:gd name="T39" fmla="*/ 40 h 40"/>
                <a:gd name="T40" fmla="*/ 28 w 78"/>
                <a:gd name="T41" fmla="*/ 40 h 40"/>
                <a:gd name="T42" fmla="*/ 40 w 78"/>
                <a:gd name="T43" fmla="*/ 40 h 40"/>
                <a:gd name="T44" fmla="*/ 40 w 78"/>
                <a:gd name="T45" fmla="*/ 40 h 40"/>
                <a:gd name="T46" fmla="*/ 50 w 78"/>
                <a:gd name="T47" fmla="*/ 40 h 40"/>
                <a:gd name="T48" fmla="*/ 62 w 78"/>
                <a:gd name="T49" fmla="*/ 40 h 40"/>
                <a:gd name="T50" fmla="*/ 66 w 78"/>
                <a:gd name="T51" fmla="*/ 38 h 40"/>
                <a:gd name="T52" fmla="*/ 70 w 78"/>
                <a:gd name="T53" fmla="*/ 36 h 40"/>
                <a:gd name="T54" fmla="*/ 74 w 78"/>
                <a:gd name="T55" fmla="*/ 32 h 40"/>
                <a:gd name="T56" fmla="*/ 76 w 78"/>
                <a:gd name="T57" fmla="*/ 24 h 40"/>
                <a:gd name="T58" fmla="*/ 76 w 78"/>
                <a:gd name="T59" fmla="*/ 24 h 40"/>
                <a:gd name="T60" fmla="*/ 78 w 78"/>
                <a:gd name="T61" fmla="*/ 20 h 40"/>
                <a:gd name="T62" fmla="*/ 78 w 78"/>
                <a:gd name="T63" fmla="*/ 20 h 40"/>
                <a:gd name="T64" fmla="*/ 76 w 78"/>
                <a:gd name="T65" fmla="*/ 14 h 40"/>
                <a:gd name="T66" fmla="*/ 76 w 78"/>
                <a:gd name="T67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40">
                  <a:moveTo>
                    <a:pt x="76" y="14"/>
                  </a:moveTo>
                  <a:lnTo>
                    <a:pt x="76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28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0" y="40"/>
                  </a:lnTo>
                  <a:lnTo>
                    <a:pt x="62" y="40"/>
                  </a:lnTo>
                  <a:lnTo>
                    <a:pt x="66" y="38"/>
                  </a:lnTo>
                  <a:lnTo>
                    <a:pt x="70" y="36"/>
                  </a:lnTo>
                  <a:lnTo>
                    <a:pt x="74" y="32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123825" y="-1874838"/>
              <a:ext cx="120650" cy="63500"/>
            </a:xfrm>
            <a:custGeom>
              <a:avLst/>
              <a:gdLst>
                <a:gd name="T0" fmla="*/ 76 w 76"/>
                <a:gd name="T1" fmla="*/ 18 h 40"/>
                <a:gd name="T2" fmla="*/ 76 w 76"/>
                <a:gd name="T3" fmla="*/ 18 h 40"/>
                <a:gd name="T4" fmla="*/ 74 w 76"/>
                <a:gd name="T5" fmla="*/ 10 h 40"/>
                <a:gd name="T6" fmla="*/ 72 w 76"/>
                <a:gd name="T7" fmla="*/ 4 h 40"/>
                <a:gd name="T8" fmla="*/ 66 w 76"/>
                <a:gd name="T9" fmla="*/ 2 h 40"/>
                <a:gd name="T10" fmla="*/ 62 w 76"/>
                <a:gd name="T11" fmla="*/ 0 h 40"/>
                <a:gd name="T12" fmla="*/ 50 w 76"/>
                <a:gd name="T13" fmla="*/ 0 h 40"/>
                <a:gd name="T14" fmla="*/ 38 w 76"/>
                <a:gd name="T15" fmla="*/ 0 h 40"/>
                <a:gd name="T16" fmla="*/ 38 w 76"/>
                <a:gd name="T17" fmla="*/ 0 h 40"/>
                <a:gd name="T18" fmla="*/ 28 w 76"/>
                <a:gd name="T19" fmla="*/ 0 h 40"/>
                <a:gd name="T20" fmla="*/ 16 w 76"/>
                <a:gd name="T21" fmla="*/ 0 h 40"/>
                <a:gd name="T22" fmla="*/ 10 w 76"/>
                <a:gd name="T23" fmla="*/ 2 h 40"/>
                <a:gd name="T24" fmla="*/ 6 w 76"/>
                <a:gd name="T25" fmla="*/ 6 h 40"/>
                <a:gd name="T26" fmla="*/ 2 w 76"/>
                <a:gd name="T27" fmla="*/ 12 h 40"/>
                <a:gd name="T28" fmla="*/ 0 w 76"/>
                <a:gd name="T29" fmla="*/ 20 h 40"/>
                <a:gd name="T30" fmla="*/ 0 w 76"/>
                <a:gd name="T31" fmla="*/ 20 h 40"/>
                <a:gd name="T32" fmla="*/ 0 w 76"/>
                <a:gd name="T33" fmla="*/ 28 h 40"/>
                <a:gd name="T34" fmla="*/ 4 w 76"/>
                <a:gd name="T35" fmla="*/ 34 h 40"/>
                <a:gd name="T36" fmla="*/ 8 w 76"/>
                <a:gd name="T37" fmla="*/ 38 h 40"/>
                <a:gd name="T38" fmla="*/ 14 w 76"/>
                <a:gd name="T39" fmla="*/ 40 h 40"/>
                <a:gd name="T40" fmla="*/ 26 w 76"/>
                <a:gd name="T41" fmla="*/ 40 h 40"/>
                <a:gd name="T42" fmla="*/ 36 w 76"/>
                <a:gd name="T43" fmla="*/ 40 h 40"/>
                <a:gd name="T44" fmla="*/ 36 w 76"/>
                <a:gd name="T45" fmla="*/ 40 h 40"/>
                <a:gd name="T46" fmla="*/ 48 w 76"/>
                <a:gd name="T47" fmla="*/ 40 h 40"/>
                <a:gd name="T48" fmla="*/ 60 w 76"/>
                <a:gd name="T49" fmla="*/ 40 h 40"/>
                <a:gd name="T50" fmla="*/ 66 w 76"/>
                <a:gd name="T51" fmla="*/ 38 h 40"/>
                <a:gd name="T52" fmla="*/ 72 w 76"/>
                <a:gd name="T53" fmla="*/ 36 h 40"/>
                <a:gd name="T54" fmla="*/ 74 w 76"/>
                <a:gd name="T55" fmla="*/ 30 h 40"/>
                <a:gd name="T56" fmla="*/ 76 w 76"/>
                <a:gd name="T57" fmla="*/ 22 h 40"/>
                <a:gd name="T58" fmla="*/ 76 w 76"/>
                <a:gd name="T59" fmla="*/ 22 h 40"/>
                <a:gd name="T60" fmla="*/ 76 w 76"/>
                <a:gd name="T61" fmla="*/ 20 h 40"/>
                <a:gd name="T62" fmla="*/ 76 w 76"/>
                <a:gd name="T63" fmla="*/ 20 h 40"/>
                <a:gd name="T64" fmla="*/ 76 w 76"/>
                <a:gd name="T65" fmla="*/ 18 h 40"/>
                <a:gd name="T66" fmla="*/ 76 w 76"/>
                <a:gd name="T67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40">
                  <a:moveTo>
                    <a:pt x="76" y="18"/>
                  </a:moveTo>
                  <a:lnTo>
                    <a:pt x="76" y="18"/>
                  </a:lnTo>
                  <a:lnTo>
                    <a:pt x="74" y="10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8" y="38"/>
                  </a:lnTo>
                  <a:lnTo>
                    <a:pt x="14" y="40"/>
                  </a:lnTo>
                  <a:lnTo>
                    <a:pt x="26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8" y="40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6"/>
                  </a:lnTo>
                  <a:lnTo>
                    <a:pt x="74" y="3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-260350" y="-23161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2 h 76"/>
                <a:gd name="T6" fmla="*/ 6 w 42"/>
                <a:gd name="T7" fmla="*/ 4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6 h 76"/>
                <a:gd name="T24" fmla="*/ 4 w 42"/>
                <a:gd name="T25" fmla="*/ 70 h 76"/>
                <a:gd name="T26" fmla="*/ 10 w 42"/>
                <a:gd name="T27" fmla="*/ 74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4 h 76"/>
                <a:gd name="T42" fmla="*/ 38 w 42"/>
                <a:gd name="T43" fmla="*/ 70 h 76"/>
                <a:gd name="T44" fmla="*/ 40 w 42"/>
                <a:gd name="T45" fmla="*/ 66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8 h 76"/>
                <a:gd name="T56" fmla="*/ 40 w 42"/>
                <a:gd name="T57" fmla="*/ 14 h 76"/>
                <a:gd name="T58" fmla="*/ 40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10" y="74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4"/>
                  </a:lnTo>
                  <a:lnTo>
                    <a:pt x="38" y="70"/>
                  </a:lnTo>
                  <a:lnTo>
                    <a:pt x="40" y="66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8"/>
                  </a:lnTo>
                  <a:lnTo>
                    <a:pt x="40" y="14"/>
                  </a:lnTo>
                  <a:lnTo>
                    <a:pt x="40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5"/>
            <p:cNvSpPr>
              <a:spLocks/>
            </p:cNvSpPr>
            <p:nvPr/>
          </p:nvSpPr>
          <p:spPr bwMode="auto">
            <a:xfrm>
              <a:off x="-260350" y="-14906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0 h 76"/>
                <a:gd name="T6" fmla="*/ 6 w 42"/>
                <a:gd name="T7" fmla="*/ 2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4 h 76"/>
                <a:gd name="T24" fmla="*/ 4 w 42"/>
                <a:gd name="T25" fmla="*/ 70 h 76"/>
                <a:gd name="T26" fmla="*/ 10 w 42"/>
                <a:gd name="T27" fmla="*/ 72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2 h 76"/>
                <a:gd name="T42" fmla="*/ 36 w 42"/>
                <a:gd name="T43" fmla="*/ 70 h 76"/>
                <a:gd name="T44" fmla="*/ 40 w 42"/>
                <a:gd name="T45" fmla="*/ 64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6 h 76"/>
                <a:gd name="T56" fmla="*/ 40 w 42"/>
                <a:gd name="T57" fmla="*/ 14 h 76"/>
                <a:gd name="T58" fmla="*/ 38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10" y="72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2"/>
                  </a:lnTo>
                  <a:lnTo>
                    <a:pt x="36" y="70"/>
                  </a:lnTo>
                  <a:lnTo>
                    <a:pt x="40" y="64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6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-317500" y="-2182813"/>
              <a:ext cx="504825" cy="431800"/>
            </a:xfrm>
            <a:custGeom>
              <a:avLst/>
              <a:gdLst>
                <a:gd name="T0" fmla="*/ 316 w 318"/>
                <a:gd name="T1" fmla="*/ 88 h 272"/>
                <a:gd name="T2" fmla="*/ 316 w 318"/>
                <a:gd name="T3" fmla="*/ 88 h 272"/>
                <a:gd name="T4" fmla="*/ 310 w 318"/>
                <a:gd name="T5" fmla="*/ 80 h 272"/>
                <a:gd name="T6" fmla="*/ 302 w 318"/>
                <a:gd name="T7" fmla="*/ 74 h 272"/>
                <a:gd name="T8" fmla="*/ 294 w 318"/>
                <a:gd name="T9" fmla="*/ 72 h 272"/>
                <a:gd name="T10" fmla="*/ 286 w 318"/>
                <a:gd name="T11" fmla="*/ 74 h 272"/>
                <a:gd name="T12" fmla="*/ 100 w 318"/>
                <a:gd name="T13" fmla="*/ 158 h 272"/>
                <a:gd name="T14" fmla="*/ 130 w 318"/>
                <a:gd name="T15" fmla="*/ 26 h 272"/>
                <a:gd name="T16" fmla="*/ 130 w 318"/>
                <a:gd name="T17" fmla="*/ 26 h 272"/>
                <a:gd name="T18" fmla="*/ 128 w 318"/>
                <a:gd name="T19" fmla="*/ 18 h 272"/>
                <a:gd name="T20" fmla="*/ 126 w 318"/>
                <a:gd name="T21" fmla="*/ 10 h 272"/>
                <a:gd name="T22" fmla="*/ 118 w 318"/>
                <a:gd name="T23" fmla="*/ 4 h 272"/>
                <a:gd name="T24" fmla="*/ 110 w 318"/>
                <a:gd name="T25" fmla="*/ 2 h 272"/>
                <a:gd name="T26" fmla="*/ 110 w 318"/>
                <a:gd name="T27" fmla="*/ 2 h 272"/>
                <a:gd name="T28" fmla="*/ 100 w 318"/>
                <a:gd name="T29" fmla="*/ 0 h 272"/>
                <a:gd name="T30" fmla="*/ 92 w 318"/>
                <a:gd name="T31" fmla="*/ 4 h 272"/>
                <a:gd name="T32" fmla="*/ 84 w 318"/>
                <a:gd name="T33" fmla="*/ 8 h 272"/>
                <a:gd name="T34" fmla="*/ 82 w 318"/>
                <a:gd name="T35" fmla="*/ 16 h 272"/>
                <a:gd name="T36" fmla="*/ 50 w 318"/>
                <a:gd name="T37" fmla="*/ 156 h 272"/>
                <a:gd name="T38" fmla="*/ 50 w 318"/>
                <a:gd name="T39" fmla="*/ 156 h 272"/>
                <a:gd name="T40" fmla="*/ 40 w 318"/>
                <a:gd name="T41" fmla="*/ 158 h 272"/>
                <a:gd name="T42" fmla="*/ 30 w 318"/>
                <a:gd name="T43" fmla="*/ 162 h 272"/>
                <a:gd name="T44" fmla="*/ 22 w 318"/>
                <a:gd name="T45" fmla="*/ 168 h 272"/>
                <a:gd name="T46" fmla="*/ 14 w 318"/>
                <a:gd name="T47" fmla="*/ 174 h 272"/>
                <a:gd name="T48" fmla="*/ 8 w 318"/>
                <a:gd name="T49" fmla="*/ 184 h 272"/>
                <a:gd name="T50" fmla="*/ 4 w 318"/>
                <a:gd name="T51" fmla="*/ 192 h 272"/>
                <a:gd name="T52" fmla="*/ 0 w 318"/>
                <a:gd name="T53" fmla="*/ 202 h 272"/>
                <a:gd name="T54" fmla="*/ 0 w 318"/>
                <a:gd name="T55" fmla="*/ 214 h 272"/>
                <a:gd name="T56" fmla="*/ 0 w 318"/>
                <a:gd name="T57" fmla="*/ 214 h 272"/>
                <a:gd name="T58" fmla="*/ 0 w 318"/>
                <a:gd name="T59" fmla="*/ 226 h 272"/>
                <a:gd name="T60" fmla="*/ 4 w 318"/>
                <a:gd name="T61" fmla="*/ 236 h 272"/>
                <a:gd name="T62" fmla="*/ 8 w 318"/>
                <a:gd name="T63" fmla="*/ 246 h 272"/>
                <a:gd name="T64" fmla="*/ 16 w 318"/>
                <a:gd name="T65" fmla="*/ 254 h 272"/>
                <a:gd name="T66" fmla="*/ 24 w 318"/>
                <a:gd name="T67" fmla="*/ 262 h 272"/>
                <a:gd name="T68" fmla="*/ 32 w 318"/>
                <a:gd name="T69" fmla="*/ 266 h 272"/>
                <a:gd name="T70" fmla="*/ 42 w 318"/>
                <a:gd name="T71" fmla="*/ 270 h 272"/>
                <a:gd name="T72" fmla="*/ 54 w 318"/>
                <a:gd name="T73" fmla="*/ 272 h 272"/>
                <a:gd name="T74" fmla="*/ 60 w 318"/>
                <a:gd name="T75" fmla="*/ 272 h 272"/>
                <a:gd name="T76" fmla="*/ 60 w 318"/>
                <a:gd name="T77" fmla="*/ 272 h 272"/>
                <a:gd name="T78" fmla="*/ 70 w 318"/>
                <a:gd name="T79" fmla="*/ 270 h 272"/>
                <a:gd name="T80" fmla="*/ 82 w 318"/>
                <a:gd name="T81" fmla="*/ 266 h 272"/>
                <a:gd name="T82" fmla="*/ 90 w 318"/>
                <a:gd name="T83" fmla="*/ 262 h 272"/>
                <a:gd name="T84" fmla="*/ 98 w 318"/>
                <a:gd name="T85" fmla="*/ 254 h 272"/>
                <a:gd name="T86" fmla="*/ 104 w 318"/>
                <a:gd name="T87" fmla="*/ 246 h 272"/>
                <a:gd name="T88" fmla="*/ 110 w 318"/>
                <a:gd name="T89" fmla="*/ 236 h 272"/>
                <a:gd name="T90" fmla="*/ 112 w 318"/>
                <a:gd name="T91" fmla="*/ 226 h 272"/>
                <a:gd name="T92" fmla="*/ 114 w 318"/>
                <a:gd name="T93" fmla="*/ 214 h 272"/>
                <a:gd name="T94" fmla="*/ 114 w 318"/>
                <a:gd name="T95" fmla="*/ 214 h 272"/>
                <a:gd name="T96" fmla="*/ 114 w 318"/>
                <a:gd name="T97" fmla="*/ 206 h 272"/>
                <a:gd name="T98" fmla="*/ 306 w 318"/>
                <a:gd name="T99" fmla="*/ 118 h 272"/>
                <a:gd name="T100" fmla="*/ 306 w 318"/>
                <a:gd name="T101" fmla="*/ 118 h 272"/>
                <a:gd name="T102" fmla="*/ 314 w 318"/>
                <a:gd name="T103" fmla="*/ 112 h 272"/>
                <a:gd name="T104" fmla="*/ 316 w 318"/>
                <a:gd name="T105" fmla="*/ 106 h 272"/>
                <a:gd name="T106" fmla="*/ 318 w 318"/>
                <a:gd name="T107" fmla="*/ 96 h 272"/>
                <a:gd name="T108" fmla="*/ 316 w 318"/>
                <a:gd name="T109" fmla="*/ 88 h 272"/>
                <a:gd name="T110" fmla="*/ 316 w 318"/>
                <a:gd name="T111" fmla="*/ 8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8" h="272">
                  <a:moveTo>
                    <a:pt x="316" y="88"/>
                  </a:moveTo>
                  <a:lnTo>
                    <a:pt x="316" y="88"/>
                  </a:lnTo>
                  <a:lnTo>
                    <a:pt x="310" y="80"/>
                  </a:lnTo>
                  <a:lnTo>
                    <a:pt x="302" y="74"/>
                  </a:lnTo>
                  <a:lnTo>
                    <a:pt x="294" y="72"/>
                  </a:lnTo>
                  <a:lnTo>
                    <a:pt x="286" y="74"/>
                  </a:lnTo>
                  <a:lnTo>
                    <a:pt x="100" y="15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28" y="18"/>
                  </a:lnTo>
                  <a:lnTo>
                    <a:pt x="126" y="10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4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40" y="158"/>
                  </a:lnTo>
                  <a:lnTo>
                    <a:pt x="30" y="162"/>
                  </a:lnTo>
                  <a:lnTo>
                    <a:pt x="22" y="168"/>
                  </a:lnTo>
                  <a:lnTo>
                    <a:pt x="14" y="174"/>
                  </a:lnTo>
                  <a:lnTo>
                    <a:pt x="8" y="184"/>
                  </a:lnTo>
                  <a:lnTo>
                    <a:pt x="4" y="192"/>
                  </a:lnTo>
                  <a:lnTo>
                    <a:pt x="0" y="20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6"/>
                  </a:lnTo>
                  <a:lnTo>
                    <a:pt x="4" y="236"/>
                  </a:lnTo>
                  <a:lnTo>
                    <a:pt x="8" y="246"/>
                  </a:lnTo>
                  <a:lnTo>
                    <a:pt x="16" y="254"/>
                  </a:lnTo>
                  <a:lnTo>
                    <a:pt x="24" y="262"/>
                  </a:lnTo>
                  <a:lnTo>
                    <a:pt x="32" y="266"/>
                  </a:lnTo>
                  <a:lnTo>
                    <a:pt x="42" y="270"/>
                  </a:lnTo>
                  <a:lnTo>
                    <a:pt x="54" y="272"/>
                  </a:lnTo>
                  <a:lnTo>
                    <a:pt x="60" y="272"/>
                  </a:lnTo>
                  <a:lnTo>
                    <a:pt x="60" y="272"/>
                  </a:lnTo>
                  <a:lnTo>
                    <a:pt x="70" y="270"/>
                  </a:lnTo>
                  <a:lnTo>
                    <a:pt x="82" y="266"/>
                  </a:lnTo>
                  <a:lnTo>
                    <a:pt x="90" y="262"/>
                  </a:lnTo>
                  <a:lnTo>
                    <a:pt x="98" y="254"/>
                  </a:lnTo>
                  <a:lnTo>
                    <a:pt x="104" y="246"/>
                  </a:lnTo>
                  <a:lnTo>
                    <a:pt x="110" y="236"/>
                  </a:lnTo>
                  <a:lnTo>
                    <a:pt x="112" y="226"/>
                  </a:lnTo>
                  <a:lnTo>
                    <a:pt x="114" y="214"/>
                  </a:lnTo>
                  <a:lnTo>
                    <a:pt x="114" y="214"/>
                  </a:lnTo>
                  <a:lnTo>
                    <a:pt x="114" y="206"/>
                  </a:lnTo>
                  <a:lnTo>
                    <a:pt x="306" y="118"/>
                  </a:lnTo>
                  <a:lnTo>
                    <a:pt x="306" y="118"/>
                  </a:lnTo>
                  <a:lnTo>
                    <a:pt x="314" y="112"/>
                  </a:lnTo>
                  <a:lnTo>
                    <a:pt x="316" y="106"/>
                  </a:lnTo>
                  <a:lnTo>
                    <a:pt x="318" y="96"/>
                  </a:lnTo>
                  <a:lnTo>
                    <a:pt x="316" y="88"/>
                  </a:lnTo>
                  <a:lnTo>
                    <a:pt x="316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146" name="Picture 2" descr="https://cdn2.iconfinder.com/data/icons/windows-8-metro-style/512/csv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832047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05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580112" y="4604796"/>
            <a:ext cx="1708890" cy="369332"/>
          </a:xfrm>
          <a:prstGeom prst="roundRect">
            <a:avLst/>
          </a:prstGeom>
          <a:solidFill>
            <a:srgbClr val="35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 Support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4128" y="43095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98368" y="2536981"/>
            <a:ext cx="1629172" cy="1315949"/>
            <a:chOff x="5724128" y="2636912"/>
            <a:chExt cx="1695847" cy="1369805"/>
          </a:xfrm>
        </p:grpSpPr>
        <p:grpSp>
          <p:nvGrpSpPr>
            <p:cNvPr id="6" name="Group 5"/>
            <p:cNvGrpSpPr/>
            <p:nvPr/>
          </p:nvGrpSpPr>
          <p:grpSpPr>
            <a:xfrm>
              <a:off x="5724128" y="2636912"/>
              <a:ext cx="1382852" cy="1369805"/>
              <a:chOff x="5796136" y="2564904"/>
              <a:chExt cx="1041996" cy="1032165"/>
            </a:xfrm>
          </p:grpSpPr>
          <p:sp>
            <p:nvSpPr>
              <p:cNvPr id="27" name="Freeform 105"/>
              <p:cNvSpPr>
                <a:spLocks/>
              </p:cNvSpPr>
              <p:nvPr/>
            </p:nvSpPr>
            <p:spPr bwMode="auto">
              <a:xfrm>
                <a:off x="5796136" y="2564904"/>
                <a:ext cx="1009227" cy="1009227"/>
              </a:xfrm>
              <a:custGeom>
                <a:avLst/>
                <a:gdLst>
                  <a:gd name="T0" fmla="*/ 633 w 1230"/>
                  <a:gd name="T1" fmla="*/ 971 h 1229"/>
                  <a:gd name="T2" fmla="*/ 580 w 1230"/>
                  <a:gd name="T3" fmla="*/ 970 h 1229"/>
                  <a:gd name="T4" fmla="*/ 511 w 1230"/>
                  <a:gd name="T5" fmla="*/ 956 h 1229"/>
                  <a:gd name="T6" fmla="*/ 449 w 1230"/>
                  <a:gd name="T7" fmla="*/ 929 h 1229"/>
                  <a:gd name="T8" fmla="*/ 392 w 1230"/>
                  <a:gd name="T9" fmla="*/ 891 h 1229"/>
                  <a:gd name="T10" fmla="*/ 344 w 1230"/>
                  <a:gd name="T11" fmla="*/ 843 h 1229"/>
                  <a:gd name="T12" fmla="*/ 306 w 1230"/>
                  <a:gd name="T13" fmla="*/ 785 h 1229"/>
                  <a:gd name="T14" fmla="*/ 278 w 1230"/>
                  <a:gd name="T15" fmla="*/ 721 h 1229"/>
                  <a:gd name="T16" fmla="*/ 264 w 1230"/>
                  <a:gd name="T17" fmla="*/ 651 h 1229"/>
                  <a:gd name="T18" fmla="*/ 263 w 1230"/>
                  <a:gd name="T19" fmla="*/ 597 h 1229"/>
                  <a:gd name="T20" fmla="*/ 272 w 1230"/>
                  <a:gd name="T21" fmla="*/ 528 h 1229"/>
                  <a:gd name="T22" fmla="*/ 295 w 1230"/>
                  <a:gd name="T23" fmla="*/ 463 h 1229"/>
                  <a:gd name="T24" fmla="*/ 331 w 1230"/>
                  <a:gd name="T25" fmla="*/ 403 h 1229"/>
                  <a:gd name="T26" fmla="*/ 365 w 1230"/>
                  <a:gd name="T27" fmla="*/ 362 h 1229"/>
                  <a:gd name="T28" fmla="*/ 419 w 1230"/>
                  <a:gd name="T29" fmla="*/ 318 h 1229"/>
                  <a:gd name="T30" fmla="*/ 479 w 1230"/>
                  <a:gd name="T31" fmla="*/ 284 h 1229"/>
                  <a:gd name="T32" fmla="*/ 544 w 1230"/>
                  <a:gd name="T33" fmla="*/ 264 h 1229"/>
                  <a:gd name="T34" fmla="*/ 596 w 1230"/>
                  <a:gd name="T35" fmla="*/ 258 h 1229"/>
                  <a:gd name="T36" fmla="*/ 649 w 1230"/>
                  <a:gd name="T37" fmla="*/ 259 h 1229"/>
                  <a:gd name="T38" fmla="*/ 716 w 1230"/>
                  <a:gd name="T39" fmla="*/ 272 h 1229"/>
                  <a:gd name="T40" fmla="*/ 777 w 1230"/>
                  <a:gd name="T41" fmla="*/ 297 h 1229"/>
                  <a:gd name="T42" fmla="*/ 833 w 1230"/>
                  <a:gd name="T43" fmla="*/ 333 h 1229"/>
                  <a:gd name="T44" fmla="*/ 879 w 1230"/>
                  <a:gd name="T45" fmla="*/ 379 h 1229"/>
                  <a:gd name="T46" fmla="*/ 918 w 1230"/>
                  <a:gd name="T47" fmla="*/ 433 h 1229"/>
                  <a:gd name="T48" fmla="*/ 947 w 1230"/>
                  <a:gd name="T49" fmla="*/ 494 h 1229"/>
                  <a:gd name="T50" fmla="*/ 963 w 1230"/>
                  <a:gd name="T51" fmla="*/ 561 h 1229"/>
                  <a:gd name="T52" fmla="*/ 967 w 1230"/>
                  <a:gd name="T53" fmla="*/ 614 h 1229"/>
                  <a:gd name="T54" fmla="*/ 1088 w 1230"/>
                  <a:gd name="T55" fmla="*/ 790 h 1229"/>
                  <a:gd name="T56" fmla="*/ 1107 w 1230"/>
                  <a:gd name="T57" fmla="*/ 727 h 1229"/>
                  <a:gd name="T58" fmla="*/ 1224 w 1230"/>
                  <a:gd name="T59" fmla="*/ 565 h 1229"/>
                  <a:gd name="T60" fmla="*/ 1101 w 1230"/>
                  <a:gd name="T61" fmla="*/ 482 h 1229"/>
                  <a:gd name="T62" fmla="*/ 1162 w 1230"/>
                  <a:gd name="T63" fmla="*/ 337 h 1229"/>
                  <a:gd name="T64" fmla="*/ 998 w 1230"/>
                  <a:gd name="T65" fmla="*/ 284 h 1229"/>
                  <a:gd name="T66" fmla="*/ 943 w 1230"/>
                  <a:gd name="T67" fmla="*/ 228 h 1229"/>
                  <a:gd name="T68" fmla="*/ 846 w 1230"/>
                  <a:gd name="T69" fmla="*/ 48 h 1229"/>
                  <a:gd name="T70" fmla="*/ 745 w 1230"/>
                  <a:gd name="T71" fmla="*/ 122 h 1229"/>
                  <a:gd name="T72" fmla="*/ 649 w 1230"/>
                  <a:gd name="T73" fmla="*/ 1 h 1229"/>
                  <a:gd name="T74" fmla="*/ 521 w 1230"/>
                  <a:gd name="T75" fmla="*/ 114 h 1229"/>
                  <a:gd name="T76" fmla="*/ 443 w 1230"/>
                  <a:gd name="T77" fmla="*/ 136 h 1229"/>
                  <a:gd name="T78" fmla="*/ 240 w 1230"/>
                  <a:gd name="T79" fmla="*/ 131 h 1229"/>
                  <a:gd name="T80" fmla="*/ 239 w 1230"/>
                  <a:gd name="T81" fmla="*/ 273 h 1229"/>
                  <a:gd name="T82" fmla="*/ 101 w 1230"/>
                  <a:gd name="T83" fmla="*/ 279 h 1229"/>
                  <a:gd name="T84" fmla="*/ 138 w 1230"/>
                  <a:gd name="T85" fmla="*/ 447 h 1229"/>
                  <a:gd name="T86" fmla="*/ 0 w 1230"/>
                  <a:gd name="T87" fmla="*/ 548 h 1229"/>
                  <a:gd name="T88" fmla="*/ 119 w 1230"/>
                  <a:gd name="T89" fmla="*/ 709 h 1229"/>
                  <a:gd name="T90" fmla="*/ 139 w 1230"/>
                  <a:gd name="T91" fmla="*/ 783 h 1229"/>
                  <a:gd name="T92" fmla="*/ 131 w 1230"/>
                  <a:gd name="T93" fmla="*/ 989 h 1229"/>
                  <a:gd name="T94" fmla="*/ 258 w 1230"/>
                  <a:gd name="T95" fmla="*/ 974 h 1229"/>
                  <a:gd name="T96" fmla="*/ 280 w 1230"/>
                  <a:gd name="T97" fmla="*/ 1128 h 1229"/>
                  <a:gd name="T98" fmla="*/ 446 w 1230"/>
                  <a:gd name="T99" fmla="*/ 1094 h 1229"/>
                  <a:gd name="T100" fmla="*/ 524 w 1230"/>
                  <a:gd name="T101" fmla="*/ 1115 h 1229"/>
                  <a:gd name="T102" fmla="*/ 698 w 1230"/>
                  <a:gd name="T103" fmla="*/ 1221 h 1229"/>
                  <a:gd name="T104" fmla="*/ 753 w 1230"/>
                  <a:gd name="T105" fmla="*/ 1104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0" h="1229">
                    <a:moveTo>
                      <a:pt x="677" y="965"/>
                    </a:moveTo>
                    <a:lnTo>
                      <a:pt x="677" y="965"/>
                    </a:lnTo>
                    <a:lnTo>
                      <a:pt x="655" y="969"/>
                    </a:lnTo>
                    <a:lnTo>
                      <a:pt x="633" y="971"/>
                    </a:lnTo>
                    <a:lnTo>
                      <a:pt x="633" y="971"/>
                    </a:lnTo>
                    <a:lnTo>
                      <a:pt x="615" y="971"/>
                    </a:lnTo>
                    <a:lnTo>
                      <a:pt x="598" y="971"/>
                    </a:lnTo>
                    <a:lnTo>
                      <a:pt x="580" y="970"/>
                    </a:lnTo>
                    <a:lnTo>
                      <a:pt x="563" y="968"/>
                    </a:lnTo>
                    <a:lnTo>
                      <a:pt x="545" y="964"/>
                    </a:lnTo>
                    <a:lnTo>
                      <a:pt x="528" y="961"/>
                    </a:lnTo>
                    <a:lnTo>
                      <a:pt x="511" y="956"/>
                    </a:lnTo>
                    <a:lnTo>
                      <a:pt x="496" y="951"/>
                    </a:lnTo>
                    <a:lnTo>
                      <a:pt x="479" y="944"/>
                    </a:lnTo>
                    <a:lnTo>
                      <a:pt x="463" y="937"/>
                    </a:lnTo>
                    <a:lnTo>
                      <a:pt x="449" y="929"/>
                    </a:lnTo>
                    <a:lnTo>
                      <a:pt x="433" y="921"/>
                    </a:lnTo>
                    <a:lnTo>
                      <a:pt x="419" y="911"/>
                    </a:lnTo>
                    <a:lnTo>
                      <a:pt x="406" y="902"/>
                    </a:lnTo>
                    <a:lnTo>
                      <a:pt x="392" y="891"/>
                    </a:lnTo>
                    <a:lnTo>
                      <a:pt x="379" y="880"/>
                    </a:lnTo>
                    <a:lnTo>
                      <a:pt x="367" y="868"/>
                    </a:lnTo>
                    <a:lnTo>
                      <a:pt x="355" y="855"/>
                    </a:lnTo>
                    <a:lnTo>
                      <a:pt x="344" y="843"/>
                    </a:lnTo>
                    <a:lnTo>
                      <a:pt x="334" y="829"/>
                    </a:lnTo>
                    <a:lnTo>
                      <a:pt x="324" y="815"/>
                    </a:lnTo>
                    <a:lnTo>
                      <a:pt x="314" y="801"/>
                    </a:lnTo>
                    <a:lnTo>
                      <a:pt x="306" y="785"/>
                    </a:lnTo>
                    <a:lnTo>
                      <a:pt x="298" y="770"/>
                    </a:lnTo>
                    <a:lnTo>
                      <a:pt x="290" y="754"/>
                    </a:lnTo>
                    <a:lnTo>
                      <a:pt x="284" y="737"/>
                    </a:lnTo>
                    <a:lnTo>
                      <a:pt x="278" y="721"/>
                    </a:lnTo>
                    <a:lnTo>
                      <a:pt x="274" y="704"/>
                    </a:lnTo>
                    <a:lnTo>
                      <a:pt x="270" y="687"/>
                    </a:lnTo>
                    <a:lnTo>
                      <a:pt x="266" y="669"/>
                    </a:lnTo>
                    <a:lnTo>
                      <a:pt x="264" y="651"/>
                    </a:lnTo>
                    <a:lnTo>
                      <a:pt x="263" y="633"/>
                    </a:lnTo>
                    <a:lnTo>
                      <a:pt x="263" y="633"/>
                    </a:lnTo>
                    <a:lnTo>
                      <a:pt x="263" y="615"/>
                    </a:lnTo>
                    <a:lnTo>
                      <a:pt x="263" y="597"/>
                    </a:lnTo>
                    <a:lnTo>
                      <a:pt x="264" y="579"/>
                    </a:lnTo>
                    <a:lnTo>
                      <a:pt x="266" y="562"/>
                    </a:lnTo>
                    <a:lnTo>
                      <a:pt x="269" y="546"/>
                    </a:lnTo>
                    <a:lnTo>
                      <a:pt x="272" y="528"/>
                    </a:lnTo>
                    <a:lnTo>
                      <a:pt x="277" y="511"/>
                    </a:lnTo>
                    <a:lnTo>
                      <a:pt x="282" y="495"/>
                    </a:lnTo>
                    <a:lnTo>
                      <a:pt x="288" y="478"/>
                    </a:lnTo>
                    <a:lnTo>
                      <a:pt x="295" y="463"/>
                    </a:lnTo>
                    <a:lnTo>
                      <a:pt x="304" y="447"/>
                    </a:lnTo>
                    <a:lnTo>
                      <a:pt x="312" y="432"/>
                    </a:lnTo>
                    <a:lnTo>
                      <a:pt x="320" y="417"/>
                    </a:lnTo>
                    <a:lnTo>
                      <a:pt x="331" y="403"/>
                    </a:lnTo>
                    <a:lnTo>
                      <a:pt x="342" y="389"/>
                    </a:lnTo>
                    <a:lnTo>
                      <a:pt x="353" y="375"/>
                    </a:lnTo>
                    <a:lnTo>
                      <a:pt x="353" y="375"/>
                    </a:lnTo>
                    <a:lnTo>
                      <a:pt x="365" y="362"/>
                    </a:lnTo>
                    <a:lnTo>
                      <a:pt x="378" y="350"/>
                    </a:lnTo>
                    <a:lnTo>
                      <a:pt x="391" y="338"/>
                    </a:lnTo>
                    <a:lnTo>
                      <a:pt x="404" y="327"/>
                    </a:lnTo>
                    <a:lnTo>
                      <a:pt x="419" y="318"/>
                    </a:lnTo>
                    <a:lnTo>
                      <a:pt x="433" y="308"/>
                    </a:lnTo>
                    <a:lnTo>
                      <a:pt x="448" y="300"/>
                    </a:lnTo>
                    <a:lnTo>
                      <a:pt x="463" y="291"/>
                    </a:lnTo>
                    <a:lnTo>
                      <a:pt x="479" y="284"/>
                    </a:lnTo>
                    <a:lnTo>
                      <a:pt x="494" y="278"/>
                    </a:lnTo>
                    <a:lnTo>
                      <a:pt x="511" y="272"/>
                    </a:lnTo>
                    <a:lnTo>
                      <a:pt x="527" y="267"/>
                    </a:lnTo>
                    <a:lnTo>
                      <a:pt x="544" y="264"/>
                    </a:lnTo>
                    <a:lnTo>
                      <a:pt x="562" y="261"/>
                    </a:lnTo>
                    <a:lnTo>
                      <a:pt x="578" y="259"/>
                    </a:lnTo>
                    <a:lnTo>
                      <a:pt x="596" y="258"/>
                    </a:lnTo>
                    <a:lnTo>
                      <a:pt x="596" y="258"/>
                    </a:lnTo>
                    <a:lnTo>
                      <a:pt x="614" y="257"/>
                    </a:lnTo>
                    <a:lnTo>
                      <a:pt x="614" y="257"/>
                    </a:lnTo>
                    <a:lnTo>
                      <a:pt x="632" y="258"/>
                    </a:lnTo>
                    <a:lnTo>
                      <a:pt x="649" y="259"/>
                    </a:lnTo>
                    <a:lnTo>
                      <a:pt x="666" y="260"/>
                    </a:lnTo>
                    <a:lnTo>
                      <a:pt x="683" y="264"/>
                    </a:lnTo>
                    <a:lnTo>
                      <a:pt x="699" y="267"/>
                    </a:lnTo>
                    <a:lnTo>
                      <a:pt x="716" y="272"/>
                    </a:lnTo>
                    <a:lnTo>
                      <a:pt x="732" y="277"/>
                    </a:lnTo>
                    <a:lnTo>
                      <a:pt x="747" y="283"/>
                    </a:lnTo>
                    <a:lnTo>
                      <a:pt x="762" y="290"/>
                    </a:lnTo>
                    <a:lnTo>
                      <a:pt x="777" y="297"/>
                    </a:lnTo>
                    <a:lnTo>
                      <a:pt x="792" y="306"/>
                    </a:lnTo>
                    <a:lnTo>
                      <a:pt x="806" y="314"/>
                    </a:lnTo>
                    <a:lnTo>
                      <a:pt x="819" y="324"/>
                    </a:lnTo>
                    <a:lnTo>
                      <a:pt x="833" y="333"/>
                    </a:lnTo>
                    <a:lnTo>
                      <a:pt x="845" y="344"/>
                    </a:lnTo>
                    <a:lnTo>
                      <a:pt x="857" y="355"/>
                    </a:lnTo>
                    <a:lnTo>
                      <a:pt x="869" y="367"/>
                    </a:lnTo>
                    <a:lnTo>
                      <a:pt x="879" y="379"/>
                    </a:lnTo>
                    <a:lnTo>
                      <a:pt x="890" y="392"/>
                    </a:lnTo>
                    <a:lnTo>
                      <a:pt x="900" y="405"/>
                    </a:lnTo>
                    <a:lnTo>
                      <a:pt x="909" y="419"/>
                    </a:lnTo>
                    <a:lnTo>
                      <a:pt x="918" y="433"/>
                    </a:lnTo>
                    <a:lnTo>
                      <a:pt x="926" y="447"/>
                    </a:lnTo>
                    <a:lnTo>
                      <a:pt x="933" y="463"/>
                    </a:lnTo>
                    <a:lnTo>
                      <a:pt x="941" y="478"/>
                    </a:lnTo>
                    <a:lnTo>
                      <a:pt x="947" y="494"/>
                    </a:lnTo>
                    <a:lnTo>
                      <a:pt x="951" y="510"/>
                    </a:lnTo>
                    <a:lnTo>
                      <a:pt x="956" y="526"/>
                    </a:lnTo>
                    <a:lnTo>
                      <a:pt x="960" y="543"/>
                    </a:lnTo>
                    <a:lnTo>
                      <a:pt x="963" y="561"/>
                    </a:lnTo>
                    <a:lnTo>
                      <a:pt x="966" y="578"/>
                    </a:lnTo>
                    <a:lnTo>
                      <a:pt x="967" y="596"/>
                    </a:lnTo>
                    <a:lnTo>
                      <a:pt x="967" y="596"/>
                    </a:lnTo>
                    <a:lnTo>
                      <a:pt x="967" y="614"/>
                    </a:lnTo>
                    <a:lnTo>
                      <a:pt x="967" y="632"/>
                    </a:lnTo>
                    <a:lnTo>
                      <a:pt x="966" y="650"/>
                    </a:lnTo>
                    <a:lnTo>
                      <a:pt x="963" y="668"/>
                    </a:lnTo>
                    <a:lnTo>
                      <a:pt x="1088" y="790"/>
                    </a:lnTo>
                    <a:lnTo>
                      <a:pt x="1088" y="790"/>
                    </a:lnTo>
                    <a:lnTo>
                      <a:pt x="1095" y="769"/>
                    </a:lnTo>
                    <a:lnTo>
                      <a:pt x="1101" y="748"/>
                    </a:lnTo>
                    <a:lnTo>
                      <a:pt x="1107" y="727"/>
                    </a:lnTo>
                    <a:lnTo>
                      <a:pt x="1111" y="706"/>
                    </a:lnTo>
                    <a:lnTo>
                      <a:pt x="1230" y="681"/>
                    </a:lnTo>
                    <a:lnTo>
                      <a:pt x="1227" y="648"/>
                    </a:lnTo>
                    <a:lnTo>
                      <a:pt x="1224" y="565"/>
                    </a:lnTo>
                    <a:lnTo>
                      <a:pt x="1221" y="531"/>
                    </a:lnTo>
                    <a:lnTo>
                      <a:pt x="1110" y="520"/>
                    </a:lnTo>
                    <a:lnTo>
                      <a:pt x="1110" y="520"/>
                    </a:lnTo>
                    <a:lnTo>
                      <a:pt x="1101" y="482"/>
                    </a:lnTo>
                    <a:lnTo>
                      <a:pt x="1096" y="464"/>
                    </a:lnTo>
                    <a:lnTo>
                      <a:pt x="1090" y="445"/>
                    </a:lnTo>
                    <a:lnTo>
                      <a:pt x="1180" y="365"/>
                    </a:lnTo>
                    <a:lnTo>
                      <a:pt x="1162" y="337"/>
                    </a:lnTo>
                    <a:lnTo>
                      <a:pt x="1117" y="267"/>
                    </a:lnTo>
                    <a:lnTo>
                      <a:pt x="1099" y="239"/>
                    </a:lnTo>
                    <a:lnTo>
                      <a:pt x="998" y="284"/>
                    </a:lnTo>
                    <a:lnTo>
                      <a:pt x="998" y="284"/>
                    </a:lnTo>
                    <a:lnTo>
                      <a:pt x="985" y="269"/>
                    </a:lnTo>
                    <a:lnTo>
                      <a:pt x="972" y="255"/>
                    </a:lnTo>
                    <a:lnTo>
                      <a:pt x="957" y="241"/>
                    </a:lnTo>
                    <a:lnTo>
                      <a:pt x="943" y="228"/>
                    </a:lnTo>
                    <a:lnTo>
                      <a:pt x="980" y="115"/>
                    </a:lnTo>
                    <a:lnTo>
                      <a:pt x="950" y="101"/>
                    </a:lnTo>
                    <a:lnTo>
                      <a:pt x="876" y="62"/>
                    </a:lnTo>
                    <a:lnTo>
                      <a:pt x="846" y="48"/>
                    </a:lnTo>
                    <a:lnTo>
                      <a:pt x="783" y="134"/>
                    </a:lnTo>
                    <a:lnTo>
                      <a:pt x="783" y="134"/>
                    </a:lnTo>
                    <a:lnTo>
                      <a:pt x="764" y="127"/>
                    </a:lnTo>
                    <a:lnTo>
                      <a:pt x="745" y="122"/>
                    </a:lnTo>
                    <a:lnTo>
                      <a:pt x="726" y="118"/>
                    </a:lnTo>
                    <a:lnTo>
                      <a:pt x="705" y="114"/>
                    </a:lnTo>
                    <a:lnTo>
                      <a:pt x="681" y="0"/>
                    </a:lnTo>
                    <a:lnTo>
                      <a:pt x="649" y="1"/>
                    </a:lnTo>
                    <a:lnTo>
                      <a:pt x="565" y="6"/>
                    </a:lnTo>
                    <a:lnTo>
                      <a:pt x="532" y="8"/>
                    </a:lnTo>
                    <a:lnTo>
                      <a:pt x="521" y="114"/>
                    </a:lnTo>
                    <a:lnTo>
                      <a:pt x="521" y="114"/>
                    </a:lnTo>
                    <a:lnTo>
                      <a:pt x="500" y="118"/>
                    </a:lnTo>
                    <a:lnTo>
                      <a:pt x="481" y="122"/>
                    </a:lnTo>
                    <a:lnTo>
                      <a:pt x="462" y="128"/>
                    </a:lnTo>
                    <a:lnTo>
                      <a:pt x="443" y="136"/>
                    </a:lnTo>
                    <a:lnTo>
                      <a:pt x="366" y="49"/>
                    </a:lnTo>
                    <a:lnTo>
                      <a:pt x="337" y="67"/>
                    </a:lnTo>
                    <a:lnTo>
                      <a:pt x="268" y="113"/>
                    </a:lnTo>
                    <a:lnTo>
                      <a:pt x="240" y="131"/>
                    </a:lnTo>
                    <a:lnTo>
                      <a:pt x="284" y="229"/>
                    </a:lnTo>
                    <a:lnTo>
                      <a:pt x="284" y="229"/>
                    </a:lnTo>
                    <a:lnTo>
                      <a:pt x="260" y="251"/>
                    </a:lnTo>
                    <a:lnTo>
                      <a:pt x="239" y="273"/>
                    </a:lnTo>
                    <a:lnTo>
                      <a:pt x="239" y="273"/>
                    </a:lnTo>
                    <a:lnTo>
                      <a:pt x="229" y="287"/>
                    </a:lnTo>
                    <a:lnTo>
                      <a:pt x="117" y="249"/>
                    </a:lnTo>
                    <a:lnTo>
                      <a:pt x="101" y="279"/>
                    </a:lnTo>
                    <a:lnTo>
                      <a:pt x="63" y="354"/>
                    </a:lnTo>
                    <a:lnTo>
                      <a:pt x="48" y="384"/>
                    </a:lnTo>
                    <a:lnTo>
                      <a:pt x="138" y="447"/>
                    </a:lnTo>
                    <a:lnTo>
                      <a:pt x="138" y="447"/>
                    </a:lnTo>
                    <a:lnTo>
                      <a:pt x="132" y="466"/>
                    </a:lnTo>
                    <a:lnTo>
                      <a:pt x="126" y="484"/>
                    </a:lnTo>
                    <a:lnTo>
                      <a:pt x="119" y="523"/>
                    </a:lnTo>
                    <a:lnTo>
                      <a:pt x="0" y="548"/>
                    </a:lnTo>
                    <a:lnTo>
                      <a:pt x="3" y="580"/>
                    </a:lnTo>
                    <a:lnTo>
                      <a:pt x="6" y="664"/>
                    </a:lnTo>
                    <a:lnTo>
                      <a:pt x="9" y="698"/>
                    </a:lnTo>
                    <a:lnTo>
                      <a:pt x="119" y="709"/>
                    </a:lnTo>
                    <a:lnTo>
                      <a:pt x="119" y="709"/>
                    </a:lnTo>
                    <a:lnTo>
                      <a:pt x="127" y="747"/>
                    </a:lnTo>
                    <a:lnTo>
                      <a:pt x="133" y="765"/>
                    </a:lnTo>
                    <a:lnTo>
                      <a:pt x="139" y="783"/>
                    </a:lnTo>
                    <a:lnTo>
                      <a:pt x="49" y="863"/>
                    </a:lnTo>
                    <a:lnTo>
                      <a:pt x="67" y="891"/>
                    </a:lnTo>
                    <a:lnTo>
                      <a:pt x="113" y="962"/>
                    </a:lnTo>
                    <a:lnTo>
                      <a:pt x="131" y="989"/>
                    </a:lnTo>
                    <a:lnTo>
                      <a:pt x="232" y="945"/>
                    </a:lnTo>
                    <a:lnTo>
                      <a:pt x="232" y="945"/>
                    </a:lnTo>
                    <a:lnTo>
                      <a:pt x="244" y="959"/>
                    </a:lnTo>
                    <a:lnTo>
                      <a:pt x="258" y="974"/>
                    </a:lnTo>
                    <a:lnTo>
                      <a:pt x="272" y="987"/>
                    </a:lnTo>
                    <a:lnTo>
                      <a:pt x="287" y="1000"/>
                    </a:lnTo>
                    <a:lnTo>
                      <a:pt x="250" y="1113"/>
                    </a:lnTo>
                    <a:lnTo>
                      <a:pt x="280" y="1128"/>
                    </a:lnTo>
                    <a:lnTo>
                      <a:pt x="354" y="1166"/>
                    </a:lnTo>
                    <a:lnTo>
                      <a:pt x="384" y="1181"/>
                    </a:lnTo>
                    <a:lnTo>
                      <a:pt x="446" y="1094"/>
                    </a:lnTo>
                    <a:lnTo>
                      <a:pt x="446" y="1094"/>
                    </a:lnTo>
                    <a:lnTo>
                      <a:pt x="466" y="1101"/>
                    </a:lnTo>
                    <a:lnTo>
                      <a:pt x="485" y="1107"/>
                    </a:lnTo>
                    <a:lnTo>
                      <a:pt x="504" y="1112"/>
                    </a:lnTo>
                    <a:lnTo>
                      <a:pt x="524" y="1115"/>
                    </a:lnTo>
                    <a:lnTo>
                      <a:pt x="548" y="1229"/>
                    </a:lnTo>
                    <a:lnTo>
                      <a:pt x="581" y="1227"/>
                    </a:lnTo>
                    <a:lnTo>
                      <a:pt x="665" y="1222"/>
                    </a:lnTo>
                    <a:lnTo>
                      <a:pt x="698" y="1221"/>
                    </a:lnTo>
                    <a:lnTo>
                      <a:pt x="709" y="1114"/>
                    </a:lnTo>
                    <a:lnTo>
                      <a:pt x="709" y="1114"/>
                    </a:lnTo>
                    <a:lnTo>
                      <a:pt x="732" y="1109"/>
                    </a:lnTo>
                    <a:lnTo>
                      <a:pt x="753" y="1104"/>
                    </a:lnTo>
                    <a:lnTo>
                      <a:pt x="775" y="1097"/>
                    </a:lnTo>
                    <a:lnTo>
                      <a:pt x="797" y="1089"/>
                    </a:lnTo>
                    <a:lnTo>
                      <a:pt x="677" y="965"/>
                    </a:lnTo>
                    <a:close/>
                  </a:path>
                </a:pathLst>
              </a:custGeom>
              <a:solidFill>
                <a:srgbClr val="4D1D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06"/>
              <p:cNvSpPr>
                <a:spLocks/>
              </p:cNvSpPr>
              <p:nvPr/>
            </p:nvSpPr>
            <p:spPr bwMode="auto">
              <a:xfrm>
                <a:off x="6100871" y="2859808"/>
                <a:ext cx="737261" cy="737261"/>
              </a:xfrm>
              <a:custGeom>
                <a:avLst/>
                <a:gdLst>
                  <a:gd name="T0" fmla="*/ 898 w 898"/>
                  <a:gd name="T1" fmla="*/ 734 h 898"/>
                  <a:gd name="T2" fmla="*/ 893 w 898"/>
                  <a:gd name="T3" fmla="*/ 710 h 898"/>
                  <a:gd name="T4" fmla="*/ 881 w 898"/>
                  <a:gd name="T5" fmla="*/ 689 h 898"/>
                  <a:gd name="T6" fmla="*/ 482 w 898"/>
                  <a:gd name="T7" fmla="*/ 301 h 898"/>
                  <a:gd name="T8" fmla="*/ 487 w 898"/>
                  <a:gd name="T9" fmla="*/ 271 h 898"/>
                  <a:gd name="T10" fmla="*/ 488 w 898"/>
                  <a:gd name="T11" fmla="*/ 224 h 898"/>
                  <a:gd name="T12" fmla="*/ 480 w 898"/>
                  <a:gd name="T13" fmla="*/ 180 h 898"/>
                  <a:gd name="T14" fmla="*/ 464 w 898"/>
                  <a:gd name="T15" fmla="*/ 135 h 898"/>
                  <a:gd name="T16" fmla="*/ 439 w 898"/>
                  <a:gd name="T17" fmla="*/ 96 h 898"/>
                  <a:gd name="T18" fmla="*/ 417 w 898"/>
                  <a:gd name="T19" fmla="*/ 71 h 898"/>
                  <a:gd name="T20" fmla="*/ 374 w 898"/>
                  <a:gd name="T21" fmla="*/ 37 h 898"/>
                  <a:gd name="T22" fmla="*/ 325 w 898"/>
                  <a:gd name="T23" fmla="*/ 13 h 898"/>
                  <a:gd name="T24" fmla="*/ 273 w 898"/>
                  <a:gd name="T25" fmla="*/ 1 h 898"/>
                  <a:gd name="T26" fmla="*/ 221 w 898"/>
                  <a:gd name="T27" fmla="*/ 1 h 898"/>
                  <a:gd name="T28" fmla="*/ 169 w 898"/>
                  <a:gd name="T29" fmla="*/ 12 h 898"/>
                  <a:gd name="T30" fmla="*/ 288 w 898"/>
                  <a:gd name="T31" fmla="*/ 152 h 898"/>
                  <a:gd name="T32" fmla="*/ 295 w 898"/>
                  <a:gd name="T33" fmla="*/ 168 h 898"/>
                  <a:gd name="T34" fmla="*/ 294 w 898"/>
                  <a:gd name="T35" fmla="*/ 185 h 898"/>
                  <a:gd name="T36" fmla="*/ 194 w 898"/>
                  <a:gd name="T37" fmla="*/ 288 h 898"/>
                  <a:gd name="T38" fmla="*/ 185 w 898"/>
                  <a:gd name="T39" fmla="*/ 294 h 898"/>
                  <a:gd name="T40" fmla="*/ 168 w 898"/>
                  <a:gd name="T41" fmla="*/ 296 h 898"/>
                  <a:gd name="T42" fmla="*/ 152 w 898"/>
                  <a:gd name="T43" fmla="*/ 288 h 898"/>
                  <a:gd name="T44" fmla="*/ 11 w 898"/>
                  <a:gd name="T45" fmla="*/ 169 h 898"/>
                  <a:gd name="T46" fmla="*/ 0 w 898"/>
                  <a:gd name="T47" fmla="*/ 221 h 898"/>
                  <a:gd name="T48" fmla="*/ 1 w 898"/>
                  <a:gd name="T49" fmla="*/ 273 h 898"/>
                  <a:gd name="T50" fmla="*/ 13 w 898"/>
                  <a:gd name="T51" fmla="*/ 326 h 898"/>
                  <a:gd name="T52" fmla="*/ 36 w 898"/>
                  <a:gd name="T53" fmla="*/ 374 h 898"/>
                  <a:gd name="T54" fmla="*/ 71 w 898"/>
                  <a:gd name="T55" fmla="*/ 417 h 898"/>
                  <a:gd name="T56" fmla="*/ 96 w 898"/>
                  <a:gd name="T57" fmla="*/ 439 h 898"/>
                  <a:gd name="T58" fmla="*/ 135 w 898"/>
                  <a:gd name="T59" fmla="*/ 464 h 898"/>
                  <a:gd name="T60" fmla="*/ 179 w 898"/>
                  <a:gd name="T61" fmla="*/ 481 h 898"/>
                  <a:gd name="T62" fmla="*/ 224 w 898"/>
                  <a:gd name="T63" fmla="*/ 488 h 898"/>
                  <a:gd name="T64" fmla="*/ 270 w 898"/>
                  <a:gd name="T65" fmla="*/ 488 h 898"/>
                  <a:gd name="T66" fmla="*/ 301 w 898"/>
                  <a:gd name="T67" fmla="*/ 482 h 898"/>
                  <a:gd name="T68" fmla="*/ 688 w 898"/>
                  <a:gd name="T69" fmla="*/ 883 h 898"/>
                  <a:gd name="T70" fmla="*/ 709 w 898"/>
                  <a:gd name="T71" fmla="*/ 893 h 898"/>
                  <a:gd name="T72" fmla="*/ 733 w 898"/>
                  <a:gd name="T73" fmla="*/ 898 h 898"/>
                  <a:gd name="T74" fmla="*/ 755 w 898"/>
                  <a:gd name="T75" fmla="*/ 895 h 898"/>
                  <a:gd name="T76" fmla="*/ 796 w 898"/>
                  <a:gd name="T77" fmla="*/ 879 h 898"/>
                  <a:gd name="T78" fmla="*/ 833 w 898"/>
                  <a:gd name="T79" fmla="*/ 854 h 898"/>
                  <a:gd name="T80" fmla="*/ 863 w 898"/>
                  <a:gd name="T81" fmla="*/ 821 h 898"/>
                  <a:gd name="T82" fmla="*/ 885 w 898"/>
                  <a:gd name="T83" fmla="*/ 784 h 898"/>
                  <a:gd name="T84" fmla="*/ 897 w 898"/>
                  <a:gd name="T85" fmla="*/ 741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898">
                    <a:moveTo>
                      <a:pt x="897" y="741"/>
                    </a:moveTo>
                    <a:lnTo>
                      <a:pt x="897" y="741"/>
                    </a:lnTo>
                    <a:lnTo>
                      <a:pt x="898" y="734"/>
                    </a:lnTo>
                    <a:lnTo>
                      <a:pt x="897" y="725"/>
                    </a:lnTo>
                    <a:lnTo>
                      <a:pt x="896" y="717"/>
                    </a:lnTo>
                    <a:lnTo>
                      <a:pt x="893" y="710"/>
                    </a:lnTo>
                    <a:lnTo>
                      <a:pt x="890" y="701"/>
                    </a:lnTo>
                    <a:lnTo>
                      <a:pt x="886" y="695"/>
                    </a:lnTo>
                    <a:lnTo>
                      <a:pt x="881" y="689"/>
                    </a:lnTo>
                    <a:lnTo>
                      <a:pt x="878" y="685"/>
                    </a:lnTo>
                    <a:lnTo>
                      <a:pt x="878" y="685"/>
                    </a:lnTo>
                    <a:lnTo>
                      <a:pt x="482" y="301"/>
                    </a:lnTo>
                    <a:lnTo>
                      <a:pt x="482" y="301"/>
                    </a:lnTo>
                    <a:lnTo>
                      <a:pt x="486" y="285"/>
                    </a:lnTo>
                    <a:lnTo>
                      <a:pt x="487" y="271"/>
                    </a:lnTo>
                    <a:lnTo>
                      <a:pt x="488" y="255"/>
                    </a:lnTo>
                    <a:lnTo>
                      <a:pt x="489" y="240"/>
                    </a:lnTo>
                    <a:lnTo>
                      <a:pt x="488" y="224"/>
                    </a:lnTo>
                    <a:lnTo>
                      <a:pt x="487" y="210"/>
                    </a:lnTo>
                    <a:lnTo>
                      <a:pt x="483" y="194"/>
                    </a:lnTo>
                    <a:lnTo>
                      <a:pt x="480" y="180"/>
                    </a:lnTo>
                    <a:lnTo>
                      <a:pt x="476" y="164"/>
                    </a:lnTo>
                    <a:lnTo>
                      <a:pt x="470" y="150"/>
                    </a:lnTo>
                    <a:lnTo>
                      <a:pt x="464" y="135"/>
                    </a:lnTo>
                    <a:lnTo>
                      <a:pt x="457" y="122"/>
                    </a:lnTo>
                    <a:lnTo>
                      <a:pt x="448" y="109"/>
                    </a:lnTo>
                    <a:lnTo>
                      <a:pt x="439" y="96"/>
                    </a:lnTo>
                    <a:lnTo>
                      <a:pt x="428" y="83"/>
                    </a:lnTo>
                    <a:lnTo>
                      <a:pt x="417" y="71"/>
                    </a:lnTo>
                    <a:lnTo>
                      <a:pt x="417" y="71"/>
                    </a:lnTo>
                    <a:lnTo>
                      <a:pt x="403" y="59"/>
                    </a:lnTo>
                    <a:lnTo>
                      <a:pt x="388" y="47"/>
                    </a:lnTo>
                    <a:lnTo>
                      <a:pt x="374" y="37"/>
                    </a:lnTo>
                    <a:lnTo>
                      <a:pt x="358" y="28"/>
                    </a:lnTo>
                    <a:lnTo>
                      <a:pt x="342" y="20"/>
                    </a:lnTo>
                    <a:lnTo>
                      <a:pt x="325" y="13"/>
                    </a:lnTo>
                    <a:lnTo>
                      <a:pt x="308" y="8"/>
                    </a:lnTo>
                    <a:lnTo>
                      <a:pt x="291" y="4"/>
                    </a:lnTo>
                    <a:lnTo>
                      <a:pt x="273" y="1"/>
                    </a:lnTo>
                    <a:lnTo>
                      <a:pt x="255" y="0"/>
                    </a:lnTo>
                    <a:lnTo>
                      <a:pt x="238" y="0"/>
                    </a:lnTo>
                    <a:lnTo>
                      <a:pt x="221" y="1"/>
                    </a:lnTo>
                    <a:lnTo>
                      <a:pt x="204" y="4"/>
                    </a:lnTo>
                    <a:lnTo>
                      <a:pt x="186" y="7"/>
                    </a:lnTo>
                    <a:lnTo>
                      <a:pt x="169" y="12"/>
                    </a:lnTo>
                    <a:lnTo>
                      <a:pt x="152" y="18"/>
                    </a:lnTo>
                    <a:lnTo>
                      <a:pt x="288" y="152"/>
                    </a:lnTo>
                    <a:lnTo>
                      <a:pt x="288" y="152"/>
                    </a:lnTo>
                    <a:lnTo>
                      <a:pt x="291" y="157"/>
                    </a:lnTo>
                    <a:lnTo>
                      <a:pt x="294" y="162"/>
                    </a:lnTo>
                    <a:lnTo>
                      <a:pt x="295" y="168"/>
                    </a:lnTo>
                    <a:lnTo>
                      <a:pt x="296" y="174"/>
                    </a:lnTo>
                    <a:lnTo>
                      <a:pt x="295" y="179"/>
                    </a:lnTo>
                    <a:lnTo>
                      <a:pt x="294" y="185"/>
                    </a:lnTo>
                    <a:lnTo>
                      <a:pt x="291" y="189"/>
                    </a:lnTo>
                    <a:lnTo>
                      <a:pt x="288" y="194"/>
                    </a:lnTo>
                    <a:lnTo>
                      <a:pt x="194" y="288"/>
                    </a:lnTo>
                    <a:lnTo>
                      <a:pt x="194" y="288"/>
                    </a:lnTo>
                    <a:lnTo>
                      <a:pt x="189" y="291"/>
                    </a:lnTo>
                    <a:lnTo>
                      <a:pt x="185" y="294"/>
                    </a:lnTo>
                    <a:lnTo>
                      <a:pt x="179" y="296"/>
                    </a:lnTo>
                    <a:lnTo>
                      <a:pt x="173" y="296"/>
                    </a:lnTo>
                    <a:lnTo>
                      <a:pt x="168" y="296"/>
                    </a:lnTo>
                    <a:lnTo>
                      <a:pt x="162" y="294"/>
                    </a:lnTo>
                    <a:lnTo>
                      <a:pt x="157" y="291"/>
                    </a:lnTo>
                    <a:lnTo>
                      <a:pt x="152" y="288"/>
                    </a:lnTo>
                    <a:lnTo>
                      <a:pt x="17" y="152"/>
                    </a:lnTo>
                    <a:lnTo>
                      <a:pt x="17" y="152"/>
                    </a:lnTo>
                    <a:lnTo>
                      <a:pt x="11" y="169"/>
                    </a:lnTo>
                    <a:lnTo>
                      <a:pt x="6" y="186"/>
                    </a:lnTo>
                    <a:lnTo>
                      <a:pt x="2" y="204"/>
                    </a:lnTo>
                    <a:lnTo>
                      <a:pt x="0" y="221"/>
                    </a:lnTo>
                    <a:lnTo>
                      <a:pt x="0" y="239"/>
                    </a:lnTo>
                    <a:lnTo>
                      <a:pt x="0" y="257"/>
                    </a:lnTo>
                    <a:lnTo>
                      <a:pt x="1" y="273"/>
                    </a:lnTo>
                    <a:lnTo>
                      <a:pt x="3" y="291"/>
                    </a:lnTo>
                    <a:lnTo>
                      <a:pt x="8" y="308"/>
                    </a:lnTo>
                    <a:lnTo>
                      <a:pt x="13" y="326"/>
                    </a:lnTo>
                    <a:lnTo>
                      <a:pt x="19" y="342"/>
                    </a:lnTo>
                    <a:lnTo>
                      <a:pt x="27" y="359"/>
                    </a:lnTo>
                    <a:lnTo>
                      <a:pt x="36" y="374"/>
                    </a:lnTo>
                    <a:lnTo>
                      <a:pt x="47" y="390"/>
                    </a:lnTo>
                    <a:lnTo>
                      <a:pt x="59" y="404"/>
                    </a:lnTo>
                    <a:lnTo>
                      <a:pt x="71" y="417"/>
                    </a:lnTo>
                    <a:lnTo>
                      <a:pt x="71" y="417"/>
                    </a:lnTo>
                    <a:lnTo>
                      <a:pt x="83" y="429"/>
                    </a:lnTo>
                    <a:lnTo>
                      <a:pt x="96" y="439"/>
                    </a:lnTo>
                    <a:lnTo>
                      <a:pt x="108" y="448"/>
                    </a:lnTo>
                    <a:lnTo>
                      <a:pt x="122" y="457"/>
                    </a:lnTo>
                    <a:lnTo>
                      <a:pt x="135" y="464"/>
                    </a:lnTo>
                    <a:lnTo>
                      <a:pt x="150" y="470"/>
                    </a:lnTo>
                    <a:lnTo>
                      <a:pt x="164" y="476"/>
                    </a:lnTo>
                    <a:lnTo>
                      <a:pt x="179" y="481"/>
                    </a:lnTo>
                    <a:lnTo>
                      <a:pt x="194" y="484"/>
                    </a:lnTo>
                    <a:lnTo>
                      <a:pt x="209" y="487"/>
                    </a:lnTo>
                    <a:lnTo>
                      <a:pt x="224" y="488"/>
                    </a:lnTo>
                    <a:lnTo>
                      <a:pt x="240" y="489"/>
                    </a:lnTo>
                    <a:lnTo>
                      <a:pt x="255" y="489"/>
                    </a:lnTo>
                    <a:lnTo>
                      <a:pt x="270" y="488"/>
                    </a:lnTo>
                    <a:lnTo>
                      <a:pt x="285" y="486"/>
                    </a:lnTo>
                    <a:lnTo>
                      <a:pt x="301" y="482"/>
                    </a:lnTo>
                    <a:lnTo>
                      <a:pt x="301" y="482"/>
                    </a:lnTo>
                    <a:lnTo>
                      <a:pt x="683" y="878"/>
                    </a:lnTo>
                    <a:lnTo>
                      <a:pt x="683" y="878"/>
                    </a:lnTo>
                    <a:lnTo>
                      <a:pt x="688" y="883"/>
                    </a:lnTo>
                    <a:lnTo>
                      <a:pt x="694" y="886"/>
                    </a:lnTo>
                    <a:lnTo>
                      <a:pt x="701" y="890"/>
                    </a:lnTo>
                    <a:lnTo>
                      <a:pt x="709" y="893"/>
                    </a:lnTo>
                    <a:lnTo>
                      <a:pt x="717" y="896"/>
                    </a:lnTo>
                    <a:lnTo>
                      <a:pt x="725" y="897"/>
                    </a:lnTo>
                    <a:lnTo>
                      <a:pt x="733" y="898"/>
                    </a:lnTo>
                    <a:lnTo>
                      <a:pt x="741" y="897"/>
                    </a:lnTo>
                    <a:lnTo>
                      <a:pt x="741" y="897"/>
                    </a:lnTo>
                    <a:lnTo>
                      <a:pt x="755" y="895"/>
                    </a:lnTo>
                    <a:lnTo>
                      <a:pt x="770" y="891"/>
                    </a:lnTo>
                    <a:lnTo>
                      <a:pt x="783" y="885"/>
                    </a:lnTo>
                    <a:lnTo>
                      <a:pt x="796" y="879"/>
                    </a:lnTo>
                    <a:lnTo>
                      <a:pt x="809" y="872"/>
                    </a:lnTo>
                    <a:lnTo>
                      <a:pt x="821" y="863"/>
                    </a:lnTo>
                    <a:lnTo>
                      <a:pt x="833" y="854"/>
                    </a:lnTo>
                    <a:lnTo>
                      <a:pt x="844" y="844"/>
                    </a:lnTo>
                    <a:lnTo>
                      <a:pt x="854" y="833"/>
                    </a:lnTo>
                    <a:lnTo>
                      <a:pt x="863" y="821"/>
                    </a:lnTo>
                    <a:lnTo>
                      <a:pt x="872" y="809"/>
                    </a:lnTo>
                    <a:lnTo>
                      <a:pt x="879" y="797"/>
                    </a:lnTo>
                    <a:lnTo>
                      <a:pt x="885" y="784"/>
                    </a:lnTo>
                    <a:lnTo>
                      <a:pt x="890" y="770"/>
                    </a:lnTo>
                    <a:lnTo>
                      <a:pt x="895" y="755"/>
                    </a:lnTo>
                    <a:lnTo>
                      <a:pt x="897" y="741"/>
                    </a:lnTo>
                    <a:lnTo>
                      <a:pt x="897" y="741"/>
                    </a:lnTo>
                    <a:close/>
                  </a:path>
                </a:pathLst>
              </a:custGeom>
              <a:solidFill>
                <a:srgbClr val="8DC7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7038724" y="3365858"/>
              <a:ext cx="381251" cy="381251"/>
            </a:xfrm>
            <a:custGeom>
              <a:avLst/>
              <a:gdLst>
                <a:gd name="T0" fmla="*/ 230 w 574"/>
                <a:gd name="T1" fmla="*/ 6 h 574"/>
                <a:gd name="T2" fmla="*/ 127 w 574"/>
                <a:gd name="T3" fmla="*/ 50 h 574"/>
                <a:gd name="T4" fmla="*/ 49 w 574"/>
                <a:gd name="T5" fmla="*/ 127 h 574"/>
                <a:gd name="T6" fmla="*/ 5 w 574"/>
                <a:gd name="T7" fmla="*/ 228 h 574"/>
                <a:gd name="T8" fmla="*/ 1 w 574"/>
                <a:gd name="T9" fmla="*/ 317 h 574"/>
                <a:gd name="T10" fmla="*/ 35 w 574"/>
                <a:gd name="T11" fmla="*/ 423 h 574"/>
                <a:gd name="T12" fmla="*/ 104 w 574"/>
                <a:gd name="T13" fmla="*/ 509 h 574"/>
                <a:gd name="T14" fmla="*/ 201 w 574"/>
                <a:gd name="T15" fmla="*/ 561 h 574"/>
                <a:gd name="T16" fmla="*/ 287 w 574"/>
                <a:gd name="T17" fmla="*/ 574 h 574"/>
                <a:gd name="T18" fmla="*/ 399 w 574"/>
                <a:gd name="T19" fmla="*/ 552 h 574"/>
                <a:gd name="T20" fmla="*/ 490 w 574"/>
                <a:gd name="T21" fmla="*/ 490 h 574"/>
                <a:gd name="T22" fmla="*/ 551 w 574"/>
                <a:gd name="T23" fmla="*/ 398 h 574"/>
                <a:gd name="T24" fmla="*/ 574 w 574"/>
                <a:gd name="T25" fmla="*/ 287 h 574"/>
                <a:gd name="T26" fmla="*/ 561 w 574"/>
                <a:gd name="T27" fmla="*/ 202 h 574"/>
                <a:gd name="T28" fmla="*/ 509 w 574"/>
                <a:gd name="T29" fmla="*/ 104 h 574"/>
                <a:gd name="T30" fmla="*/ 423 w 574"/>
                <a:gd name="T31" fmla="*/ 35 h 574"/>
                <a:gd name="T32" fmla="*/ 316 w 574"/>
                <a:gd name="T33" fmla="*/ 2 h 574"/>
                <a:gd name="T34" fmla="*/ 440 w 574"/>
                <a:gd name="T35" fmla="*/ 379 h 574"/>
                <a:gd name="T36" fmla="*/ 447 w 574"/>
                <a:gd name="T37" fmla="*/ 394 h 574"/>
                <a:gd name="T38" fmla="*/ 443 w 574"/>
                <a:gd name="T39" fmla="*/ 414 h 574"/>
                <a:gd name="T40" fmla="*/ 415 w 574"/>
                <a:gd name="T41" fmla="*/ 442 h 574"/>
                <a:gd name="T42" fmla="*/ 395 w 574"/>
                <a:gd name="T43" fmla="*/ 446 h 574"/>
                <a:gd name="T44" fmla="*/ 307 w 574"/>
                <a:gd name="T45" fmla="*/ 365 h 574"/>
                <a:gd name="T46" fmla="*/ 292 w 574"/>
                <a:gd name="T47" fmla="*/ 357 h 574"/>
                <a:gd name="T48" fmla="*/ 272 w 574"/>
                <a:gd name="T49" fmla="*/ 361 h 574"/>
                <a:gd name="T50" fmla="*/ 189 w 574"/>
                <a:gd name="T51" fmla="*/ 442 h 574"/>
                <a:gd name="T52" fmla="*/ 169 w 574"/>
                <a:gd name="T53" fmla="*/ 446 h 574"/>
                <a:gd name="T54" fmla="*/ 135 w 574"/>
                <a:gd name="T55" fmla="*/ 418 h 574"/>
                <a:gd name="T56" fmla="*/ 127 w 574"/>
                <a:gd name="T57" fmla="*/ 403 h 574"/>
                <a:gd name="T58" fmla="*/ 131 w 574"/>
                <a:gd name="T59" fmla="*/ 385 h 574"/>
                <a:gd name="T60" fmla="*/ 212 w 574"/>
                <a:gd name="T61" fmla="*/ 301 h 574"/>
                <a:gd name="T62" fmla="*/ 216 w 574"/>
                <a:gd name="T63" fmla="*/ 281 h 574"/>
                <a:gd name="T64" fmla="*/ 135 w 574"/>
                <a:gd name="T65" fmla="*/ 192 h 574"/>
                <a:gd name="T66" fmla="*/ 127 w 574"/>
                <a:gd name="T67" fmla="*/ 179 h 574"/>
                <a:gd name="T68" fmla="*/ 131 w 574"/>
                <a:gd name="T69" fmla="*/ 159 h 574"/>
                <a:gd name="T70" fmla="*/ 160 w 574"/>
                <a:gd name="T71" fmla="*/ 130 h 574"/>
                <a:gd name="T72" fmla="*/ 180 w 574"/>
                <a:gd name="T73" fmla="*/ 126 h 574"/>
                <a:gd name="T74" fmla="*/ 268 w 574"/>
                <a:gd name="T75" fmla="*/ 208 h 574"/>
                <a:gd name="T76" fmla="*/ 283 w 574"/>
                <a:gd name="T77" fmla="*/ 215 h 574"/>
                <a:gd name="T78" fmla="*/ 302 w 574"/>
                <a:gd name="T79" fmla="*/ 211 h 574"/>
                <a:gd name="T80" fmla="*/ 386 w 574"/>
                <a:gd name="T81" fmla="*/ 130 h 574"/>
                <a:gd name="T82" fmla="*/ 406 w 574"/>
                <a:gd name="T83" fmla="*/ 126 h 574"/>
                <a:gd name="T84" fmla="*/ 440 w 574"/>
                <a:gd name="T85" fmla="*/ 155 h 574"/>
                <a:gd name="T86" fmla="*/ 447 w 574"/>
                <a:gd name="T87" fmla="*/ 168 h 574"/>
                <a:gd name="T88" fmla="*/ 443 w 574"/>
                <a:gd name="T89" fmla="*/ 188 h 574"/>
                <a:gd name="T90" fmla="*/ 362 w 574"/>
                <a:gd name="T91" fmla="*/ 271 h 574"/>
                <a:gd name="T92" fmla="*/ 359 w 574"/>
                <a:gd name="T93" fmla="*/ 291 h 574"/>
                <a:gd name="T94" fmla="*/ 366 w 574"/>
                <a:gd name="T95" fmla="*/ 30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4" h="574">
                  <a:moveTo>
                    <a:pt x="287" y="0"/>
                  </a:moveTo>
                  <a:lnTo>
                    <a:pt x="287" y="0"/>
                  </a:lnTo>
                  <a:lnTo>
                    <a:pt x="258" y="2"/>
                  </a:lnTo>
                  <a:lnTo>
                    <a:pt x="230" y="6"/>
                  </a:lnTo>
                  <a:lnTo>
                    <a:pt x="201" y="12"/>
                  </a:lnTo>
                  <a:lnTo>
                    <a:pt x="175" y="23"/>
                  </a:lnTo>
                  <a:lnTo>
                    <a:pt x="151" y="35"/>
                  </a:lnTo>
                  <a:lnTo>
                    <a:pt x="127" y="50"/>
                  </a:lnTo>
                  <a:lnTo>
                    <a:pt x="104" y="66"/>
                  </a:lnTo>
                  <a:lnTo>
                    <a:pt x="84" y="84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2"/>
                  </a:lnTo>
                  <a:lnTo>
                    <a:pt x="5" y="228"/>
                  </a:lnTo>
                  <a:lnTo>
                    <a:pt x="1" y="258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" y="317"/>
                  </a:lnTo>
                  <a:lnTo>
                    <a:pt x="5" y="345"/>
                  </a:lnTo>
                  <a:lnTo>
                    <a:pt x="13" y="373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7"/>
                  </a:lnTo>
                  <a:lnTo>
                    <a:pt x="65" y="469"/>
                  </a:lnTo>
                  <a:lnTo>
                    <a:pt x="84" y="490"/>
                  </a:lnTo>
                  <a:lnTo>
                    <a:pt x="104" y="509"/>
                  </a:lnTo>
                  <a:lnTo>
                    <a:pt x="127" y="525"/>
                  </a:lnTo>
                  <a:lnTo>
                    <a:pt x="151" y="540"/>
                  </a:lnTo>
                  <a:lnTo>
                    <a:pt x="175" y="552"/>
                  </a:lnTo>
                  <a:lnTo>
                    <a:pt x="201" y="561"/>
                  </a:lnTo>
                  <a:lnTo>
                    <a:pt x="230" y="568"/>
                  </a:lnTo>
                  <a:lnTo>
                    <a:pt x="258" y="573"/>
                  </a:lnTo>
                  <a:lnTo>
                    <a:pt x="287" y="574"/>
                  </a:lnTo>
                  <a:lnTo>
                    <a:pt x="287" y="574"/>
                  </a:lnTo>
                  <a:lnTo>
                    <a:pt x="316" y="573"/>
                  </a:lnTo>
                  <a:lnTo>
                    <a:pt x="344" y="568"/>
                  </a:lnTo>
                  <a:lnTo>
                    <a:pt x="372" y="561"/>
                  </a:lnTo>
                  <a:lnTo>
                    <a:pt x="399" y="552"/>
                  </a:lnTo>
                  <a:lnTo>
                    <a:pt x="423" y="540"/>
                  </a:lnTo>
                  <a:lnTo>
                    <a:pt x="447" y="525"/>
                  </a:lnTo>
                  <a:lnTo>
                    <a:pt x="470" y="509"/>
                  </a:lnTo>
                  <a:lnTo>
                    <a:pt x="490" y="490"/>
                  </a:lnTo>
                  <a:lnTo>
                    <a:pt x="509" y="469"/>
                  </a:lnTo>
                  <a:lnTo>
                    <a:pt x="525" y="447"/>
                  </a:lnTo>
                  <a:lnTo>
                    <a:pt x="539" y="423"/>
                  </a:lnTo>
                  <a:lnTo>
                    <a:pt x="551" y="398"/>
                  </a:lnTo>
                  <a:lnTo>
                    <a:pt x="561" y="373"/>
                  </a:lnTo>
                  <a:lnTo>
                    <a:pt x="569" y="345"/>
                  </a:lnTo>
                  <a:lnTo>
                    <a:pt x="573" y="317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8"/>
                  </a:lnTo>
                  <a:lnTo>
                    <a:pt x="569" y="228"/>
                  </a:lnTo>
                  <a:lnTo>
                    <a:pt x="561" y="202"/>
                  </a:lnTo>
                  <a:lnTo>
                    <a:pt x="551" y="175"/>
                  </a:lnTo>
                  <a:lnTo>
                    <a:pt x="539" y="150"/>
                  </a:lnTo>
                  <a:lnTo>
                    <a:pt x="525" y="127"/>
                  </a:lnTo>
                  <a:lnTo>
                    <a:pt x="509" y="104"/>
                  </a:lnTo>
                  <a:lnTo>
                    <a:pt x="490" y="84"/>
                  </a:lnTo>
                  <a:lnTo>
                    <a:pt x="470" y="66"/>
                  </a:lnTo>
                  <a:lnTo>
                    <a:pt x="447" y="50"/>
                  </a:lnTo>
                  <a:lnTo>
                    <a:pt x="423" y="35"/>
                  </a:lnTo>
                  <a:lnTo>
                    <a:pt x="399" y="23"/>
                  </a:lnTo>
                  <a:lnTo>
                    <a:pt x="372" y="12"/>
                  </a:lnTo>
                  <a:lnTo>
                    <a:pt x="344" y="6"/>
                  </a:lnTo>
                  <a:lnTo>
                    <a:pt x="316" y="2"/>
                  </a:lnTo>
                  <a:lnTo>
                    <a:pt x="287" y="0"/>
                  </a:lnTo>
                  <a:lnTo>
                    <a:pt x="287" y="0"/>
                  </a:lnTo>
                  <a:close/>
                  <a:moveTo>
                    <a:pt x="366" y="306"/>
                  </a:moveTo>
                  <a:lnTo>
                    <a:pt x="440" y="379"/>
                  </a:lnTo>
                  <a:lnTo>
                    <a:pt x="440" y="379"/>
                  </a:lnTo>
                  <a:lnTo>
                    <a:pt x="443" y="385"/>
                  </a:lnTo>
                  <a:lnTo>
                    <a:pt x="446" y="389"/>
                  </a:lnTo>
                  <a:lnTo>
                    <a:pt x="447" y="394"/>
                  </a:lnTo>
                  <a:lnTo>
                    <a:pt x="448" y="399"/>
                  </a:lnTo>
                  <a:lnTo>
                    <a:pt x="447" y="403"/>
                  </a:lnTo>
                  <a:lnTo>
                    <a:pt x="446" y="409"/>
                  </a:lnTo>
                  <a:lnTo>
                    <a:pt x="443" y="414"/>
                  </a:lnTo>
                  <a:lnTo>
                    <a:pt x="440" y="418"/>
                  </a:lnTo>
                  <a:lnTo>
                    <a:pt x="419" y="439"/>
                  </a:lnTo>
                  <a:lnTo>
                    <a:pt x="419" y="439"/>
                  </a:lnTo>
                  <a:lnTo>
                    <a:pt x="415" y="442"/>
                  </a:lnTo>
                  <a:lnTo>
                    <a:pt x="410" y="445"/>
                  </a:lnTo>
                  <a:lnTo>
                    <a:pt x="406" y="446"/>
                  </a:lnTo>
                  <a:lnTo>
                    <a:pt x="400" y="447"/>
                  </a:lnTo>
                  <a:lnTo>
                    <a:pt x="395" y="446"/>
                  </a:lnTo>
                  <a:lnTo>
                    <a:pt x="390" y="445"/>
                  </a:lnTo>
                  <a:lnTo>
                    <a:pt x="386" y="442"/>
                  </a:lnTo>
                  <a:lnTo>
                    <a:pt x="380" y="439"/>
                  </a:lnTo>
                  <a:lnTo>
                    <a:pt x="307" y="365"/>
                  </a:lnTo>
                  <a:lnTo>
                    <a:pt x="307" y="365"/>
                  </a:lnTo>
                  <a:lnTo>
                    <a:pt x="302" y="361"/>
                  </a:lnTo>
                  <a:lnTo>
                    <a:pt x="298" y="359"/>
                  </a:lnTo>
                  <a:lnTo>
                    <a:pt x="292" y="357"/>
                  </a:lnTo>
                  <a:lnTo>
                    <a:pt x="287" y="357"/>
                  </a:lnTo>
                  <a:lnTo>
                    <a:pt x="283" y="357"/>
                  </a:lnTo>
                  <a:lnTo>
                    <a:pt x="278" y="359"/>
                  </a:lnTo>
                  <a:lnTo>
                    <a:pt x="272" y="361"/>
                  </a:lnTo>
                  <a:lnTo>
                    <a:pt x="268" y="365"/>
                  </a:lnTo>
                  <a:lnTo>
                    <a:pt x="193" y="439"/>
                  </a:lnTo>
                  <a:lnTo>
                    <a:pt x="193" y="439"/>
                  </a:lnTo>
                  <a:lnTo>
                    <a:pt x="189" y="442"/>
                  </a:lnTo>
                  <a:lnTo>
                    <a:pt x="185" y="445"/>
                  </a:lnTo>
                  <a:lnTo>
                    <a:pt x="180" y="446"/>
                  </a:lnTo>
                  <a:lnTo>
                    <a:pt x="175" y="447"/>
                  </a:lnTo>
                  <a:lnTo>
                    <a:pt x="169" y="446"/>
                  </a:lnTo>
                  <a:lnTo>
                    <a:pt x="165" y="445"/>
                  </a:lnTo>
                  <a:lnTo>
                    <a:pt x="160" y="442"/>
                  </a:lnTo>
                  <a:lnTo>
                    <a:pt x="156" y="439"/>
                  </a:lnTo>
                  <a:lnTo>
                    <a:pt x="135" y="418"/>
                  </a:lnTo>
                  <a:lnTo>
                    <a:pt x="135" y="418"/>
                  </a:lnTo>
                  <a:lnTo>
                    <a:pt x="131" y="414"/>
                  </a:lnTo>
                  <a:lnTo>
                    <a:pt x="129" y="409"/>
                  </a:lnTo>
                  <a:lnTo>
                    <a:pt x="127" y="403"/>
                  </a:lnTo>
                  <a:lnTo>
                    <a:pt x="127" y="399"/>
                  </a:lnTo>
                  <a:lnTo>
                    <a:pt x="127" y="394"/>
                  </a:lnTo>
                  <a:lnTo>
                    <a:pt x="129" y="389"/>
                  </a:lnTo>
                  <a:lnTo>
                    <a:pt x="131" y="385"/>
                  </a:lnTo>
                  <a:lnTo>
                    <a:pt x="135" y="379"/>
                  </a:lnTo>
                  <a:lnTo>
                    <a:pt x="209" y="306"/>
                  </a:lnTo>
                  <a:lnTo>
                    <a:pt x="209" y="306"/>
                  </a:lnTo>
                  <a:lnTo>
                    <a:pt x="212" y="301"/>
                  </a:lnTo>
                  <a:lnTo>
                    <a:pt x="215" y="297"/>
                  </a:lnTo>
                  <a:lnTo>
                    <a:pt x="216" y="291"/>
                  </a:lnTo>
                  <a:lnTo>
                    <a:pt x="217" y="286"/>
                  </a:lnTo>
                  <a:lnTo>
                    <a:pt x="216" y="281"/>
                  </a:lnTo>
                  <a:lnTo>
                    <a:pt x="215" y="277"/>
                  </a:lnTo>
                  <a:lnTo>
                    <a:pt x="212" y="271"/>
                  </a:lnTo>
                  <a:lnTo>
                    <a:pt x="209" y="267"/>
                  </a:lnTo>
                  <a:lnTo>
                    <a:pt x="135" y="192"/>
                  </a:lnTo>
                  <a:lnTo>
                    <a:pt x="135" y="192"/>
                  </a:lnTo>
                  <a:lnTo>
                    <a:pt x="131" y="188"/>
                  </a:lnTo>
                  <a:lnTo>
                    <a:pt x="129" y="184"/>
                  </a:lnTo>
                  <a:lnTo>
                    <a:pt x="127" y="179"/>
                  </a:lnTo>
                  <a:lnTo>
                    <a:pt x="127" y="174"/>
                  </a:lnTo>
                  <a:lnTo>
                    <a:pt x="127" y="168"/>
                  </a:lnTo>
                  <a:lnTo>
                    <a:pt x="129" y="163"/>
                  </a:lnTo>
                  <a:lnTo>
                    <a:pt x="131" y="159"/>
                  </a:lnTo>
                  <a:lnTo>
                    <a:pt x="135" y="155"/>
                  </a:lnTo>
                  <a:lnTo>
                    <a:pt x="156" y="134"/>
                  </a:lnTo>
                  <a:lnTo>
                    <a:pt x="156" y="134"/>
                  </a:lnTo>
                  <a:lnTo>
                    <a:pt x="160" y="130"/>
                  </a:lnTo>
                  <a:lnTo>
                    <a:pt x="165" y="127"/>
                  </a:lnTo>
                  <a:lnTo>
                    <a:pt x="169" y="126"/>
                  </a:lnTo>
                  <a:lnTo>
                    <a:pt x="175" y="126"/>
                  </a:lnTo>
                  <a:lnTo>
                    <a:pt x="180" y="126"/>
                  </a:lnTo>
                  <a:lnTo>
                    <a:pt x="185" y="127"/>
                  </a:lnTo>
                  <a:lnTo>
                    <a:pt x="189" y="130"/>
                  </a:lnTo>
                  <a:lnTo>
                    <a:pt x="193" y="134"/>
                  </a:lnTo>
                  <a:lnTo>
                    <a:pt x="268" y="208"/>
                  </a:lnTo>
                  <a:lnTo>
                    <a:pt x="268" y="208"/>
                  </a:lnTo>
                  <a:lnTo>
                    <a:pt x="272" y="211"/>
                  </a:lnTo>
                  <a:lnTo>
                    <a:pt x="278" y="214"/>
                  </a:lnTo>
                  <a:lnTo>
                    <a:pt x="283" y="215"/>
                  </a:lnTo>
                  <a:lnTo>
                    <a:pt x="287" y="216"/>
                  </a:lnTo>
                  <a:lnTo>
                    <a:pt x="292" y="215"/>
                  </a:lnTo>
                  <a:lnTo>
                    <a:pt x="298" y="214"/>
                  </a:lnTo>
                  <a:lnTo>
                    <a:pt x="302" y="211"/>
                  </a:lnTo>
                  <a:lnTo>
                    <a:pt x="307" y="208"/>
                  </a:lnTo>
                  <a:lnTo>
                    <a:pt x="380" y="134"/>
                  </a:lnTo>
                  <a:lnTo>
                    <a:pt x="380" y="134"/>
                  </a:lnTo>
                  <a:lnTo>
                    <a:pt x="386" y="130"/>
                  </a:lnTo>
                  <a:lnTo>
                    <a:pt x="390" y="127"/>
                  </a:lnTo>
                  <a:lnTo>
                    <a:pt x="395" y="126"/>
                  </a:lnTo>
                  <a:lnTo>
                    <a:pt x="400" y="126"/>
                  </a:lnTo>
                  <a:lnTo>
                    <a:pt x="406" y="126"/>
                  </a:lnTo>
                  <a:lnTo>
                    <a:pt x="410" y="127"/>
                  </a:lnTo>
                  <a:lnTo>
                    <a:pt x="415" y="130"/>
                  </a:lnTo>
                  <a:lnTo>
                    <a:pt x="419" y="134"/>
                  </a:lnTo>
                  <a:lnTo>
                    <a:pt x="440" y="155"/>
                  </a:lnTo>
                  <a:lnTo>
                    <a:pt x="440" y="155"/>
                  </a:lnTo>
                  <a:lnTo>
                    <a:pt x="443" y="159"/>
                  </a:lnTo>
                  <a:lnTo>
                    <a:pt x="446" y="163"/>
                  </a:lnTo>
                  <a:lnTo>
                    <a:pt x="447" y="168"/>
                  </a:lnTo>
                  <a:lnTo>
                    <a:pt x="448" y="174"/>
                  </a:lnTo>
                  <a:lnTo>
                    <a:pt x="447" y="179"/>
                  </a:lnTo>
                  <a:lnTo>
                    <a:pt x="446" y="184"/>
                  </a:lnTo>
                  <a:lnTo>
                    <a:pt x="443" y="188"/>
                  </a:lnTo>
                  <a:lnTo>
                    <a:pt x="440" y="192"/>
                  </a:lnTo>
                  <a:lnTo>
                    <a:pt x="366" y="267"/>
                  </a:lnTo>
                  <a:lnTo>
                    <a:pt x="366" y="267"/>
                  </a:lnTo>
                  <a:lnTo>
                    <a:pt x="362" y="271"/>
                  </a:lnTo>
                  <a:lnTo>
                    <a:pt x="360" y="277"/>
                  </a:lnTo>
                  <a:lnTo>
                    <a:pt x="359" y="281"/>
                  </a:lnTo>
                  <a:lnTo>
                    <a:pt x="358" y="286"/>
                  </a:lnTo>
                  <a:lnTo>
                    <a:pt x="359" y="291"/>
                  </a:lnTo>
                  <a:lnTo>
                    <a:pt x="360" y="297"/>
                  </a:lnTo>
                  <a:lnTo>
                    <a:pt x="362" y="301"/>
                  </a:lnTo>
                  <a:lnTo>
                    <a:pt x="366" y="306"/>
                  </a:lnTo>
                  <a:lnTo>
                    <a:pt x="366" y="306"/>
                  </a:lnTo>
                  <a:close/>
                </a:path>
              </a:pathLst>
            </a:custGeom>
            <a:solidFill>
              <a:srgbClr val="3567A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283968" y="1590743"/>
            <a:ext cx="0" cy="4124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50539" y="4604796"/>
            <a:ext cx="1708890" cy="369332"/>
          </a:xfrm>
          <a:prstGeom prst="roundRect">
            <a:avLst/>
          </a:prstGeom>
          <a:solidFill>
            <a:srgbClr val="35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Let me Help You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26737" y="2536981"/>
            <a:ext cx="1442832" cy="1363926"/>
            <a:chOff x="-4714875" y="1081087"/>
            <a:chExt cx="1219200" cy="1152525"/>
          </a:xfrm>
          <a:solidFill>
            <a:srgbClr val="4D1D55"/>
          </a:solidFill>
        </p:grpSpPr>
        <p:sp>
          <p:nvSpPr>
            <p:cNvPr id="37" name="Freeform 153"/>
            <p:cNvSpPr>
              <a:spLocks/>
            </p:cNvSpPr>
            <p:nvPr/>
          </p:nvSpPr>
          <p:spPr bwMode="auto">
            <a:xfrm>
              <a:off x="-4549775" y="1757362"/>
              <a:ext cx="180975" cy="228600"/>
            </a:xfrm>
            <a:custGeom>
              <a:avLst/>
              <a:gdLst>
                <a:gd name="T0" fmla="*/ 102 w 114"/>
                <a:gd name="T1" fmla="*/ 4 h 144"/>
                <a:gd name="T2" fmla="*/ 102 w 114"/>
                <a:gd name="T3" fmla="*/ 4 h 144"/>
                <a:gd name="T4" fmla="*/ 106 w 114"/>
                <a:gd name="T5" fmla="*/ 8 h 144"/>
                <a:gd name="T6" fmla="*/ 110 w 114"/>
                <a:gd name="T7" fmla="*/ 12 h 144"/>
                <a:gd name="T8" fmla="*/ 114 w 114"/>
                <a:gd name="T9" fmla="*/ 22 h 144"/>
                <a:gd name="T10" fmla="*/ 114 w 114"/>
                <a:gd name="T11" fmla="*/ 34 h 144"/>
                <a:gd name="T12" fmla="*/ 114 w 114"/>
                <a:gd name="T13" fmla="*/ 40 h 144"/>
                <a:gd name="T14" fmla="*/ 110 w 114"/>
                <a:gd name="T15" fmla="*/ 46 h 144"/>
                <a:gd name="T16" fmla="*/ 56 w 114"/>
                <a:gd name="T17" fmla="*/ 132 h 144"/>
                <a:gd name="T18" fmla="*/ 56 w 114"/>
                <a:gd name="T19" fmla="*/ 132 h 144"/>
                <a:gd name="T20" fmla="*/ 52 w 114"/>
                <a:gd name="T21" fmla="*/ 136 h 144"/>
                <a:gd name="T22" fmla="*/ 48 w 114"/>
                <a:gd name="T23" fmla="*/ 140 h 144"/>
                <a:gd name="T24" fmla="*/ 38 w 114"/>
                <a:gd name="T25" fmla="*/ 144 h 144"/>
                <a:gd name="T26" fmla="*/ 26 w 114"/>
                <a:gd name="T27" fmla="*/ 144 h 144"/>
                <a:gd name="T28" fmla="*/ 20 w 114"/>
                <a:gd name="T29" fmla="*/ 144 h 144"/>
                <a:gd name="T30" fmla="*/ 14 w 114"/>
                <a:gd name="T31" fmla="*/ 140 h 144"/>
                <a:gd name="T32" fmla="*/ 14 w 114"/>
                <a:gd name="T33" fmla="*/ 140 h 144"/>
                <a:gd name="T34" fmla="*/ 14 w 114"/>
                <a:gd name="T35" fmla="*/ 140 h 144"/>
                <a:gd name="T36" fmla="*/ 8 w 114"/>
                <a:gd name="T37" fmla="*/ 136 h 144"/>
                <a:gd name="T38" fmla="*/ 6 w 114"/>
                <a:gd name="T39" fmla="*/ 132 h 144"/>
                <a:gd name="T40" fmla="*/ 0 w 114"/>
                <a:gd name="T41" fmla="*/ 122 h 144"/>
                <a:gd name="T42" fmla="*/ 0 w 114"/>
                <a:gd name="T43" fmla="*/ 110 h 144"/>
                <a:gd name="T44" fmla="*/ 2 w 114"/>
                <a:gd name="T45" fmla="*/ 104 h 144"/>
                <a:gd name="T46" fmla="*/ 4 w 114"/>
                <a:gd name="T47" fmla="*/ 98 h 144"/>
                <a:gd name="T48" fmla="*/ 58 w 114"/>
                <a:gd name="T49" fmla="*/ 12 h 144"/>
                <a:gd name="T50" fmla="*/ 58 w 114"/>
                <a:gd name="T51" fmla="*/ 12 h 144"/>
                <a:gd name="T52" fmla="*/ 62 w 114"/>
                <a:gd name="T53" fmla="*/ 8 h 144"/>
                <a:gd name="T54" fmla="*/ 68 w 114"/>
                <a:gd name="T55" fmla="*/ 4 h 144"/>
                <a:gd name="T56" fmla="*/ 78 w 114"/>
                <a:gd name="T57" fmla="*/ 0 h 144"/>
                <a:gd name="T58" fmla="*/ 90 w 114"/>
                <a:gd name="T59" fmla="*/ 0 h 144"/>
                <a:gd name="T60" fmla="*/ 96 w 114"/>
                <a:gd name="T61" fmla="*/ 0 h 144"/>
                <a:gd name="T62" fmla="*/ 102 w 114"/>
                <a:gd name="T63" fmla="*/ 4 h 144"/>
                <a:gd name="T64" fmla="*/ 102 w 114"/>
                <a:gd name="T6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4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2"/>
                  </a:lnTo>
                  <a:lnTo>
                    <a:pt x="114" y="22"/>
                  </a:lnTo>
                  <a:lnTo>
                    <a:pt x="114" y="34"/>
                  </a:lnTo>
                  <a:lnTo>
                    <a:pt x="114" y="40"/>
                  </a:lnTo>
                  <a:lnTo>
                    <a:pt x="110" y="46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6"/>
                  </a:lnTo>
                  <a:lnTo>
                    <a:pt x="48" y="140"/>
                  </a:lnTo>
                  <a:lnTo>
                    <a:pt x="38" y="144"/>
                  </a:lnTo>
                  <a:lnTo>
                    <a:pt x="26" y="144"/>
                  </a:lnTo>
                  <a:lnTo>
                    <a:pt x="20" y="144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8" y="136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62" y="8"/>
                  </a:lnTo>
                  <a:lnTo>
                    <a:pt x="68" y="4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4"/>
            <p:cNvSpPr>
              <a:spLocks/>
            </p:cNvSpPr>
            <p:nvPr/>
          </p:nvSpPr>
          <p:spPr bwMode="auto">
            <a:xfrm>
              <a:off x="-4419600" y="1836737"/>
              <a:ext cx="180975" cy="231775"/>
            </a:xfrm>
            <a:custGeom>
              <a:avLst/>
              <a:gdLst>
                <a:gd name="T0" fmla="*/ 100 w 114"/>
                <a:gd name="T1" fmla="*/ 6 h 146"/>
                <a:gd name="T2" fmla="*/ 100 w 114"/>
                <a:gd name="T3" fmla="*/ 6 h 146"/>
                <a:gd name="T4" fmla="*/ 106 w 114"/>
                <a:gd name="T5" fmla="*/ 10 h 146"/>
                <a:gd name="T6" fmla="*/ 110 w 114"/>
                <a:gd name="T7" fmla="*/ 14 h 146"/>
                <a:gd name="T8" fmla="*/ 114 w 114"/>
                <a:gd name="T9" fmla="*/ 24 h 146"/>
                <a:gd name="T10" fmla="*/ 114 w 114"/>
                <a:gd name="T11" fmla="*/ 36 h 146"/>
                <a:gd name="T12" fmla="*/ 112 w 114"/>
                <a:gd name="T13" fmla="*/ 42 h 146"/>
                <a:gd name="T14" fmla="*/ 110 w 114"/>
                <a:gd name="T15" fmla="*/ 48 h 146"/>
                <a:gd name="T16" fmla="*/ 56 w 114"/>
                <a:gd name="T17" fmla="*/ 132 h 146"/>
                <a:gd name="T18" fmla="*/ 56 w 114"/>
                <a:gd name="T19" fmla="*/ 132 h 146"/>
                <a:gd name="T20" fmla="*/ 52 w 114"/>
                <a:gd name="T21" fmla="*/ 138 h 146"/>
                <a:gd name="T22" fmla="*/ 48 w 114"/>
                <a:gd name="T23" fmla="*/ 142 h 146"/>
                <a:gd name="T24" fmla="*/ 36 w 114"/>
                <a:gd name="T25" fmla="*/ 146 h 146"/>
                <a:gd name="T26" fmla="*/ 24 w 114"/>
                <a:gd name="T27" fmla="*/ 146 h 146"/>
                <a:gd name="T28" fmla="*/ 18 w 114"/>
                <a:gd name="T29" fmla="*/ 146 h 146"/>
                <a:gd name="T30" fmla="*/ 14 w 114"/>
                <a:gd name="T31" fmla="*/ 142 h 146"/>
                <a:gd name="T32" fmla="*/ 14 w 114"/>
                <a:gd name="T33" fmla="*/ 142 h 146"/>
                <a:gd name="T34" fmla="*/ 14 w 114"/>
                <a:gd name="T35" fmla="*/ 142 h 146"/>
                <a:gd name="T36" fmla="*/ 8 w 114"/>
                <a:gd name="T37" fmla="*/ 138 h 146"/>
                <a:gd name="T38" fmla="*/ 4 w 114"/>
                <a:gd name="T39" fmla="*/ 134 h 146"/>
                <a:gd name="T40" fmla="*/ 0 w 114"/>
                <a:gd name="T41" fmla="*/ 122 h 146"/>
                <a:gd name="T42" fmla="*/ 0 w 114"/>
                <a:gd name="T43" fmla="*/ 112 h 146"/>
                <a:gd name="T44" fmla="*/ 0 w 114"/>
                <a:gd name="T45" fmla="*/ 106 h 146"/>
                <a:gd name="T46" fmla="*/ 4 w 114"/>
                <a:gd name="T47" fmla="*/ 100 h 146"/>
                <a:gd name="T48" fmla="*/ 58 w 114"/>
                <a:gd name="T49" fmla="*/ 14 h 146"/>
                <a:gd name="T50" fmla="*/ 58 w 114"/>
                <a:gd name="T51" fmla="*/ 14 h 146"/>
                <a:gd name="T52" fmla="*/ 62 w 114"/>
                <a:gd name="T53" fmla="*/ 10 h 146"/>
                <a:gd name="T54" fmla="*/ 66 w 114"/>
                <a:gd name="T55" fmla="*/ 6 h 146"/>
                <a:gd name="T56" fmla="*/ 78 w 114"/>
                <a:gd name="T57" fmla="*/ 2 h 146"/>
                <a:gd name="T58" fmla="*/ 90 w 114"/>
                <a:gd name="T59" fmla="*/ 0 h 146"/>
                <a:gd name="T60" fmla="*/ 94 w 114"/>
                <a:gd name="T61" fmla="*/ 2 h 146"/>
                <a:gd name="T62" fmla="*/ 100 w 114"/>
                <a:gd name="T63" fmla="*/ 6 h 146"/>
                <a:gd name="T64" fmla="*/ 100 w 114"/>
                <a:gd name="T65" fmla="*/ 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6">
                  <a:moveTo>
                    <a:pt x="100" y="6"/>
                  </a:moveTo>
                  <a:lnTo>
                    <a:pt x="100" y="6"/>
                  </a:lnTo>
                  <a:lnTo>
                    <a:pt x="106" y="10"/>
                  </a:lnTo>
                  <a:lnTo>
                    <a:pt x="110" y="1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0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8"/>
                  </a:lnTo>
                  <a:lnTo>
                    <a:pt x="48" y="142"/>
                  </a:lnTo>
                  <a:lnTo>
                    <a:pt x="36" y="146"/>
                  </a:lnTo>
                  <a:lnTo>
                    <a:pt x="24" y="146"/>
                  </a:lnTo>
                  <a:lnTo>
                    <a:pt x="18" y="146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8" y="138"/>
                  </a:lnTo>
                  <a:lnTo>
                    <a:pt x="4" y="134"/>
                  </a:lnTo>
                  <a:lnTo>
                    <a:pt x="0" y="122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4" y="100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90" y="0"/>
                  </a:lnTo>
                  <a:lnTo>
                    <a:pt x="94" y="2"/>
                  </a:lnTo>
                  <a:lnTo>
                    <a:pt x="100" y="6"/>
                  </a:lnTo>
                  <a:lnTo>
                    <a:pt x="100" y="6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5"/>
            <p:cNvSpPr>
              <a:spLocks/>
            </p:cNvSpPr>
            <p:nvPr/>
          </p:nvSpPr>
          <p:spPr bwMode="auto">
            <a:xfrm>
              <a:off x="-4292600" y="1919287"/>
              <a:ext cx="184150" cy="231775"/>
            </a:xfrm>
            <a:custGeom>
              <a:avLst/>
              <a:gdLst>
                <a:gd name="T0" fmla="*/ 102 w 116"/>
                <a:gd name="T1" fmla="*/ 4 h 146"/>
                <a:gd name="T2" fmla="*/ 102 w 116"/>
                <a:gd name="T3" fmla="*/ 4 h 146"/>
                <a:gd name="T4" fmla="*/ 106 w 116"/>
                <a:gd name="T5" fmla="*/ 8 h 146"/>
                <a:gd name="T6" fmla="*/ 110 w 116"/>
                <a:gd name="T7" fmla="*/ 14 h 146"/>
                <a:gd name="T8" fmla="*/ 116 w 116"/>
                <a:gd name="T9" fmla="*/ 24 h 146"/>
                <a:gd name="T10" fmla="*/ 116 w 116"/>
                <a:gd name="T11" fmla="*/ 36 h 146"/>
                <a:gd name="T12" fmla="*/ 114 w 116"/>
                <a:gd name="T13" fmla="*/ 42 h 146"/>
                <a:gd name="T14" fmla="*/ 112 w 116"/>
                <a:gd name="T15" fmla="*/ 48 h 146"/>
                <a:gd name="T16" fmla="*/ 56 w 116"/>
                <a:gd name="T17" fmla="*/ 132 h 146"/>
                <a:gd name="T18" fmla="*/ 56 w 116"/>
                <a:gd name="T19" fmla="*/ 132 h 146"/>
                <a:gd name="T20" fmla="*/ 54 w 116"/>
                <a:gd name="T21" fmla="*/ 138 h 146"/>
                <a:gd name="T22" fmla="*/ 48 w 116"/>
                <a:gd name="T23" fmla="*/ 142 h 146"/>
                <a:gd name="T24" fmla="*/ 38 w 116"/>
                <a:gd name="T25" fmla="*/ 146 h 146"/>
                <a:gd name="T26" fmla="*/ 26 w 116"/>
                <a:gd name="T27" fmla="*/ 146 h 146"/>
                <a:gd name="T28" fmla="*/ 20 w 116"/>
                <a:gd name="T29" fmla="*/ 144 h 146"/>
                <a:gd name="T30" fmla="*/ 14 w 116"/>
                <a:gd name="T31" fmla="*/ 142 h 146"/>
                <a:gd name="T32" fmla="*/ 14 w 116"/>
                <a:gd name="T33" fmla="*/ 142 h 146"/>
                <a:gd name="T34" fmla="*/ 14 w 116"/>
                <a:gd name="T35" fmla="*/ 142 h 146"/>
                <a:gd name="T36" fmla="*/ 10 w 116"/>
                <a:gd name="T37" fmla="*/ 138 h 146"/>
                <a:gd name="T38" fmla="*/ 6 w 116"/>
                <a:gd name="T39" fmla="*/ 134 h 146"/>
                <a:gd name="T40" fmla="*/ 0 w 116"/>
                <a:gd name="T41" fmla="*/ 122 h 146"/>
                <a:gd name="T42" fmla="*/ 0 w 116"/>
                <a:gd name="T43" fmla="*/ 110 h 146"/>
                <a:gd name="T44" fmla="*/ 2 w 116"/>
                <a:gd name="T45" fmla="*/ 106 h 146"/>
                <a:gd name="T46" fmla="*/ 4 w 116"/>
                <a:gd name="T47" fmla="*/ 100 h 146"/>
                <a:gd name="T48" fmla="*/ 60 w 116"/>
                <a:gd name="T49" fmla="*/ 14 h 146"/>
                <a:gd name="T50" fmla="*/ 60 w 116"/>
                <a:gd name="T51" fmla="*/ 14 h 146"/>
                <a:gd name="T52" fmla="*/ 64 w 116"/>
                <a:gd name="T53" fmla="*/ 10 h 146"/>
                <a:gd name="T54" fmla="*/ 68 w 116"/>
                <a:gd name="T55" fmla="*/ 6 h 146"/>
                <a:gd name="T56" fmla="*/ 78 w 116"/>
                <a:gd name="T57" fmla="*/ 0 h 146"/>
                <a:gd name="T58" fmla="*/ 90 w 116"/>
                <a:gd name="T59" fmla="*/ 0 h 146"/>
                <a:gd name="T60" fmla="*/ 96 w 116"/>
                <a:gd name="T61" fmla="*/ 2 h 146"/>
                <a:gd name="T62" fmla="*/ 102 w 116"/>
                <a:gd name="T63" fmla="*/ 4 h 146"/>
                <a:gd name="T64" fmla="*/ 102 w 116"/>
                <a:gd name="T65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46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36"/>
                  </a:lnTo>
                  <a:lnTo>
                    <a:pt x="114" y="42"/>
                  </a:lnTo>
                  <a:lnTo>
                    <a:pt x="112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4" y="138"/>
                  </a:lnTo>
                  <a:lnTo>
                    <a:pt x="48" y="142"/>
                  </a:lnTo>
                  <a:lnTo>
                    <a:pt x="38" y="146"/>
                  </a:lnTo>
                  <a:lnTo>
                    <a:pt x="26" y="146"/>
                  </a:lnTo>
                  <a:lnTo>
                    <a:pt x="20" y="14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0" y="138"/>
                  </a:lnTo>
                  <a:lnTo>
                    <a:pt x="6" y="134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6"/>
                  </a:lnTo>
                  <a:lnTo>
                    <a:pt x="4" y="100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4" y="10"/>
                  </a:lnTo>
                  <a:lnTo>
                    <a:pt x="68" y="6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56"/>
            <p:cNvSpPr>
              <a:spLocks/>
            </p:cNvSpPr>
            <p:nvPr/>
          </p:nvSpPr>
          <p:spPr bwMode="auto">
            <a:xfrm>
              <a:off x="-4162425" y="2001837"/>
              <a:ext cx="180975" cy="231775"/>
            </a:xfrm>
            <a:custGeom>
              <a:avLst/>
              <a:gdLst>
                <a:gd name="T0" fmla="*/ 102 w 114"/>
                <a:gd name="T1" fmla="*/ 4 h 146"/>
                <a:gd name="T2" fmla="*/ 102 w 114"/>
                <a:gd name="T3" fmla="*/ 4 h 146"/>
                <a:gd name="T4" fmla="*/ 106 w 114"/>
                <a:gd name="T5" fmla="*/ 8 h 146"/>
                <a:gd name="T6" fmla="*/ 110 w 114"/>
                <a:gd name="T7" fmla="*/ 14 h 146"/>
                <a:gd name="T8" fmla="*/ 114 w 114"/>
                <a:gd name="T9" fmla="*/ 24 h 146"/>
                <a:gd name="T10" fmla="*/ 114 w 114"/>
                <a:gd name="T11" fmla="*/ 36 h 146"/>
                <a:gd name="T12" fmla="*/ 114 w 114"/>
                <a:gd name="T13" fmla="*/ 42 h 146"/>
                <a:gd name="T14" fmla="*/ 110 w 114"/>
                <a:gd name="T15" fmla="*/ 48 h 146"/>
                <a:gd name="T16" fmla="*/ 56 w 114"/>
                <a:gd name="T17" fmla="*/ 132 h 146"/>
                <a:gd name="T18" fmla="*/ 56 w 114"/>
                <a:gd name="T19" fmla="*/ 132 h 146"/>
                <a:gd name="T20" fmla="*/ 52 w 114"/>
                <a:gd name="T21" fmla="*/ 138 h 146"/>
                <a:gd name="T22" fmla="*/ 48 w 114"/>
                <a:gd name="T23" fmla="*/ 142 h 146"/>
                <a:gd name="T24" fmla="*/ 36 w 114"/>
                <a:gd name="T25" fmla="*/ 146 h 146"/>
                <a:gd name="T26" fmla="*/ 26 w 114"/>
                <a:gd name="T27" fmla="*/ 146 h 146"/>
                <a:gd name="T28" fmla="*/ 20 w 114"/>
                <a:gd name="T29" fmla="*/ 144 h 146"/>
                <a:gd name="T30" fmla="*/ 14 w 114"/>
                <a:gd name="T31" fmla="*/ 142 h 146"/>
                <a:gd name="T32" fmla="*/ 14 w 114"/>
                <a:gd name="T33" fmla="*/ 142 h 146"/>
                <a:gd name="T34" fmla="*/ 14 w 114"/>
                <a:gd name="T35" fmla="*/ 142 h 146"/>
                <a:gd name="T36" fmla="*/ 8 w 114"/>
                <a:gd name="T37" fmla="*/ 138 h 146"/>
                <a:gd name="T38" fmla="*/ 4 w 114"/>
                <a:gd name="T39" fmla="*/ 134 h 146"/>
                <a:gd name="T40" fmla="*/ 0 w 114"/>
                <a:gd name="T41" fmla="*/ 122 h 146"/>
                <a:gd name="T42" fmla="*/ 0 w 114"/>
                <a:gd name="T43" fmla="*/ 110 h 146"/>
                <a:gd name="T44" fmla="*/ 2 w 114"/>
                <a:gd name="T45" fmla="*/ 104 h 146"/>
                <a:gd name="T46" fmla="*/ 4 w 114"/>
                <a:gd name="T47" fmla="*/ 100 h 146"/>
                <a:gd name="T48" fmla="*/ 58 w 114"/>
                <a:gd name="T49" fmla="*/ 14 h 146"/>
                <a:gd name="T50" fmla="*/ 58 w 114"/>
                <a:gd name="T51" fmla="*/ 14 h 146"/>
                <a:gd name="T52" fmla="*/ 62 w 114"/>
                <a:gd name="T53" fmla="*/ 10 h 146"/>
                <a:gd name="T54" fmla="*/ 68 w 114"/>
                <a:gd name="T55" fmla="*/ 6 h 146"/>
                <a:gd name="T56" fmla="*/ 78 w 114"/>
                <a:gd name="T57" fmla="*/ 0 h 146"/>
                <a:gd name="T58" fmla="*/ 90 w 114"/>
                <a:gd name="T59" fmla="*/ 0 h 146"/>
                <a:gd name="T60" fmla="*/ 96 w 114"/>
                <a:gd name="T61" fmla="*/ 2 h 146"/>
                <a:gd name="T62" fmla="*/ 102 w 114"/>
                <a:gd name="T63" fmla="*/ 4 h 146"/>
                <a:gd name="T64" fmla="*/ 102 w 114"/>
                <a:gd name="T65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6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14" y="42"/>
                  </a:lnTo>
                  <a:lnTo>
                    <a:pt x="110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8"/>
                  </a:lnTo>
                  <a:lnTo>
                    <a:pt x="48" y="142"/>
                  </a:lnTo>
                  <a:lnTo>
                    <a:pt x="36" y="146"/>
                  </a:lnTo>
                  <a:lnTo>
                    <a:pt x="26" y="146"/>
                  </a:lnTo>
                  <a:lnTo>
                    <a:pt x="20" y="14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8" y="138"/>
                  </a:lnTo>
                  <a:lnTo>
                    <a:pt x="4" y="134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4" y="100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8" y="6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7"/>
            <p:cNvSpPr>
              <a:spLocks/>
            </p:cNvSpPr>
            <p:nvPr/>
          </p:nvSpPr>
          <p:spPr bwMode="auto">
            <a:xfrm>
              <a:off x="-4714875" y="1176337"/>
              <a:ext cx="1219200" cy="1047750"/>
            </a:xfrm>
            <a:custGeom>
              <a:avLst/>
              <a:gdLst>
                <a:gd name="T0" fmla="*/ 224 w 768"/>
                <a:gd name="T1" fmla="*/ 204 h 660"/>
                <a:gd name="T2" fmla="*/ 184 w 768"/>
                <a:gd name="T3" fmla="*/ 188 h 660"/>
                <a:gd name="T4" fmla="*/ 166 w 768"/>
                <a:gd name="T5" fmla="*/ 160 h 660"/>
                <a:gd name="T6" fmla="*/ 174 w 768"/>
                <a:gd name="T7" fmla="*/ 116 h 660"/>
                <a:gd name="T8" fmla="*/ 200 w 768"/>
                <a:gd name="T9" fmla="*/ 94 h 660"/>
                <a:gd name="T10" fmla="*/ 232 w 768"/>
                <a:gd name="T11" fmla="*/ 8 h 660"/>
                <a:gd name="T12" fmla="*/ 194 w 768"/>
                <a:gd name="T13" fmla="*/ 2 h 660"/>
                <a:gd name="T14" fmla="*/ 162 w 768"/>
                <a:gd name="T15" fmla="*/ 24 h 660"/>
                <a:gd name="T16" fmla="*/ 0 w 768"/>
                <a:gd name="T17" fmla="*/ 286 h 660"/>
                <a:gd name="T18" fmla="*/ 8 w 768"/>
                <a:gd name="T19" fmla="*/ 324 h 660"/>
                <a:gd name="T20" fmla="*/ 146 w 768"/>
                <a:gd name="T21" fmla="*/ 368 h 660"/>
                <a:gd name="T22" fmla="*/ 168 w 768"/>
                <a:gd name="T23" fmla="*/ 348 h 660"/>
                <a:gd name="T24" fmla="*/ 206 w 768"/>
                <a:gd name="T25" fmla="*/ 348 h 660"/>
                <a:gd name="T26" fmla="*/ 228 w 768"/>
                <a:gd name="T27" fmla="*/ 362 h 660"/>
                <a:gd name="T28" fmla="*/ 240 w 768"/>
                <a:gd name="T29" fmla="*/ 400 h 660"/>
                <a:gd name="T30" fmla="*/ 252 w 768"/>
                <a:gd name="T31" fmla="*/ 400 h 660"/>
                <a:gd name="T32" fmla="*/ 290 w 768"/>
                <a:gd name="T33" fmla="*/ 400 h 660"/>
                <a:gd name="T34" fmla="*/ 310 w 768"/>
                <a:gd name="T35" fmla="*/ 414 h 660"/>
                <a:gd name="T36" fmla="*/ 320 w 768"/>
                <a:gd name="T37" fmla="*/ 450 h 660"/>
                <a:gd name="T38" fmla="*/ 334 w 768"/>
                <a:gd name="T39" fmla="*/ 452 h 660"/>
                <a:gd name="T40" fmla="*/ 372 w 768"/>
                <a:gd name="T41" fmla="*/ 452 h 660"/>
                <a:gd name="T42" fmla="*/ 390 w 768"/>
                <a:gd name="T43" fmla="*/ 466 h 660"/>
                <a:gd name="T44" fmla="*/ 402 w 768"/>
                <a:gd name="T45" fmla="*/ 502 h 660"/>
                <a:gd name="T46" fmla="*/ 414 w 768"/>
                <a:gd name="T47" fmla="*/ 502 h 660"/>
                <a:gd name="T48" fmla="*/ 452 w 768"/>
                <a:gd name="T49" fmla="*/ 504 h 660"/>
                <a:gd name="T50" fmla="*/ 474 w 768"/>
                <a:gd name="T51" fmla="*/ 522 h 660"/>
                <a:gd name="T52" fmla="*/ 482 w 768"/>
                <a:gd name="T53" fmla="*/ 560 h 660"/>
                <a:gd name="T54" fmla="*/ 472 w 768"/>
                <a:gd name="T55" fmla="*/ 624 h 660"/>
                <a:gd name="T56" fmla="*/ 534 w 768"/>
                <a:gd name="T57" fmla="*/ 660 h 660"/>
                <a:gd name="T58" fmla="*/ 572 w 768"/>
                <a:gd name="T59" fmla="*/ 650 h 660"/>
                <a:gd name="T60" fmla="*/ 590 w 768"/>
                <a:gd name="T61" fmla="*/ 630 h 660"/>
                <a:gd name="T62" fmla="*/ 592 w 768"/>
                <a:gd name="T63" fmla="*/ 590 h 660"/>
                <a:gd name="T64" fmla="*/ 592 w 768"/>
                <a:gd name="T65" fmla="*/ 578 h 660"/>
                <a:gd name="T66" fmla="*/ 628 w 768"/>
                <a:gd name="T67" fmla="*/ 568 h 660"/>
                <a:gd name="T68" fmla="*/ 642 w 768"/>
                <a:gd name="T69" fmla="*/ 548 h 660"/>
                <a:gd name="T70" fmla="*/ 642 w 768"/>
                <a:gd name="T71" fmla="*/ 510 h 660"/>
                <a:gd name="T72" fmla="*/ 650 w 768"/>
                <a:gd name="T73" fmla="*/ 498 h 660"/>
                <a:gd name="T74" fmla="*/ 686 w 768"/>
                <a:gd name="T75" fmla="*/ 480 h 660"/>
                <a:gd name="T76" fmla="*/ 696 w 768"/>
                <a:gd name="T77" fmla="*/ 458 h 660"/>
                <a:gd name="T78" fmla="*/ 692 w 768"/>
                <a:gd name="T79" fmla="*/ 422 h 660"/>
                <a:gd name="T80" fmla="*/ 702 w 768"/>
                <a:gd name="T81" fmla="*/ 416 h 660"/>
                <a:gd name="T82" fmla="*/ 736 w 768"/>
                <a:gd name="T83" fmla="*/ 398 h 660"/>
                <a:gd name="T84" fmla="*/ 750 w 768"/>
                <a:gd name="T85" fmla="*/ 374 h 660"/>
                <a:gd name="T86" fmla="*/ 740 w 768"/>
                <a:gd name="T87" fmla="*/ 336 h 660"/>
                <a:gd name="T88" fmla="*/ 658 w 768"/>
                <a:gd name="T89" fmla="*/ 278 h 660"/>
                <a:gd name="T90" fmla="*/ 752 w 768"/>
                <a:gd name="T91" fmla="*/ 228 h 660"/>
                <a:gd name="T92" fmla="*/ 768 w 768"/>
                <a:gd name="T93" fmla="*/ 192 h 660"/>
                <a:gd name="T94" fmla="*/ 756 w 768"/>
                <a:gd name="T95" fmla="*/ 170 h 660"/>
                <a:gd name="T96" fmla="*/ 726 w 768"/>
                <a:gd name="T97" fmla="*/ 156 h 660"/>
                <a:gd name="T98" fmla="*/ 606 w 768"/>
                <a:gd name="T99" fmla="*/ 174 h 660"/>
                <a:gd name="T100" fmla="*/ 560 w 768"/>
                <a:gd name="T101" fmla="*/ 146 h 660"/>
                <a:gd name="T102" fmla="*/ 508 w 768"/>
                <a:gd name="T103" fmla="*/ 14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8" h="660">
                  <a:moveTo>
                    <a:pt x="322" y="184"/>
                  </a:moveTo>
                  <a:lnTo>
                    <a:pt x="236" y="202"/>
                  </a:lnTo>
                  <a:lnTo>
                    <a:pt x="236" y="202"/>
                  </a:lnTo>
                  <a:lnTo>
                    <a:pt x="224" y="204"/>
                  </a:lnTo>
                  <a:lnTo>
                    <a:pt x="212" y="204"/>
                  </a:lnTo>
                  <a:lnTo>
                    <a:pt x="202" y="200"/>
                  </a:lnTo>
                  <a:lnTo>
                    <a:pt x="192" y="196"/>
                  </a:lnTo>
                  <a:lnTo>
                    <a:pt x="184" y="188"/>
                  </a:lnTo>
                  <a:lnTo>
                    <a:pt x="176" y="180"/>
                  </a:lnTo>
                  <a:lnTo>
                    <a:pt x="170" y="170"/>
                  </a:lnTo>
                  <a:lnTo>
                    <a:pt x="166" y="160"/>
                  </a:lnTo>
                  <a:lnTo>
                    <a:pt x="166" y="160"/>
                  </a:lnTo>
                  <a:lnTo>
                    <a:pt x="166" y="148"/>
                  </a:lnTo>
                  <a:lnTo>
                    <a:pt x="166" y="136"/>
                  </a:lnTo>
                  <a:lnTo>
                    <a:pt x="170" y="126"/>
                  </a:lnTo>
                  <a:lnTo>
                    <a:pt x="174" y="11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90" y="100"/>
                  </a:lnTo>
                  <a:lnTo>
                    <a:pt x="200" y="94"/>
                  </a:lnTo>
                  <a:lnTo>
                    <a:pt x="210" y="90"/>
                  </a:lnTo>
                  <a:lnTo>
                    <a:pt x="324" y="66"/>
                  </a:lnTo>
                  <a:lnTo>
                    <a:pt x="232" y="8"/>
                  </a:lnTo>
                  <a:lnTo>
                    <a:pt x="232" y="8"/>
                  </a:lnTo>
                  <a:lnTo>
                    <a:pt x="222" y="2"/>
                  </a:lnTo>
                  <a:lnTo>
                    <a:pt x="214" y="0"/>
                  </a:lnTo>
                  <a:lnTo>
                    <a:pt x="204" y="0"/>
                  </a:lnTo>
                  <a:lnTo>
                    <a:pt x="194" y="2"/>
                  </a:lnTo>
                  <a:lnTo>
                    <a:pt x="184" y="4"/>
                  </a:lnTo>
                  <a:lnTo>
                    <a:pt x="176" y="10"/>
                  </a:lnTo>
                  <a:lnTo>
                    <a:pt x="168" y="16"/>
                  </a:lnTo>
                  <a:lnTo>
                    <a:pt x="162" y="24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4" y="314"/>
                  </a:lnTo>
                  <a:lnTo>
                    <a:pt x="8" y="324"/>
                  </a:lnTo>
                  <a:lnTo>
                    <a:pt x="14" y="330"/>
                  </a:lnTo>
                  <a:lnTo>
                    <a:pt x="22" y="338"/>
                  </a:lnTo>
                  <a:lnTo>
                    <a:pt x="124" y="402"/>
                  </a:lnTo>
                  <a:lnTo>
                    <a:pt x="146" y="368"/>
                  </a:lnTo>
                  <a:lnTo>
                    <a:pt x="146" y="368"/>
                  </a:lnTo>
                  <a:lnTo>
                    <a:pt x="152" y="360"/>
                  </a:lnTo>
                  <a:lnTo>
                    <a:pt x="160" y="354"/>
                  </a:lnTo>
                  <a:lnTo>
                    <a:pt x="168" y="348"/>
                  </a:lnTo>
                  <a:lnTo>
                    <a:pt x="178" y="346"/>
                  </a:lnTo>
                  <a:lnTo>
                    <a:pt x="188" y="344"/>
                  </a:lnTo>
                  <a:lnTo>
                    <a:pt x="198" y="344"/>
                  </a:lnTo>
                  <a:lnTo>
                    <a:pt x="206" y="348"/>
                  </a:lnTo>
                  <a:lnTo>
                    <a:pt x="216" y="352"/>
                  </a:lnTo>
                  <a:lnTo>
                    <a:pt x="216" y="352"/>
                  </a:lnTo>
                  <a:lnTo>
                    <a:pt x="222" y="358"/>
                  </a:lnTo>
                  <a:lnTo>
                    <a:pt x="228" y="362"/>
                  </a:lnTo>
                  <a:lnTo>
                    <a:pt x="232" y="370"/>
                  </a:lnTo>
                  <a:lnTo>
                    <a:pt x="236" y="376"/>
                  </a:lnTo>
                  <a:lnTo>
                    <a:pt x="240" y="392"/>
                  </a:lnTo>
                  <a:lnTo>
                    <a:pt x="240" y="400"/>
                  </a:lnTo>
                  <a:lnTo>
                    <a:pt x="238" y="406"/>
                  </a:lnTo>
                  <a:lnTo>
                    <a:pt x="238" y="406"/>
                  </a:lnTo>
                  <a:lnTo>
                    <a:pt x="244" y="402"/>
                  </a:lnTo>
                  <a:lnTo>
                    <a:pt x="252" y="400"/>
                  </a:lnTo>
                  <a:lnTo>
                    <a:pt x="268" y="396"/>
                  </a:lnTo>
                  <a:lnTo>
                    <a:pt x="274" y="396"/>
                  </a:lnTo>
                  <a:lnTo>
                    <a:pt x="282" y="398"/>
                  </a:lnTo>
                  <a:lnTo>
                    <a:pt x="290" y="400"/>
                  </a:lnTo>
                  <a:lnTo>
                    <a:pt x="298" y="404"/>
                  </a:lnTo>
                  <a:lnTo>
                    <a:pt x="298" y="404"/>
                  </a:lnTo>
                  <a:lnTo>
                    <a:pt x="304" y="408"/>
                  </a:lnTo>
                  <a:lnTo>
                    <a:pt x="310" y="414"/>
                  </a:lnTo>
                  <a:lnTo>
                    <a:pt x="314" y="422"/>
                  </a:lnTo>
                  <a:lnTo>
                    <a:pt x="318" y="428"/>
                  </a:lnTo>
                  <a:lnTo>
                    <a:pt x="320" y="444"/>
                  </a:lnTo>
                  <a:lnTo>
                    <a:pt x="320" y="450"/>
                  </a:lnTo>
                  <a:lnTo>
                    <a:pt x="320" y="458"/>
                  </a:lnTo>
                  <a:lnTo>
                    <a:pt x="320" y="458"/>
                  </a:lnTo>
                  <a:lnTo>
                    <a:pt x="326" y="454"/>
                  </a:lnTo>
                  <a:lnTo>
                    <a:pt x="334" y="452"/>
                  </a:lnTo>
                  <a:lnTo>
                    <a:pt x="348" y="448"/>
                  </a:lnTo>
                  <a:lnTo>
                    <a:pt x="356" y="448"/>
                  </a:lnTo>
                  <a:lnTo>
                    <a:pt x="364" y="450"/>
                  </a:lnTo>
                  <a:lnTo>
                    <a:pt x="372" y="452"/>
                  </a:lnTo>
                  <a:lnTo>
                    <a:pt x="378" y="456"/>
                  </a:lnTo>
                  <a:lnTo>
                    <a:pt x="378" y="456"/>
                  </a:lnTo>
                  <a:lnTo>
                    <a:pt x="386" y="460"/>
                  </a:lnTo>
                  <a:lnTo>
                    <a:pt x="390" y="466"/>
                  </a:lnTo>
                  <a:lnTo>
                    <a:pt x="396" y="472"/>
                  </a:lnTo>
                  <a:lnTo>
                    <a:pt x="398" y="480"/>
                  </a:lnTo>
                  <a:lnTo>
                    <a:pt x="402" y="494"/>
                  </a:lnTo>
                  <a:lnTo>
                    <a:pt x="402" y="502"/>
                  </a:lnTo>
                  <a:lnTo>
                    <a:pt x="400" y="510"/>
                  </a:lnTo>
                  <a:lnTo>
                    <a:pt x="400" y="510"/>
                  </a:lnTo>
                  <a:lnTo>
                    <a:pt x="408" y="506"/>
                  </a:lnTo>
                  <a:lnTo>
                    <a:pt x="414" y="502"/>
                  </a:lnTo>
                  <a:lnTo>
                    <a:pt x="430" y="500"/>
                  </a:lnTo>
                  <a:lnTo>
                    <a:pt x="438" y="500"/>
                  </a:lnTo>
                  <a:lnTo>
                    <a:pt x="446" y="502"/>
                  </a:lnTo>
                  <a:lnTo>
                    <a:pt x="452" y="504"/>
                  </a:lnTo>
                  <a:lnTo>
                    <a:pt x="460" y="508"/>
                  </a:lnTo>
                  <a:lnTo>
                    <a:pt x="460" y="508"/>
                  </a:lnTo>
                  <a:lnTo>
                    <a:pt x="468" y="514"/>
                  </a:lnTo>
                  <a:lnTo>
                    <a:pt x="474" y="522"/>
                  </a:lnTo>
                  <a:lnTo>
                    <a:pt x="480" y="530"/>
                  </a:lnTo>
                  <a:lnTo>
                    <a:pt x="482" y="540"/>
                  </a:lnTo>
                  <a:lnTo>
                    <a:pt x="484" y="550"/>
                  </a:lnTo>
                  <a:lnTo>
                    <a:pt x="482" y="560"/>
                  </a:lnTo>
                  <a:lnTo>
                    <a:pt x="480" y="568"/>
                  </a:lnTo>
                  <a:lnTo>
                    <a:pt x="476" y="578"/>
                  </a:lnTo>
                  <a:lnTo>
                    <a:pt x="454" y="612"/>
                  </a:lnTo>
                  <a:lnTo>
                    <a:pt x="472" y="624"/>
                  </a:lnTo>
                  <a:lnTo>
                    <a:pt x="516" y="652"/>
                  </a:lnTo>
                  <a:lnTo>
                    <a:pt x="516" y="652"/>
                  </a:lnTo>
                  <a:lnTo>
                    <a:pt x="526" y="656"/>
                  </a:lnTo>
                  <a:lnTo>
                    <a:pt x="534" y="660"/>
                  </a:lnTo>
                  <a:lnTo>
                    <a:pt x="544" y="660"/>
                  </a:lnTo>
                  <a:lnTo>
                    <a:pt x="554" y="658"/>
                  </a:lnTo>
                  <a:lnTo>
                    <a:pt x="564" y="656"/>
                  </a:lnTo>
                  <a:lnTo>
                    <a:pt x="572" y="650"/>
                  </a:lnTo>
                  <a:lnTo>
                    <a:pt x="580" y="644"/>
                  </a:lnTo>
                  <a:lnTo>
                    <a:pt x="586" y="636"/>
                  </a:lnTo>
                  <a:lnTo>
                    <a:pt x="586" y="636"/>
                  </a:lnTo>
                  <a:lnTo>
                    <a:pt x="590" y="630"/>
                  </a:lnTo>
                  <a:lnTo>
                    <a:pt x="592" y="622"/>
                  </a:lnTo>
                  <a:lnTo>
                    <a:pt x="594" y="614"/>
                  </a:lnTo>
                  <a:lnTo>
                    <a:pt x="594" y="606"/>
                  </a:lnTo>
                  <a:lnTo>
                    <a:pt x="592" y="590"/>
                  </a:lnTo>
                  <a:lnTo>
                    <a:pt x="588" y="584"/>
                  </a:lnTo>
                  <a:lnTo>
                    <a:pt x="584" y="578"/>
                  </a:lnTo>
                  <a:lnTo>
                    <a:pt x="584" y="578"/>
                  </a:lnTo>
                  <a:lnTo>
                    <a:pt x="592" y="578"/>
                  </a:lnTo>
                  <a:lnTo>
                    <a:pt x="600" y="578"/>
                  </a:lnTo>
                  <a:lnTo>
                    <a:pt x="614" y="574"/>
                  </a:lnTo>
                  <a:lnTo>
                    <a:pt x="622" y="572"/>
                  </a:lnTo>
                  <a:lnTo>
                    <a:pt x="628" y="568"/>
                  </a:lnTo>
                  <a:lnTo>
                    <a:pt x="634" y="562"/>
                  </a:lnTo>
                  <a:lnTo>
                    <a:pt x="638" y="554"/>
                  </a:lnTo>
                  <a:lnTo>
                    <a:pt x="638" y="554"/>
                  </a:lnTo>
                  <a:lnTo>
                    <a:pt x="642" y="548"/>
                  </a:lnTo>
                  <a:lnTo>
                    <a:pt x="644" y="540"/>
                  </a:lnTo>
                  <a:lnTo>
                    <a:pt x="646" y="532"/>
                  </a:lnTo>
                  <a:lnTo>
                    <a:pt x="646" y="524"/>
                  </a:lnTo>
                  <a:lnTo>
                    <a:pt x="642" y="510"/>
                  </a:lnTo>
                  <a:lnTo>
                    <a:pt x="636" y="496"/>
                  </a:lnTo>
                  <a:lnTo>
                    <a:pt x="636" y="496"/>
                  </a:lnTo>
                  <a:lnTo>
                    <a:pt x="644" y="498"/>
                  </a:lnTo>
                  <a:lnTo>
                    <a:pt x="650" y="498"/>
                  </a:lnTo>
                  <a:lnTo>
                    <a:pt x="666" y="494"/>
                  </a:lnTo>
                  <a:lnTo>
                    <a:pt x="672" y="490"/>
                  </a:lnTo>
                  <a:lnTo>
                    <a:pt x="680" y="486"/>
                  </a:lnTo>
                  <a:lnTo>
                    <a:pt x="686" y="480"/>
                  </a:lnTo>
                  <a:lnTo>
                    <a:pt x="690" y="474"/>
                  </a:lnTo>
                  <a:lnTo>
                    <a:pt x="690" y="474"/>
                  </a:lnTo>
                  <a:lnTo>
                    <a:pt x="694" y="466"/>
                  </a:lnTo>
                  <a:lnTo>
                    <a:pt x="696" y="458"/>
                  </a:lnTo>
                  <a:lnTo>
                    <a:pt x="698" y="452"/>
                  </a:lnTo>
                  <a:lnTo>
                    <a:pt x="698" y="444"/>
                  </a:lnTo>
                  <a:lnTo>
                    <a:pt x="694" y="428"/>
                  </a:lnTo>
                  <a:lnTo>
                    <a:pt x="692" y="422"/>
                  </a:lnTo>
                  <a:lnTo>
                    <a:pt x="688" y="414"/>
                  </a:lnTo>
                  <a:lnTo>
                    <a:pt x="688" y="414"/>
                  </a:lnTo>
                  <a:lnTo>
                    <a:pt x="694" y="416"/>
                  </a:lnTo>
                  <a:lnTo>
                    <a:pt x="702" y="416"/>
                  </a:lnTo>
                  <a:lnTo>
                    <a:pt x="718" y="412"/>
                  </a:lnTo>
                  <a:lnTo>
                    <a:pt x="724" y="408"/>
                  </a:lnTo>
                  <a:lnTo>
                    <a:pt x="732" y="404"/>
                  </a:lnTo>
                  <a:lnTo>
                    <a:pt x="736" y="398"/>
                  </a:lnTo>
                  <a:lnTo>
                    <a:pt x="742" y="392"/>
                  </a:lnTo>
                  <a:lnTo>
                    <a:pt x="742" y="392"/>
                  </a:lnTo>
                  <a:lnTo>
                    <a:pt x="746" y="384"/>
                  </a:lnTo>
                  <a:lnTo>
                    <a:pt x="750" y="374"/>
                  </a:lnTo>
                  <a:lnTo>
                    <a:pt x="750" y="364"/>
                  </a:lnTo>
                  <a:lnTo>
                    <a:pt x="748" y="354"/>
                  </a:lnTo>
                  <a:lnTo>
                    <a:pt x="746" y="344"/>
                  </a:lnTo>
                  <a:lnTo>
                    <a:pt x="740" y="336"/>
                  </a:lnTo>
                  <a:lnTo>
                    <a:pt x="734" y="328"/>
                  </a:lnTo>
                  <a:lnTo>
                    <a:pt x="726" y="322"/>
                  </a:lnTo>
                  <a:lnTo>
                    <a:pt x="682" y="294"/>
                  </a:lnTo>
                  <a:lnTo>
                    <a:pt x="658" y="278"/>
                  </a:lnTo>
                  <a:lnTo>
                    <a:pt x="732" y="244"/>
                  </a:lnTo>
                  <a:lnTo>
                    <a:pt x="732" y="244"/>
                  </a:lnTo>
                  <a:lnTo>
                    <a:pt x="738" y="240"/>
                  </a:lnTo>
                  <a:lnTo>
                    <a:pt x="752" y="228"/>
                  </a:lnTo>
                  <a:lnTo>
                    <a:pt x="758" y="220"/>
                  </a:lnTo>
                  <a:lnTo>
                    <a:pt x="764" y="210"/>
                  </a:lnTo>
                  <a:lnTo>
                    <a:pt x="768" y="202"/>
                  </a:lnTo>
                  <a:lnTo>
                    <a:pt x="768" y="192"/>
                  </a:lnTo>
                  <a:lnTo>
                    <a:pt x="768" y="192"/>
                  </a:lnTo>
                  <a:lnTo>
                    <a:pt x="766" y="184"/>
                  </a:lnTo>
                  <a:lnTo>
                    <a:pt x="762" y="176"/>
                  </a:lnTo>
                  <a:lnTo>
                    <a:pt x="756" y="170"/>
                  </a:lnTo>
                  <a:lnTo>
                    <a:pt x="750" y="164"/>
                  </a:lnTo>
                  <a:lnTo>
                    <a:pt x="742" y="160"/>
                  </a:lnTo>
                  <a:lnTo>
                    <a:pt x="734" y="158"/>
                  </a:lnTo>
                  <a:lnTo>
                    <a:pt x="726" y="156"/>
                  </a:lnTo>
                  <a:lnTo>
                    <a:pt x="716" y="156"/>
                  </a:lnTo>
                  <a:lnTo>
                    <a:pt x="614" y="170"/>
                  </a:lnTo>
                  <a:lnTo>
                    <a:pt x="614" y="170"/>
                  </a:lnTo>
                  <a:lnTo>
                    <a:pt x="606" y="174"/>
                  </a:lnTo>
                  <a:lnTo>
                    <a:pt x="582" y="156"/>
                  </a:lnTo>
                  <a:lnTo>
                    <a:pt x="582" y="156"/>
                  </a:lnTo>
                  <a:lnTo>
                    <a:pt x="572" y="150"/>
                  </a:lnTo>
                  <a:lnTo>
                    <a:pt x="560" y="146"/>
                  </a:lnTo>
                  <a:lnTo>
                    <a:pt x="548" y="144"/>
                  </a:lnTo>
                  <a:lnTo>
                    <a:pt x="534" y="144"/>
                  </a:lnTo>
                  <a:lnTo>
                    <a:pt x="522" y="144"/>
                  </a:lnTo>
                  <a:lnTo>
                    <a:pt x="508" y="146"/>
                  </a:lnTo>
                  <a:lnTo>
                    <a:pt x="480" y="154"/>
                  </a:lnTo>
                  <a:lnTo>
                    <a:pt x="322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58"/>
            <p:cNvSpPr>
              <a:spLocks/>
            </p:cNvSpPr>
            <p:nvPr/>
          </p:nvSpPr>
          <p:spPr bwMode="auto">
            <a:xfrm>
              <a:off x="-4410075" y="1081087"/>
              <a:ext cx="844550" cy="377825"/>
            </a:xfrm>
            <a:custGeom>
              <a:avLst/>
              <a:gdLst>
                <a:gd name="T0" fmla="*/ 138 w 532"/>
                <a:gd name="T1" fmla="*/ 214 h 238"/>
                <a:gd name="T2" fmla="*/ 138 w 532"/>
                <a:gd name="T3" fmla="*/ 214 h 238"/>
                <a:gd name="T4" fmla="*/ 282 w 532"/>
                <a:gd name="T5" fmla="*/ 188 h 238"/>
                <a:gd name="T6" fmla="*/ 282 w 532"/>
                <a:gd name="T7" fmla="*/ 188 h 238"/>
                <a:gd name="T8" fmla="*/ 312 w 532"/>
                <a:gd name="T9" fmla="*/ 180 h 238"/>
                <a:gd name="T10" fmla="*/ 328 w 532"/>
                <a:gd name="T11" fmla="*/ 178 h 238"/>
                <a:gd name="T12" fmla="*/ 342 w 532"/>
                <a:gd name="T13" fmla="*/ 178 h 238"/>
                <a:gd name="T14" fmla="*/ 342 w 532"/>
                <a:gd name="T15" fmla="*/ 178 h 238"/>
                <a:gd name="T16" fmla="*/ 360 w 532"/>
                <a:gd name="T17" fmla="*/ 178 h 238"/>
                <a:gd name="T18" fmla="*/ 376 w 532"/>
                <a:gd name="T19" fmla="*/ 182 h 238"/>
                <a:gd name="T20" fmla="*/ 392 w 532"/>
                <a:gd name="T21" fmla="*/ 186 h 238"/>
                <a:gd name="T22" fmla="*/ 404 w 532"/>
                <a:gd name="T23" fmla="*/ 194 h 238"/>
                <a:gd name="T24" fmla="*/ 418 w 532"/>
                <a:gd name="T25" fmla="*/ 204 h 238"/>
                <a:gd name="T26" fmla="*/ 420 w 532"/>
                <a:gd name="T27" fmla="*/ 204 h 238"/>
                <a:gd name="T28" fmla="*/ 520 w 532"/>
                <a:gd name="T29" fmla="*/ 190 h 238"/>
                <a:gd name="T30" fmla="*/ 520 w 532"/>
                <a:gd name="T31" fmla="*/ 190 h 238"/>
                <a:gd name="T32" fmla="*/ 532 w 532"/>
                <a:gd name="T33" fmla="*/ 190 h 238"/>
                <a:gd name="T34" fmla="*/ 532 w 532"/>
                <a:gd name="T35" fmla="*/ 190 h 238"/>
                <a:gd name="T36" fmla="*/ 530 w 532"/>
                <a:gd name="T37" fmla="*/ 176 h 238"/>
                <a:gd name="T38" fmla="*/ 526 w 532"/>
                <a:gd name="T39" fmla="*/ 166 h 238"/>
                <a:gd name="T40" fmla="*/ 520 w 532"/>
                <a:gd name="T41" fmla="*/ 154 h 238"/>
                <a:gd name="T42" fmla="*/ 510 w 532"/>
                <a:gd name="T43" fmla="*/ 146 h 238"/>
                <a:gd name="T44" fmla="*/ 292 w 532"/>
                <a:gd name="T45" fmla="*/ 8 h 238"/>
                <a:gd name="T46" fmla="*/ 292 w 532"/>
                <a:gd name="T47" fmla="*/ 8 h 238"/>
                <a:gd name="T48" fmla="*/ 284 w 532"/>
                <a:gd name="T49" fmla="*/ 2 h 238"/>
                <a:gd name="T50" fmla="*/ 274 w 532"/>
                <a:gd name="T51" fmla="*/ 0 h 238"/>
                <a:gd name="T52" fmla="*/ 266 w 532"/>
                <a:gd name="T53" fmla="*/ 0 h 238"/>
                <a:gd name="T54" fmla="*/ 256 w 532"/>
                <a:gd name="T55" fmla="*/ 0 h 238"/>
                <a:gd name="T56" fmla="*/ 248 w 532"/>
                <a:gd name="T57" fmla="*/ 2 h 238"/>
                <a:gd name="T58" fmla="*/ 240 w 532"/>
                <a:gd name="T59" fmla="*/ 6 h 238"/>
                <a:gd name="T60" fmla="*/ 234 w 532"/>
                <a:gd name="T61" fmla="*/ 12 h 238"/>
                <a:gd name="T62" fmla="*/ 228 w 532"/>
                <a:gd name="T63" fmla="*/ 20 h 238"/>
                <a:gd name="T64" fmla="*/ 166 w 532"/>
                <a:gd name="T65" fmla="*/ 116 h 238"/>
                <a:gd name="T66" fmla="*/ 200 w 532"/>
                <a:gd name="T67" fmla="*/ 138 h 238"/>
                <a:gd name="T68" fmla="*/ 24 w 532"/>
                <a:gd name="T69" fmla="*/ 176 h 238"/>
                <a:gd name="T70" fmla="*/ 24 w 532"/>
                <a:gd name="T71" fmla="*/ 176 h 238"/>
                <a:gd name="T72" fmla="*/ 14 w 532"/>
                <a:gd name="T73" fmla="*/ 182 h 238"/>
                <a:gd name="T74" fmla="*/ 4 w 532"/>
                <a:gd name="T75" fmla="*/ 190 h 238"/>
                <a:gd name="T76" fmla="*/ 4 w 532"/>
                <a:gd name="T77" fmla="*/ 190 h 238"/>
                <a:gd name="T78" fmla="*/ 0 w 532"/>
                <a:gd name="T79" fmla="*/ 202 h 238"/>
                <a:gd name="T80" fmla="*/ 0 w 532"/>
                <a:gd name="T81" fmla="*/ 208 h 238"/>
                <a:gd name="T82" fmla="*/ 0 w 532"/>
                <a:gd name="T83" fmla="*/ 214 h 238"/>
                <a:gd name="T84" fmla="*/ 0 w 532"/>
                <a:gd name="T85" fmla="*/ 214 h 238"/>
                <a:gd name="T86" fmla="*/ 4 w 532"/>
                <a:gd name="T87" fmla="*/ 222 h 238"/>
                <a:gd name="T88" fmla="*/ 12 w 532"/>
                <a:gd name="T89" fmla="*/ 230 h 238"/>
                <a:gd name="T90" fmla="*/ 20 w 532"/>
                <a:gd name="T91" fmla="*/ 236 h 238"/>
                <a:gd name="T92" fmla="*/ 30 w 532"/>
                <a:gd name="T93" fmla="*/ 238 h 238"/>
                <a:gd name="T94" fmla="*/ 30 w 532"/>
                <a:gd name="T95" fmla="*/ 238 h 238"/>
                <a:gd name="T96" fmla="*/ 38 w 532"/>
                <a:gd name="T97" fmla="*/ 236 h 238"/>
                <a:gd name="T98" fmla="*/ 110 w 532"/>
                <a:gd name="T99" fmla="*/ 220 h 238"/>
                <a:gd name="T100" fmla="*/ 138 w 532"/>
                <a:gd name="T101" fmla="*/ 21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38">
                  <a:moveTo>
                    <a:pt x="138" y="214"/>
                  </a:moveTo>
                  <a:lnTo>
                    <a:pt x="138" y="214"/>
                  </a:lnTo>
                  <a:lnTo>
                    <a:pt x="282" y="188"/>
                  </a:lnTo>
                  <a:lnTo>
                    <a:pt x="282" y="188"/>
                  </a:lnTo>
                  <a:lnTo>
                    <a:pt x="312" y="180"/>
                  </a:lnTo>
                  <a:lnTo>
                    <a:pt x="328" y="178"/>
                  </a:lnTo>
                  <a:lnTo>
                    <a:pt x="342" y="178"/>
                  </a:lnTo>
                  <a:lnTo>
                    <a:pt x="342" y="178"/>
                  </a:lnTo>
                  <a:lnTo>
                    <a:pt x="360" y="178"/>
                  </a:lnTo>
                  <a:lnTo>
                    <a:pt x="376" y="182"/>
                  </a:lnTo>
                  <a:lnTo>
                    <a:pt x="392" y="186"/>
                  </a:lnTo>
                  <a:lnTo>
                    <a:pt x="404" y="194"/>
                  </a:lnTo>
                  <a:lnTo>
                    <a:pt x="418" y="204"/>
                  </a:lnTo>
                  <a:lnTo>
                    <a:pt x="420" y="204"/>
                  </a:lnTo>
                  <a:lnTo>
                    <a:pt x="520" y="190"/>
                  </a:lnTo>
                  <a:lnTo>
                    <a:pt x="520" y="190"/>
                  </a:lnTo>
                  <a:lnTo>
                    <a:pt x="532" y="190"/>
                  </a:lnTo>
                  <a:lnTo>
                    <a:pt x="532" y="190"/>
                  </a:lnTo>
                  <a:lnTo>
                    <a:pt x="530" y="176"/>
                  </a:lnTo>
                  <a:lnTo>
                    <a:pt x="526" y="166"/>
                  </a:lnTo>
                  <a:lnTo>
                    <a:pt x="520" y="154"/>
                  </a:lnTo>
                  <a:lnTo>
                    <a:pt x="510" y="146"/>
                  </a:lnTo>
                  <a:lnTo>
                    <a:pt x="292" y="8"/>
                  </a:lnTo>
                  <a:lnTo>
                    <a:pt x="292" y="8"/>
                  </a:lnTo>
                  <a:lnTo>
                    <a:pt x="284" y="2"/>
                  </a:lnTo>
                  <a:lnTo>
                    <a:pt x="274" y="0"/>
                  </a:lnTo>
                  <a:lnTo>
                    <a:pt x="266" y="0"/>
                  </a:lnTo>
                  <a:lnTo>
                    <a:pt x="256" y="0"/>
                  </a:lnTo>
                  <a:lnTo>
                    <a:pt x="248" y="2"/>
                  </a:lnTo>
                  <a:lnTo>
                    <a:pt x="240" y="6"/>
                  </a:lnTo>
                  <a:lnTo>
                    <a:pt x="234" y="12"/>
                  </a:lnTo>
                  <a:lnTo>
                    <a:pt x="228" y="20"/>
                  </a:lnTo>
                  <a:lnTo>
                    <a:pt x="166" y="116"/>
                  </a:lnTo>
                  <a:lnTo>
                    <a:pt x="200" y="138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14" y="182"/>
                  </a:lnTo>
                  <a:lnTo>
                    <a:pt x="4" y="190"/>
                  </a:lnTo>
                  <a:lnTo>
                    <a:pt x="4" y="190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4" y="222"/>
                  </a:lnTo>
                  <a:lnTo>
                    <a:pt x="12" y="230"/>
                  </a:lnTo>
                  <a:lnTo>
                    <a:pt x="20" y="236"/>
                  </a:lnTo>
                  <a:lnTo>
                    <a:pt x="30" y="238"/>
                  </a:lnTo>
                  <a:lnTo>
                    <a:pt x="30" y="238"/>
                  </a:lnTo>
                  <a:lnTo>
                    <a:pt x="38" y="236"/>
                  </a:lnTo>
                  <a:lnTo>
                    <a:pt x="110" y="220"/>
                  </a:lnTo>
                  <a:lnTo>
                    <a:pt x="138" y="21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07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Commonly Overlooked Issues with Scripts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9552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39552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Good Scripts Require A Lot of Planning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9552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39552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543407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543407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Environment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Changes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43407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543407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47262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47262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Error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Handling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47262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47262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51118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551118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Logging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51118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551118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129969" y="2887492"/>
            <a:ext cx="752172" cy="701787"/>
            <a:chOff x="2136775" y="517525"/>
            <a:chExt cx="1658938" cy="1547813"/>
          </a:xfrm>
          <a:solidFill>
            <a:schemeClr val="bg1"/>
          </a:solidFill>
        </p:grpSpPr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3568700" y="552450"/>
              <a:ext cx="227013" cy="187325"/>
            </a:xfrm>
            <a:custGeom>
              <a:avLst/>
              <a:gdLst>
                <a:gd name="T0" fmla="*/ 286 w 286"/>
                <a:gd name="T1" fmla="*/ 130 h 235"/>
                <a:gd name="T2" fmla="*/ 226 w 286"/>
                <a:gd name="T3" fmla="*/ 235 h 235"/>
                <a:gd name="T4" fmla="*/ 0 w 286"/>
                <a:gd name="T5" fmla="*/ 104 h 235"/>
                <a:gd name="T6" fmla="*/ 61 w 286"/>
                <a:gd name="T7" fmla="*/ 0 h 235"/>
                <a:gd name="T8" fmla="*/ 286 w 286"/>
                <a:gd name="T9" fmla="*/ 13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35">
                  <a:moveTo>
                    <a:pt x="286" y="130"/>
                  </a:moveTo>
                  <a:lnTo>
                    <a:pt x="226" y="235"/>
                  </a:lnTo>
                  <a:lnTo>
                    <a:pt x="0" y="104"/>
                  </a:lnTo>
                  <a:lnTo>
                    <a:pt x="61" y="0"/>
                  </a:lnTo>
                  <a:lnTo>
                    <a:pt x="286" y="13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3414713" y="668338"/>
              <a:ext cx="314325" cy="646113"/>
            </a:xfrm>
            <a:custGeom>
              <a:avLst/>
              <a:gdLst>
                <a:gd name="T0" fmla="*/ 0 w 396"/>
                <a:gd name="T1" fmla="*/ 813 h 813"/>
                <a:gd name="T2" fmla="*/ 0 w 396"/>
                <a:gd name="T3" fmla="*/ 293 h 813"/>
                <a:gd name="T4" fmla="*/ 169 w 396"/>
                <a:gd name="T5" fmla="*/ 0 h 813"/>
                <a:gd name="T6" fmla="*/ 396 w 396"/>
                <a:gd name="T7" fmla="*/ 132 h 813"/>
                <a:gd name="T8" fmla="*/ 0 w 396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813">
                  <a:moveTo>
                    <a:pt x="0" y="813"/>
                  </a:moveTo>
                  <a:lnTo>
                    <a:pt x="0" y="293"/>
                  </a:lnTo>
                  <a:lnTo>
                    <a:pt x="169" y="0"/>
                  </a:lnTo>
                  <a:lnTo>
                    <a:pt x="396" y="132"/>
                  </a:lnTo>
                  <a:lnTo>
                    <a:pt x="0" y="8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136775" y="517525"/>
              <a:ext cx="1277938" cy="1547813"/>
            </a:xfrm>
            <a:custGeom>
              <a:avLst/>
              <a:gdLst>
                <a:gd name="T0" fmla="*/ 55 w 1609"/>
                <a:gd name="T1" fmla="*/ 1822 h 1952"/>
                <a:gd name="T2" fmla="*/ 60 w 1609"/>
                <a:gd name="T3" fmla="*/ 1849 h 1952"/>
                <a:gd name="T4" fmla="*/ 77 w 1609"/>
                <a:gd name="T5" fmla="*/ 1871 h 1952"/>
                <a:gd name="T6" fmla="*/ 99 w 1609"/>
                <a:gd name="T7" fmla="*/ 1888 h 1952"/>
                <a:gd name="T8" fmla="*/ 126 w 1609"/>
                <a:gd name="T9" fmla="*/ 1893 h 1952"/>
                <a:gd name="T10" fmla="*/ 1481 w 1609"/>
                <a:gd name="T11" fmla="*/ 1893 h 1952"/>
                <a:gd name="T12" fmla="*/ 1510 w 1609"/>
                <a:gd name="T13" fmla="*/ 1888 h 1952"/>
                <a:gd name="T14" fmla="*/ 1532 w 1609"/>
                <a:gd name="T15" fmla="*/ 1871 h 1952"/>
                <a:gd name="T16" fmla="*/ 1547 w 1609"/>
                <a:gd name="T17" fmla="*/ 1849 h 1952"/>
                <a:gd name="T18" fmla="*/ 1552 w 1609"/>
                <a:gd name="T19" fmla="*/ 1822 h 1952"/>
                <a:gd name="T20" fmla="*/ 1609 w 1609"/>
                <a:gd name="T21" fmla="*/ 1107 h 1952"/>
                <a:gd name="T22" fmla="*/ 1609 w 1609"/>
                <a:gd name="T23" fmla="*/ 1877 h 1952"/>
                <a:gd name="T24" fmla="*/ 1602 w 1609"/>
                <a:gd name="T25" fmla="*/ 1906 h 1952"/>
                <a:gd name="T26" fmla="*/ 1585 w 1609"/>
                <a:gd name="T27" fmla="*/ 1930 h 1952"/>
                <a:gd name="T28" fmla="*/ 1561 w 1609"/>
                <a:gd name="T29" fmla="*/ 1946 h 1952"/>
                <a:gd name="T30" fmla="*/ 1532 w 1609"/>
                <a:gd name="T31" fmla="*/ 1952 h 1952"/>
                <a:gd name="T32" fmla="*/ 77 w 1609"/>
                <a:gd name="T33" fmla="*/ 1952 h 1952"/>
                <a:gd name="T34" fmla="*/ 45 w 1609"/>
                <a:gd name="T35" fmla="*/ 1946 h 1952"/>
                <a:gd name="T36" fmla="*/ 22 w 1609"/>
                <a:gd name="T37" fmla="*/ 1930 h 1952"/>
                <a:gd name="T38" fmla="*/ 5 w 1609"/>
                <a:gd name="T39" fmla="*/ 1906 h 1952"/>
                <a:gd name="T40" fmla="*/ 0 w 1609"/>
                <a:gd name="T41" fmla="*/ 1877 h 1952"/>
                <a:gd name="T42" fmla="*/ 0 w 1609"/>
                <a:gd name="T43" fmla="*/ 75 h 1952"/>
                <a:gd name="T44" fmla="*/ 5 w 1609"/>
                <a:gd name="T45" fmla="*/ 46 h 1952"/>
                <a:gd name="T46" fmla="*/ 22 w 1609"/>
                <a:gd name="T47" fmla="*/ 22 h 1952"/>
                <a:gd name="T48" fmla="*/ 45 w 1609"/>
                <a:gd name="T49" fmla="*/ 6 h 1952"/>
                <a:gd name="T50" fmla="*/ 77 w 1609"/>
                <a:gd name="T51" fmla="*/ 0 h 1952"/>
                <a:gd name="T52" fmla="*/ 1532 w 1609"/>
                <a:gd name="T53" fmla="*/ 0 h 1952"/>
                <a:gd name="T54" fmla="*/ 1561 w 1609"/>
                <a:gd name="T55" fmla="*/ 6 h 1952"/>
                <a:gd name="T56" fmla="*/ 1585 w 1609"/>
                <a:gd name="T57" fmla="*/ 22 h 1952"/>
                <a:gd name="T58" fmla="*/ 1602 w 1609"/>
                <a:gd name="T59" fmla="*/ 46 h 1952"/>
                <a:gd name="T60" fmla="*/ 1609 w 1609"/>
                <a:gd name="T61" fmla="*/ 75 h 1952"/>
                <a:gd name="T62" fmla="*/ 1552 w 1609"/>
                <a:gd name="T63" fmla="*/ 486 h 1952"/>
                <a:gd name="T64" fmla="*/ 1552 w 1609"/>
                <a:gd name="T65" fmla="*/ 130 h 1952"/>
                <a:gd name="T66" fmla="*/ 1547 w 1609"/>
                <a:gd name="T67" fmla="*/ 103 h 1952"/>
                <a:gd name="T68" fmla="*/ 1532 w 1609"/>
                <a:gd name="T69" fmla="*/ 81 h 1952"/>
                <a:gd name="T70" fmla="*/ 1510 w 1609"/>
                <a:gd name="T71" fmla="*/ 64 h 1952"/>
                <a:gd name="T72" fmla="*/ 1481 w 1609"/>
                <a:gd name="T73" fmla="*/ 59 h 1952"/>
                <a:gd name="T74" fmla="*/ 126 w 1609"/>
                <a:gd name="T75" fmla="*/ 59 h 1952"/>
                <a:gd name="T76" fmla="*/ 99 w 1609"/>
                <a:gd name="T77" fmla="*/ 64 h 1952"/>
                <a:gd name="T78" fmla="*/ 77 w 1609"/>
                <a:gd name="T79" fmla="*/ 81 h 1952"/>
                <a:gd name="T80" fmla="*/ 60 w 1609"/>
                <a:gd name="T81" fmla="*/ 103 h 1952"/>
                <a:gd name="T82" fmla="*/ 55 w 1609"/>
                <a:gd name="T83" fmla="*/ 13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9" h="1952">
                  <a:moveTo>
                    <a:pt x="55" y="1822"/>
                  </a:moveTo>
                  <a:lnTo>
                    <a:pt x="55" y="1822"/>
                  </a:lnTo>
                  <a:lnTo>
                    <a:pt x="56" y="1835"/>
                  </a:lnTo>
                  <a:lnTo>
                    <a:pt x="60" y="1849"/>
                  </a:lnTo>
                  <a:lnTo>
                    <a:pt x="67" y="1862"/>
                  </a:lnTo>
                  <a:lnTo>
                    <a:pt x="77" y="1871"/>
                  </a:lnTo>
                  <a:lnTo>
                    <a:pt x="86" y="1880"/>
                  </a:lnTo>
                  <a:lnTo>
                    <a:pt x="99" y="1888"/>
                  </a:lnTo>
                  <a:lnTo>
                    <a:pt x="111" y="1891"/>
                  </a:lnTo>
                  <a:lnTo>
                    <a:pt x="126" y="1893"/>
                  </a:lnTo>
                  <a:lnTo>
                    <a:pt x="1481" y="1893"/>
                  </a:lnTo>
                  <a:lnTo>
                    <a:pt x="1481" y="1893"/>
                  </a:lnTo>
                  <a:lnTo>
                    <a:pt x="1495" y="1891"/>
                  </a:lnTo>
                  <a:lnTo>
                    <a:pt x="1510" y="1888"/>
                  </a:lnTo>
                  <a:lnTo>
                    <a:pt x="1521" y="1880"/>
                  </a:lnTo>
                  <a:lnTo>
                    <a:pt x="1532" y="1871"/>
                  </a:lnTo>
                  <a:lnTo>
                    <a:pt x="1541" y="1862"/>
                  </a:lnTo>
                  <a:lnTo>
                    <a:pt x="1547" y="1849"/>
                  </a:lnTo>
                  <a:lnTo>
                    <a:pt x="1552" y="1835"/>
                  </a:lnTo>
                  <a:lnTo>
                    <a:pt x="1552" y="1822"/>
                  </a:lnTo>
                  <a:lnTo>
                    <a:pt x="1552" y="1190"/>
                  </a:lnTo>
                  <a:lnTo>
                    <a:pt x="1609" y="1107"/>
                  </a:lnTo>
                  <a:lnTo>
                    <a:pt x="1609" y="1877"/>
                  </a:lnTo>
                  <a:lnTo>
                    <a:pt x="1609" y="1877"/>
                  </a:lnTo>
                  <a:lnTo>
                    <a:pt x="1607" y="1891"/>
                  </a:lnTo>
                  <a:lnTo>
                    <a:pt x="1602" y="1906"/>
                  </a:lnTo>
                  <a:lnTo>
                    <a:pt x="1594" y="1919"/>
                  </a:lnTo>
                  <a:lnTo>
                    <a:pt x="1585" y="1930"/>
                  </a:lnTo>
                  <a:lnTo>
                    <a:pt x="1574" y="1939"/>
                  </a:lnTo>
                  <a:lnTo>
                    <a:pt x="1561" y="1946"/>
                  </a:lnTo>
                  <a:lnTo>
                    <a:pt x="1547" y="1952"/>
                  </a:lnTo>
                  <a:lnTo>
                    <a:pt x="1532" y="1952"/>
                  </a:lnTo>
                  <a:lnTo>
                    <a:pt x="77" y="1952"/>
                  </a:lnTo>
                  <a:lnTo>
                    <a:pt x="77" y="1952"/>
                  </a:lnTo>
                  <a:lnTo>
                    <a:pt x="60" y="1952"/>
                  </a:lnTo>
                  <a:lnTo>
                    <a:pt x="45" y="1946"/>
                  </a:lnTo>
                  <a:lnTo>
                    <a:pt x="33" y="1939"/>
                  </a:lnTo>
                  <a:lnTo>
                    <a:pt x="22" y="1930"/>
                  </a:lnTo>
                  <a:lnTo>
                    <a:pt x="12" y="1919"/>
                  </a:lnTo>
                  <a:lnTo>
                    <a:pt x="5" y="1906"/>
                  </a:lnTo>
                  <a:lnTo>
                    <a:pt x="1" y="1891"/>
                  </a:lnTo>
                  <a:lnTo>
                    <a:pt x="0" y="187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61"/>
                  </a:lnTo>
                  <a:lnTo>
                    <a:pt x="5" y="46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3"/>
                  </a:lnTo>
                  <a:lnTo>
                    <a:pt x="45" y="6"/>
                  </a:lnTo>
                  <a:lnTo>
                    <a:pt x="60" y="2"/>
                  </a:lnTo>
                  <a:lnTo>
                    <a:pt x="77" y="0"/>
                  </a:lnTo>
                  <a:lnTo>
                    <a:pt x="1532" y="0"/>
                  </a:lnTo>
                  <a:lnTo>
                    <a:pt x="1532" y="0"/>
                  </a:lnTo>
                  <a:lnTo>
                    <a:pt x="1547" y="2"/>
                  </a:lnTo>
                  <a:lnTo>
                    <a:pt x="1561" y="6"/>
                  </a:lnTo>
                  <a:lnTo>
                    <a:pt x="1574" y="13"/>
                  </a:lnTo>
                  <a:lnTo>
                    <a:pt x="1585" y="22"/>
                  </a:lnTo>
                  <a:lnTo>
                    <a:pt x="1594" y="33"/>
                  </a:lnTo>
                  <a:lnTo>
                    <a:pt x="1602" y="46"/>
                  </a:lnTo>
                  <a:lnTo>
                    <a:pt x="1607" y="61"/>
                  </a:lnTo>
                  <a:lnTo>
                    <a:pt x="1609" y="75"/>
                  </a:lnTo>
                  <a:lnTo>
                    <a:pt x="1609" y="394"/>
                  </a:lnTo>
                  <a:lnTo>
                    <a:pt x="1552" y="486"/>
                  </a:lnTo>
                  <a:lnTo>
                    <a:pt x="1552" y="130"/>
                  </a:lnTo>
                  <a:lnTo>
                    <a:pt x="1552" y="130"/>
                  </a:lnTo>
                  <a:lnTo>
                    <a:pt x="1552" y="117"/>
                  </a:lnTo>
                  <a:lnTo>
                    <a:pt x="1547" y="103"/>
                  </a:lnTo>
                  <a:lnTo>
                    <a:pt x="1541" y="90"/>
                  </a:lnTo>
                  <a:lnTo>
                    <a:pt x="1532" y="81"/>
                  </a:lnTo>
                  <a:lnTo>
                    <a:pt x="1521" y="72"/>
                  </a:lnTo>
                  <a:lnTo>
                    <a:pt x="1510" y="64"/>
                  </a:lnTo>
                  <a:lnTo>
                    <a:pt x="1495" y="61"/>
                  </a:lnTo>
                  <a:lnTo>
                    <a:pt x="1481" y="59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11" y="61"/>
                  </a:lnTo>
                  <a:lnTo>
                    <a:pt x="99" y="64"/>
                  </a:lnTo>
                  <a:lnTo>
                    <a:pt x="86" y="72"/>
                  </a:lnTo>
                  <a:lnTo>
                    <a:pt x="77" y="81"/>
                  </a:lnTo>
                  <a:lnTo>
                    <a:pt x="67" y="90"/>
                  </a:lnTo>
                  <a:lnTo>
                    <a:pt x="60" y="103"/>
                  </a:lnTo>
                  <a:lnTo>
                    <a:pt x="56" y="117"/>
                  </a:lnTo>
                  <a:lnTo>
                    <a:pt x="55" y="130"/>
                  </a:lnTo>
                  <a:lnTo>
                    <a:pt x="55" y="182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3370263" y="900113"/>
              <a:ext cx="44450" cy="488950"/>
            </a:xfrm>
            <a:custGeom>
              <a:avLst/>
              <a:gdLst>
                <a:gd name="T0" fmla="*/ 57 w 57"/>
                <a:gd name="T1" fmla="*/ 0 h 616"/>
                <a:gd name="T2" fmla="*/ 57 w 57"/>
                <a:gd name="T3" fmla="*/ 520 h 616"/>
                <a:gd name="T4" fmla="*/ 0 w 57"/>
                <a:gd name="T5" fmla="*/ 616 h 616"/>
                <a:gd name="T6" fmla="*/ 0 w 57"/>
                <a:gd name="T7" fmla="*/ 95 h 616"/>
                <a:gd name="T8" fmla="*/ 57 w 57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16">
                  <a:moveTo>
                    <a:pt x="57" y="0"/>
                  </a:moveTo>
                  <a:lnTo>
                    <a:pt x="57" y="520"/>
                  </a:lnTo>
                  <a:lnTo>
                    <a:pt x="0" y="616"/>
                  </a:lnTo>
                  <a:lnTo>
                    <a:pt x="0" y="95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3073400" y="976313"/>
              <a:ext cx="296863" cy="614363"/>
            </a:xfrm>
            <a:custGeom>
              <a:avLst/>
              <a:gdLst>
                <a:gd name="T0" fmla="*/ 225 w 372"/>
                <a:gd name="T1" fmla="*/ 774 h 774"/>
                <a:gd name="T2" fmla="*/ 0 w 372"/>
                <a:gd name="T3" fmla="*/ 642 h 774"/>
                <a:gd name="T4" fmla="*/ 372 w 372"/>
                <a:gd name="T5" fmla="*/ 0 h 774"/>
                <a:gd name="T6" fmla="*/ 372 w 372"/>
                <a:gd name="T7" fmla="*/ 521 h 774"/>
                <a:gd name="T8" fmla="*/ 225 w 372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774">
                  <a:moveTo>
                    <a:pt x="225" y="774"/>
                  </a:moveTo>
                  <a:lnTo>
                    <a:pt x="0" y="642"/>
                  </a:lnTo>
                  <a:lnTo>
                    <a:pt x="372" y="0"/>
                  </a:lnTo>
                  <a:lnTo>
                    <a:pt x="372" y="521"/>
                  </a:lnTo>
                  <a:lnTo>
                    <a:pt x="225" y="77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3062288" y="1512888"/>
              <a:ext cx="168275" cy="200025"/>
            </a:xfrm>
            <a:custGeom>
              <a:avLst/>
              <a:gdLst>
                <a:gd name="T0" fmla="*/ 211 w 211"/>
                <a:gd name="T1" fmla="*/ 116 h 252"/>
                <a:gd name="T2" fmla="*/ 0 w 211"/>
                <a:gd name="T3" fmla="*/ 252 h 252"/>
                <a:gd name="T4" fmla="*/ 13 w 211"/>
                <a:gd name="T5" fmla="*/ 0 h 252"/>
                <a:gd name="T6" fmla="*/ 211 w 211"/>
                <a:gd name="T7" fmla="*/ 11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252">
                  <a:moveTo>
                    <a:pt x="211" y="116"/>
                  </a:moveTo>
                  <a:lnTo>
                    <a:pt x="0" y="252"/>
                  </a:lnTo>
                  <a:lnTo>
                    <a:pt x="13" y="0"/>
                  </a:lnTo>
                  <a:lnTo>
                    <a:pt x="211" y="11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336800" y="781050"/>
              <a:ext cx="481013" cy="55563"/>
            </a:xfrm>
            <a:custGeom>
              <a:avLst/>
              <a:gdLst>
                <a:gd name="T0" fmla="*/ 35 w 606"/>
                <a:gd name="T1" fmla="*/ 69 h 69"/>
                <a:gd name="T2" fmla="*/ 35 w 606"/>
                <a:gd name="T3" fmla="*/ 69 h 69"/>
                <a:gd name="T4" fmla="*/ 27 w 606"/>
                <a:gd name="T5" fmla="*/ 67 h 69"/>
                <a:gd name="T6" fmla="*/ 20 w 606"/>
                <a:gd name="T7" fmla="*/ 66 h 69"/>
                <a:gd name="T8" fmla="*/ 14 w 606"/>
                <a:gd name="T9" fmla="*/ 62 h 69"/>
                <a:gd name="T10" fmla="*/ 9 w 606"/>
                <a:gd name="T11" fmla="*/ 58 h 69"/>
                <a:gd name="T12" fmla="*/ 5 w 606"/>
                <a:gd name="T13" fmla="*/ 53 h 69"/>
                <a:gd name="T14" fmla="*/ 2 w 606"/>
                <a:gd name="T15" fmla="*/ 47 h 69"/>
                <a:gd name="T16" fmla="*/ 0 w 606"/>
                <a:gd name="T17" fmla="*/ 42 h 69"/>
                <a:gd name="T18" fmla="*/ 0 w 606"/>
                <a:gd name="T19" fmla="*/ 35 h 69"/>
                <a:gd name="T20" fmla="*/ 0 w 606"/>
                <a:gd name="T21" fmla="*/ 35 h 69"/>
                <a:gd name="T22" fmla="*/ 0 w 606"/>
                <a:gd name="T23" fmla="*/ 27 h 69"/>
                <a:gd name="T24" fmla="*/ 2 w 606"/>
                <a:gd name="T25" fmla="*/ 20 h 69"/>
                <a:gd name="T26" fmla="*/ 5 w 606"/>
                <a:gd name="T27" fmla="*/ 14 h 69"/>
                <a:gd name="T28" fmla="*/ 9 w 606"/>
                <a:gd name="T29" fmla="*/ 9 h 69"/>
                <a:gd name="T30" fmla="*/ 9 w 606"/>
                <a:gd name="T31" fmla="*/ 9 h 69"/>
                <a:gd name="T32" fmla="*/ 14 w 606"/>
                <a:gd name="T33" fmla="*/ 5 h 69"/>
                <a:gd name="T34" fmla="*/ 20 w 606"/>
                <a:gd name="T35" fmla="*/ 2 h 69"/>
                <a:gd name="T36" fmla="*/ 27 w 606"/>
                <a:gd name="T37" fmla="*/ 0 h 69"/>
                <a:gd name="T38" fmla="*/ 35 w 606"/>
                <a:gd name="T39" fmla="*/ 0 h 69"/>
                <a:gd name="T40" fmla="*/ 572 w 606"/>
                <a:gd name="T41" fmla="*/ 0 h 69"/>
                <a:gd name="T42" fmla="*/ 572 w 606"/>
                <a:gd name="T43" fmla="*/ 0 h 69"/>
                <a:gd name="T44" fmla="*/ 579 w 606"/>
                <a:gd name="T45" fmla="*/ 0 h 69"/>
                <a:gd name="T46" fmla="*/ 584 w 606"/>
                <a:gd name="T47" fmla="*/ 2 h 69"/>
                <a:gd name="T48" fmla="*/ 590 w 606"/>
                <a:gd name="T49" fmla="*/ 5 h 69"/>
                <a:gd name="T50" fmla="*/ 595 w 606"/>
                <a:gd name="T51" fmla="*/ 9 h 69"/>
                <a:gd name="T52" fmla="*/ 599 w 606"/>
                <a:gd name="T53" fmla="*/ 14 h 69"/>
                <a:gd name="T54" fmla="*/ 603 w 606"/>
                <a:gd name="T55" fmla="*/ 20 h 69"/>
                <a:gd name="T56" fmla="*/ 605 w 606"/>
                <a:gd name="T57" fmla="*/ 27 h 69"/>
                <a:gd name="T58" fmla="*/ 606 w 606"/>
                <a:gd name="T59" fmla="*/ 35 h 69"/>
                <a:gd name="T60" fmla="*/ 606 w 606"/>
                <a:gd name="T61" fmla="*/ 35 h 69"/>
                <a:gd name="T62" fmla="*/ 605 w 606"/>
                <a:gd name="T63" fmla="*/ 42 h 69"/>
                <a:gd name="T64" fmla="*/ 603 w 606"/>
                <a:gd name="T65" fmla="*/ 47 h 69"/>
                <a:gd name="T66" fmla="*/ 599 w 606"/>
                <a:gd name="T67" fmla="*/ 53 h 69"/>
                <a:gd name="T68" fmla="*/ 595 w 606"/>
                <a:gd name="T69" fmla="*/ 58 h 69"/>
                <a:gd name="T70" fmla="*/ 590 w 606"/>
                <a:gd name="T71" fmla="*/ 62 h 69"/>
                <a:gd name="T72" fmla="*/ 584 w 606"/>
                <a:gd name="T73" fmla="*/ 66 h 69"/>
                <a:gd name="T74" fmla="*/ 579 w 606"/>
                <a:gd name="T75" fmla="*/ 67 h 69"/>
                <a:gd name="T76" fmla="*/ 572 w 606"/>
                <a:gd name="T77" fmla="*/ 69 h 69"/>
                <a:gd name="T78" fmla="*/ 35 w 606"/>
                <a:gd name="T7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9">
                  <a:moveTo>
                    <a:pt x="35" y="69"/>
                  </a:moveTo>
                  <a:lnTo>
                    <a:pt x="35" y="69"/>
                  </a:lnTo>
                  <a:lnTo>
                    <a:pt x="27" y="67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0"/>
                  </a:lnTo>
                  <a:lnTo>
                    <a:pt x="584" y="2"/>
                  </a:lnTo>
                  <a:lnTo>
                    <a:pt x="590" y="5"/>
                  </a:lnTo>
                  <a:lnTo>
                    <a:pt x="595" y="9"/>
                  </a:lnTo>
                  <a:lnTo>
                    <a:pt x="599" y="14"/>
                  </a:lnTo>
                  <a:lnTo>
                    <a:pt x="603" y="20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2"/>
                  </a:lnTo>
                  <a:lnTo>
                    <a:pt x="603" y="47"/>
                  </a:lnTo>
                  <a:lnTo>
                    <a:pt x="599" y="53"/>
                  </a:lnTo>
                  <a:lnTo>
                    <a:pt x="595" y="58"/>
                  </a:lnTo>
                  <a:lnTo>
                    <a:pt x="590" y="62"/>
                  </a:lnTo>
                  <a:lnTo>
                    <a:pt x="584" y="66"/>
                  </a:lnTo>
                  <a:lnTo>
                    <a:pt x="579" y="67"/>
                  </a:lnTo>
                  <a:lnTo>
                    <a:pt x="572" y="69"/>
                  </a:lnTo>
                  <a:lnTo>
                    <a:pt x="35" y="6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336800" y="981075"/>
              <a:ext cx="481013" cy="53975"/>
            </a:xfrm>
            <a:custGeom>
              <a:avLst/>
              <a:gdLst>
                <a:gd name="T0" fmla="*/ 35 w 606"/>
                <a:gd name="T1" fmla="*/ 68 h 68"/>
                <a:gd name="T2" fmla="*/ 35 w 606"/>
                <a:gd name="T3" fmla="*/ 68 h 68"/>
                <a:gd name="T4" fmla="*/ 27 w 606"/>
                <a:gd name="T5" fmla="*/ 68 h 68"/>
                <a:gd name="T6" fmla="*/ 20 w 606"/>
                <a:gd name="T7" fmla="*/ 66 h 68"/>
                <a:gd name="T8" fmla="*/ 14 w 606"/>
                <a:gd name="T9" fmla="*/ 62 h 68"/>
                <a:gd name="T10" fmla="*/ 9 w 606"/>
                <a:gd name="T11" fmla="*/ 58 h 68"/>
                <a:gd name="T12" fmla="*/ 5 w 606"/>
                <a:gd name="T13" fmla="*/ 53 h 68"/>
                <a:gd name="T14" fmla="*/ 2 w 606"/>
                <a:gd name="T15" fmla="*/ 47 h 68"/>
                <a:gd name="T16" fmla="*/ 0 w 606"/>
                <a:gd name="T17" fmla="*/ 40 h 68"/>
                <a:gd name="T18" fmla="*/ 0 w 606"/>
                <a:gd name="T19" fmla="*/ 35 h 68"/>
                <a:gd name="T20" fmla="*/ 0 w 606"/>
                <a:gd name="T21" fmla="*/ 35 h 68"/>
                <a:gd name="T22" fmla="*/ 0 w 606"/>
                <a:gd name="T23" fmla="*/ 27 h 68"/>
                <a:gd name="T24" fmla="*/ 2 w 606"/>
                <a:gd name="T25" fmla="*/ 20 h 68"/>
                <a:gd name="T26" fmla="*/ 5 w 606"/>
                <a:gd name="T27" fmla="*/ 14 h 68"/>
                <a:gd name="T28" fmla="*/ 9 w 606"/>
                <a:gd name="T29" fmla="*/ 9 h 68"/>
                <a:gd name="T30" fmla="*/ 9 w 606"/>
                <a:gd name="T31" fmla="*/ 9 h 68"/>
                <a:gd name="T32" fmla="*/ 14 w 606"/>
                <a:gd name="T33" fmla="*/ 5 h 68"/>
                <a:gd name="T34" fmla="*/ 20 w 606"/>
                <a:gd name="T35" fmla="*/ 2 h 68"/>
                <a:gd name="T36" fmla="*/ 27 w 606"/>
                <a:gd name="T37" fmla="*/ 0 h 68"/>
                <a:gd name="T38" fmla="*/ 35 w 606"/>
                <a:gd name="T39" fmla="*/ 0 h 68"/>
                <a:gd name="T40" fmla="*/ 572 w 606"/>
                <a:gd name="T41" fmla="*/ 0 h 68"/>
                <a:gd name="T42" fmla="*/ 572 w 606"/>
                <a:gd name="T43" fmla="*/ 0 h 68"/>
                <a:gd name="T44" fmla="*/ 579 w 606"/>
                <a:gd name="T45" fmla="*/ 0 h 68"/>
                <a:gd name="T46" fmla="*/ 584 w 606"/>
                <a:gd name="T47" fmla="*/ 2 h 68"/>
                <a:gd name="T48" fmla="*/ 590 w 606"/>
                <a:gd name="T49" fmla="*/ 5 h 68"/>
                <a:gd name="T50" fmla="*/ 595 w 606"/>
                <a:gd name="T51" fmla="*/ 9 h 68"/>
                <a:gd name="T52" fmla="*/ 599 w 606"/>
                <a:gd name="T53" fmla="*/ 14 h 68"/>
                <a:gd name="T54" fmla="*/ 603 w 606"/>
                <a:gd name="T55" fmla="*/ 20 h 68"/>
                <a:gd name="T56" fmla="*/ 605 w 606"/>
                <a:gd name="T57" fmla="*/ 27 h 68"/>
                <a:gd name="T58" fmla="*/ 606 w 606"/>
                <a:gd name="T59" fmla="*/ 35 h 68"/>
                <a:gd name="T60" fmla="*/ 606 w 606"/>
                <a:gd name="T61" fmla="*/ 35 h 68"/>
                <a:gd name="T62" fmla="*/ 605 w 606"/>
                <a:gd name="T63" fmla="*/ 40 h 68"/>
                <a:gd name="T64" fmla="*/ 603 w 606"/>
                <a:gd name="T65" fmla="*/ 47 h 68"/>
                <a:gd name="T66" fmla="*/ 599 w 606"/>
                <a:gd name="T67" fmla="*/ 53 h 68"/>
                <a:gd name="T68" fmla="*/ 595 w 606"/>
                <a:gd name="T69" fmla="*/ 58 h 68"/>
                <a:gd name="T70" fmla="*/ 590 w 606"/>
                <a:gd name="T71" fmla="*/ 62 h 68"/>
                <a:gd name="T72" fmla="*/ 584 w 606"/>
                <a:gd name="T73" fmla="*/ 66 h 68"/>
                <a:gd name="T74" fmla="*/ 579 w 606"/>
                <a:gd name="T75" fmla="*/ 68 h 68"/>
                <a:gd name="T76" fmla="*/ 572 w 606"/>
                <a:gd name="T77" fmla="*/ 68 h 68"/>
                <a:gd name="T78" fmla="*/ 35 w 606"/>
                <a:gd name="T7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8">
                  <a:moveTo>
                    <a:pt x="35" y="68"/>
                  </a:moveTo>
                  <a:lnTo>
                    <a:pt x="35" y="68"/>
                  </a:lnTo>
                  <a:lnTo>
                    <a:pt x="27" y="68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0"/>
                  </a:lnTo>
                  <a:lnTo>
                    <a:pt x="584" y="2"/>
                  </a:lnTo>
                  <a:lnTo>
                    <a:pt x="590" y="5"/>
                  </a:lnTo>
                  <a:lnTo>
                    <a:pt x="595" y="9"/>
                  </a:lnTo>
                  <a:lnTo>
                    <a:pt x="599" y="14"/>
                  </a:lnTo>
                  <a:lnTo>
                    <a:pt x="603" y="20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0"/>
                  </a:lnTo>
                  <a:lnTo>
                    <a:pt x="603" y="47"/>
                  </a:lnTo>
                  <a:lnTo>
                    <a:pt x="599" y="53"/>
                  </a:lnTo>
                  <a:lnTo>
                    <a:pt x="595" y="58"/>
                  </a:lnTo>
                  <a:lnTo>
                    <a:pt x="590" y="62"/>
                  </a:lnTo>
                  <a:lnTo>
                    <a:pt x="584" y="66"/>
                  </a:lnTo>
                  <a:lnTo>
                    <a:pt x="579" y="68"/>
                  </a:lnTo>
                  <a:lnTo>
                    <a:pt x="572" y="68"/>
                  </a:lnTo>
                  <a:lnTo>
                    <a:pt x="3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336800" y="1171575"/>
              <a:ext cx="481013" cy="55563"/>
            </a:xfrm>
            <a:custGeom>
              <a:avLst/>
              <a:gdLst>
                <a:gd name="T0" fmla="*/ 35 w 606"/>
                <a:gd name="T1" fmla="*/ 69 h 69"/>
                <a:gd name="T2" fmla="*/ 35 w 606"/>
                <a:gd name="T3" fmla="*/ 69 h 69"/>
                <a:gd name="T4" fmla="*/ 27 w 606"/>
                <a:gd name="T5" fmla="*/ 69 h 69"/>
                <a:gd name="T6" fmla="*/ 20 w 606"/>
                <a:gd name="T7" fmla="*/ 68 h 69"/>
                <a:gd name="T8" fmla="*/ 14 w 606"/>
                <a:gd name="T9" fmla="*/ 64 h 69"/>
                <a:gd name="T10" fmla="*/ 9 w 606"/>
                <a:gd name="T11" fmla="*/ 60 h 69"/>
                <a:gd name="T12" fmla="*/ 5 w 606"/>
                <a:gd name="T13" fmla="*/ 55 h 69"/>
                <a:gd name="T14" fmla="*/ 2 w 606"/>
                <a:gd name="T15" fmla="*/ 49 h 69"/>
                <a:gd name="T16" fmla="*/ 0 w 606"/>
                <a:gd name="T17" fmla="*/ 42 h 69"/>
                <a:gd name="T18" fmla="*/ 0 w 606"/>
                <a:gd name="T19" fmla="*/ 35 h 69"/>
                <a:gd name="T20" fmla="*/ 0 w 606"/>
                <a:gd name="T21" fmla="*/ 35 h 69"/>
                <a:gd name="T22" fmla="*/ 0 w 606"/>
                <a:gd name="T23" fmla="*/ 27 h 69"/>
                <a:gd name="T24" fmla="*/ 2 w 606"/>
                <a:gd name="T25" fmla="*/ 22 h 69"/>
                <a:gd name="T26" fmla="*/ 5 w 606"/>
                <a:gd name="T27" fmla="*/ 16 h 69"/>
                <a:gd name="T28" fmla="*/ 9 w 606"/>
                <a:gd name="T29" fmla="*/ 11 h 69"/>
                <a:gd name="T30" fmla="*/ 9 w 606"/>
                <a:gd name="T31" fmla="*/ 11 h 69"/>
                <a:gd name="T32" fmla="*/ 14 w 606"/>
                <a:gd name="T33" fmla="*/ 7 h 69"/>
                <a:gd name="T34" fmla="*/ 20 w 606"/>
                <a:gd name="T35" fmla="*/ 3 h 69"/>
                <a:gd name="T36" fmla="*/ 27 w 606"/>
                <a:gd name="T37" fmla="*/ 2 h 69"/>
                <a:gd name="T38" fmla="*/ 35 w 606"/>
                <a:gd name="T39" fmla="*/ 0 h 69"/>
                <a:gd name="T40" fmla="*/ 572 w 606"/>
                <a:gd name="T41" fmla="*/ 0 h 69"/>
                <a:gd name="T42" fmla="*/ 572 w 606"/>
                <a:gd name="T43" fmla="*/ 0 h 69"/>
                <a:gd name="T44" fmla="*/ 579 w 606"/>
                <a:gd name="T45" fmla="*/ 2 h 69"/>
                <a:gd name="T46" fmla="*/ 584 w 606"/>
                <a:gd name="T47" fmla="*/ 3 h 69"/>
                <a:gd name="T48" fmla="*/ 590 w 606"/>
                <a:gd name="T49" fmla="*/ 7 h 69"/>
                <a:gd name="T50" fmla="*/ 595 w 606"/>
                <a:gd name="T51" fmla="*/ 11 h 69"/>
                <a:gd name="T52" fmla="*/ 599 w 606"/>
                <a:gd name="T53" fmla="*/ 16 h 69"/>
                <a:gd name="T54" fmla="*/ 603 w 606"/>
                <a:gd name="T55" fmla="*/ 22 h 69"/>
                <a:gd name="T56" fmla="*/ 605 w 606"/>
                <a:gd name="T57" fmla="*/ 27 h 69"/>
                <a:gd name="T58" fmla="*/ 606 w 606"/>
                <a:gd name="T59" fmla="*/ 35 h 69"/>
                <a:gd name="T60" fmla="*/ 606 w 606"/>
                <a:gd name="T61" fmla="*/ 35 h 69"/>
                <a:gd name="T62" fmla="*/ 605 w 606"/>
                <a:gd name="T63" fmla="*/ 42 h 69"/>
                <a:gd name="T64" fmla="*/ 603 w 606"/>
                <a:gd name="T65" fmla="*/ 49 h 69"/>
                <a:gd name="T66" fmla="*/ 599 w 606"/>
                <a:gd name="T67" fmla="*/ 55 h 69"/>
                <a:gd name="T68" fmla="*/ 595 w 606"/>
                <a:gd name="T69" fmla="*/ 60 h 69"/>
                <a:gd name="T70" fmla="*/ 590 w 606"/>
                <a:gd name="T71" fmla="*/ 64 h 69"/>
                <a:gd name="T72" fmla="*/ 584 w 606"/>
                <a:gd name="T73" fmla="*/ 68 h 69"/>
                <a:gd name="T74" fmla="*/ 579 w 606"/>
                <a:gd name="T75" fmla="*/ 69 h 69"/>
                <a:gd name="T76" fmla="*/ 572 w 606"/>
                <a:gd name="T77" fmla="*/ 69 h 69"/>
                <a:gd name="T78" fmla="*/ 35 w 606"/>
                <a:gd name="T7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9">
                  <a:moveTo>
                    <a:pt x="35" y="69"/>
                  </a:moveTo>
                  <a:lnTo>
                    <a:pt x="35" y="69"/>
                  </a:lnTo>
                  <a:lnTo>
                    <a:pt x="27" y="69"/>
                  </a:lnTo>
                  <a:lnTo>
                    <a:pt x="20" y="68"/>
                  </a:lnTo>
                  <a:lnTo>
                    <a:pt x="14" y="64"/>
                  </a:lnTo>
                  <a:lnTo>
                    <a:pt x="9" y="60"/>
                  </a:lnTo>
                  <a:lnTo>
                    <a:pt x="5" y="55"/>
                  </a:lnTo>
                  <a:lnTo>
                    <a:pt x="2" y="49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7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2"/>
                  </a:lnTo>
                  <a:lnTo>
                    <a:pt x="584" y="3"/>
                  </a:lnTo>
                  <a:lnTo>
                    <a:pt x="590" y="7"/>
                  </a:lnTo>
                  <a:lnTo>
                    <a:pt x="595" y="11"/>
                  </a:lnTo>
                  <a:lnTo>
                    <a:pt x="599" y="16"/>
                  </a:lnTo>
                  <a:lnTo>
                    <a:pt x="603" y="22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2"/>
                  </a:lnTo>
                  <a:lnTo>
                    <a:pt x="603" y="49"/>
                  </a:lnTo>
                  <a:lnTo>
                    <a:pt x="599" y="55"/>
                  </a:lnTo>
                  <a:lnTo>
                    <a:pt x="595" y="60"/>
                  </a:lnTo>
                  <a:lnTo>
                    <a:pt x="590" y="64"/>
                  </a:lnTo>
                  <a:lnTo>
                    <a:pt x="584" y="68"/>
                  </a:lnTo>
                  <a:lnTo>
                    <a:pt x="579" y="69"/>
                  </a:lnTo>
                  <a:lnTo>
                    <a:pt x="572" y="69"/>
                  </a:lnTo>
                  <a:lnTo>
                    <a:pt x="35" y="6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2336800" y="1374775"/>
              <a:ext cx="481013" cy="55563"/>
            </a:xfrm>
            <a:custGeom>
              <a:avLst/>
              <a:gdLst>
                <a:gd name="T0" fmla="*/ 35 w 606"/>
                <a:gd name="T1" fmla="*/ 70 h 70"/>
                <a:gd name="T2" fmla="*/ 35 w 606"/>
                <a:gd name="T3" fmla="*/ 70 h 70"/>
                <a:gd name="T4" fmla="*/ 27 w 606"/>
                <a:gd name="T5" fmla="*/ 70 h 70"/>
                <a:gd name="T6" fmla="*/ 20 w 606"/>
                <a:gd name="T7" fmla="*/ 68 h 70"/>
                <a:gd name="T8" fmla="*/ 14 w 606"/>
                <a:gd name="T9" fmla="*/ 65 h 70"/>
                <a:gd name="T10" fmla="*/ 9 w 606"/>
                <a:gd name="T11" fmla="*/ 61 h 70"/>
                <a:gd name="T12" fmla="*/ 5 w 606"/>
                <a:gd name="T13" fmla="*/ 55 h 70"/>
                <a:gd name="T14" fmla="*/ 2 w 606"/>
                <a:gd name="T15" fmla="*/ 50 h 70"/>
                <a:gd name="T16" fmla="*/ 0 w 606"/>
                <a:gd name="T17" fmla="*/ 43 h 70"/>
                <a:gd name="T18" fmla="*/ 0 w 606"/>
                <a:gd name="T19" fmla="*/ 35 h 70"/>
                <a:gd name="T20" fmla="*/ 0 w 606"/>
                <a:gd name="T21" fmla="*/ 35 h 70"/>
                <a:gd name="T22" fmla="*/ 0 w 606"/>
                <a:gd name="T23" fmla="*/ 30 h 70"/>
                <a:gd name="T24" fmla="*/ 2 w 606"/>
                <a:gd name="T25" fmla="*/ 22 h 70"/>
                <a:gd name="T26" fmla="*/ 5 w 606"/>
                <a:gd name="T27" fmla="*/ 17 h 70"/>
                <a:gd name="T28" fmla="*/ 9 w 606"/>
                <a:gd name="T29" fmla="*/ 11 h 70"/>
                <a:gd name="T30" fmla="*/ 9 w 606"/>
                <a:gd name="T31" fmla="*/ 11 h 70"/>
                <a:gd name="T32" fmla="*/ 14 w 606"/>
                <a:gd name="T33" fmla="*/ 8 h 70"/>
                <a:gd name="T34" fmla="*/ 20 w 606"/>
                <a:gd name="T35" fmla="*/ 4 h 70"/>
                <a:gd name="T36" fmla="*/ 27 w 606"/>
                <a:gd name="T37" fmla="*/ 2 h 70"/>
                <a:gd name="T38" fmla="*/ 35 w 606"/>
                <a:gd name="T39" fmla="*/ 0 h 70"/>
                <a:gd name="T40" fmla="*/ 572 w 606"/>
                <a:gd name="T41" fmla="*/ 0 h 70"/>
                <a:gd name="T42" fmla="*/ 572 w 606"/>
                <a:gd name="T43" fmla="*/ 0 h 70"/>
                <a:gd name="T44" fmla="*/ 579 w 606"/>
                <a:gd name="T45" fmla="*/ 2 h 70"/>
                <a:gd name="T46" fmla="*/ 584 w 606"/>
                <a:gd name="T47" fmla="*/ 4 h 70"/>
                <a:gd name="T48" fmla="*/ 590 w 606"/>
                <a:gd name="T49" fmla="*/ 8 h 70"/>
                <a:gd name="T50" fmla="*/ 595 w 606"/>
                <a:gd name="T51" fmla="*/ 11 h 70"/>
                <a:gd name="T52" fmla="*/ 599 w 606"/>
                <a:gd name="T53" fmla="*/ 17 h 70"/>
                <a:gd name="T54" fmla="*/ 603 w 606"/>
                <a:gd name="T55" fmla="*/ 22 h 70"/>
                <a:gd name="T56" fmla="*/ 605 w 606"/>
                <a:gd name="T57" fmla="*/ 30 h 70"/>
                <a:gd name="T58" fmla="*/ 606 w 606"/>
                <a:gd name="T59" fmla="*/ 35 h 70"/>
                <a:gd name="T60" fmla="*/ 606 w 606"/>
                <a:gd name="T61" fmla="*/ 35 h 70"/>
                <a:gd name="T62" fmla="*/ 605 w 606"/>
                <a:gd name="T63" fmla="*/ 43 h 70"/>
                <a:gd name="T64" fmla="*/ 603 w 606"/>
                <a:gd name="T65" fmla="*/ 50 h 70"/>
                <a:gd name="T66" fmla="*/ 599 w 606"/>
                <a:gd name="T67" fmla="*/ 55 h 70"/>
                <a:gd name="T68" fmla="*/ 595 w 606"/>
                <a:gd name="T69" fmla="*/ 61 h 70"/>
                <a:gd name="T70" fmla="*/ 590 w 606"/>
                <a:gd name="T71" fmla="*/ 65 h 70"/>
                <a:gd name="T72" fmla="*/ 584 w 606"/>
                <a:gd name="T73" fmla="*/ 68 h 70"/>
                <a:gd name="T74" fmla="*/ 579 w 606"/>
                <a:gd name="T75" fmla="*/ 70 h 70"/>
                <a:gd name="T76" fmla="*/ 572 w 606"/>
                <a:gd name="T77" fmla="*/ 70 h 70"/>
                <a:gd name="T78" fmla="*/ 35 w 606"/>
                <a:gd name="T7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70">
                  <a:moveTo>
                    <a:pt x="35" y="70"/>
                  </a:moveTo>
                  <a:lnTo>
                    <a:pt x="35" y="70"/>
                  </a:lnTo>
                  <a:lnTo>
                    <a:pt x="27" y="70"/>
                  </a:lnTo>
                  <a:lnTo>
                    <a:pt x="20" y="68"/>
                  </a:lnTo>
                  <a:lnTo>
                    <a:pt x="14" y="65"/>
                  </a:lnTo>
                  <a:lnTo>
                    <a:pt x="9" y="61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2"/>
                  </a:lnTo>
                  <a:lnTo>
                    <a:pt x="584" y="4"/>
                  </a:lnTo>
                  <a:lnTo>
                    <a:pt x="590" y="8"/>
                  </a:lnTo>
                  <a:lnTo>
                    <a:pt x="595" y="11"/>
                  </a:lnTo>
                  <a:lnTo>
                    <a:pt x="599" y="17"/>
                  </a:lnTo>
                  <a:lnTo>
                    <a:pt x="603" y="22"/>
                  </a:lnTo>
                  <a:lnTo>
                    <a:pt x="605" y="30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3"/>
                  </a:lnTo>
                  <a:lnTo>
                    <a:pt x="603" y="50"/>
                  </a:lnTo>
                  <a:lnTo>
                    <a:pt x="599" y="55"/>
                  </a:lnTo>
                  <a:lnTo>
                    <a:pt x="595" y="61"/>
                  </a:lnTo>
                  <a:lnTo>
                    <a:pt x="590" y="65"/>
                  </a:lnTo>
                  <a:lnTo>
                    <a:pt x="584" y="68"/>
                  </a:lnTo>
                  <a:lnTo>
                    <a:pt x="579" y="70"/>
                  </a:lnTo>
                  <a:lnTo>
                    <a:pt x="572" y="70"/>
                  </a:lnTo>
                  <a:lnTo>
                    <a:pt x="35" y="7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13688" y="2957902"/>
            <a:ext cx="683612" cy="668791"/>
            <a:chOff x="3060700" y="6170613"/>
            <a:chExt cx="1171575" cy="1146175"/>
          </a:xfrm>
          <a:solidFill>
            <a:schemeClr val="bg1"/>
          </a:solidFill>
        </p:grpSpPr>
        <p:sp>
          <p:nvSpPr>
            <p:cNvPr id="51" name="Freeform 282"/>
            <p:cNvSpPr>
              <a:spLocks/>
            </p:cNvSpPr>
            <p:nvPr/>
          </p:nvSpPr>
          <p:spPr bwMode="auto">
            <a:xfrm>
              <a:off x="3711575" y="6843713"/>
              <a:ext cx="517525" cy="473075"/>
            </a:xfrm>
            <a:custGeom>
              <a:avLst/>
              <a:gdLst>
                <a:gd name="T0" fmla="*/ 90 w 326"/>
                <a:gd name="T1" fmla="*/ 22 h 298"/>
                <a:gd name="T2" fmla="*/ 90 w 326"/>
                <a:gd name="T3" fmla="*/ 22 h 298"/>
                <a:gd name="T4" fmla="*/ 90 w 326"/>
                <a:gd name="T5" fmla="*/ 76 h 298"/>
                <a:gd name="T6" fmla="*/ 90 w 326"/>
                <a:gd name="T7" fmla="*/ 76 h 298"/>
                <a:gd name="T8" fmla="*/ 224 w 326"/>
                <a:gd name="T9" fmla="*/ 74 h 298"/>
                <a:gd name="T10" fmla="*/ 224 w 326"/>
                <a:gd name="T11" fmla="*/ 74 h 298"/>
                <a:gd name="T12" fmla="*/ 234 w 326"/>
                <a:gd name="T13" fmla="*/ 72 h 298"/>
                <a:gd name="T14" fmla="*/ 246 w 326"/>
                <a:gd name="T15" fmla="*/ 68 h 298"/>
                <a:gd name="T16" fmla="*/ 260 w 326"/>
                <a:gd name="T17" fmla="*/ 62 h 298"/>
                <a:gd name="T18" fmla="*/ 276 w 326"/>
                <a:gd name="T19" fmla="*/ 54 h 298"/>
                <a:gd name="T20" fmla="*/ 292 w 326"/>
                <a:gd name="T21" fmla="*/ 42 h 298"/>
                <a:gd name="T22" fmla="*/ 308 w 326"/>
                <a:gd name="T23" fmla="*/ 26 h 298"/>
                <a:gd name="T24" fmla="*/ 322 w 326"/>
                <a:gd name="T25" fmla="*/ 6 h 298"/>
                <a:gd name="T26" fmla="*/ 322 w 326"/>
                <a:gd name="T27" fmla="*/ 6 h 298"/>
                <a:gd name="T28" fmla="*/ 326 w 326"/>
                <a:gd name="T29" fmla="*/ 0 h 298"/>
                <a:gd name="T30" fmla="*/ 326 w 326"/>
                <a:gd name="T31" fmla="*/ 2 h 298"/>
                <a:gd name="T32" fmla="*/ 318 w 326"/>
                <a:gd name="T33" fmla="*/ 24 h 298"/>
                <a:gd name="T34" fmla="*/ 302 w 326"/>
                <a:gd name="T35" fmla="*/ 60 h 298"/>
                <a:gd name="T36" fmla="*/ 280 w 326"/>
                <a:gd name="T37" fmla="*/ 108 h 298"/>
                <a:gd name="T38" fmla="*/ 254 w 326"/>
                <a:gd name="T39" fmla="*/ 156 h 298"/>
                <a:gd name="T40" fmla="*/ 228 w 326"/>
                <a:gd name="T41" fmla="*/ 200 h 298"/>
                <a:gd name="T42" fmla="*/ 214 w 326"/>
                <a:gd name="T43" fmla="*/ 218 h 298"/>
                <a:gd name="T44" fmla="*/ 202 w 326"/>
                <a:gd name="T45" fmla="*/ 232 h 298"/>
                <a:gd name="T46" fmla="*/ 192 w 326"/>
                <a:gd name="T47" fmla="*/ 242 h 298"/>
                <a:gd name="T48" fmla="*/ 188 w 326"/>
                <a:gd name="T49" fmla="*/ 244 h 298"/>
                <a:gd name="T50" fmla="*/ 184 w 326"/>
                <a:gd name="T51" fmla="*/ 246 h 298"/>
                <a:gd name="T52" fmla="*/ 184 w 326"/>
                <a:gd name="T53" fmla="*/ 246 h 298"/>
                <a:gd name="T54" fmla="*/ 88 w 326"/>
                <a:gd name="T55" fmla="*/ 246 h 298"/>
                <a:gd name="T56" fmla="*/ 88 w 326"/>
                <a:gd name="T57" fmla="*/ 246 h 298"/>
                <a:gd name="T58" fmla="*/ 86 w 326"/>
                <a:gd name="T59" fmla="*/ 298 h 298"/>
                <a:gd name="T60" fmla="*/ 86 w 326"/>
                <a:gd name="T61" fmla="*/ 298 h 298"/>
                <a:gd name="T62" fmla="*/ 0 w 326"/>
                <a:gd name="T63" fmla="*/ 164 h 298"/>
                <a:gd name="T64" fmla="*/ 0 w 326"/>
                <a:gd name="T65" fmla="*/ 164 h 298"/>
                <a:gd name="T66" fmla="*/ 90 w 326"/>
                <a:gd name="T67" fmla="*/ 22 h 298"/>
                <a:gd name="T68" fmla="*/ 90 w 326"/>
                <a:gd name="T69" fmla="*/ 2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298">
                  <a:moveTo>
                    <a:pt x="90" y="22"/>
                  </a:moveTo>
                  <a:lnTo>
                    <a:pt x="90" y="22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34" y="72"/>
                  </a:lnTo>
                  <a:lnTo>
                    <a:pt x="246" y="68"/>
                  </a:lnTo>
                  <a:lnTo>
                    <a:pt x="260" y="62"/>
                  </a:lnTo>
                  <a:lnTo>
                    <a:pt x="276" y="54"/>
                  </a:lnTo>
                  <a:lnTo>
                    <a:pt x="292" y="42"/>
                  </a:lnTo>
                  <a:lnTo>
                    <a:pt x="308" y="26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26" y="0"/>
                  </a:lnTo>
                  <a:lnTo>
                    <a:pt x="326" y="2"/>
                  </a:lnTo>
                  <a:lnTo>
                    <a:pt x="318" y="24"/>
                  </a:lnTo>
                  <a:lnTo>
                    <a:pt x="302" y="60"/>
                  </a:lnTo>
                  <a:lnTo>
                    <a:pt x="280" y="108"/>
                  </a:lnTo>
                  <a:lnTo>
                    <a:pt x="254" y="156"/>
                  </a:lnTo>
                  <a:lnTo>
                    <a:pt x="228" y="200"/>
                  </a:lnTo>
                  <a:lnTo>
                    <a:pt x="214" y="218"/>
                  </a:lnTo>
                  <a:lnTo>
                    <a:pt x="202" y="232"/>
                  </a:lnTo>
                  <a:lnTo>
                    <a:pt x="192" y="242"/>
                  </a:lnTo>
                  <a:lnTo>
                    <a:pt x="188" y="244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88" y="246"/>
                  </a:lnTo>
                  <a:lnTo>
                    <a:pt x="88" y="246"/>
                  </a:lnTo>
                  <a:lnTo>
                    <a:pt x="86" y="298"/>
                  </a:lnTo>
                  <a:lnTo>
                    <a:pt x="86" y="29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83"/>
            <p:cNvSpPr>
              <a:spLocks/>
            </p:cNvSpPr>
            <p:nvPr/>
          </p:nvSpPr>
          <p:spPr bwMode="auto">
            <a:xfrm>
              <a:off x="3867150" y="6500813"/>
              <a:ext cx="365125" cy="434975"/>
            </a:xfrm>
            <a:custGeom>
              <a:avLst/>
              <a:gdLst>
                <a:gd name="T0" fmla="*/ 146 w 230"/>
                <a:gd name="T1" fmla="*/ 0 h 274"/>
                <a:gd name="T2" fmla="*/ 146 w 230"/>
                <a:gd name="T3" fmla="*/ 0 h 274"/>
                <a:gd name="T4" fmla="*/ 190 w 230"/>
                <a:gd name="T5" fmla="*/ 82 h 274"/>
                <a:gd name="T6" fmla="*/ 230 w 230"/>
                <a:gd name="T7" fmla="*/ 164 h 274"/>
                <a:gd name="T8" fmla="*/ 230 w 230"/>
                <a:gd name="T9" fmla="*/ 164 h 274"/>
                <a:gd name="T10" fmla="*/ 228 w 230"/>
                <a:gd name="T11" fmla="*/ 180 h 274"/>
                <a:gd name="T12" fmla="*/ 224 w 230"/>
                <a:gd name="T13" fmla="*/ 194 h 274"/>
                <a:gd name="T14" fmla="*/ 218 w 230"/>
                <a:gd name="T15" fmla="*/ 208 h 274"/>
                <a:gd name="T16" fmla="*/ 218 w 230"/>
                <a:gd name="T17" fmla="*/ 208 h 274"/>
                <a:gd name="T18" fmla="*/ 210 w 230"/>
                <a:gd name="T19" fmla="*/ 222 h 274"/>
                <a:gd name="T20" fmla="*/ 202 w 230"/>
                <a:gd name="T21" fmla="*/ 232 h 274"/>
                <a:gd name="T22" fmla="*/ 190 w 230"/>
                <a:gd name="T23" fmla="*/ 244 h 274"/>
                <a:gd name="T24" fmla="*/ 176 w 230"/>
                <a:gd name="T25" fmla="*/ 256 h 274"/>
                <a:gd name="T26" fmla="*/ 160 w 230"/>
                <a:gd name="T27" fmla="*/ 264 h 274"/>
                <a:gd name="T28" fmla="*/ 138 w 230"/>
                <a:gd name="T29" fmla="*/ 272 h 274"/>
                <a:gd name="T30" fmla="*/ 126 w 230"/>
                <a:gd name="T31" fmla="*/ 274 h 274"/>
                <a:gd name="T32" fmla="*/ 114 w 230"/>
                <a:gd name="T33" fmla="*/ 274 h 274"/>
                <a:gd name="T34" fmla="*/ 114 w 230"/>
                <a:gd name="T35" fmla="*/ 274 h 274"/>
                <a:gd name="T36" fmla="*/ 0 w 230"/>
                <a:gd name="T37" fmla="*/ 92 h 274"/>
                <a:gd name="T38" fmla="*/ 0 w 230"/>
                <a:gd name="T39" fmla="*/ 92 h 274"/>
                <a:gd name="T40" fmla="*/ 146 w 230"/>
                <a:gd name="T41" fmla="*/ 0 h 274"/>
                <a:gd name="T42" fmla="*/ 146 w 230"/>
                <a:gd name="T4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274">
                  <a:moveTo>
                    <a:pt x="146" y="0"/>
                  </a:moveTo>
                  <a:lnTo>
                    <a:pt x="146" y="0"/>
                  </a:lnTo>
                  <a:lnTo>
                    <a:pt x="190" y="82"/>
                  </a:lnTo>
                  <a:lnTo>
                    <a:pt x="230" y="164"/>
                  </a:lnTo>
                  <a:lnTo>
                    <a:pt x="230" y="164"/>
                  </a:lnTo>
                  <a:lnTo>
                    <a:pt x="228" y="180"/>
                  </a:lnTo>
                  <a:lnTo>
                    <a:pt x="224" y="194"/>
                  </a:lnTo>
                  <a:lnTo>
                    <a:pt x="218" y="208"/>
                  </a:lnTo>
                  <a:lnTo>
                    <a:pt x="218" y="208"/>
                  </a:lnTo>
                  <a:lnTo>
                    <a:pt x="210" y="222"/>
                  </a:lnTo>
                  <a:lnTo>
                    <a:pt x="202" y="232"/>
                  </a:lnTo>
                  <a:lnTo>
                    <a:pt x="190" y="244"/>
                  </a:lnTo>
                  <a:lnTo>
                    <a:pt x="176" y="256"/>
                  </a:lnTo>
                  <a:lnTo>
                    <a:pt x="160" y="264"/>
                  </a:lnTo>
                  <a:lnTo>
                    <a:pt x="138" y="272"/>
                  </a:lnTo>
                  <a:lnTo>
                    <a:pt x="126" y="274"/>
                  </a:lnTo>
                  <a:lnTo>
                    <a:pt x="114" y="274"/>
                  </a:lnTo>
                  <a:lnTo>
                    <a:pt x="114" y="27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84"/>
            <p:cNvSpPr>
              <a:spLocks/>
            </p:cNvSpPr>
            <p:nvPr/>
          </p:nvSpPr>
          <p:spPr bwMode="auto">
            <a:xfrm>
              <a:off x="3448050" y="6170613"/>
              <a:ext cx="603250" cy="333375"/>
            </a:xfrm>
            <a:custGeom>
              <a:avLst/>
              <a:gdLst>
                <a:gd name="T0" fmla="*/ 140 w 380"/>
                <a:gd name="T1" fmla="*/ 206 h 210"/>
                <a:gd name="T2" fmla="*/ 140 w 380"/>
                <a:gd name="T3" fmla="*/ 206 h 210"/>
                <a:gd name="T4" fmla="*/ 186 w 380"/>
                <a:gd name="T5" fmla="*/ 178 h 210"/>
                <a:gd name="T6" fmla="*/ 186 w 380"/>
                <a:gd name="T7" fmla="*/ 178 h 210"/>
                <a:gd name="T8" fmla="*/ 116 w 380"/>
                <a:gd name="T9" fmla="*/ 66 h 210"/>
                <a:gd name="T10" fmla="*/ 116 w 380"/>
                <a:gd name="T11" fmla="*/ 66 h 210"/>
                <a:gd name="T12" fmla="*/ 108 w 380"/>
                <a:gd name="T13" fmla="*/ 58 h 210"/>
                <a:gd name="T14" fmla="*/ 100 w 380"/>
                <a:gd name="T15" fmla="*/ 50 h 210"/>
                <a:gd name="T16" fmla="*/ 88 w 380"/>
                <a:gd name="T17" fmla="*/ 40 h 210"/>
                <a:gd name="T18" fmla="*/ 72 w 380"/>
                <a:gd name="T19" fmla="*/ 32 h 210"/>
                <a:gd name="T20" fmla="*/ 54 w 380"/>
                <a:gd name="T21" fmla="*/ 24 h 210"/>
                <a:gd name="T22" fmla="*/ 32 w 380"/>
                <a:gd name="T23" fmla="*/ 18 h 210"/>
                <a:gd name="T24" fmla="*/ 6 w 380"/>
                <a:gd name="T25" fmla="*/ 14 h 210"/>
                <a:gd name="T26" fmla="*/ 6 w 380"/>
                <a:gd name="T27" fmla="*/ 14 h 210"/>
                <a:gd name="T28" fmla="*/ 0 w 380"/>
                <a:gd name="T29" fmla="*/ 14 h 210"/>
                <a:gd name="T30" fmla="*/ 2 w 380"/>
                <a:gd name="T31" fmla="*/ 12 h 210"/>
                <a:gd name="T32" fmla="*/ 24 w 380"/>
                <a:gd name="T33" fmla="*/ 10 h 210"/>
                <a:gd name="T34" fmla="*/ 64 w 380"/>
                <a:gd name="T35" fmla="*/ 6 h 210"/>
                <a:gd name="T36" fmla="*/ 116 w 380"/>
                <a:gd name="T37" fmla="*/ 2 h 210"/>
                <a:gd name="T38" fmla="*/ 172 w 380"/>
                <a:gd name="T39" fmla="*/ 0 h 210"/>
                <a:gd name="T40" fmla="*/ 222 w 380"/>
                <a:gd name="T41" fmla="*/ 0 h 210"/>
                <a:gd name="T42" fmla="*/ 244 w 380"/>
                <a:gd name="T43" fmla="*/ 2 h 210"/>
                <a:gd name="T44" fmla="*/ 262 w 380"/>
                <a:gd name="T45" fmla="*/ 4 h 210"/>
                <a:gd name="T46" fmla="*/ 276 w 380"/>
                <a:gd name="T47" fmla="*/ 8 h 210"/>
                <a:gd name="T48" fmla="*/ 284 w 380"/>
                <a:gd name="T49" fmla="*/ 12 h 210"/>
                <a:gd name="T50" fmla="*/ 284 w 380"/>
                <a:gd name="T51" fmla="*/ 12 h 210"/>
                <a:gd name="T52" fmla="*/ 334 w 380"/>
                <a:gd name="T53" fmla="*/ 92 h 210"/>
                <a:gd name="T54" fmla="*/ 334 w 380"/>
                <a:gd name="T55" fmla="*/ 92 h 210"/>
                <a:gd name="T56" fmla="*/ 380 w 380"/>
                <a:gd name="T57" fmla="*/ 66 h 210"/>
                <a:gd name="T58" fmla="*/ 380 w 380"/>
                <a:gd name="T59" fmla="*/ 66 h 210"/>
                <a:gd name="T60" fmla="*/ 308 w 380"/>
                <a:gd name="T61" fmla="*/ 210 h 210"/>
                <a:gd name="T62" fmla="*/ 308 w 380"/>
                <a:gd name="T63" fmla="*/ 210 h 210"/>
                <a:gd name="T64" fmla="*/ 140 w 380"/>
                <a:gd name="T65" fmla="*/ 206 h 210"/>
                <a:gd name="T66" fmla="*/ 140 w 380"/>
                <a:gd name="T67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0" h="210">
                  <a:moveTo>
                    <a:pt x="140" y="206"/>
                  </a:moveTo>
                  <a:lnTo>
                    <a:pt x="140" y="206"/>
                  </a:lnTo>
                  <a:lnTo>
                    <a:pt x="186" y="178"/>
                  </a:lnTo>
                  <a:lnTo>
                    <a:pt x="186" y="178"/>
                  </a:lnTo>
                  <a:lnTo>
                    <a:pt x="116" y="66"/>
                  </a:lnTo>
                  <a:lnTo>
                    <a:pt x="116" y="66"/>
                  </a:lnTo>
                  <a:lnTo>
                    <a:pt x="108" y="58"/>
                  </a:lnTo>
                  <a:lnTo>
                    <a:pt x="100" y="50"/>
                  </a:lnTo>
                  <a:lnTo>
                    <a:pt x="88" y="40"/>
                  </a:lnTo>
                  <a:lnTo>
                    <a:pt x="72" y="32"/>
                  </a:lnTo>
                  <a:lnTo>
                    <a:pt x="54" y="24"/>
                  </a:lnTo>
                  <a:lnTo>
                    <a:pt x="32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4" y="10"/>
                  </a:lnTo>
                  <a:lnTo>
                    <a:pt x="64" y="6"/>
                  </a:lnTo>
                  <a:lnTo>
                    <a:pt x="116" y="2"/>
                  </a:lnTo>
                  <a:lnTo>
                    <a:pt x="172" y="0"/>
                  </a:lnTo>
                  <a:lnTo>
                    <a:pt x="222" y="0"/>
                  </a:lnTo>
                  <a:lnTo>
                    <a:pt x="244" y="2"/>
                  </a:lnTo>
                  <a:lnTo>
                    <a:pt x="262" y="4"/>
                  </a:lnTo>
                  <a:lnTo>
                    <a:pt x="276" y="8"/>
                  </a:lnTo>
                  <a:lnTo>
                    <a:pt x="284" y="12"/>
                  </a:lnTo>
                  <a:lnTo>
                    <a:pt x="284" y="12"/>
                  </a:lnTo>
                  <a:lnTo>
                    <a:pt x="334" y="92"/>
                  </a:lnTo>
                  <a:lnTo>
                    <a:pt x="334" y="92"/>
                  </a:lnTo>
                  <a:lnTo>
                    <a:pt x="380" y="66"/>
                  </a:lnTo>
                  <a:lnTo>
                    <a:pt x="380" y="66"/>
                  </a:lnTo>
                  <a:lnTo>
                    <a:pt x="308" y="210"/>
                  </a:lnTo>
                  <a:lnTo>
                    <a:pt x="308" y="210"/>
                  </a:lnTo>
                  <a:lnTo>
                    <a:pt x="140" y="206"/>
                  </a:lnTo>
                  <a:lnTo>
                    <a:pt x="14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85"/>
            <p:cNvSpPr>
              <a:spLocks/>
            </p:cNvSpPr>
            <p:nvPr/>
          </p:nvSpPr>
          <p:spPr bwMode="auto">
            <a:xfrm>
              <a:off x="3228975" y="6218238"/>
              <a:ext cx="400050" cy="393700"/>
            </a:xfrm>
            <a:custGeom>
              <a:avLst/>
              <a:gdLst>
                <a:gd name="T0" fmla="*/ 0 w 252"/>
                <a:gd name="T1" fmla="*/ 170 h 248"/>
                <a:gd name="T2" fmla="*/ 0 w 252"/>
                <a:gd name="T3" fmla="*/ 170 h 248"/>
                <a:gd name="T4" fmla="*/ 48 w 252"/>
                <a:gd name="T5" fmla="*/ 88 h 248"/>
                <a:gd name="T6" fmla="*/ 96 w 252"/>
                <a:gd name="T7" fmla="*/ 10 h 248"/>
                <a:gd name="T8" fmla="*/ 96 w 252"/>
                <a:gd name="T9" fmla="*/ 10 h 248"/>
                <a:gd name="T10" fmla="*/ 112 w 252"/>
                <a:gd name="T11" fmla="*/ 6 h 248"/>
                <a:gd name="T12" fmla="*/ 126 w 252"/>
                <a:gd name="T13" fmla="*/ 2 h 248"/>
                <a:gd name="T14" fmla="*/ 142 w 252"/>
                <a:gd name="T15" fmla="*/ 0 h 248"/>
                <a:gd name="T16" fmla="*/ 142 w 252"/>
                <a:gd name="T17" fmla="*/ 0 h 248"/>
                <a:gd name="T18" fmla="*/ 158 w 252"/>
                <a:gd name="T19" fmla="*/ 0 h 248"/>
                <a:gd name="T20" fmla="*/ 172 w 252"/>
                <a:gd name="T21" fmla="*/ 2 h 248"/>
                <a:gd name="T22" fmla="*/ 188 w 252"/>
                <a:gd name="T23" fmla="*/ 6 h 248"/>
                <a:gd name="T24" fmla="*/ 204 w 252"/>
                <a:gd name="T25" fmla="*/ 12 h 248"/>
                <a:gd name="T26" fmla="*/ 220 w 252"/>
                <a:gd name="T27" fmla="*/ 22 h 248"/>
                <a:gd name="T28" fmla="*/ 238 w 252"/>
                <a:gd name="T29" fmla="*/ 38 h 248"/>
                <a:gd name="T30" fmla="*/ 246 w 252"/>
                <a:gd name="T31" fmla="*/ 46 h 248"/>
                <a:gd name="T32" fmla="*/ 252 w 252"/>
                <a:gd name="T33" fmla="*/ 56 h 248"/>
                <a:gd name="T34" fmla="*/ 252 w 252"/>
                <a:gd name="T35" fmla="*/ 56 h 248"/>
                <a:gd name="T36" fmla="*/ 154 w 252"/>
                <a:gd name="T37" fmla="*/ 248 h 248"/>
                <a:gd name="T38" fmla="*/ 154 w 252"/>
                <a:gd name="T39" fmla="*/ 248 h 248"/>
                <a:gd name="T40" fmla="*/ 0 w 252"/>
                <a:gd name="T41" fmla="*/ 170 h 248"/>
                <a:gd name="T42" fmla="*/ 0 w 252"/>
                <a:gd name="T43" fmla="*/ 17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248">
                  <a:moveTo>
                    <a:pt x="0" y="170"/>
                  </a:moveTo>
                  <a:lnTo>
                    <a:pt x="0" y="170"/>
                  </a:lnTo>
                  <a:lnTo>
                    <a:pt x="48" y="88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112" y="6"/>
                  </a:lnTo>
                  <a:lnTo>
                    <a:pt x="126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0"/>
                  </a:lnTo>
                  <a:lnTo>
                    <a:pt x="172" y="2"/>
                  </a:lnTo>
                  <a:lnTo>
                    <a:pt x="188" y="6"/>
                  </a:lnTo>
                  <a:lnTo>
                    <a:pt x="204" y="12"/>
                  </a:lnTo>
                  <a:lnTo>
                    <a:pt x="220" y="22"/>
                  </a:lnTo>
                  <a:lnTo>
                    <a:pt x="238" y="38"/>
                  </a:lnTo>
                  <a:lnTo>
                    <a:pt x="246" y="46"/>
                  </a:lnTo>
                  <a:lnTo>
                    <a:pt x="252" y="56"/>
                  </a:lnTo>
                  <a:lnTo>
                    <a:pt x="252" y="56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0" y="170"/>
                  </a:lnTo>
                  <a:lnTo>
                    <a:pt x="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86"/>
            <p:cNvSpPr>
              <a:spLocks/>
            </p:cNvSpPr>
            <p:nvPr/>
          </p:nvSpPr>
          <p:spPr bwMode="auto">
            <a:xfrm>
              <a:off x="3095625" y="6888163"/>
              <a:ext cx="523875" cy="352425"/>
            </a:xfrm>
            <a:custGeom>
              <a:avLst/>
              <a:gdLst>
                <a:gd name="T0" fmla="*/ 330 w 330"/>
                <a:gd name="T1" fmla="*/ 42 h 222"/>
                <a:gd name="T2" fmla="*/ 330 w 330"/>
                <a:gd name="T3" fmla="*/ 42 h 222"/>
                <a:gd name="T4" fmla="*/ 330 w 330"/>
                <a:gd name="T5" fmla="*/ 222 h 222"/>
                <a:gd name="T6" fmla="*/ 330 w 330"/>
                <a:gd name="T7" fmla="*/ 222 h 222"/>
                <a:gd name="T8" fmla="*/ 134 w 330"/>
                <a:gd name="T9" fmla="*/ 222 h 222"/>
                <a:gd name="T10" fmla="*/ 134 w 330"/>
                <a:gd name="T11" fmla="*/ 222 h 222"/>
                <a:gd name="T12" fmla="*/ 132 w 330"/>
                <a:gd name="T13" fmla="*/ 222 h 222"/>
                <a:gd name="T14" fmla="*/ 130 w 330"/>
                <a:gd name="T15" fmla="*/ 220 h 222"/>
                <a:gd name="T16" fmla="*/ 122 w 330"/>
                <a:gd name="T17" fmla="*/ 214 h 222"/>
                <a:gd name="T18" fmla="*/ 110 w 330"/>
                <a:gd name="T19" fmla="*/ 198 h 222"/>
                <a:gd name="T20" fmla="*/ 92 w 330"/>
                <a:gd name="T21" fmla="*/ 174 h 222"/>
                <a:gd name="T22" fmla="*/ 68 w 330"/>
                <a:gd name="T23" fmla="*/ 134 h 222"/>
                <a:gd name="T24" fmla="*/ 38 w 330"/>
                <a:gd name="T25" fmla="*/ 76 h 222"/>
                <a:gd name="T26" fmla="*/ 0 w 330"/>
                <a:gd name="T27" fmla="*/ 0 h 222"/>
                <a:gd name="T28" fmla="*/ 0 w 330"/>
                <a:gd name="T29" fmla="*/ 0 h 222"/>
                <a:gd name="T30" fmla="*/ 4 w 330"/>
                <a:gd name="T31" fmla="*/ 6 h 222"/>
                <a:gd name="T32" fmla="*/ 10 w 330"/>
                <a:gd name="T33" fmla="*/ 12 h 222"/>
                <a:gd name="T34" fmla="*/ 18 w 330"/>
                <a:gd name="T35" fmla="*/ 20 h 222"/>
                <a:gd name="T36" fmla="*/ 32 w 330"/>
                <a:gd name="T37" fmla="*/ 28 h 222"/>
                <a:gd name="T38" fmla="*/ 50 w 330"/>
                <a:gd name="T39" fmla="*/ 34 h 222"/>
                <a:gd name="T40" fmla="*/ 72 w 330"/>
                <a:gd name="T41" fmla="*/ 40 h 222"/>
                <a:gd name="T42" fmla="*/ 102 w 330"/>
                <a:gd name="T43" fmla="*/ 42 h 222"/>
                <a:gd name="T44" fmla="*/ 102 w 330"/>
                <a:gd name="T45" fmla="*/ 42 h 222"/>
                <a:gd name="T46" fmla="*/ 330 w 330"/>
                <a:gd name="T47" fmla="*/ 42 h 222"/>
                <a:gd name="T48" fmla="*/ 330 w 330"/>
                <a:gd name="T49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22">
                  <a:moveTo>
                    <a:pt x="330" y="42"/>
                  </a:moveTo>
                  <a:lnTo>
                    <a:pt x="330" y="42"/>
                  </a:lnTo>
                  <a:lnTo>
                    <a:pt x="330" y="222"/>
                  </a:lnTo>
                  <a:lnTo>
                    <a:pt x="330" y="222"/>
                  </a:lnTo>
                  <a:lnTo>
                    <a:pt x="134" y="222"/>
                  </a:lnTo>
                  <a:lnTo>
                    <a:pt x="134" y="222"/>
                  </a:lnTo>
                  <a:lnTo>
                    <a:pt x="132" y="222"/>
                  </a:lnTo>
                  <a:lnTo>
                    <a:pt x="130" y="220"/>
                  </a:lnTo>
                  <a:lnTo>
                    <a:pt x="122" y="214"/>
                  </a:lnTo>
                  <a:lnTo>
                    <a:pt x="110" y="198"/>
                  </a:lnTo>
                  <a:lnTo>
                    <a:pt x="92" y="174"/>
                  </a:lnTo>
                  <a:lnTo>
                    <a:pt x="68" y="134"/>
                  </a:lnTo>
                  <a:lnTo>
                    <a:pt x="38" y="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10" y="12"/>
                  </a:lnTo>
                  <a:lnTo>
                    <a:pt x="18" y="20"/>
                  </a:lnTo>
                  <a:lnTo>
                    <a:pt x="32" y="28"/>
                  </a:lnTo>
                  <a:lnTo>
                    <a:pt x="50" y="34"/>
                  </a:lnTo>
                  <a:lnTo>
                    <a:pt x="72" y="40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330" y="42"/>
                  </a:lnTo>
                  <a:lnTo>
                    <a:pt x="3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87"/>
            <p:cNvSpPr>
              <a:spLocks/>
            </p:cNvSpPr>
            <p:nvPr/>
          </p:nvSpPr>
          <p:spPr bwMode="auto">
            <a:xfrm>
              <a:off x="3060700" y="6611938"/>
              <a:ext cx="377825" cy="323850"/>
            </a:xfrm>
            <a:custGeom>
              <a:avLst/>
              <a:gdLst>
                <a:gd name="T0" fmla="*/ 0 w 238"/>
                <a:gd name="T1" fmla="*/ 2 h 204"/>
                <a:gd name="T2" fmla="*/ 0 w 238"/>
                <a:gd name="T3" fmla="*/ 2 h 204"/>
                <a:gd name="T4" fmla="*/ 164 w 238"/>
                <a:gd name="T5" fmla="*/ 0 h 204"/>
                <a:gd name="T6" fmla="*/ 164 w 238"/>
                <a:gd name="T7" fmla="*/ 0 h 204"/>
                <a:gd name="T8" fmla="*/ 238 w 238"/>
                <a:gd name="T9" fmla="*/ 144 h 204"/>
                <a:gd name="T10" fmla="*/ 238 w 238"/>
                <a:gd name="T11" fmla="*/ 144 h 204"/>
                <a:gd name="T12" fmla="*/ 196 w 238"/>
                <a:gd name="T13" fmla="*/ 114 h 204"/>
                <a:gd name="T14" fmla="*/ 196 w 238"/>
                <a:gd name="T15" fmla="*/ 114 h 204"/>
                <a:gd name="T16" fmla="*/ 164 w 238"/>
                <a:gd name="T17" fmla="*/ 174 h 204"/>
                <a:gd name="T18" fmla="*/ 164 w 238"/>
                <a:gd name="T19" fmla="*/ 174 h 204"/>
                <a:gd name="T20" fmla="*/ 162 w 238"/>
                <a:gd name="T21" fmla="*/ 178 h 204"/>
                <a:gd name="T22" fmla="*/ 160 w 238"/>
                <a:gd name="T23" fmla="*/ 182 h 204"/>
                <a:gd name="T24" fmla="*/ 160 w 238"/>
                <a:gd name="T25" fmla="*/ 186 h 204"/>
                <a:gd name="T26" fmla="*/ 160 w 238"/>
                <a:gd name="T27" fmla="*/ 192 h 204"/>
                <a:gd name="T28" fmla="*/ 164 w 238"/>
                <a:gd name="T29" fmla="*/ 196 h 204"/>
                <a:gd name="T30" fmla="*/ 172 w 238"/>
                <a:gd name="T31" fmla="*/ 200 h 204"/>
                <a:gd name="T32" fmla="*/ 184 w 238"/>
                <a:gd name="T33" fmla="*/ 204 h 204"/>
                <a:gd name="T34" fmla="*/ 184 w 238"/>
                <a:gd name="T35" fmla="*/ 204 h 204"/>
                <a:gd name="T36" fmla="*/ 112 w 238"/>
                <a:gd name="T37" fmla="*/ 202 h 204"/>
                <a:gd name="T38" fmla="*/ 112 w 238"/>
                <a:gd name="T39" fmla="*/ 202 h 204"/>
                <a:gd name="T40" fmla="*/ 104 w 238"/>
                <a:gd name="T41" fmla="*/ 202 h 204"/>
                <a:gd name="T42" fmla="*/ 88 w 238"/>
                <a:gd name="T43" fmla="*/ 200 h 204"/>
                <a:gd name="T44" fmla="*/ 68 w 238"/>
                <a:gd name="T45" fmla="*/ 192 h 204"/>
                <a:gd name="T46" fmla="*/ 56 w 238"/>
                <a:gd name="T47" fmla="*/ 188 h 204"/>
                <a:gd name="T48" fmla="*/ 46 w 238"/>
                <a:gd name="T49" fmla="*/ 180 h 204"/>
                <a:gd name="T50" fmla="*/ 36 w 238"/>
                <a:gd name="T51" fmla="*/ 172 h 204"/>
                <a:gd name="T52" fmla="*/ 28 w 238"/>
                <a:gd name="T53" fmla="*/ 160 h 204"/>
                <a:gd name="T54" fmla="*/ 24 w 238"/>
                <a:gd name="T55" fmla="*/ 146 h 204"/>
                <a:gd name="T56" fmla="*/ 20 w 238"/>
                <a:gd name="T57" fmla="*/ 130 h 204"/>
                <a:gd name="T58" fmla="*/ 20 w 238"/>
                <a:gd name="T59" fmla="*/ 110 h 204"/>
                <a:gd name="T60" fmla="*/ 26 w 238"/>
                <a:gd name="T61" fmla="*/ 88 h 204"/>
                <a:gd name="T62" fmla="*/ 34 w 238"/>
                <a:gd name="T63" fmla="*/ 60 h 204"/>
                <a:gd name="T64" fmla="*/ 48 w 238"/>
                <a:gd name="T65" fmla="*/ 30 h 204"/>
                <a:gd name="T66" fmla="*/ 48 w 238"/>
                <a:gd name="T67" fmla="*/ 30 h 204"/>
                <a:gd name="T68" fmla="*/ 0 w 238"/>
                <a:gd name="T69" fmla="*/ 2 h 204"/>
                <a:gd name="T70" fmla="*/ 0 w 238"/>
                <a:gd name="T71" fmla="*/ 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8" h="204">
                  <a:moveTo>
                    <a:pt x="0" y="2"/>
                  </a:moveTo>
                  <a:lnTo>
                    <a:pt x="0" y="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196" y="114"/>
                  </a:lnTo>
                  <a:lnTo>
                    <a:pt x="196" y="114"/>
                  </a:lnTo>
                  <a:lnTo>
                    <a:pt x="164" y="174"/>
                  </a:lnTo>
                  <a:lnTo>
                    <a:pt x="164" y="174"/>
                  </a:lnTo>
                  <a:lnTo>
                    <a:pt x="162" y="178"/>
                  </a:lnTo>
                  <a:lnTo>
                    <a:pt x="160" y="182"/>
                  </a:lnTo>
                  <a:lnTo>
                    <a:pt x="160" y="186"/>
                  </a:lnTo>
                  <a:lnTo>
                    <a:pt x="160" y="192"/>
                  </a:lnTo>
                  <a:lnTo>
                    <a:pt x="164" y="196"/>
                  </a:lnTo>
                  <a:lnTo>
                    <a:pt x="172" y="200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12" y="202"/>
                  </a:lnTo>
                  <a:lnTo>
                    <a:pt x="112" y="202"/>
                  </a:lnTo>
                  <a:lnTo>
                    <a:pt x="104" y="202"/>
                  </a:lnTo>
                  <a:lnTo>
                    <a:pt x="88" y="200"/>
                  </a:lnTo>
                  <a:lnTo>
                    <a:pt x="68" y="192"/>
                  </a:lnTo>
                  <a:lnTo>
                    <a:pt x="56" y="188"/>
                  </a:lnTo>
                  <a:lnTo>
                    <a:pt x="46" y="180"/>
                  </a:lnTo>
                  <a:lnTo>
                    <a:pt x="36" y="172"/>
                  </a:lnTo>
                  <a:lnTo>
                    <a:pt x="28" y="160"/>
                  </a:lnTo>
                  <a:lnTo>
                    <a:pt x="24" y="146"/>
                  </a:lnTo>
                  <a:lnTo>
                    <a:pt x="20" y="130"/>
                  </a:lnTo>
                  <a:lnTo>
                    <a:pt x="20" y="110"/>
                  </a:lnTo>
                  <a:lnTo>
                    <a:pt x="26" y="88"/>
                  </a:lnTo>
                  <a:lnTo>
                    <a:pt x="34" y="6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50826" y="2951610"/>
            <a:ext cx="726626" cy="643059"/>
            <a:chOff x="5174638" y="2992104"/>
            <a:chExt cx="726626" cy="643059"/>
          </a:xfrm>
        </p:grpSpPr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5174638" y="2992104"/>
              <a:ext cx="610212" cy="546538"/>
            </a:xfrm>
            <a:custGeom>
              <a:avLst/>
              <a:gdLst>
                <a:gd name="T0" fmla="*/ 696 w 1151"/>
                <a:gd name="T1" fmla="*/ 86 h 1031"/>
                <a:gd name="T2" fmla="*/ 684 w 1151"/>
                <a:gd name="T3" fmla="*/ 66 h 1031"/>
                <a:gd name="T4" fmla="*/ 655 w 1151"/>
                <a:gd name="T5" fmla="*/ 33 h 1031"/>
                <a:gd name="T6" fmla="*/ 624 w 1151"/>
                <a:gd name="T7" fmla="*/ 12 h 1031"/>
                <a:gd name="T8" fmla="*/ 593 w 1151"/>
                <a:gd name="T9" fmla="*/ 2 h 1031"/>
                <a:gd name="T10" fmla="*/ 560 w 1151"/>
                <a:gd name="T11" fmla="*/ 2 h 1031"/>
                <a:gd name="T12" fmla="*/ 526 w 1151"/>
                <a:gd name="T13" fmla="*/ 12 h 1031"/>
                <a:gd name="T14" fmla="*/ 495 w 1151"/>
                <a:gd name="T15" fmla="*/ 33 h 1031"/>
                <a:gd name="T16" fmla="*/ 468 w 1151"/>
                <a:gd name="T17" fmla="*/ 66 h 1031"/>
                <a:gd name="T18" fmla="*/ 27 w 1151"/>
                <a:gd name="T19" fmla="*/ 823 h 1031"/>
                <a:gd name="T20" fmla="*/ 17 w 1151"/>
                <a:gd name="T21" fmla="*/ 844 h 1031"/>
                <a:gd name="T22" fmla="*/ 2 w 1151"/>
                <a:gd name="T23" fmla="*/ 885 h 1031"/>
                <a:gd name="T24" fmla="*/ 0 w 1151"/>
                <a:gd name="T25" fmla="*/ 922 h 1031"/>
                <a:gd name="T26" fmla="*/ 5 w 1151"/>
                <a:gd name="T27" fmla="*/ 955 h 1031"/>
                <a:gd name="T28" fmla="*/ 21 w 1151"/>
                <a:gd name="T29" fmla="*/ 982 h 1031"/>
                <a:gd name="T30" fmla="*/ 46 w 1151"/>
                <a:gd name="T31" fmla="*/ 1005 h 1031"/>
                <a:gd name="T32" fmla="*/ 81 w 1151"/>
                <a:gd name="T33" fmla="*/ 1021 h 1031"/>
                <a:gd name="T34" fmla="*/ 122 w 1151"/>
                <a:gd name="T35" fmla="*/ 1029 h 1031"/>
                <a:gd name="T36" fmla="*/ 1003 w 1151"/>
                <a:gd name="T37" fmla="*/ 1031 h 1031"/>
                <a:gd name="T38" fmla="*/ 1026 w 1151"/>
                <a:gd name="T39" fmla="*/ 1029 h 1031"/>
                <a:gd name="T40" fmla="*/ 1069 w 1151"/>
                <a:gd name="T41" fmla="*/ 1021 h 1031"/>
                <a:gd name="T42" fmla="*/ 1102 w 1151"/>
                <a:gd name="T43" fmla="*/ 1005 h 1031"/>
                <a:gd name="T44" fmla="*/ 1127 w 1151"/>
                <a:gd name="T45" fmla="*/ 982 h 1031"/>
                <a:gd name="T46" fmla="*/ 1145 w 1151"/>
                <a:gd name="T47" fmla="*/ 955 h 1031"/>
                <a:gd name="T48" fmla="*/ 1151 w 1151"/>
                <a:gd name="T49" fmla="*/ 922 h 1031"/>
                <a:gd name="T50" fmla="*/ 1147 w 1151"/>
                <a:gd name="T51" fmla="*/ 883 h 1031"/>
                <a:gd name="T52" fmla="*/ 1133 w 1151"/>
                <a:gd name="T53" fmla="*/ 844 h 1031"/>
                <a:gd name="T54" fmla="*/ 1123 w 1151"/>
                <a:gd name="T55" fmla="*/ 823 h 1031"/>
                <a:gd name="T56" fmla="*/ 579 w 1151"/>
                <a:gd name="T57" fmla="*/ 900 h 1031"/>
                <a:gd name="T58" fmla="*/ 552 w 1151"/>
                <a:gd name="T59" fmla="*/ 894 h 1031"/>
                <a:gd name="T60" fmla="*/ 526 w 1151"/>
                <a:gd name="T61" fmla="*/ 879 h 1031"/>
                <a:gd name="T62" fmla="*/ 511 w 1151"/>
                <a:gd name="T63" fmla="*/ 856 h 1031"/>
                <a:gd name="T64" fmla="*/ 505 w 1151"/>
                <a:gd name="T65" fmla="*/ 826 h 1031"/>
                <a:gd name="T66" fmla="*/ 507 w 1151"/>
                <a:gd name="T67" fmla="*/ 813 h 1031"/>
                <a:gd name="T68" fmla="*/ 519 w 1151"/>
                <a:gd name="T69" fmla="*/ 786 h 1031"/>
                <a:gd name="T70" fmla="*/ 538 w 1151"/>
                <a:gd name="T71" fmla="*/ 766 h 1031"/>
                <a:gd name="T72" fmla="*/ 565 w 1151"/>
                <a:gd name="T73" fmla="*/ 754 h 1031"/>
                <a:gd name="T74" fmla="*/ 579 w 1151"/>
                <a:gd name="T75" fmla="*/ 753 h 1031"/>
                <a:gd name="T76" fmla="*/ 608 w 1151"/>
                <a:gd name="T77" fmla="*/ 758 h 1031"/>
                <a:gd name="T78" fmla="*/ 631 w 1151"/>
                <a:gd name="T79" fmla="*/ 774 h 1031"/>
                <a:gd name="T80" fmla="*/ 647 w 1151"/>
                <a:gd name="T81" fmla="*/ 799 h 1031"/>
                <a:gd name="T82" fmla="*/ 653 w 1151"/>
                <a:gd name="T83" fmla="*/ 826 h 1031"/>
                <a:gd name="T84" fmla="*/ 651 w 1151"/>
                <a:gd name="T85" fmla="*/ 842 h 1031"/>
                <a:gd name="T86" fmla="*/ 641 w 1151"/>
                <a:gd name="T87" fmla="*/ 869 h 1031"/>
                <a:gd name="T88" fmla="*/ 622 w 1151"/>
                <a:gd name="T89" fmla="*/ 889 h 1031"/>
                <a:gd name="T90" fmla="*/ 595 w 1151"/>
                <a:gd name="T91" fmla="*/ 898 h 1031"/>
                <a:gd name="T92" fmla="*/ 579 w 1151"/>
                <a:gd name="T93" fmla="*/ 900 h 1031"/>
                <a:gd name="T94" fmla="*/ 526 w 1151"/>
                <a:gd name="T95" fmla="*/ 708 h 1031"/>
                <a:gd name="T96" fmla="*/ 666 w 1151"/>
                <a:gd name="T97" fmla="*/ 282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1" h="1031">
                  <a:moveTo>
                    <a:pt x="1123" y="823"/>
                  </a:moveTo>
                  <a:lnTo>
                    <a:pt x="696" y="86"/>
                  </a:lnTo>
                  <a:lnTo>
                    <a:pt x="696" y="86"/>
                  </a:lnTo>
                  <a:lnTo>
                    <a:pt x="684" y="66"/>
                  </a:lnTo>
                  <a:lnTo>
                    <a:pt x="670" y="49"/>
                  </a:lnTo>
                  <a:lnTo>
                    <a:pt x="655" y="33"/>
                  </a:lnTo>
                  <a:lnTo>
                    <a:pt x="639" y="22"/>
                  </a:lnTo>
                  <a:lnTo>
                    <a:pt x="624" y="12"/>
                  </a:lnTo>
                  <a:lnTo>
                    <a:pt x="608" y="6"/>
                  </a:lnTo>
                  <a:lnTo>
                    <a:pt x="593" y="2"/>
                  </a:lnTo>
                  <a:lnTo>
                    <a:pt x="575" y="0"/>
                  </a:lnTo>
                  <a:lnTo>
                    <a:pt x="560" y="2"/>
                  </a:lnTo>
                  <a:lnTo>
                    <a:pt x="544" y="6"/>
                  </a:lnTo>
                  <a:lnTo>
                    <a:pt x="526" y="12"/>
                  </a:lnTo>
                  <a:lnTo>
                    <a:pt x="511" y="22"/>
                  </a:lnTo>
                  <a:lnTo>
                    <a:pt x="495" y="33"/>
                  </a:lnTo>
                  <a:lnTo>
                    <a:pt x="482" y="49"/>
                  </a:lnTo>
                  <a:lnTo>
                    <a:pt x="468" y="66"/>
                  </a:lnTo>
                  <a:lnTo>
                    <a:pt x="455" y="86"/>
                  </a:lnTo>
                  <a:lnTo>
                    <a:pt x="27" y="823"/>
                  </a:lnTo>
                  <a:lnTo>
                    <a:pt x="27" y="823"/>
                  </a:lnTo>
                  <a:lnTo>
                    <a:pt x="17" y="844"/>
                  </a:lnTo>
                  <a:lnTo>
                    <a:pt x="7" y="863"/>
                  </a:lnTo>
                  <a:lnTo>
                    <a:pt x="2" y="885"/>
                  </a:lnTo>
                  <a:lnTo>
                    <a:pt x="0" y="902"/>
                  </a:lnTo>
                  <a:lnTo>
                    <a:pt x="0" y="922"/>
                  </a:lnTo>
                  <a:lnTo>
                    <a:pt x="2" y="939"/>
                  </a:lnTo>
                  <a:lnTo>
                    <a:pt x="5" y="955"/>
                  </a:lnTo>
                  <a:lnTo>
                    <a:pt x="13" y="968"/>
                  </a:lnTo>
                  <a:lnTo>
                    <a:pt x="21" y="982"/>
                  </a:lnTo>
                  <a:lnTo>
                    <a:pt x="33" y="994"/>
                  </a:lnTo>
                  <a:lnTo>
                    <a:pt x="46" y="1005"/>
                  </a:lnTo>
                  <a:lnTo>
                    <a:pt x="64" y="1013"/>
                  </a:lnTo>
                  <a:lnTo>
                    <a:pt x="81" y="1021"/>
                  </a:lnTo>
                  <a:lnTo>
                    <a:pt x="101" y="1027"/>
                  </a:lnTo>
                  <a:lnTo>
                    <a:pt x="122" y="1029"/>
                  </a:lnTo>
                  <a:lnTo>
                    <a:pt x="147" y="1031"/>
                  </a:lnTo>
                  <a:lnTo>
                    <a:pt x="1003" y="1031"/>
                  </a:lnTo>
                  <a:lnTo>
                    <a:pt x="1003" y="1031"/>
                  </a:lnTo>
                  <a:lnTo>
                    <a:pt x="1026" y="1029"/>
                  </a:lnTo>
                  <a:lnTo>
                    <a:pt x="1049" y="1027"/>
                  </a:lnTo>
                  <a:lnTo>
                    <a:pt x="1069" y="1021"/>
                  </a:lnTo>
                  <a:lnTo>
                    <a:pt x="1086" y="1013"/>
                  </a:lnTo>
                  <a:lnTo>
                    <a:pt x="1102" y="1005"/>
                  </a:lnTo>
                  <a:lnTo>
                    <a:pt x="1116" y="994"/>
                  </a:lnTo>
                  <a:lnTo>
                    <a:pt x="1127" y="982"/>
                  </a:lnTo>
                  <a:lnTo>
                    <a:pt x="1137" y="968"/>
                  </a:lnTo>
                  <a:lnTo>
                    <a:pt x="1145" y="955"/>
                  </a:lnTo>
                  <a:lnTo>
                    <a:pt x="1149" y="937"/>
                  </a:lnTo>
                  <a:lnTo>
                    <a:pt x="1151" y="922"/>
                  </a:lnTo>
                  <a:lnTo>
                    <a:pt x="1151" y="902"/>
                  </a:lnTo>
                  <a:lnTo>
                    <a:pt x="1147" y="883"/>
                  </a:lnTo>
                  <a:lnTo>
                    <a:pt x="1143" y="863"/>
                  </a:lnTo>
                  <a:lnTo>
                    <a:pt x="1133" y="844"/>
                  </a:lnTo>
                  <a:lnTo>
                    <a:pt x="1123" y="823"/>
                  </a:lnTo>
                  <a:lnTo>
                    <a:pt x="1123" y="823"/>
                  </a:lnTo>
                  <a:close/>
                  <a:moveTo>
                    <a:pt x="579" y="900"/>
                  </a:moveTo>
                  <a:lnTo>
                    <a:pt x="579" y="900"/>
                  </a:lnTo>
                  <a:lnTo>
                    <a:pt x="565" y="898"/>
                  </a:lnTo>
                  <a:lnTo>
                    <a:pt x="552" y="894"/>
                  </a:lnTo>
                  <a:lnTo>
                    <a:pt x="538" y="889"/>
                  </a:lnTo>
                  <a:lnTo>
                    <a:pt x="526" y="879"/>
                  </a:lnTo>
                  <a:lnTo>
                    <a:pt x="519" y="869"/>
                  </a:lnTo>
                  <a:lnTo>
                    <a:pt x="511" y="856"/>
                  </a:lnTo>
                  <a:lnTo>
                    <a:pt x="507" y="842"/>
                  </a:lnTo>
                  <a:lnTo>
                    <a:pt x="505" y="826"/>
                  </a:lnTo>
                  <a:lnTo>
                    <a:pt x="505" y="826"/>
                  </a:lnTo>
                  <a:lnTo>
                    <a:pt x="507" y="813"/>
                  </a:lnTo>
                  <a:lnTo>
                    <a:pt x="511" y="799"/>
                  </a:lnTo>
                  <a:lnTo>
                    <a:pt x="519" y="786"/>
                  </a:lnTo>
                  <a:lnTo>
                    <a:pt x="526" y="774"/>
                  </a:lnTo>
                  <a:lnTo>
                    <a:pt x="538" y="766"/>
                  </a:lnTo>
                  <a:lnTo>
                    <a:pt x="552" y="758"/>
                  </a:lnTo>
                  <a:lnTo>
                    <a:pt x="565" y="754"/>
                  </a:lnTo>
                  <a:lnTo>
                    <a:pt x="579" y="753"/>
                  </a:lnTo>
                  <a:lnTo>
                    <a:pt x="579" y="753"/>
                  </a:lnTo>
                  <a:lnTo>
                    <a:pt x="595" y="754"/>
                  </a:lnTo>
                  <a:lnTo>
                    <a:pt x="608" y="758"/>
                  </a:lnTo>
                  <a:lnTo>
                    <a:pt x="622" y="766"/>
                  </a:lnTo>
                  <a:lnTo>
                    <a:pt x="631" y="774"/>
                  </a:lnTo>
                  <a:lnTo>
                    <a:pt x="641" y="786"/>
                  </a:lnTo>
                  <a:lnTo>
                    <a:pt x="647" y="799"/>
                  </a:lnTo>
                  <a:lnTo>
                    <a:pt x="651" y="813"/>
                  </a:lnTo>
                  <a:lnTo>
                    <a:pt x="653" y="826"/>
                  </a:lnTo>
                  <a:lnTo>
                    <a:pt x="653" y="826"/>
                  </a:lnTo>
                  <a:lnTo>
                    <a:pt x="651" y="842"/>
                  </a:lnTo>
                  <a:lnTo>
                    <a:pt x="647" y="856"/>
                  </a:lnTo>
                  <a:lnTo>
                    <a:pt x="641" y="869"/>
                  </a:lnTo>
                  <a:lnTo>
                    <a:pt x="631" y="879"/>
                  </a:lnTo>
                  <a:lnTo>
                    <a:pt x="622" y="889"/>
                  </a:lnTo>
                  <a:lnTo>
                    <a:pt x="608" y="894"/>
                  </a:lnTo>
                  <a:lnTo>
                    <a:pt x="595" y="898"/>
                  </a:lnTo>
                  <a:lnTo>
                    <a:pt x="579" y="900"/>
                  </a:lnTo>
                  <a:lnTo>
                    <a:pt x="579" y="900"/>
                  </a:lnTo>
                  <a:close/>
                  <a:moveTo>
                    <a:pt x="631" y="708"/>
                  </a:moveTo>
                  <a:lnTo>
                    <a:pt x="526" y="708"/>
                  </a:lnTo>
                  <a:lnTo>
                    <a:pt x="491" y="282"/>
                  </a:lnTo>
                  <a:lnTo>
                    <a:pt x="666" y="282"/>
                  </a:lnTo>
                  <a:lnTo>
                    <a:pt x="631" y="7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5580112" y="3314011"/>
              <a:ext cx="321152" cy="321152"/>
            </a:xfrm>
            <a:custGeom>
              <a:avLst/>
              <a:gdLst>
                <a:gd name="T0" fmla="*/ 824 w 956"/>
                <a:gd name="T1" fmla="*/ 370 h 958"/>
                <a:gd name="T2" fmla="*/ 790 w 956"/>
                <a:gd name="T3" fmla="*/ 343 h 958"/>
                <a:gd name="T4" fmla="*/ 813 w 956"/>
                <a:gd name="T5" fmla="*/ 296 h 958"/>
                <a:gd name="T6" fmla="*/ 891 w 956"/>
                <a:gd name="T7" fmla="*/ 214 h 958"/>
                <a:gd name="T8" fmla="*/ 740 w 956"/>
                <a:gd name="T9" fmla="*/ 67 h 958"/>
                <a:gd name="T10" fmla="*/ 645 w 956"/>
                <a:gd name="T11" fmla="*/ 156 h 958"/>
                <a:gd name="T12" fmla="*/ 603 w 956"/>
                <a:gd name="T13" fmla="*/ 164 h 958"/>
                <a:gd name="T14" fmla="*/ 586 w 956"/>
                <a:gd name="T15" fmla="*/ 112 h 958"/>
                <a:gd name="T16" fmla="*/ 582 w 956"/>
                <a:gd name="T17" fmla="*/ 0 h 958"/>
                <a:gd name="T18" fmla="*/ 372 w 956"/>
                <a:gd name="T19" fmla="*/ 2 h 958"/>
                <a:gd name="T20" fmla="*/ 368 w 956"/>
                <a:gd name="T21" fmla="*/ 133 h 958"/>
                <a:gd name="T22" fmla="*/ 343 w 956"/>
                <a:gd name="T23" fmla="*/ 168 h 958"/>
                <a:gd name="T24" fmla="*/ 296 w 956"/>
                <a:gd name="T25" fmla="*/ 145 h 958"/>
                <a:gd name="T26" fmla="*/ 213 w 956"/>
                <a:gd name="T27" fmla="*/ 67 h 958"/>
                <a:gd name="T28" fmla="*/ 64 w 956"/>
                <a:gd name="T29" fmla="*/ 217 h 958"/>
                <a:gd name="T30" fmla="*/ 156 w 956"/>
                <a:gd name="T31" fmla="*/ 311 h 958"/>
                <a:gd name="T32" fmla="*/ 162 w 956"/>
                <a:gd name="T33" fmla="*/ 355 h 958"/>
                <a:gd name="T34" fmla="*/ 112 w 956"/>
                <a:gd name="T35" fmla="*/ 372 h 958"/>
                <a:gd name="T36" fmla="*/ 0 w 956"/>
                <a:gd name="T37" fmla="*/ 374 h 958"/>
                <a:gd name="T38" fmla="*/ 0 w 956"/>
                <a:gd name="T39" fmla="*/ 586 h 958"/>
                <a:gd name="T40" fmla="*/ 131 w 956"/>
                <a:gd name="T41" fmla="*/ 588 h 958"/>
                <a:gd name="T42" fmla="*/ 166 w 956"/>
                <a:gd name="T43" fmla="*/ 615 h 958"/>
                <a:gd name="T44" fmla="*/ 143 w 956"/>
                <a:gd name="T45" fmla="*/ 662 h 958"/>
                <a:gd name="T46" fmla="*/ 66 w 956"/>
                <a:gd name="T47" fmla="*/ 744 h 958"/>
                <a:gd name="T48" fmla="*/ 215 w 956"/>
                <a:gd name="T49" fmla="*/ 893 h 958"/>
                <a:gd name="T50" fmla="*/ 311 w 956"/>
                <a:gd name="T51" fmla="*/ 802 h 958"/>
                <a:gd name="T52" fmla="*/ 353 w 956"/>
                <a:gd name="T53" fmla="*/ 796 h 958"/>
                <a:gd name="T54" fmla="*/ 370 w 956"/>
                <a:gd name="T55" fmla="*/ 846 h 958"/>
                <a:gd name="T56" fmla="*/ 374 w 956"/>
                <a:gd name="T57" fmla="*/ 958 h 958"/>
                <a:gd name="T58" fmla="*/ 584 w 956"/>
                <a:gd name="T59" fmla="*/ 956 h 958"/>
                <a:gd name="T60" fmla="*/ 588 w 956"/>
                <a:gd name="T61" fmla="*/ 826 h 958"/>
                <a:gd name="T62" fmla="*/ 613 w 956"/>
                <a:gd name="T63" fmla="*/ 790 h 958"/>
                <a:gd name="T64" fmla="*/ 660 w 956"/>
                <a:gd name="T65" fmla="*/ 815 h 958"/>
                <a:gd name="T66" fmla="*/ 742 w 956"/>
                <a:gd name="T67" fmla="*/ 891 h 958"/>
                <a:gd name="T68" fmla="*/ 891 w 956"/>
                <a:gd name="T69" fmla="*/ 742 h 958"/>
                <a:gd name="T70" fmla="*/ 800 w 956"/>
                <a:gd name="T71" fmla="*/ 647 h 958"/>
                <a:gd name="T72" fmla="*/ 794 w 956"/>
                <a:gd name="T73" fmla="*/ 605 h 958"/>
                <a:gd name="T74" fmla="*/ 844 w 956"/>
                <a:gd name="T75" fmla="*/ 588 h 958"/>
                <a:gd name="T76" fmla="*/ 956 w 956"/>
                <a:gd name="T77" fmla="*/ 584 h 958"/>
                <a:gd name="T78" fmla="*/ 956 w 956"/>
                <a:gd name="T79" fmla="*/ 372 h 958"/>
                <a:gd name="T80" fmla="*/ 469 w 956"/>
                <a:gd name="T81" fmla="*/ 636 h 958"/>
                <a:gd name="T82" fmla="*/ 395 w 956"/>
                <a:gd name="T83" fmla="*/ 609 h 958"/>
                <a:gd name="T84" fmla="*/ 343 w 956"/>
                <a:gd name="T85" fmla="*/ 553 h 958"/>
                <a:gd name="T86" fmla="*/ 324 w 956"/>
                <a:gd name="T87" fmla="*/ 475 h 958"/>
                <a:gd name="T88" fmla="*/ 338 w 956"/>
                <a:gd name="T89" fmla="*/ 414 h 958"/>
                <a:gd name="T90" fmla="*/ 383 w 956"/>
                <a:gd name="T91" fmla="*/ 351 h 958"/>
                <a:gd name="T92" fmla="*/ 452 w 956"/>
                <a:gd name="T93" fmla="*/ 319 h 958"/>
                <a:gd name="T94" fmla="*/ 517 w 956"/>
                <a:gd name="T95" fmla="*/ 319 h 958"/>
                <a:gd name="T96" fmla="*/ 588 w 956"/>
                <a:gd name="T97" fmla="*/ 351 h 958"/>
                <a:gd name="T98" fmla="*/ 634 w 956"/>
                <a:gd name="T99" fmla="*/ 414 h 958"/>
                <a:gd name="T100" fmla="*/ 647 w 956"/>
                <a:gd name="T101" fmla="*/ 475 h 958"/>
                <a:gd name="T102" fmla="*/ 626 w 956"/>
                <a:gd name="T103" fmla="*/ 553 h 958"/>
                <a:gd name="T104" fmla="*/ 574 w 956"/>
                <a:gd name="T105" fmla="*/ 609 h 958"/>
                <a:gd name="T106" fmla="*/ 502 w 956"/>
                <a:gd name="T107" fmla="*/ 636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6" h="958">
                  <a:moveTo>
                    <a:pt x="954" y="372"/>
                  </a:moveTo>
                  <a:lnTo>
                    <a:pt x="954" y="372"/>
                  </a:lnTo>
                  <a:lnTo>
                    <a:pt x="844" y="372"/>
                  </a:lnTo>
                  <a:lnTo>
                    <a:pt x="844" y="372"/>
                  </a:lnTo>
                  <a:lnTo>
                    <a:pt x="824" y="370"/>
                  </a:lnTo>
                  <a:lnTo>
                    <a:pt x="809" y="366"/>
                  </a:lnTo>
                  <a:lnTo>
                    <a:pt x="798" y="359"/>
                  </a:lnTo>
                  <a:lnTo>
                    <a:pt x="794" y="355"/>
                  </a:lnTo>
                  <a:lnTo>
                    <a:pt x="792" y="349"/>
                  </a:lnTo>
                  <a:lnTo>
                    <a:pt x="790" y="343"/>
                  </a:lnTo>
                  <a:lnTo>
                    <a:pt x="790" y="338"/>
                  </a:lnTo>
                  <a:lnTo>
                    <a:pt x="792" y="326"/>
                  </a:lnTo>
                  <a:lnTo>
                    <a:pt x="800" y="311"/>
                  </a:lnTo>
                  <a:lnTo>
                    <a:pt x="813" y="296"/>
                  </a:lnTo>
                  <a:lnTo>
                    <a:pt x="813" y="296"/>
                  </a:lnTo>
                  <a:lnTo>
                    <a:pt x="891" y="219"/>
                  </a:lnTo>
                  <a:lnTo>
                    <a:pt x="891" y="219"/>
                  </a:lnTo>
                  <a:lnTo>
                    <a:pt x="891" y="217"/>
                  </a:lnTo>
                  <a:lnTo>
                    <a:pt x="891" y="214"/>
                  </a:lnTo>
                  <a:lnTo>
                    <a:pt x="891" y="214"/>
                  </a:lnTo>
                  <a:lnTo>
                    <a:pt x="817" y="141"/>
                  </a:lnTo>
                  <a:lnTo>
                    <a:pt x="817" y="141"/>
                  </a:lnTo>
                  <a:lnTo>
                    <a:pt x="742" y="67"/>
                  </a:lnTo>
                  <a:lnTo>
                    <a:pt x="742" y="67"/>
                  </a:lnTo>
                  <a:lnTo>
                    <a:pt x="740" y="67"/>
                  </a:lnTo>
                  <a:lnTo>
                    <a:pt x="739" y="67"/>
                  </a:lnTo>
                  <a:lnTo>
                    <a:pt x="739" y="67"/>
                  </a:lnTo>
                  <a:lnTo>
                    <a:pt x="660" y="145"/>
                  </a:lnTo>
                  <a:lnTo>
                    <a:pt x="660" y="145"/>
                  </a:lnTo>
                  <a:lnTo>
                    <a:pt x="645" y="156"/>
                  </a:lnTo>
                  <a:lnTo>
                    <a:pt x="632" y="164"/>
                  </a:lnTo>
                  <a:lnTo>
                    <a:pt x="618" y="168"/>
                  </a:lnTo>
                  <a:lnTo>
                    <a:pt x="613" y="168"/>
                  </a:lnTo>
                  <a:lnTo>
                    <a:pt x="609" y="166"/>
                  </a:lnTo>
                  <a:lnTo>
                    <a:pt x="603" y="164"/>
                  </a:lnTo>
                  <a:lnTo>
                    <a:pt x="599" y="160"/>
                  </a:lnTo>
                  <a:lnTo>
                    <a:pt x="592" y="149"/>
                  </a:lnTo>
                  <a:lnTo>
                    <a:pt x="588" y="133"/>
                  </a:lnTo>
                  <a:lnTo>
                    <a:pt x="586" y="112"/>
                  </a:lnTo>
                  <a:lnTo>
                    <a:pt x="586" y="112"/>
                  </a:lnTo>
                  <a:lnTo>
                    <a:pt x="586" y="4"/>
                  </a:lnTo>
                  <a:lnTo>
                    <a:pt x="586" y="4"/>
                  </a:lnTo>
                  <a:lnTo>
                    <a:pt x="584" y="2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2" y="2"/>
                  </a:lnTo>
                  <a:lnTo>
                    <a:pt x="370" y="4"/>
                  </a:lnTo>
                  <a:lnTo>
                    <a:pt x="370" y="4"/>
                  </a:lnTo>
                  <a:lnTo>
                    <a:pt x="370" y="112"/>
                  </a:lnTo>
                  <a:lnTo>
                    <a:pt x="370" y="112"/>
                  </a:lnTo>
                  <a:lnTo>
                    <a:pt x="368" y="133"/>
                  </a:lnTo>
                  <a:lnTo>
                    <a:pt x="364" y="149"/>
                  </a:lnTo>
                  <a:lnTo>
                    <a:pt x="357" y="160"/>
                  </a:lnTo>
                  <a:lnTo>
                    <a:pt x="353" y="164"/>
                  </a:lnTo>
                  <a:lnTo>
                    <a:pt x="349" y="166"/>
                  </a:lnTo>
                  <a:lnTo>
                    <a:pt x="343" y="168"/>
                  </a:lnTo>
                  <a:lnTo>
                    <a:pt x="338" y="168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215" y="67"/>
                  </a:lnTo>
                  <a:lnTo>
                    <a:pt x="213" y="67"/>
                  </a:lnTo>
                  <a:lnTo>
                    <a:pt x="213" y="67"/>
                  </a:lnTo>
                  <a:lnTo>
                    <a:pt x="139" y="141"/>
                  </a:lnTo>
                  <a:lnTo>
                    <a:pt x="139" y="141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4" y="217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143" y="296"/>
                  </a:lnTo>
                  <a:lnTo>
                    <a:pt x="143" y="296"/>
                  </a:lnTo>
                  <a:lnTo>
                    <a:pt x="156" y="311"/>
                  </a:lnTo>
                  <a:lnTo>
                    <a:pt x="164" y="326"/>
                  </a:lnTo>
                  <a:lnTo>
                    <a:pt x="166" y="338"/>
                  </a:lnTo>
                  <a:lnTo>
                    <a:pt x="166" y="343"/>
                  </a:lnTo>
                  <a:lnTo>
                    <a:pt x="164" y="349"/>
                  </a:lnTo>
                  <a:lnTo>
                    <a:pt x="162" y="355"/>
                  </a:lnTo>
                  <a:lnTo>
                    <a:pt x="158" y="359"/>
                  </a:lnTo>
                  <a:lnTo>
                    <a:pt x="147" y="366"/>
                  </a:lnTo>
                  <a:lnTo>
                    <a:pt x="131" y="370"/>
                  </a:lnTo>
                  <a:lnTo>
                    <a:pt x="112" y="372"/>
                  </a:lnTo>
                  <a:lnTo>
                    <a:pt x="112" y="372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479"/>
                  </a:lnTo>
                  <a:lnTo>
                    <a:pt x="0" y="479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112" y="588"/>
                  </a:lnTo>
                  <a:lnTo>
                    <a:pt x="112" y="588"/>
                  </a:lnTo>
                  <a:lnTo>
                    <a:pt x="131" y="588"/>
                  </a:lnTo>
                  <a:lnTo>
                    <a:pt x="147" y="594"/>
                  </a:lnTo>
                  <a:lnTo>
                    <a:pt x="158" y="599"/>
                  </a:lnTo>
                  <a:lnTo>
                    <a:pt x="162" y="605"/>
                  </a:lnTo>
                  <a:lnTo>
                    <a:pt x="164" y="609"/>
                  </a:lnTo>
                  <a:lnTo>
                    <a:pt x="166" y="615"/>
                  </a:lnTo>
                  <a:lnTo>
                    <a:pt x="166" y="620"/>
                  </a:lnTo>
                  <a:lnTo>
                    <a:pt x="164" y="634"/>
                  </a:lnTo>
                  <a:lnTo>
                    <a:pt x="156" y="647"/>
                  </a:lnTo>
                  <a:lnTo>
                    <a:pt x="143" y="662"/>
                  </a:lnTo>
                  <a:lnTo>
                    <a:pt x="143" y="662"/>
                  </a:lnTo>
                  <a:lnTo>
                    <a:pt x="66" y="739"/>
                  </a:lnTo>
                  <a:lnTo>
                    <a:pt x="66" y="739"/>
                  </a:lnTo>
                  <a:lnTo>
                    <a:pt x="64" y="742"/>
                  </a:lnTo>
                  <a:lnTo>
                    <a:pt x="66" y="744"/>
                  </a:lnTo>
                  <a:lnTo>
                    <a:pt x="66" y="744"/>
                  </a:lnTo>
                  <a:lnTo>
                    <a:pt x="139" y="819"/>
                  </a:lnTo>
                  <a:lnTo>
                    <a:pt x="139" y="819"/>
                  </a:lnTo>
                  <a:lnTo>
                    <a:pt x="213" y="891"/>
                  </a:lnTo>
                  <a:lnTo>
                    <a:pt x="213" y="891"/>
                  </a:lnTo>
                  <a:lnTo>
                    <a:pt x="215" y="893"/>
                  </a:lnTo>
                  <a:lnTo>
                    <a:pt x="217" y="891"/>
                  </a:lnTo>
                  <a:lnTo>
                    <a:pt x="217" y="891"/>
                  </a:lnTo>
                  <a:lnTo>
                    <a:pt x="296" y="815"/>
                  </a:lnTo>
                  <a:lnTo>
                    <a:pt x="296" y="815"/>
                  </a:lnTo>
                  <a:lnTo>
                    <a:pt x="311" y="802"/>
                  </a:lnTo>
                  <a:lnTo>
                    <a:pt x="324" y="794"/>
                  </a:lnTo>
                  <a:lnTo>
                    <a:pt x="338" y="790"/>
                  </a:lnTo>
                  <a:lnTo>
                    <a:pt x="343" y="790"/>
                  </a:lnTo>
                  <a:lnTo>
                    <a:pt x="349" y="792"/>
                  </a:lnTo>
                  <a:lnTo>
                    <a:pt x="353" y="796"/>
                  </a:lnTo>
                  <a:lnTo>
                    <a:pt x="357" y="800"/>
                  </a:lnTo>
                  <a:lnTo>
                    <a:pt x="364" y="809"/>
                  </a:lnTo>
                  <a:lnTo>
                    <a:pt x="368" y="826"/>
                  </a:lnTo>
                  <a:lnTo>
                    <a:pt x="370" y="846"/>
                  </a:lnTo>
                  <a:lnTo>
                    <a:pt x="370" y="846"/>
                  </a:lnTo>
                  <a:lnTo>
                    <a:pt x="370" y="954"/>
                  </a:lnTo>
                  <a:lnTo>
                    <a:pt x="370" y="954"/>
                  </a:lnTo>
                  <a:lnTo>
                    <a:pt x="372" y="956"/>
                  </a:lnTo>
                  <a:lnTo>
                    <a:pt x="374" y="958"/>
                  </a:lnTo>
                  <a:lnTo>
                    <a:pt x="374" y="958"/>
                  </a:lnTo>
                  <a:lnTo>
                    <a:pt x="479" y="958"/>
                  </a:lnTo>
                  <a:lnTo>
                    <a:pt x="479" y="958"/>
                  </a:lnTo>
                  <a:lnTo>
                    <a:pt x="582" y="958"/>
                  </a:lnTo>
                  <a:lnTo>
                    <a:pt x="582" y="958"/>
                  </a:lnTo>
                  <a:lnTo>
                    <a:pt x="584" y="956"/>
                  </a:lnTo>
                  <a:lnTo>
                    <a:pt x="586" y="954"/>
                  </a:lnTo>
                  <a:lnTo>
                    <a:pt x="586" y="954"/>
                  </a:lnTo>
                  <a:lnTo>
                    <a:pt x="586" y="846"/>
                  </a:lnTo>
                  <a:lnTo>
                    <a:pt x="586" y="846"/>
                  </a:lnTo>
                  <a:lnTo>
                    <a:pt x="588" y="826"/>
                  </a:lnTo>
                  <a:lnTo>
                    <a:pt x="592" y="809"/>
                  </a:lnTo>
                  <a:lnTo>
                    <a:pt x="599" y="800"/>
                  </a:lnTo>
                  <a:lnTo>
                    <a:pt x="603" y="796"/>
                  </a:lnTo>
                  <a:lnTo>
                    <a:pt x="609" y="792"/>
                  </a:lnTo>
                  <a:lnTo>
                    <a:pt x="613" y="790"/>
                  </a:lnTo>
                  <a:lnTo>
                    <a:pt x="618" y="790"/>
                  </a:lnTo>
                  <a:lnTo>
                    <a:pt x="632" y="794"/>
                  </a:lnTo>
                  <a:lnTo>
                    <a:pt x="645" y="802"/>
                  </a:lnTo>
                  <a:lnTo>
                    <a:pt x="660" y="815"/>
                  </a:lnTo>
                  <a:lnTo>
                    <a:pt x="660" y="815"/>
                  </a:lnTo>
                  <a:lnTo>
                    <a:pt x="739" y="891"/>
                  </a:lnTo>
                  <a:lnTo>
                    <a:pt x="739" y="891"/>
                  </a:lnTo>
                  <a:lnTo>
                    <a:pt x="740" y="893"/>
                  </a:lnTo>
                  <a:lnTo>
                    <a:pt x="742" y="891"/>
                  </a:lnTo>
                  <a:lnTo>
                    <a:pt x="742" y="891"/>
                  </a:lnTo>
                  <a:lnTo>
                    <a:pt x="817" y="819"/>
                  </a:lnTo>
                  <a:lnTo>
                    <a:pt x="817" y="819"/>
                  </a:lnTo>
                  <a:lnTo>
                    <a:pt x="891" y="744"/>
                  </a:lnTo>
                  <a:lnTo>
                    <a:pt x="891" y="744"/>
                  </a:lnTo>
                  <a:lnTo>
                    <a:pt x="891" y="742"/>
                  </a:lnTo>
                  <a:lnTo>
                    <a:pt x="891" y="739"/>
                  </a:lnTo>
                  <a:lnTo>
                    <a:pt x="891" y="739"/>
                  </a:lnTo>
                  <a:lnTo>
                    <a:pt x="813" y="662"/>
                  </a:lnTo>
                  <a:lnTo>
                    <a:pt x="813" y="662"/>
                  </a:lnTo>
                  <a:lnTo>
                    <a:pt x="800" y="647"/>
                  </a:lnTo>
                  <a:lnTo>
                    <a:pt x="792" y="634"/>
                  </a:lnTo>
                  <a:lnTo>
                    <a:pt x="790" y="620"/>
                  </a:lnTo>
                  <a:lnTo>
                    <a:pt x="790" y="615"/>
                  </a:lnTo>
                  <a:lnTo>
                    <a:pt x="792" y="609"/>
                  </a:lnTo>
                  <a:lnTo>
                    <a:pt x="794" y="605"/>
                  </a:lnTo>
                  <a:lnTo>
                    <a:pt x="798" y="599"/>
                  </a:lnTo>
                  <a:lnTo>
                    <a:pt x="809" y="594"/>
                  </a:lnTo>
                  <a:lnTo>
                    <a:pt x="824" y="588"/>
                  </a:lnTo>
                  <a:lnTo>
                    <a:pt x="844" y="588"/>
                  </a:lnTo>
                  <a:lnTo>
                    <a:pt x="844" y="588"/>
                  </a:lnTo>
                  <a:lnTo>
                    <a:pt x="954" y="588"/>
                  </a:lnTo>
                  <a:lnTo>
                    <a:pt x="954" y="588"/>
                  </a:lnTo>
                  <a:lnTo>
                    <a:pt x="956" y="586"/>
                  </a:lnTo>
                  <a:lnTo>
                    <a:pt x="956" y="584"/>
                  </a:lnTo>
                  <a:lnTo>
                    <a:pt x="956" y="584"/>
                  </a:lnTo>
                  <a:lnTo>
                    <a:pt x="956" y="479"/>
                  </a:lnTo>
                  <a:lnTo>
                    <a:pt x="956" y="479"/>
                  </a:lnTo>
                  <a:lnTo>
                    <a:pt x="956" y="374"/>
                  </a:lnTo>
                  <a:lnTo>
                    <a:pt x="956" y="374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2"/>
                  </a:lnTo>
                  <a:close/>
                  <a:moveTo>
                    <a:pt x="485" y="637"/>
                  </a:moveTo>
                  <a:lnTo>
                    <a:pt x="485" y="637"/>
                  </a:lnTo>
                  <a:lnTo>
                    <a:pt x="469" y="636"/>
                  </a:lnTo>
                  <a:lnTo>
                    <a:pt x="452" y="634"/>
                  </a:lnTo>
                  <a:lnTo>
                    <a:pt x="437" y="630"/>
                  </a:lnTo>
                  <a:lnTo>
                    <a:pt x="423" y="624"/>
                  </a:lnTo>
                  <a:lnTo>
                    <a:pt x="408" y="616"/>
                  </a:lnTo>
                  <a:lnTo>
                    <a:pt x="395" y="609"/>
                  </a:lnTo>
                  <a:lnTo>
                    <a:pt x="383" y="599"/>
                  </a:lnTo>
                  <a:lnTo>
                    <a:pt x="372" y="590"/>
                  </a:lnTo>
                  <a:lnTo>
                    <a:pt x="360" y="578"/>
                  </a:lnTo>
                  <a:lnTo>
                    <a:pt x="351" y="565"/>
                  </a:lnTo>
                  <a:lnTo>
                    <a:pt x="343" y="553"/>
                  </a:lnTo>
                  <a:lnTo>
                    <a:pt x="338" y="538"/>
                  </a:lnTo>
                  <a:lnTo>
                    <a:pt x="332" y="523"/>
                  </a:lnTo>
                  <a:lnTo>
                    <a:pt x="328" y="508"/>
                  </a:lnTo>
                  <a:lnTo>
                    <a:pt x="326" y="492"/>
                  </a:lnTo>
                  <a:lnTo>
                    <a:pt x="324" y="475"/>
                  </a:lnTo>
                  <a:lnTo>
                    <a:pt x="324" y="475"/>
                  </a:lnTo>
                  <a:lnTo>
                    <a:pt x="326" y="460"/>
                  </a:lnTo>
                  <a:lnTo>
                    <a:pt x="328" y="443"/>
                  </a:lnTo>
                  <a:lnTo>
                    <a:pt x="332" y="427"/>
                  </a:lnTo>
                  <a:lnTo>
                    <a:pt x="338" y="414"/>
                  </a:lnTo>
                  <a:lnTo>
                    <a:pt x="343" y="399"/>
                  </a:lnTo>
                  <a:lnTo>
                    <a:pt x="351" y="385"/>
                  </a:lnTo>
                  <a:lnTo>
                    <a:pt x="360" y="374"/>
                  </a:lnTo>
                  <a:lnTo>
                    <a:pt x="372" y="362"/>
                  </a:lnTo>
                  <a:lnTo>
                    <a:pt x="383" y="351"/>
                  </a:lnTo>
                  <a:lnTo>
                    <a:pt x="395" y="343"/>
                  </a:lnTo>
                  <a:lnTo>
                    <a:pt x="408" y="334"/>
                  </a:lnTo>
                  <a:lnTo>
                    <a:pt x="423" y="328"/>
                  </a:lnTo>
                  <a:lnTo>
                    <a:pt x="437" y="322"/>
                  </a:lnTo>
                  <a:lnTo>
                    <a:pt x="452" y="319"/>
                  </a:lnTo>
                  <a:lnTo>
                    <a:pt x="469" y="317"/>
                  </a:lnTo>
                  <a:lnTo>
                    <a:pt x="485" y="315"/>
                  </a:lnTo>
                  <a:lnTo>
                    <a:pt x="485" y="315"/>
                  </a:lnTo>
                  <a:lnTo>
                    <a:pt x="502" y="317"/>
                  </a:lnTo>
                  <a:lnTo>
                    <a:pt x="517" y="319"/>
                  </a:lnTo>
                  <a:lnTo>
                    <a:pt x="532" y="322"/>
                  </a:lnTo>
                  <a:lnTo>
                    <a:pt x="548" y="328"/>
                  </a:lnTo>
                  <a:lnTo>
                    <a:pt x="561" y="334"/>
                  </a:lnTo>
                  <a:lnTo>
                    <a:pt x="574" y="343"/>
                  </a:lnTo>
                  <a:lnTo>
                    <a:pt x="588" y="351"/>
                  </a:lnTo>
                  <a:lnTo>
                    <a:pt x="599" y="362"/>
                  </a:lnTo>
                  <a:lnTo>
                    <a:pt x="609" y="374"/>
                  </a:lnTo>
                  <a:lnTo>
                    <a:pt x="618" y="385"/>
                  </a:lnTo>
                  <a:lnTo>
                    <a:pt x="626" y="399"/>
                  </a:lnTo>
                  <a:lnTo>
                    <a:pt x="634" y="414"/>
                  </a:lnTo>
                  <a:lnTo>
                    <a:pt x="639" y="427"/>
                  </a:lnTo>
                  <a:lnTo>
                    <a:pt x="643" y="443"/>
                  </a:lnTo>
                  <a:lnTo>
                    <a:pt x="645" y="460"/>
                  </a:lnTo>
                  <a:lnTo>
                    <a:pt x="647" y="475"/>
                  </a:lnTo>
                  <a:lnTo>
                    <a:pt x="647" y="475"/>
                  </a:lnTo>
                  <a:lnTo>
                    <a:pt x="645" y="492"/>
                  </a:lnTo>
                  <a:lnTo>
                    <a:pt x="643" y="508"/>
                  </a:lnTo>
                  <a:lnTo>
                    <a:pt x="639" y="523"/>
                  </a:lnTo>
                  <a:lnTo>
                    <a:pt x="634" y="538"/>
                  </a:lnTo>
                  <a:lnTo>
                    <a:pt x="626" y="553"/>
                  </a:lnTo>
                  <a:lnTo>
                    <a:pt x="618" y="565"/>
                  </a:lnTo>
                  <a:lnTo>
                    <a:pt x="609" y="578"/>
                  </a:lnTo>
                  <a:lnTo>
                    <a:pt x="599" y="590"/>
                  </a:lnTo>
                  <a:lnTo>
                    <a:pt x="588" y="599"/>
                  </a:lnTo>
                  <a:lnTo>
                    <a:pt x="574" y="609"/>
                  </a:lnTo>
                  <a:lnTo>
                    <a:pt x="561" y="616"/>
                  </a:lnTo>
                  <a:lnTo>
                    <a:pt x="548" y="624"/>
                  </a:lnTo>
                  <a:lnTo>
                    <a:pt x="532" y="630"/>
                  </a:lnTo>
                  <a:lnTo>
                    <a:pt x="517" y="634"/>
                  </a:lnTo>
                  <a:lnTo>
                    <a:pt x="502" y="636"/>
                  </a:lnTo>
                  <a:lnTo>
                    <a:pt x="485" y="637"/>
                  </a:lnTo>
                  <a:lnTo>
                    <a:pt x="485" y="63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D1D55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88806" y="3426617"/>
              <a:ext cx="104776" cy="104776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7195435" y="2951884"/>
            <a:ext cx="608715" cy="586885"/>
            <a:chOff x="7195435" y="2886070"/>
            <a:chExt cx="676978" cy="652700"/>
          </a:xfrm>
        </p:grpSpPr>
        <p:grpSp>
          <p:nvGrpSpPr>
            <p:cNvPr id="61" name="Group 60"/>
            <p:cNvGrpSpPr/>
            <p:nvPr/>
          </p:nvGrpSpPr>
          <p:grpSpPr>
            <a:xfrm>
              <a:off x="7195435" y="2886070"/>
              <a:ext cx="471458" cy="652700"/>
              <a:chOff x="7019588" y="2723405"/>
              <a:chExt cx="652463" cy="903288"/>
            </a:xfrm>
          </p:grpSpPr>
          <p:sp>
            <p:nvSpPr>
              <p:cNvPr id="62" name="Freeform 41"/>
              <p:cNvSpPr>
                <a:spLocks noEditPoints="1"/>
              </p:cNvSpPr>
              <p:nvPr/>
            </p:nvSpPr>
            <p:spPr bwMode="auto">
              <a:xfrm>
                <a:off x="7019588" y="2723405"/>
                <a:ext cx="652463" cy="903288"/>
              </a:xfrm>
              <a:custGeom>
                <a:avLst/>
                <a:gdLst>
                  <a:gd name="T0" fmla="*/ 119 w 411"/>
                  <a:gd name="T1" fmla="*/ 0 h 569"/>
                  <a:gd name="T2" fmla="*/ 119 w 411"/>
                  <a:gd name="T3" fmla="*/ 1 h 569"/>
                  <a:gd name="T4" fmla="*/ 0 w 411"/>
                  <a:gd name="T5" fmla="*/ 119 h 569"/>
                  <a:gd name="T6" fmla="*/ 0 w 411"/>
                  <a:gd name="T7" fmla="*/ 569 h 569"/>
                  <a:gd name="T8" fmla="*/ 411 w 411"/>
                  <a:gd name="T9" fmla="*/ 569 h 569"/>
                  <a:gd name="T10" fmla="*/ 411 w 411"/>
                  <a:gd name="T11" fmla="*/ 0 h 569"/>
                  <a:gd name="T12" fmla="*/ 119 w 411"/>
                  <a:gd name="T13" fmla="*/ 0 h 569"/>
                  <a:gd name="T14" fmla="*/ 364 w 411"/>
                  <a:gd name="T15" fmla="*/ 522 h 569"/>
                  <a:gd name="T16" fmla="*/ 47 w 411"/>
                  <a:gd name="T17" fmla="*/ 522 h 569"/>
                  <a:gd name="T18" fmla="*/ 47 w 411"/>
                  <a:gd name="T19" fmla="*/ 167 h 569"/>
                  <a:gd name="T20" fmla="*/ 166 w 411"/>
                  <a:gd name="T21" fmla="*/ 167 h 569"/>
                  <a:gd name="T22" fmla="*/ 166 w 411"/>
                  <a:gd name="T23" fmla="*/ 48 h 569"/>
                  <a:gd name="T24" fmla="*/ 364 w 411"/>
                  <a:gd name="T25" fmla="*/ 48 h 569"/>
                  <a:gd name="T26" fmla="*/ 364 w 411"/>
                  <a:gd name="T27" fmla="*/ 522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569">
                    <a:moveTo>
                      <a:pt x="119" y="0"/>
                    </a:moveTo>
                    <a:lnTo>
                      <a:pt x="119" y="1"/>
                    </a:lnTo>
                    <a:lnTo>
                      <a:pt x="0" y="119"/>
                    </a:lnTo>
                    <a:lnTo>
                      <a:pt x="0" y="569"/>
                    </a:lnTo>
                    <a:lnTo>
                      <a:pt x="411" y="569"/>
                    </a:lnTo>
                    <a:lnTo>
                      <a:pt x="411" y="0"/>
                    </a:lnTo>
                    <a:lnTo>
                      <a:pt x="119" y="0"/>
                    </a:lnTo>
                    <a:close/>
                    <a:moveTo>
                      <a:pt x="364" y="522"/>
                    </a:moveTo>
                    <a:lnTo>
                      <a:pt x="47" y="522"/>
                    </a:lnTo>
                    <a:lnTo>
                      <a:pt x="47" y="167"/>
                    </a:lnTo>
                    <a:lnTo>
                      <a:pt x="166" y="167"/>
                    </a:lnTo>
                    <a:lnTo>
                      <a:pt x="166" y="48"/>
                    </a:lnTo>
                    <a:lnTo>
                      <a:pt x="364" y="48"/>
                    </a:lnTo>
                    <a:lnTo>
                      <a:pt x="364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7160875" y="3067893"/>
                <a:ext cx="303213" cy="58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7160875" y="3202830"/>
                <a:ext cx="214313" cy="60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7160875" y="3337768"/>
                <a:ext cx="368300" cy="58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8" name="Rectangle 7167"/>
            <p:cNvSpPr/>
            <p:nvPr/>
          </p:nvSpPr>
          <p:spPr>
            <a:xfrm>
              <a:off x="7544603" y="3221832"/>
              <a:ext cx="327810" cy="164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b="1" dirty="0" smtClean="0">
                  <a:solidFill>
                    <a:srgbClr val="4D1D55"/>
                  </a:solidFill>
                </a:rPr>
                <a:t>LOG</a:t>
              </a:r>
              <a:endParaRPr lang="en-US" sz="700" b="1" dirty="0">
                <a:solidFill>
                  <a:srgbClr val="4D1D55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08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3478" y="2202023"/>
            <a:ext cx="1750158" cy="1750158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7210" y="2202023"/>
            <a:ext cx="1750158" cy="1750158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20943" y="2202023"/>
            <a:ext cx="1750158" cy="1750158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3367" y="4208512"/>
            <a:ext cx="1790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4D1D55"/>
                </a:solidFill>
              </a:rPr>
              <a:t>Two Different Ways to Get There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9170" y="4208512"/>
            <a:ext cx="1313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8DC740"/>
                </a:solidFill>
              </a:rPr>
              <a:t>Time is Money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22271" y="4208512"/>
            <a:ext cx="1347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4D1D55"/>
                </a:solidFill>
              </a:rPr>
              <a:t>Software Saves Time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488832" cy="484188"/>
          </a:xfrm>
        </p:spPr>
        <p:txBody>
          <a:bodyPr/>
          <a:lstStyle/>
          <a:p>
            <a:r>
              <a:rPr lang="en-US" dirty="0" err="1" smtClean="0"/>
              <a:t>MoveIt</a:t>
            </a:r>
            <a:r>
              <a:rPr lang="en-US" dirty="0" smtClean="0"/>
              <a:t> </a:t>
            </a:r>
            <a:r>
              <a:rPr lang="en-US" dirty="0"/>
              <a:t>Central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1049674" y="2912961"/>
            <a:ext cx="828414" cy="498453"/>
          </a:xfrm>
          <a:custGeom>
            <a:avLst/>
            <a:gdLst>
              <a:gd name="T0" fmla="*/ 708 w 708"/>
              <a:gd name="T1" fmla="*/ 220 h 426"/>
              <a:gd name="T2" fmla="*/ 706 w 708"/>
              <a:gd name="T3" fmla="*/ 0 h 426"/>
              <a:gd name="T4" fmla="*/ 488 w 708"/>
              <a:gd name="T5" fmla="*/ 0 h 426"/>
              <a:gd name="T6" fmla="*/ 560 w 708"/>
              <a:gd name="T7" fmla="*/ 72 h 426"/>
              <a:gd name="T8" fmla="*/ 352 w 708"/>
              <a:gd name="T9" fmla="*/ 280 h 426"/>
              <a:gd name="T10" fmla="*/ 146 w 708"/>
              <a:gd name="T11" fmla="*/ 72 h 426"/>
              <a:gd name="T12" fmla="*/ 220 w 708"/>
              <a:gd name="T13" fmla="*/ 0 h 426"/>
              <a:gd name="T14" fmla="*/ 0 w 708"/>
              <a:gd name="T15" fmla="*/ 0 h 426"/>
              <a:gd name="T16" fmla="*/ 0 w 708"/>
              <a:gd name="T17" fmla="*/ 218 h 426"/>
              <a:gd name="T18" fmla="*/ 72 w 708"/>
              <a:gd name="T19" fmla="*/ 146 h 426"/>
              <a:gd name="T20" fmla="*/ 352 w 708"/>
              <a:gd name="T21" fmla="*/ 426 h 426"/>
              <a:gd name="T22" fmla="*/ 426 w 708"/>
              <a:gd name="T23" fmla="*/ 354 h 426"/>
              <a:gd name="T24" fmla="*/ 426 w 708"/>
              <a:gd name="T25" fmla="*/ 354 h 426"/>
              <a:gd name="T26" fmla="*/ 634 w 708"/>
              <a:gd name="T27" fmla="*/ 146 h 426"/>
              <a:gd name="T28" fmla="*/ 708 w 708"/>
              <a:gd name="T29" fmla="*/ 22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8" h="426">
                <a:moveTo>
                  <a:pt x="708" y="220"/>
                </a:moveTo>
                <a:lnTo>
                  <a:pt x="706" y="0"/>
                </a:lnTo>
                <a:lnTo>
                  <a:pt x="488" y="0"/>
                </a:lnTo>
                <a:lnTo>
                  <a:pt x="560" y="72"/>
                </a:lnTo>
                <a:lnTo>
                  <a:pt x="352" y="280"/>
                </a:lnTo>
                <a:lnTo>
                  <a:pt x="146" y="72"/>
                </a:lnTo>
                <a:lnTo>
                  <a:pt x="220" y="0"/>
                </a:lnTo>
                <a:lnTo>
                  <a:pt x="0" y="0"/>
                </a:lnTo>
                <a:lnTo>
                  <a:pt x="0" y="218"/>
                </a:lnTo>
                <a:lnTo>
                  <a:pt x="72" y="146"/>
                </a:lnTo>
                <a:lnTo>
                  <a:pt x="352" y="426"/>
                </a:lnTo>
                <a:lnTo>
                  <a:pt x="426" y="354"/>
                </a:lnTo>
                <a:lnTo>
                  <a:pt x="426" y="354"/>
                </a:lnTo>
                <a:lnTo>
                  <a:pt x="634" y="146"/>
                </a:lnTo>
                <a:lnTo>
                  <a:pt x="708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10993" y="2631747"/>
            <a:ext cx="752474" cy="811664"/>
            <a:chOff x="4016376" y="2494464"/>
            <a:chExt cx="906463" cy="977766"/>
          </a:xfrm>
        </p:grpSpPr>
        <p:sp>
          <p:nvSpPr>
            <p:cNvPr id="30" name="Freeform 34"/>
            <p:cNvSpPr>
              <a:spLocks noEditPoints="1"/>
            </p:cNvSpPr>
            <p:nvPr/>
          </p:nvSpPr>
          <p:spPr bwMode="auto">
            <a:xfrm>
              <a:off x="4016376" y="3099167"/>
              <a:ext cx="906463" cy="373063"/>
            </a:xfrm>
            <a:custGeom>
              <a:avLst/>
              <a:gdLst>
                <a:gd name="T0" fmla="*/ 844 w 1143"/>
                <a:gd name="T1" fmla="*/ 125 h 468"/>
                <a:gd name="T2" fmla="*/ 873 w 1143"/>
                <a:gd name="T3" fmla="*/ 150 h 468"/>
                <a:gd name="T4" fmla="*/ 880 w 1143"/>
                <a:gd name="T5" fmla="*/ 175 h 468"/>
                <a:gd name="T6" fmla="*/ 878 w 1143"/>
                <a:gd name="T7" fmla="*/ 199 h 468"/>
                <a:gd name="T8" fmla="*/ 854 w 1143"/>
                <a:gd name="T9" fmla="*/ 230 h 468"/>
                <a:gd name="T10" fmla="*/ 826 w 1143"/>
                <a:gd name="T11" fmla="*/ 239 h 468"/>
                <a:gd name="T12" fmla="*/ 671 w 1143"/>
                <a:gd name="T13" fmla="*/ 237 h 468"/>
                <a:gd name="T14" fmla="*/ 597 w 1143"/>
                <a:gd name="T15" fmla="*/ 215 h 468"/>
                <a:gd name="T16" fmla="*/ 560 w 1143"/>
                <a:gd name="T17" fmla="*/ 185 h 468"/>
                <a:gd name="T18" fmla="*/ 535 w 1143"/>
                <a:gd name="T19" fmla="*/ 140 h 468"/>
                <a:gd name="T20" fmla="*/ 612 w 1143"/>
                <a:gd name="T21" fmla="*/ 184 h 468"/>
                <a:gd name="T22" fmla="*/ 672 w 1143"/>
                <a:gd name="T23" fmla="*/ 203 h 468"/>
                <a:gd name="T24" fmla="*/ 777 w 1143"/>
                <a:gd name="T25" fmla="*/ 207 h 468"/>
                <a:gd name="T26" fmla="*/ 832 w 1143"/>
                <a:gd name="T27" fmla="*/ 204 h 468"/>
                <a:gd name="T28" fmla="*/ 843 w 1143"/>
                <a:gd name="T29" fmla="*/ 193 h 468"/>
                <a:gd name="T30" fmla="*/ 844 w 1143"/>
                <a:gd name="T31" fmla="*/ 172 h 468"/>
                <a:gd name="T32" fmla="*/ 835 w 1143"/>
                <a:gd name="T33" fmla="*/ 156 h 468"/>
                <a:gd name="T34" fmla="*/ 773 w 1143"/>
                <a:gd name="T35" fmla="*/ 135 h 468"/>
                <a:gd name="T36" fmla="*/ 716 w 1143"/>
                <a:gd name="T37" fmla="*/ 124 h 468"/>
                <a:gd name="T38" fmla="*/ 667 w 1143"/>
                <a:gd name="T39" fmla="*/ 97 h 468"/>
                <a:gd name="T40" fmla="*/ 602 w 1143"/>
                <a:gd name="T41" fmla="*/ 47 h 468"/>
                <a:gd name="T42" fmla="*/ 515 w 1143"/>
                <a:gd name="T43" fmla="*/ 11 h 468"/>
                <a:gd name="T44" fmla="*/ 470 w 1143"/>
                <a:gd name="T45" fmla="*/ 8 h 468"/>
                <a:gd name="T46" fmla="*/ 374 w 1143"/>
                <a:gd name="T47" fmla="*/ 26 h 468"/>
                <a:gd name="T48" fmla="*/ 295 w 1143"/>
                <a:gd name="T49" fmla="*/ 283 h 468"/>
                <a:gd name="T50" fmla="*/ 368 w 1143"/>
                <a:gd name="T51" fmla="*/ 262 h 468"/>
                <a:gd name="T52" fmla="*/ 404 w 1143"/>
                <a:gd name="T53" fmla="*/ 254 h 468"/>
                <a:gd name="T54" fmla="*/ 446 w 1143"/>
                <a:gd name="T55" fmla="*/ 265 h 468"/>
                <a:gd name="T56" fmla="*/ 545 w 1143"/>
                <a:gd name="T57" fmla="*/ 312 h 468"/>
                <a:gd name="T58" fmla="*/ 707 w 1143"/>
                <a:gd name="T59" fmla="*/ 342 h 468"/>
                <a:gd name="T60" fmla="*/ 746 w 1143"/>
                <a:gd name="T61" fmla="*/ 343 h 468"/>
                <a:gd name="T62" fmla="*/ 862 w 1143"/>
                <a:gd name="T63" fmla="*/ 305 h 468"/>
                <a:gd name="T64" fmla="*/ 1010 w 1143"/>
                <a:gd name="T65" fmla="*/ 231 h 468"/>
                <a:gd name="T66" fmla="*/ 1132 w 1143"/>
                <a:gd name="T67" fmla="*/ 150 h 468"/>
                <a:gd name="T68" fmla="*/ 1143 w 1143"/>
                <a:gd name="T69" fmla="*/ 119 h 468"/>
                <a:gd name="T70" fmla="*/ 1130 w 1143"/>
                <a:gd name="T71" fmla="*/ 92 h 468"/>
                <a:gd name="T72" fmla="*/ 1098 w 1143"/>
                <a:gd name="T73" fmla="*/ 83 h 468"/>
                <a:gd name="T74" fmla="*/ 1046 w 1143"/>
                <a:gd name="T75" fmla="*/ 101 h 468"/>
                <a:gd name="T76" fmla="*/ 1046 w 1143"/>
                <a:gd name="T77" fmla="*/ 90 h 468"/>
                <a:gd name="T78" fmla="*/ 1025 w 1143"/>
                <a:gd name="T79" fmla="*/ 76 h 468"/>
                <a:gd name="T80" fmla="*/ 995 w 1143"/>
                <a:gd name="T81" fmla="*/ 78 h 468"/>
                <a:gd name="T82" fmla="*/ 973 w 1143"/>
                <a:gd name="T83" fmla="*/ 80 h 468"/>
                <a:gd name="T84" fmla="*/ 957 w 1143"/>
                <a:gd name="T85" fmla="*/ 64 h 468"/>
                <a:gd name="T86" fmla="*/ 909 w 1143"/>
                <a:gd name="T87" fmla="*/ 69 h 468"/>
                <a:gd name="T88" fmla="*/ 841 w 1143"/>
                <a:gd name="T89" fmla="*/ 105 h 468"/>
                <a:gd name="T90" fmla="*/ 0 w 1143"/>
                <a:gd name="T91" fmla="*/ 468 h 468"/>
                <a:gd name="T92" fmla="*/ 247 w 1143"/>
                <a:gd name="T93" fmla="*/ 377 h 468"/>
                <a:gd name="T94" fmla="*/ 250 w 1143"/>
                <a:gd name="T95" fmla="*/ 18 h 468"/>
                <a:gd name="T96" fmla="*/ 244 w 1143"/>
                <a:gd name="T97" fmla="*/ 3 h 468"/>
                <a:gd name="T98" fmla="*/ 229 w 1143"/>
                <a:gd name="T99" fmla="*/ 0 h 468"/>
                <a:gd name="T100" fmla="*/ 108 w 1143"/>
                <a:gd name="T101" fmla="*/ 272 h 468"/>
                <a:gd name="T102" fmla="*/ 133 w 1143"/>
                <a:gd name="T103" fmla="*/ 283 h 468"/>
                <a:gd name="T104" fmla="*/ 143 w 1143"/>
                <a:gd name="T105" fmla="*/ 308 h 468"/>
                <a:gd name="T106" fmla="*/ 138 w 1143"/>
                <a:gd name="T107" fmla="*/ 328 h 468"/>
                <a:gd name="T108" fmla="*/ 115 w 1143"/>
                <a:gd name="T109" fmla="*/ 343 h 468"/>
                <a:gd name="T110" fmla="*/ 94 w 1143"/>
                <a:gd name="T111" fmla="*/ 341 h 468"/>
                <a:gd name="T112" fmla="*/ 75 w 1143"/>
                <a:gd name="T113" fmla="*/ 322 h 468"/>
                <a:gd name="T114" fmla="*/ 73 w 1143"/>
                <a:gd name="T115" fmla="*/ 301 h 468"/>
                <a:gd name="T116" fmla="*/ 88 w 1143"/>
                <a:gd name="T117" fmla="*/ 279 h 468"/>
                <a:gd name="T118" fmla="*/ 108 w 1143"/>
                <a:gd name="T119" fmla="*/ 27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3" h="468">
                  <a:moveTo>
                    <a:pt x="819" y="116"/>
                  </a:moveTo>
                  <a:lnTo>
                    <a:pt x="819" y="116"/>
                  </a:lnTo>
                  <a:lnTo>
                    <a:pt x="832" y="119"/>
                  </a:lnTo>
                  <a:lnTo>
                    <a:pt x="844" y="125"/>
                  </a:lnTo>
                  <a:lnTo>
                    <a:pt x="855" y="133"/>
                  </a:lnTo>
                  <a:lnTo>
                    <a:pt x="865" y="140"/>
                  </a:lnTo>
                  <a:lnTo>
                    <a:pt x="869" y="145"/>
                  </a:lnTo>
                  <a:lnTo>
                    <a:pt x="873" y="150"/>
                  </a:lnTo>
                  <a:lnTo>
                    <a:pt x="875" y="156"/>
                  </a:lnTo>
                  <a:lnTo>
                    <a:pt x="878" y="162"/>
                  </a:lnTo>
                  <a:lnTo>
                    <a:pt x="880" y="168"/>
                  </a:lnTo>
                  <a:lnTo>
                    <a:pt x="880" y="175"/>
                  </a:lnTo>
                  <a:lnTo>
                    <a:pt x="881" y="182"/>
                  </a:lnTo>
                  <a:lnTo>
                    <a:pt x="880" y="189"/>
                  </a:lnTo>
                  <a:lnTo>
                    <a:pt x="880" y="189"/>
                  </a:lnTo>
                  <a:lnTo>
                    <a:pt x="878" y="199"/>
                  </a:lnTo>
                  <a:lnTo>
                    <a:pt x="873" y="208"/>
                  </a:lnTo>
                  <a:lnTo>
                    <a:pt x="869" y="216"/>
                  </a:lnTo>
                  <a:lnTo>
                    <a:pt x="862" y="224"/>
                  </a:lnTo>
                  <a:lnTo>
                    <a:pt x="854" y="230"/>
                  </a:lnTo>
                  <a:lnTo>
                    <a:pt x="846" y="235"/>
                  </a:lnTo>
                  <a:lnTo>
                    <a:pt x="836" y="237"/>
                  </a:lnTo>
                  <a:lnTo>
                    <a:pt x="826" y="239"/>
                  </a:lnTo>
                  <a:lnTo>
                    <a:pt x="826" y="239"/>
                  </a:lnTo>
                  <a:lnTo>
                    <a:pt x="754" y="241"/>
                  </a:lnTo>
                  <a:lnTo>
                    <a:pt x="724" y="241"/>
                  </a:lnTo>
                  <a:lnTo>
                    <a:pt x="697" y="241"/>
                  </a:lnTo>
                  <a:lnTo>
                    <a:pt x="671" y="237"/>
                  </a:lnTo>
                  <a:lnTo>
                    <a:pt x="648" y="233"/>
                  </a:lnTo>
                  <a:lnTo>
                    <a:pt x="623" y="226"/>
                  </a:lnTo>
                  <a:lnTo>
                    <a:pt x="597" y="215"/>
                  </a:lnTo>
                  <a:lnTo>
                    <a:pt x="597" y="215"/>
                  </a:lnTo>
                  <a:lnTo>
                    <a:pt x="586" y="210"/>
                  </a:lnTo>
                  <a:lnTo>
                    <a:pt x="576" y="202"/>
                  </a:lnTo>
                  <a:lnTo>
                    <a:pt x="567" y="194"/>
                  </a:lnTo>
                  <a:lnTo>
                    <a:pt x="560" y="185"/>
                  </a:lnTo>
                  <a:lnTo>
                    <a:pt x="552" y="174"/>
                  </a:lnTo>
                  <a:lnTo>
                    <a:pt x="546" y="164"/>
                  </a:lnTo>
                  <a:lnTo>
                    <a:pt x="541" y="153"/>
                  </a:lnTo>
                  <a:lnTo>
                    <a:pt x="535" y="140"/>
                  </a:lnTo>
                  <a:lnTo>
                    <a:pt x="535" y="140"/>
                  </a:lnTo>
                  <a:lnTo>
                    <a:pt x="576" y="166"/>
                  </a:lnTo>
                  <a:lnTo>
                    <a:pt x="595" y="176"/>
                  </a:lnTo>
                  <a:lnTo>
                    <a:pt x="612" y="184"/>
                  </a:lnTo>
                  <a:lnTo>
                    <a:pt x="628" y="191"/>
                  </a:lnTo>
                  <a:lnTo>
                    <a:pt x="643" y="196"/>
                  </a:lnTo>
                  <a:lnTo>
                    <a:pt x="658" y="201"/>
                  </a:lnTo>
                  <a:lnTo>
                    <a:pt x="672" y="203"/>
                  </a:lnTo>
                  <a:lnTo>
                    <a:pt x="688" y="205"/>
                  </a:lnTo>
                  <a:lnTo>
                    <a:pt x="703" y="207"/>
                  </a:lnTo>
                  <a:lnTo>
                    <a:pt x="737" y="207"/>
                  </a:lnTo>
                  <a:lnTo>
                    <a:pt x="777" y="207"/>
                  </a:lnTo>
                  <a:lnTo>
                    <a:pt x="824" y="205"/>
                  </a:lnTo>
                  <a:lnTo>
                    <a:pt x="824" y="205"/>
                  </a:lnTo>
                  <a:lnTo>
                    <a:pt x="828" y="205"/>
                  </a:lnTo>
                  <a:lnTo>
                    <a:pt x="832" y="204"/>
                  </a:lnTo>
                  <a:lnTo>
                    <a:pt x="835" y="202"/>
                  </a:lnTo>
                  <a:lnTo>
                    <a:pt x="838" y="199"/>
                  </a:lnTo>
                  <a:lnTo>
                    <a:pt x="842" y="196"/>
                  </a:lnTo>
                  <a:lnTo>
                    <a:pt x="843" y="193"/>
                  </a:lnTo>
                  <a:lnTo>
                    <a:pt x="845" y="188"/>
                  </a:lnTo>
                  <a:lnTo>
                    <a:pt x="845" y="183"/>
                  </a:lnTo>
                  <a:lnTo>
                    <a:pt x="845" y="183"/>
                  </a:lnTo>
                  <a:lnTo>
                    <a:pt x="844" y="172"/>
                  </a:lnTo>
                  <a:lnTo>
                    <a:pt x="843" y="167"/>
                  </a:lnTo>
                  <a:lnTo>
                    <a:pt x="841" y="163"/>
                  </a:lnTo>
                  <a:lnTo>
                    <a:pt x="838" y="159"/>
                  </a:lnTo>
                  <a:lnTo>
                    <a:pt x="835" y="156"/>
                  </a:lnTo>
                  <a:lnTo>
                    <a:pt x="827" y="149"/>
                  </a:lnTo>
                  <a:lnTo>
                    <a:pt x="816" y="145"/>
                  </a:lnTo>
                  <a:lnTo>
                    <a:pt x="804" y="141"/>
                  </a:lnTo>
                  <a:lnTo>
                    <a:pt x="773" y="135"/>
                  </a:lnTo>
                  <a:lnTo>
                    <a:pt x="773" y="135"/>
                  </a:lnTo>
                  <a:lnTo>
                    <a:pt x="744" y="129"/>
                  </a:lnTo>
                  <a:lnTo>
                    <a:pt x="729" y="127"/>
                  </a:lnTo>
                  <a:lnTo>
                    <a:pt x="716" y="124"/>
                  </a:lnTo>
                  <a:lnTo>
                    <a:pt x="703" y="119"/>
                  </a:lnTo>
                  <a:lnTo>
                    <a:pt x="691" y="114"/>
                  </a:lnTo>
                  <a:lnTo>
                    <a:pt x="679" y="106"/>
                  </a:lnTo>
                  <a:lnTo>
                    <a:pt x="667" y="97"/>
                  </a:lnTo>
                  <a:lnTo>
                    <a:pt x="667" y="97"/>
                  </a:lnTo>
                  <a:lnTo>
                    <a:pt x="645" y="78"/>
                  </a:lnTo>
                  <a:lnTo>
                    <a:pt x="623" y="61"/>
                  </a:lnTo>
                  <a:lnTo>
                    <a:pt x="602" y="47"/>
                  </a:lnTo>
                  <a:lnTo>
                    <a:pt x="580" y="33"/>
                  </a:lnTo>
                  <a:lnTo>
                    <a:pt x="558" y="23"/>
                  </a:lnTo>
                  <a:lnTo>
                    <a:pt x="536" y="15"/>
                  </a:lnTo>
                  <a:lnTo>
                    <a:pt x="515" y="11"/>
                  </a:lnTo>
                  <a:lnTo>
                    <a:pt x="504" y="9"/>
                  </a:lnTo>
                  <a:lnTo>
                    <a:pt x="493" y="8"/>
                  </a:lnTo>
                  <a:lnTo>
                    <a:pt x="493" y="8"/>
                  </a:lnTo>
                  <a:lnTo>
                    <a:pt x="470" y="8"/>
                  </a:lnTo>
                  <a:lnTo>
                    <a:pt x="447" y="9"/>
                  </a:lnTo>
                  <a:lnTo>
                    <a:pt x="423" y="13"/>
                  </a:lnTo>
                  <a:lnTo>
                    <a:pt x="399" y="19"/>
                  </a:lnTo>
                  <a:lnTo>
                    <a:pt x="374" y="26"/>
                  </a:lnTo>
                  <a:lnTo>
                    <a:pt x="349" y="37"/>
                  </a:lnTo>
                  <a:lnTo>
                    <a:pt x="323" y="50"/>
                  </a:lnTo>
                  <a:lnTo>
                    <a:pt x="295" y="64"/>
                  </a:lnTo>
                  <a:lnTo>
                    <a:pt x="295" y="283"/>
                  </a:lnTo>
                  <a:lnTo>
                    <a:pt x="295" y="283"/>
                  </a:lnTo>
                  <a:lnTo>
                    <a:pt x="317" y="278"/>
                  </a:lnTo>
                  <a:lnTo>
                    <a:pt x="342" y="270"/>
                  </a:lnTo>
                  <a:lnTo>
                    <a:pt x="368" y="262"/>
                  </a:lnTo>
                  <a:lnTo>
                    <a:pt x="390" y="255"/>
                  </a:lnTo>
                  <a:lnTo>
                    <a:pt x="390" y="255"/>
                  </a:lnTo>
                  <a:lnTo>
                    <a:pt x="397" y="254"/>
                  </a:lnTo>
                  <a:lnTo>
                    <a:pt x="404" y="254"/>
                  </a:lnTo>
                  <a:lnTo>
                    <a:pt x="411" y="254"/>
                  </a:lnTo>
                  <a:lnTo>
                    <a:pt x="419" y="255"/>
                  </a:lnTo>
                  <a:lnTo>
                    <a:pt x="432" y="260"/>
                  </a:lnTo>
                  <a:lnTo>
                    <a:pt x="446" y="265"/>
                  </a:lnTo>
                  <a:lnTo>
                    <a:pt x="446" y="265"/>
                  </a:lnTo>
                  <a:lnTo>
                    <a:pt x="486" y="287"/>
                  </a:lnTo>
                  <a:lnTo>
                    <a:pt x="518" y="301"/>
                  </a:lnTo>
                  <a:lnTo>
                    <a:pt x="545" y="312"/>
                  </a:lnTo>
                  <a:lnTo>
                    <a:pt x="571" y="320"/>
                  </a:lnTo>
                  <a:lnTo>
                    <a:pt x="596" y="326"/>
                  </a:lnTo>
                  <a:lnTo>
                    <a:pt x="626" y="330"/>
                  </a:lnTo>
                  <a:lnTo>
                    <a:pt x="707" y="342"/>
                  </a:lnTo>
                  <a:lnTo>
                    <a:pt x="707" y="342"/>
                  </a:lnTo>
                  <a:lnTo>
                    <a:pt x="720" y="345"/>
                  </a:lnTo>
                  <a:lnTo>
                    <a:pt x="732" y="345"/>
                  </a:lnTo>
                  <a:lnTo>
                    <a:pt x="746" y="343"/>
                  </a:lnTo>
                  <a:lnTo>
                    <a:pt x="758" y="340"/>
                  </a:lnTo>
                  <a:lnTo>
                    <a:pt x="758" y="340"/>
                  </a:lnTo>
                  <a:lnTo>
                    <a:pt x="815" y="322"/>
                  </a:lnTo>
                  <a:lnTo>
                    <a:pt x="862" y="305"/>
                  </a:lnTo>
                  <a:lnTo>
                    <a:pt x="901" y="290"/>
                  </a:lnTo>
                  <a:lnTo>
                    <a:pt x="936" y="273"/>
                  </a:lnTo>
                  <a:lnTo>
                    <a:pt x="971" y="254"/>
                  </a:lnTo>
                  <a:lnTo>
                    <a:pt x="1010" y="231"/>
                  </a:lnTo>
                  <a:lnTo>
                    <a:pt x="1115" y="165"/>
                  </a:lnTo>
                  <a:lnTo>
                    <a:pt x="1115" y="165"/>
                  </a:lnTo>
                  <a:lnTo>
                    <a:pt x="1124" y="158"/>
                  </a:lnTo>
                  <a:lnTo>
                    <a:pt x="1132" y="150"/>
                  </a:lnTo>
                  <a:lnTo>
                    <a:pt x="1137" y="143"/>
                  </a:lnTo>
                  <a:lnTo>
                    <a:pt x="1141" y="135"/>
                  </a:lnTo>
                  <a:lnTo>
                    <a:pt x="1143" y="127"/>
                  </a:lnTo>
                  <a:lnTo>
                    <a:pt x="1143" y="119"/>
                  </a:lnTo>
                  <a:lnTo>
                    <a:pt x="1142" y="111"/>
                  </a:lnTo>
                  <a:lnTo>
                    <a:pt x="1140" y="105"/>
                  </a:lnTo>
                  <a:lnTo>
                    <a:pt x="1135" y="98"/>
                  </a:lnTo>
                  <a:lnTo>
                    <a:pt x="1130" y="92"/>
                  </a:lnTo>
                  <a:lnTo>
                    <a:pt x="1123" y="88"/>
                  </a:lnTo>
                  <a:lnTo>
                    <a:pt x="1116" y="85"/>
                  </a:lnTo>
                  <a:lnTo>
                    <a:pt x="1107" y="83"/>
                  </a:lnTo>
                  <a:lnTo>
                    <a:pt x="1098" y="83"/>
                  </a:lnTo>
                  <a:lnTo>
                    <a:pt x="1087" y="85"/>
                  </a:lnTo>
                  <a:lnTo>
                    <a:pt x="1077" y="88"/>
                  </a:lnTo>
                  <a:lnTo>
                    <a:pt x="1077" y="88"/>
                  </a:lnTo>
                  <a:lnTo>
                    <a:pt x="1046" y="101"/>
                  </a:lnTo>
                  <a:lnTo>
                    <a:pt x="1046" y="101"/>
                  </a:lnTo>
                  <a:lnTo>
                    <a:pt x="1046" y="97"/>
                  </a:lnTo>
                  <a:lnTo>
                    <a:pt x="1046" y="93"/>
                  </a:lnTo>
                  <a:lnTo>
                    <a:pt x="1046" y="90"/>
                  </a:lnTo>
                  <a:lnTo>
                    <a:pt x="1044" y="88"/>
                  </a:lnTo>
                  <a:lnTo>
                    <a:pt x="1039" y="82"/>
                  </a:lnTo>
                  <a:lnTo>
                    <a:pt x="1033" y="78"/>
                  </a:lnTo>
                  <a:lnTo>
                    <a:pt x="1025" y="76"/>
                  </a:lnTo>
                  <a:lnTo>
                    <a:pt x="1016" y="74"/>
                  </a:lnTo>
                  <a:lnTo>
                    <a:pt x="1006" y="76"/>
                  </a:lnTo>
                  <a:lnTo>
                    <a:pt x="995" y="78"/>
                  </a:lnTo>
                  <a:lnTo>
                    <a:pt x="995" y="78"/>
                  </a:lnTo>
                  <a:lnTo>
                    <a:pt x="975" y="87"/>
                  </a:lnTo>
                  <a:lnTo>
                    <a:pt x="975" y="87"/>
                  </a:lnTo>
                  <a:lnTo>
                    <a:pt x="975" y="83"/>
                  </a:lnTo>
                  <a:lnTo>
                    <a:pt x="973" y="80"/>
                  </a:lnTo>
                  <a:lnTo>
                    <a:pt x="972" y="77"/>
                  </a:lnTo>
                  <a:lnTo>
                    <a:pt x="970" y="73"/>
                  </a:lnTo>
                  <a:lnTo>
                    <a:pt x="965" y="68"/>
                  </a:lnTo>
                  <a:lnTo>
                    <a:pt x="957" y="64"/>
                  </a:lnTo>
                  <a:lnTo>
                    <a:pt x="948" y="62"/>
                  </a:lnTo>
                  <a:lnTo>
                    <a:pt x="936" y="62"/>
                  </a:lnTo>
                  <a:lnTo>
                    <a:pt x="922" y="64"/>
                  </a:lnTo>
                  <a:lnTo>
                    <a:pt x="909" y="69"/>
                  </a:lnTo>
                  <a:lnTo>
                    <a:pt x="909" y="69"/>
                  </a:lnTo>
                  <a:lnTo>
                    <a:pt x="893" y="77"/>
                  </a:lnTo>
                  <a:lnTo>
                    <a:pt x="867" y="90"/>
                  </a:lnTo>
                  <a:lnTo>
                    <a:pt x="841" y="105"/>
                  </a:lnTo>
                  <a:lnTo>
                    <a:pt x="819" y="116"/>
                  </a:lnTo>
                  <a:lnTo>
                    <a:pt x="819" y="116"/>
                  </a:lnTo>
                  <a:close/>
                  <a:moveTo>
                    <a:pt x="0" y="44"/>
                  </a:moveTo>
                  <a:lnTo>
                    <a:pt x="0" y="468"/>
                  </a:lnTo>
                  <a:lnTo>
                    <a:pt x="239" y="384"/>
                  </a:lnTo>
                  <a:lnTo>
                    <a:pt x="239" y="384"/>
                  </a:lnTo>
                  <a:lnTo>
                    <a:pt x="244" y="381"/>
                  </a:lnTo>
                  <a:lnTo>
                    <a:pt x="247" y="377"/>
                  </a:lnTo>
                  <a:lnTo>
                    <a:pt x="249" y="372"/>
                  </a:lnTo>
                  <a:lnTo>
                    <a:pt x="250" y="367"/>
                  </a:lnTo>
                  <a:lnTo>
                    <a:pt x="250" y="18"/>
                  </a:lnTo>
                  <a:lnTo>
                    <a:pt x="250" y="18"/>
                  </a:lnTo>
                  <a:lnTo>
                    <a:pt x="250" y="13"/>
                  </a:lnTo>
                  <a:lnTo>
                    <a:pt x="249" y="10"/>
                  </a:lnTo>
                  <a:lnTo>
                    <a:pt x="247" y="6"/>
                  </a:lnTo>
                  <a:lnTo>
                    <a:pt x="244" y="3"/>
                  </a:lnTo>
                  <a:lnTo>
                    <a:pt x="241" y="1"/>
                  </a:lnTo>
                  <a:lnTo>
                    <a:pt x="237" y="0"/>
                  </a:lnTo>
                  <a:lnTo>
                    <a:pt x="234" y="0"/>
                  </a:lnTo>
                  <a:lnTo>
                    <a:pt x="229" y="0"/>
                  </a:lnTo>
                  <a:lnTo>
                    <a:pt x="0" y="44"/>
                  </a:lnTo>
                  <a:lnTo>
                    <a:pt x="0" y="44"/>
                  </a:lnTo>
                  <a:close/>
                  <a:moveTo>
                    <a:pt x="108" y="272"/>
                  </a:moveTo>
                  <a:lnTo>
                    <a:pt x="108" y="272"/>
                  </a:lnTo>
                  <a:lnTo>
                    <a:pt x="115" y="273"/>
                  </a:lnTo>
                  <a:lnTo>
                    <a:pt x="122" y="275"/>
                  </a:lnTo>
                  <a:lnTo>
                    <a:pt x="128" y="279"/>
                  </a:lnTo>
                  <a:lnTo>
                    <a:pt x="133" y="283"/>
                  </a:lnTo>
                  <a:lnTo>
                    <a:pt x="138" y="288"/>
                  </a:lnTo>
                  <a:lnTo>
                    <a:pt x="141" y="294"/>
                  </a:lnTo>
                  <a:lnTo>
                    <a:pt x="143" y="301"/>
                  </a:lnTo>
                  <a:lnTo>
                    <a:pt x="143" y="308"/>
                  </a:lnTo>
                  <a:lnTo>
                    <a:pt x="143" y="308"/>
                  </a:lnTo>
                  <a:lnTo>
                    <a:pt x="143" y="316"/>
                  </a:lnTo>
                  <a:lnTo>
                    <a:pt x="141" y="322"/>
                  </a:lnTo>
                  <a:lnTo>
                    <a:pt x="138" y="328"/>
                  </a:lnTo>
                  <a:lnTo>
                    <a:pt x="133" y="333"/>
                  </a:lnTo>
                  <a:lnTo>
                    <a:pt x="128" y="338"/>
                  </a:lnTo>
                  <a:lnTo>
                    <a:pt x="122" y="341"/>
                  </a:lnTo>
                  <a:lnTo>
                    <a:pt x="115" y="343"/>
                  </a:lnTo>
                  <a:lnTo>
                    <a:pt x="108" y="343"/>
                  </a:lnTo>
                  <a:lnTo>
                    <a:pt x="108" y="343"/>
                  </a:lnTo>
                  <a:lnTo>
                    <a:pt x="101" y="343"/>
                  </a:lnTo>
                  <a:lnTo>
                    <a:pt x="94" y="341"/>
                  </a:lnTo>
                  <a:lnTo>
                    <a:pt x="88" y="338"/>
                  </a:lnTo>
                  <a:lnTo>
                    <a:pt x="83" y="333"/>
                  </a:lnTo>
                  <a:lnTo>
                    <a:pt x="79" y="328"/>
                  </a:lnTo>
                  <a:lnTo>
                    <a:pt x="75" y="322"/>
                  </a:lnTo>
                  <a:lnTo>
                    <a:pt x="73" y="316"/>
                  </a:lnTo>
                  <a:lnTo>
                    <a:pt x="72" y="308"/>
                  </a:lnTo>
                  <a:lnTo>
                    <a:pt x="72" y="308"/>
                  </a:lnTo>
                  <a:lnTo>
                    <a:pt x="73" y="301"/>
                  </a:lnTo>
                  <a:lnTo>
                    <a:pt x="75" y="294"/>
                  </a:lnTo>
                  <a:lnTo>
                    <a:pt x="79" y="288"/>
                  </a:lnTo>
                  <a:lnTo>
                    <a:pt x="83" y="283"/>
                  </a:lnTo>
                  <a:lnTo>
                    <a:pt x="88" y="279"/>
                  </a:lnTo>
                  <a:lnTo>
                    <a:pt x="94" y="275"/>
                  </a:lnTo>
                  <a:lnTo>
                    <a:pt x="101" y="273"/>
                  </a:lnTo>
                  <a:lnTo>
                    <a:pt x="108" y="272"/>
                  </a:lnTo>
                  <a:lnTo>
                    <a:pt x="108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66492" y="2494464"/>
              <a:ext cx="544974" cy="544974"/>
              <a:chOff x="-796926" y="-2411413"/>
              <a:chExt cx="1136650" cy="1136650"/>
            </a:xfrm>
            <a:solidFill>
              <a:schemeClr val="bg1"/>
            </a:solidFill>
          </p:grpSpPr>
          <p:sp>
            <p:nvSpPr>
              <p:cNvPr id="32" name="Freeform 131"/>
              <p:cNvSpPr>
                <a:spLocks noEditPoints="1"/>
              </p:cNvSpPr>
              <p:nvPr/>
            </p:nvSpPr>
            <p:spPr bwMode="auto">
              <a:xfrm>
                <a:off x="-796926" y="-2411413"/>
                <a:ext cx="1136650" cy="1136650"/>
              </a:xfrm>
              <a:custGeom>
                <a:avLst/>
                <a:gdLst>
                  <a:gd name="T0" fmla="*/ 322 w 716"/>
                  <a:gd name="T1" fmla="*/ 714 h 716"/>
                  <a:gd name="T2" fmla="*/ 220 w 716"/>
                  <a:gd name="T3" fmla="*/ 688 h 716"/>
                  <a:gd name="T4" fmla="*/ 130 w 716"/>
                  <a:gd name="T5" fmla="*/ 634 h 716"/>
                  <a:gd name="T6" fmla="*/ 62 w 716"/>
                  <a:gd name="T7" fmla="*/ 558 h 716"/>
                  <a:gd name="T8" fmla="*/ 16 w 716"/>
                  <a:gd name="T9" fmla="*/ 464 h 716"/>
                  <a:gd name="T10" fmla="*/ 0 w 716"/>
                  <a:gd name="T11" fmla="*/ 358 h 716"/>
                  <a:gd name="T12" fmla="*/ 8 w 716"/>
                  <a:gd name="T13" fmla="*/ 286 h 716"/>
                  <a:gd name="T14" fmla="*/ 44 w 716"/>
                  <a:gd name="T15" fmla="*/ 188 h 716"/>
                  <a:gd name="T16" fmla="*/ 106 w 716"/>
                  <a:gd name="T17" fmla="*/ 104 h 716"/>
                  <a:gd name="T18" fmla="*/ 188 w 716"/>
                  <a:gd name="T19" fmla="*/ 44 h 716"/>
                  <a:gd name="T20" fmla="*/ 286 w 716"/>
                  <a:gd name="T21" fmla="*/ 8 h 716"/>
                  <a:gd name="T22" fmla="*/ 358 w 716"/>
                  <a:gd name="T23" fmla="*/ 0 h 716"/>
                  <a:gd name="T24" fmla="*/ 466 w 716"/>
                  <a:gd name="T25" fmla="*/ 16 h 716"/>
                  <a:gd name="T26" fmla="*/ 558 w 716"/>
                  <a:gd name="T27" fmla="*/ 62 h 716"/>
                  <a:gd name="T28" fmla="*/ 634 w 716"/>
                  <a:gd name="T29" fmla="*/ 130 h 716"/>
                  <a:gd name="T30" fmla="*/ 688 w 716"/>
                  <a:gd name="T31" fmla="*/ 218 h 716"/>
                  <a:gd name="T32" fmla="*/ 716 w 716"/>
                  <a:gd name="T33" fmla="*/ 322 h 716"/>
                  <a:gd name="T34" fmla="*/ 716 w 716"/>
                  <a:gd name="T35" fmla="*/ 394 h 716"/>
                  <a:gd name="T36" fmla="*/ 688 w 716"/>
                  <a:gd name="T37" fmla="*/ 498 h 716"/>
                  <a:gd name="T38" fmla="*/ 634 w 716"/>
                  <a:gd name="T39" fmla="*/ 586 h 716"/>
                  <a:gd name="T40" fmla="*/ 558 w 716"/>
                  <a:gd name="T41" fmla="*/ 654 h 716"/>
                  <a:gd name="T42" fmla="*/ 466 w 716"/>
                  <a:gd name="T43" fmla="*/ 700 h 716"/>
                  <a:gd name="T44" fmla="*/ 358 w 716"/>
                  <a:gd name="T45" fmla="*/ 716 h 716"/>
                  <a:gd name="T46" fmla="*/ 358 w 716"/>
                  <a:gd name="T47" fmla="*/ 38 h 716"/>
                  <a:gd name="T48" fmla="*/ 264 w 716"/>
                  <a:gd name="T49" fmla="*/ 52 h 716"/>
                  <a:gd name="T50" fmla="*/ 180 w 716"/>
                  <a:gd name="T51" fmla="*/ 92 h 716"/>
                  <a:gd name="T52" fmla="*/ 112 w 716"/>
                  <a:gd name="T53" fmla="*/ 154 h 716"/>
                  <a:gd name="T54" fmla="*/ 64 w 716"/>
                  <a:gd name="T55" fmla="*/ 234 h 716"/>
                  <a:gd name="T56" fmla="*/ 40 w 716"/>
                  <a:gd name="T57" fmla="*/ 326 h 716"/>
                  <a:gd name="T58" fmla="*/ 40 w 716"/>
                  <a:gd name="T59" fmla="*/ 390 h 716"/>
                  <a:gd name="T60" fmla="*/ 64 w 716"/>
                  <a:gd name="T61" fmla="*/ 482 h 716"/>
                  <a:gd name="T62" fmla="*/ 112 w 716"/>
                  <a:gd name="T63" fmla="*/ 562 h 716"/>
                  <a:gd name="T64" fmla="*/ 180 w 716"/>
                  <a:gd name="T65" fmla="*/ 624 h 716"/>
                  <a:gd name="T66" fmla="*/ 264 w 716"/>
                  <a:gd name="T67" fmla="*/ 664 h 716"/>
                  <a:gd name="T68" fmla="*/ 358 w 716"/>
                  <a:gd name="T69" fmla="*/ 678 h 716"/>
                  <a:gd name="T70" fmla="*/ 424 w 716"/>
                  <a:gd name="T71" fmla="*/ 672 h 716"/>
                  <a:gd name="T72" fmla="*/ 510 w 716"/>
                  <a:gd name="T73" fmla="*/ 640 h 716"/>
                  <a:gd name="T74" fmla="*/ 584 w 716"/>
                  <a:gd name="T75" fmla="*/ 584 h 716"/>
                  <a:gd name="T76" fmla="*/ 640 w 716"/>
                  <a:gd name="T77" fmla="*/ 510 h 716"/>
                  <a:gd name="T78" fmla="*/ 672 w 716"/>
                  <a:gd name="T79" fmla="*/ 422 h 716"/>
                  <a:gd name="T80" fmla="*/ 678 w 716"/>
                  <a:gd name="T81" fmla="*/ 358 h 716"/>
                  <a:gd name="T82" fmla="*/ 664 w 716"/>
                  <a:gd name="T83" fmla="*/ 264 h 716"/>
                  <a:gd name="T84" fmla="*/ 624 w 716"/>
                  <a:gd name="T85" fmla="*/ 180 h 716"/>
                  <a:gd name="T86" fmla="*/ 562 w 716"/>
                  <a:gd name="T87" fmla="*/ 112 h 716"/>
                  <a:gd name="T88" fmla="*/ 484 w 716"/>
                  <a:gd name="T89" fmla="*/ 64 h 716"/>
                  <a:gd name="T90" fmla="*/ 392 w 716"/>
                  <a:gd name="T91" fmla="*/ 4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6" h="716">
                    <a:moveTo>
                      <a:pt x="358" y="716"/>
                    </a:moveTo>
                    <a:lnTo>
                      <a:pt x="358" y="716"/>
                    </a:lnTo>
                    <a:lnTo>
                      <a:pt x="322" y="714"/>
                    </a:lnTo>
                    <a:lnTo>
                      <a:pt x="286" y="708"/>
                    </a:lnTo>
                    <a:lnTo>
                      <a:pt x="252" y="700"/>
                    </a:lnTo>
                    <a:lnTo>
                      <a:pt x="220" y="688"/>
                    </a:lnTo>
                    <a:lnTo>
                      <a:pt x="188" y="672"/>
                    </a:lnTo>
                    <a:lnTo>
                      <a:pt x="158" y="654"/>
                    </a:lnTo>
                    <a:lnTo>
                      <a:pt x="130" y="634"/>
                    </a:lnTo>
                    <a:lnTo>
                      <a:pt x="106" y="612"/>
                    </a:lnTo>
                    <a:lnTo>
                      <a:pt x="82" y="586"/>
                    </a:lnTo>
                    <a:lnTo>
                      <a:pt x="62" y="558"/>
                    </a:lnTo>
                    <a:lnTo>
                      <a:pt x="44" y="528"/>
                    </a:lnTo>
                    <a:lnTo>
                      <a:pt x="28" y="498"/>
                    </a:lnTo>
                    <a:lnTo>
                      <a:pt x="16" y="464"/>
                    </a:lnTo>
                    <a:lnTo>
                      <a:pt x="8" y="430"/>
                    </a:lnTo>
                    <a:lnTo>
                      <a:pt x="2" y="394"/>
                    </a:lnTo>
                    <a:lnTo>
                      <a:pt x="0" y="358"/>
                    </a:lnTo>
                    <a:lnTo>
                      <a:pt x="0" y="358"/>
                    </a:lnTo>
                    <a:lnTo>
                      <a:pt x="2" y="322"/>
                    </a:lnTo>
                    <a:lnTo>
                      <a:pt x="8" y="286"/>
                    </a:lnTo>
                    <a:lnTo>
                      <a:pt x="16" y="252"/>
                    </a:lnTo>
                    <a:lnTo>
                      <a:pt x="28" y="218"/>
                    </a:lnTo>
                    <a:lnTo>
                      <a:pt x="44" y="188"/>
                    </a:lnTo>
                    <a:lnTo>
                      <a:pt x="62" y="158"/>
                    </a:lnTo>
                    <a:lnTo>
                      <a:pt x="82" y="130"/>
                    </a:lnTo>
                    <a:lnTo>
                      <a:pt x="106" y="104"/>
                    </a:lnTo>
                    <a:lnTo>
                      <a:pt x="130" y="82"/>
                    </a:lnTo>
                    <a:lnTo>
                      <a:pt x="158" y="62"/>
                    </a:lnTo>
                    <a:lnTo>
                      <a:pt x="188" y="44"/>
                    </a:lnTo>
                    <a:lnTo>
                      <a:pt x="220" y="28"/>
                    </a:lnTo>
                    <a:lnTo>
                      <a:pt x="252" y="16"/>
                    </a:lnTo>
                    <a:lnTo>
                      <a:pt x="286" y="8"/>
                    </a:lnTo>
                    <a:lnTo>
                      <a:pt x="322" y="2"/>
                    </a:lnTo>
                    <a:lnTo>
                      <a:pt x="358" y="0"/>
                    </a:lnTo>
                    <a:lnTo>
                      <a:pt x="358" y="0"/>
                    </a:lnTo>
                    <a:lnTo>
                      <a:pt x="396" y="2"/>
                    </a:lnTo>
                    <a:lnTo>
                      <a:pt x="430" y="8"/>
                    </a:lnTo>
                    <a:lnTo>
                      <a:pt x="466" y="16"/>
                    </a:lnTo>
                    <a:lnTo>
                      <a:pt x="498" y="28"/>
                    </a:lnTo>
                    <a:lnTo>
                      <a:pt x="530" y="44"/>
                    </a:lnTo>
                    <a:lnTo>
                      <a:pt x="558" y="62"/>
                    </a:lnTo>
                    <a:lnTo>
                      <a:pt x="586" y="82"/>
                    </a:lnTo>
                    <a:lnTo>
                      <a:pt x="612" y="104"/>
                    </a:lnTo>
                    <a:lnTo>
                      <a:pt x="634" y="130"/>
                    </a:lnTo>
                    <a:lnTo>
                      <a:pt x="656" y="158"/>
                    </a:lnTo>
                    <a:lnTo>
                      <a:pt x="674" y="188"/>
                    </a:lnTo>
                    <a:lnTo>
                      <a:pt x="688" y="218"/>
                    </a:lnTo>
                    <a:lnTo>
                      <a:pt x="700" y="252"/>
                    </a:lnTo>
                    <a:lnTo>
                      <a:pt x="710" y="286"/>
                    </a:lnTo>
                    <a:lnTo>
                      <a:pt x="716" y="322"/>
                    </a:lnTo>
                    <a:lnTo>
                      <a:pt x="716" y="358"/>
                    </a:lnTo>
                    <a:lnTo>
                      <a:pt x="716" y="358"/>
                    </a:lnTo>
                    <a:lnTo>
                      <a:pt x="716" y="394"/>
                    </a:lnTo>
                    <a:lnTo>
                      <a:pt x="710" y="430"/>
                    </a:lnTo>
                    <a:lnTo>
                      <a:pt x="700" y="464"/>
                    </a:lnTo>
                    <a:lnTo>
                      <a:pt x="688" y="498"/>
                    </a:lnTo>
                    <a:lnTo>
                      <a:pt x="674" y="528"/>
                    </a:lnTo>
                    <a:lnTo>
                      <a:pt x="656" y="558"/>
                    </a:lnTo>
                    <a:lnTo>
                      <a:pt x="634" y="586"/>
                    </a:lnTo>
                    <a:lnTo>
                      <a:pt x="612" y="612"/>
                    </a:lnTo>
                    <a:lnTo>
                      <a:pt x="586" y="634"/>
                    </a:lnTo>
                    <a:lnTo>
                      <a:pt x="558" y="654"/>
                    </a:lnTo>
                    <a:lnTo>
                      <a:pt x="530" y="672"/>
                    </a:lnTo>
                    <a:lnTo>
                      <a:pt x="498" y="688"/>
                    </a:lnTo>
                    <a:lnTo>
                      <a:pt x="466" y="700"/>
                    </a:lnTo>
                    <a:lnTo>
                      <a:pt x="430" y="708"/>
                    </a:lnTo>
                    <a:lnTo>
                      <a:pt x="396" y="714"/>
                    </a:lnTo>
                    <a:lnTo>
                      <a:pt x="358" y="716"/>
                    </a:lnTo>
                    <a:lnTo>
                      <a:pt x="358" y="716"/>
                    </a:lnTo>
                    <a:close/>
                    <a:moveTo>
                      <a:pt x="358" y="38"/>
                    </a:moveTo>
                    <a:lnTo>
                      <a:pt x="358" y="38"/>
                    </a:lnTo>
                    <a:lnTo>
                      <a:pt x="326" y="40"/>
                    </a:lnTo>
                    <a:lnTo>
                      <a:pt x="294" y="44"/>
                    </a:lnTo>
                    <a:lnTo>
                      <a:pt x="264" y="52"/>
                    </a:lnTo>
                    <a:lnTo>
                      <a:pt x="234" y="64"/>
                    </a:lnTo>
                    <a:lnTo>
                      <a:pt x="206" y="76"/>
                    </a:lnTo>
                    <a:lnTo>
                      <a:pt x="180" y="92"/>
                    </a:lnTo>
                    <a:lnTo>
                      <a:pt x="156" y="112"/>
                    </a:lnTo>
                    <a:lnTo>
                      <a:pt x="132" y="132"/>
                    </a:lnTo>
                    <a:lnTo>
                      <a:pt x="112" y="154"/>
                    </a:lnTo>
                    <a:lnTo>
                      <a:pt x="94" y="180"/>
                    </a:lnTo>
                    <a:lnTo>
                      <a:pt x="78" y="206"/>
                    </a:lnTo>
                    <a:lnTo>
                      <a:pt x="64" y="234"/>
                    </a:lnTo>
                    <a:lnTo>
                      <a:pt x="54" y="264"/>
                    </a:lnTo>
                    <a:lnTo>
                      <a:pt x="46" y="294"/>
                    </a:lnTo>
                    <a:lnTo>
                      <a:pt x="40" y="326"/>
                    </a:lnTo>
                    <a:lnTo>
                      <a:pt x="38" y="358"/>
                    </a:lnTo>
                    <a:lnTo>
                      <a:pt x="38" y="358"/>
                    </a:lnTo>
                    <a:lnTo>
                      <a:pt x="40" y="390"/>
                    </a:lnTo>
                    <a:lnTo>
                      <a:pt x="46" y="422"/>
                    </a:lnTo>
                    <a:lnTo>
                      <a:pt x="54" y="452"/>
                    </a:lnTo>
                    <a:lnTo>
                      <a:pt x="64" y="482"/>
                    </a:lnTo>
                    <a:lnTo>
                      <a:pt x="78" y="510"/>
                    </a:lnTo>
                    <a:lnTo>
                      <a:pt x="94" y="536"/>
                    </a:lnTo>
                    <a:lnTo>
                      <a:pt x="112" y="562"/>
                    </a:lnTo>
                    <a:lnTo>
                      <a:pt x="132" y="584"/>
                    </a:lnTo>
                    <a:lnTo>
                      <a:pt x="156" y="604"/>
                    </a:lnTo>
                    <a:lnTo>
                      <a:pt x="180" y="624"/>
                    </a:lnTo>
                    <a:lnTo>
                      <a:pt x="206" y="640"/>
                    </a:lnTo>
                    <a:lnTo>
                      <a:pt x="234" y="652"/>
                    </a:lnTo>
                    <a:lnTo>
                      <a:pt x="264" y="664"/>
                    </a:lnTo>
                    <a:lnTo>
                      <a:pt x="294" y="672"/>
                    </a:lnTo>
                    <a:lnTo>
                      <a:pt x="326" y="676"/>
                    </a:lnTo>
                    <a:lnTo>
                      <a:pt x="358" y="678"/>
                    </a:lnTo>
                    <a:lnTo>
                      <a:pt x="358" y="678"/>
                    </a:lnTo>
                    <a:lnTo>
                      <a:pt x="392" y="676"/>
                    </a:lnTo>
                    <a:lnTo>
                      <a:pt x="424" y="672"/>
                    </a:lnTo>
                    <a:lnTo>
                      <a:pt x="454" y="664"/>
                    </a:lnTo>
                    <a:lnTo>
                      <a:pt x="484" y="652"/>
                    </a:lnTo>
                    <a:lnTo>
                      <a:pt x="510" y="640"/>
                    </a:lnTo>
                    <a:lnTo>
                      <a:pt x="538" y="624"/>
                    </a:lnTo>
                    <a:lnTo>
                      <a:pt x="562" y="604"/>
                    </a:lnTo>
                    <a:lnTo>
                      <a:pt x="584" y="584"/>
                    </a:lnTo>
                    <a:lnTo>
                      <a:pt x="606" y="562"/>
                    </a:lnTo>
                    <a:lnTo>
                      <a:pt x="624" y="536"/>
                    </a:lnTo>
                    <a:lnTo>
                      <a:pt x="640" y="510"/>
                    </a:lnTo>
                    <a:lnTo>
                      <a:pt x="654" y="482"/>
                    </a:lnTo>
                    <a:lnTo>
                      <a:pt x="664" y="452"/>
                    </a:lnTo>
                    <a:lnTo>
                      <a:pt x="672" y="422"/>
                    </a:lnTo>
                    <a:lnTo>
                      <a:pt x="676" y="390"/>
                    </a:lnTo>
                    <a:lnTo>
                      <a:pt x="678" y="358"/>
                    </a:lnTo>
                    <a:lnTo>
                      <a:pt x="678" y="358"/>
                    </a:lnTo>
                    <a:lnTo>
                      <a:pt x="676" y="326"/>
                    </a:lnTo>
                    <a:lnTo>
                      <a:pt x="672" y="294"/>
                    </a:lnTo>
                    <a:lnTo>
                      <a:pt x="664" y="264"/>
                    </a:lnTo>
                    <a:lnTo>
                      <a:pt x="654" y="234"/>
                    </a:lnTo>
                    <a:lnTo>
                      <a:pt x="640" y="206"/>
                    </a:lnTo>
                    <a:lnTo>
                      <a:pt x="624" y="180"/>
                    </a:lnTo>
                    <a:lnTo>
                      <a:pt x="606" y="154"/>
                    </a:lnTo>
                    <a:lnTo>
                      <a:pt x="584" y="132"/>
                    </a:lnTo>
                    <a:lnTo>
                      <a:pt x="562" y="112"/>
                    </a:lnTo>
                    <a:lnTo>
                      <a:pt x="538" y="92"/>
                    </a:lnTo>
                    <a:lnTo>
                      <a:pt x="510" y="76"/>
                    </a:lnTo>
                    <a:lnTo>
                      <a:pt x="484" y="64"/>
                    </a:lnTo>
                    <a:lnTo>
                      <a:pt x="454" y="52"/>
                    </a:lnTo>
                    <a:lnTo>
                      <a:pt x="424" y="44"/>
                    </a:lnTo>
                    <a:lnTo>
                      <a:pt x="392" y="40"/>
                    </a:lnTo>
                    <a:lnTo>
                      <a:pt x="358" y="38"/>
                    </a:lnTo>
                    <a:lnTo>
                      <a:pt x="3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32"/>
              <p:cNvSpPr>
                <a:spLocks/>
              </p:cNvSpPr>
              <p:nvPr/>
            </p:nvSpPr>
            <p:spPr bwMode="auto">
              <a:xfrm>
                <a:off x="-701676" y="-1874838"/>
                <a:ext cx="123826" cy="63499"/>
              </a:xfrm>
              <a:custGeom>
                <a:avLst/>
                <a:gdLst>
                  <a:gd name="T0" fmla="*/ 76 w 78"/>
                  <a:gd name="T1" fmla="*/ 14 h 40"/>
                  <a:gd name="T2" fmla="*/ 76 w 78"/>
                  <a:gd name="T3" fmla="*/ 14 h 40"/>
                  <a:gd name="T4" fmla="*/ 74 w 78"/>
                  <a:gd name="T5" fmla="*/ 8 h 40"/>
                  <a:gd name="T6" fmla="*/ 70 w 78"/>
                  <a:gd name="T7" fmla="*/ 4 h 40"/>
                  <a:gd name="T8" fmla="*/ 66 w 78"/>
                  <a:gd name="T9" fmla="*/ 0 h 40"/>
                  <a:gd name="T10" fmla="*/ 62 w 78"/>
                  <a:gd name="T11" fmla="*/ 0 h 40"/>
                  <a:gd name="T12" fmla="*/ 50 w 78"/>
                  <a:gd name="T13" fmla="*/ 0 h 40"/>
                  <a:gd name="T14" fmla="*/ 40 w 78"/>
                  <a:gd name="T15" fmla="*/ 0 h 40"/>
                  <a:gd name="T16" fmla="*/ 40 w 78"/>
                  <a:gd name="T17" fmla="*/ 0 h 40"/>
                  <a:gd name="T18" fmla="*/ 28 w 78"/>
                  <a:gd name="T19" fmla="*/ 0 h 40"/>
                  <a:gd name="T20" fmla="*/ 16 w 78"/>
                  <a:gd name="T21" fmla="*/ 0 h 40"/>
                  <a:gd name="T22" fmla="*/ 10 w 78"/>
                  <a:gd name="T23" fmla="*/ 2 h 40"/>
                  <a:gd name="T24" fmla="*/ 6 w 78"/>
                  <a:gd name="T25" fmla="*/ 6 h 40"/>
                  <a:gd name="T26" fmla="*/ 2 w 78"/>
                  <a:gd name="T27" fmla="*/ 12 h 40"/>
                  <a:gd name="T28" fmla="*/ 0 w 78"/>
                  <a:gd name="T29" fmla="*/ 20 h 40"/>
                  <a:gd name="T30" fmla="*/ 0 w 78"/>
                  <a:gd name="T31" fmla="*/ 20 h 40"/>
                  <a:gd name="T32" fmla="*/ 2 w 78"/>
                  <a:gd name="T33" fmla="*/ 28 h 40"/>
                  <a:gd name="T34" fmla="*/ 4 w 78"/>
                  <a:gd name="T35" fmla="*/ 34 h 40"/>
                  <a:gd name="T36" fmla="*/ 10 w 78"/>
                  <a:gd name="T37" fmla="*/ 38 h 40"/>
                  <a:gd name="T38" fmla="*/ 16 w 78"/>
                  <a:gd name="T39" fmla="*/ 40 h 40"/>
                  <a:gd name="T40" fmla="*/ 28 w 78"/>
                  <a:gd name="T41" fmla="*/ 40 h 40"/>
                  <a:gd name="T42" fmla="*/ 40 w 78"/>
                  <a:gd name="T43" fmla="*/ 40 h 40"/>
                  <a:gd name="T44" fmla="*/ 40 w 78"/>
                  <a:gd name="T45" fmla="*/ 40 h 40"/>
                  <a:gd name="T46" fmla="*/ 50 w 78"/>
                  <a:gd name="T47" fmla="*/ 40 h 40"/>
                  <a:gd name="T48" fmla="*/ 62 w 78"/>
                  <a:gd name="T49" fmla="*/ 40 h 40"/>
                  <a:gd name="T50" fmla="*/ 66 w 78"/>
                  <a:gd name="T51" fmla="*/ 38 h 40"/>
                  <a:gd name="T52" fmla="*/ 70 w 78"/>
                  <a:gd name="T53" fmla="*/ 36 h 40"/>
                  <a:gd name="T54" fmla="*/ 74 w 78"/>
                  <a:gd name="T55" fmla="*/ 32 h 40"/>
                  <a:gd name="T56" fmla="*/ 76 w 78"/>
                  <a:gd name="T57" fmla="*/ 24 h 40"/>
                  <a:gd name="T58" fmla="*/ 76 w 78"/>
                  <a:gd name="T59" fmla="*/ 24 h 40"/>
                  <a:gd name="T60" fmla="*/ 78 w 78"/>
                  <a:gd name="T61" fmla="*/ 20 h 40"/>
                  <a:gd name="T62" fmla="*/ 78 w 78"/>
                  <a:gd name="T63" fmla="*/ 20 h 40"/>
                  <a:gd name="T64" fmla="*/ 76 w 78"/>
                  <a:gd name="T65" fmla="*/ 14 h 40"/>
                  <a:gd name="T66" fmla="*/ 76 w 78"/>
                  <a:gd name="T67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8" h="40">
                    <a:moveTo>
                      <a:pt x="76" y="14"/>
                    </a:moveTo>
                    <a:lnTo>
                      <a:pt x="76" y="14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0"/>
                    </a:lnTo>
                    <a:lnTo>
                      <a:pt x="2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50" y="40"/>
                    </a:lnTo>
                    <a:lnTo>
                      <a:pt x="62" y="40"/>
                    </a:lnTo>
                    <a:lnTo>
                      <a:pt x="66" y="38"/>
                    </a:lnTo>
                    <a:lnTo>
                      <a:pt x="70" y="36"/>
                    </a:lnTo>
                    <a:lnTo>
                      <a:pt x="74" y="32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6" y="14"/>
                    </a:lnTo>
                    <a:lnTo>
                      <a:pt x="7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33"/>
              <p:cNvSpPr>
                <a:spLocks/>
              </p:cNvSpPr>
              <p:nvPr/>
            </p:nvSpPr>
            <p:spPr bwMode="auto">
              <a:xfrm>
                <a:off x="123824" y="-1874838"/>
                <a:ext cx="120649" cy="63499"/>
              </a:xfrm>
              <a:custGeom>
                <a:avLst/>
                <a:gdLst>
                  <a:gd name="T0" fmla="*/ 76 w 76"/>
                  <a:gd name="T1" fmla="*/ 18 h 40"/>
                  <a:gd name="T2" fmla="*/ 76 w 76"/>
                  <a:gd name="T3" fmla="*/ 18 h 40"/>
                  <a:gd name="T4" fmla="*/ 74 w 76"/>
                  <a:gd name="T5" fmla="*/ 10 h 40"/>
                  <a:gd name="T6" fmla="*/ 72 w 76"/>
                  <a:gd name="T7" fmla="*/ 4 h 40"/>
                  <a:gd name="T8" fmla="*/ 66 w 76"/>
                  <a:gd name="T9" fmla="*/ 2 h 40"/>
                  <a:gd name="T10" fmla="*/ 62 w 76"/>
                  <a:gd name="T11" fmla="*/ 0 h 40"/>
                  <a:gd name="T12" fmla="*/ 50 w 76"/>
                  <a:gd name="T13" fmla="*/ 0 h 40"/>
                  <a:gd name="T14" fmla="*/ 38 w 76"/>
                  <a:gd name="T15" fmla="*/ 0 h 40"/>
                  <a:gd name="T16" fmla="*/ 38 w 76"/>
                  <a:gd name="T17" fmla="*/ 0 h 40"/>
                  <a:gd name="T18" fmla="*/ 28 w 76"/>
                  <a:gd name="T19" fmla="*/ 0 h 40"/>
                  <a:gd name="T20" fmla="*/ 16 w 76"/>
                  <a:gd name="T21" fmla="*/ 0 h 40"/>
                  <a:gd name="T22" fmla="*/ 10 w 76"/>
                  <a:gd name="T23" fmla="*/ 2 h 40"/>
                  <a:gd name="T24" fmla="*/ 6 w 76"/>
                  <a:gd name="T25" fmla="*/ 6 h 40"/>
                  <a:gd name="T26" fmla="*/ 2 w 76"/>
                  <a:gd name="T27" fmla="*/ 12 h 40"/>
                  <a:gd name="T28" fmla="*/ 0 w 76"/>
                  <a:gd name="T29" fmla="*/ 20 h 40"/>
                  <a:gd name="T30" fmla="*/ 0 w 76"/>
                  <a:gd name="T31" fmla="*/ 20 h 40"/>
                  <a:gd name="T32" fmla="*/ 0 w 76"/>
                  <a:gd name="T33" fmla="*/ 28 h 40"/>
                  <a:gd name="T34" fmla="*/ 4 w 76"/>
                  <a:gd name="T35" fmla="*/ 34 h 40"/>
                  <a:gd name="T36" fmla="*/ 8 w 76"/>
                  <a:gd name="T37" fmla="*/ 38 h 40"/>
                  <a:gd name="T38" fmla="*/ 14 w 76"/>
                  <a:gd name="T39" fmla="*/ 40 h 40"/>
                  <a:gd name="T40" fmla="*/ 26 w 76"/>
                  <a:gd name="T41" fmla="*/ 40 h 40"/>
                  <a:gd name="T42" fmla="*/ 36 w 76"/>
                  <a:gd name="T43" fmla="*/ 40 h 40"/>
                  <a:gd name="T44" fmla="*/ 36 w 76"/>
                  <a:gd name="T45" fmla="*/ 40 h 40"/>
                  <a:gd name="T46" fmla="*/ 48 w 76"/>
                  <a:gd name="T47" fmla="*/ 40 h 40"/>
                  <a:gd name="T48" fmla="*/ 60 w 76"/>
                  <a:gd name="T49" fmla="*/ 40 h 40"/>
                  <a:gd name="T50" fmla="*/ 66 w 76"/>
                  <a:gd name="T51" fmla="*/ 38 h 40"/>
                  <a:gd name="T52" fmla="*/ 72 w 76"/>
                  <a:gd name="T53" fmla="*/ 36 h 40"/>
                  <a:gd name="T54" fmla="*/ 74 w 76"/>
                  <a:gd name="T55" fmla="*/ 30 h 40"/>
                  <a:gd name="T56" fmla="*/ 76 w 76"/>
                  <a:gd name="T57" fmla="*/ 22 h 40"/>
                  <a:gd name="T58" fmla="*/ 76 w 76"/>
                  <a:gd name="T59" fmla="*/ 22 h 40"/>
                  <a:gd name="T60" fmla="*/ 76 w 76"/>
                  <a:gd name="T61" fmla="*/ 20 h 40"/>
                  <a:gd name="T62" fmla="*/ 76 w 76"/>
                  <a:gd name="T63" fmla="*/ 20 h 40"/>
                  <a:gd name="T64" fmla="*/ 76 w 76"/>
                  <a:gd name="T65" fmla="*/ 18 h 40"/>
                  <a:gd name="T66" fmla="*/ 76 w 76"/>
                  <a:gd name="T6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" h="40">
                    <a:moveTo>
                      <a:pt x="76" y="18"/>
                    </a:moveTo>
                    <a:lnTo>
                      <a:pt x="76" y="18"/>
                    </a:lnTo>
                    <a:lnTo>
                      <a:pt x="74" y="10"/>
                    </a:lnTo>
                    <a:lnTo>
                      <a:pt x="72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0"/>
                    </a:lnTo>
                    <a:lnTo>
                      <a:pt x="26" y="40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48" y="40"/>
                    </a:lnTo>
                    <a:lnTo>
                      <a:pt x="60" y="40"/>
                    </a:lnTo>
                    <a:lnTo>
                      <a:pt x="66" y="38"/>
                    </a:lnTo>
                    <a:lnTo>
                      <a:pt x="72" y="36"/>
                    </a:lnTo>
                    <a:lnTo>
                      <a:pt x="74" y="3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18"/>
                    </a:lnTo>
                    <a:lnTo>
                      <a:pt x="7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4"/>
              <p:cNvSpPr>
                <a:spLocks/>
              </p:cNvSpPr>
              <p:nvPr/>
            </p:nvSpPr>
            <p:spPr bwMode="auto">
              <a:xfrm>
                <a:off x="-260351" y="-2316163"/>
                <a:ext cx="66676" cy="120649"/>
              </a:xfrm>
              <a:custGeom>
                <a:avLst/>
                <a:gdLst>
                  <a:gd name="T0" fmla="*/ 20 w 42"/>
                  <a:gd name="T1" fmla="*/ 0 h 76"/>
                  <a:gd name="T2" fmla="*/ 20 w 42"/>
                  <a:gd name="T3" fmla="*/ 0 h 76"/>
                  <a:gd name="T4" fmla="*/ 12 w 42"/>
                  <a:gd name="T5" fmla="*/ 2 h 76"/>
                  <a:gd name="T6" fmla="*/ 6 w 42"/>
                  <a:gd name="T7" fmla="*/ 4 h 76"/>
                  <a:gd name="T8" fmla="*/ 2 w 42"/>
                  <a:gd name="T9" fmla="*/ 8 h 76"/>
                  <a:gd name="T10" fmla="*/ 0 w 42"/>
                  <a:gd name="T11" fmla="*/ 14 h 76"/>
                  <a:gd name="T12" fmla="*/ 0 w 42"/>
                  <a:gd name="T13" fmla="*/ 28 h 76"/>
                  <a:gd name="T14" fmla="*/ 0 w 42"/>
                  <a:gd name="T15" fmla="*/ 38 h 76"/>
                  <a:gd name="T16" fmla="*/ 0 w 42"/>
                  <a:gd name="T17" fmla="*/ 38 h 76"/>
                  <a:gd name="T18" fmla="*/ 0 w 42"/>
                  <a:gd name="T19" fmla="*/ 48 h 76"/>
                  <a:gd name="T20" fmla="*/ 0 w 42"/>
                  <a:gd name="T21" fmla="*/ 60 h 76"/>
                  <a:gd name="T22" fmla="*/ 2 w 42"/>
                  <a:gd name="T23" fmla="*/ 66 h 76"/>
                  <a:gd name="T24" fmla="*/ 4 w 42"/>
                  <a:gd name="T25" fmla="*/ 70 h 76"/>
                  <a:gd name="T26" fmla="*/ 10 w 42"/>
                  <a:gd name="T27" fmla="*/ 74 h 76"/>
                  <a:gd name="T28" fmla="*/ 16 w 42"/>
                  <a:gd name="T29" fmla="*/ 76 h 76"/>
                  <a:gd name="T30" fmla="*/ 16 w 42"/>
                  <a:gd name="T31" fmla="*/ 76 h 76"/>
                  <a:gd name="T32" fmla="*/ 20 w 42"/>
                  <a:gd name="T33" fmla="*/ 76 h 76"/>
                  <a:gd name="T34" fmla="*/ 20 w 42"/>
                  <a:gd name="T35" fmla="*/ 76 h 76"/>
                  <a:gd name="T36" fmla="*/ 26 w 42"/>
                  <a:gd name="T37" fmla="*/ 76 h 76"/>
                  <a:gd name="T38" fmla="*/ 26 w 42"/>
                  <a:gd name="T39" fmla="*/ 76 h 76"/>
                  <a:gd name="T40" fmla="*/ 32 w 42"/>
                  <a:gd name="T41" fmla="*/ 74 h 76"/>
                  <a:gd name="T42" fmla="*/ 38 w 42"/>
                  <a:gd name="T43" fmla="*/ 70 h 76"/>
                  <a:gd name="T44" fmla="*/ 40 w 42"/>
                  <a:gd name="T45" fmla="*/ 66 h 76"/>
                  <a:gd name="T46" fmla="*/ 42 w 42"/>
                  <a:gd name="T47" fmla="*/ 60 h 76"/>
                  <a:gd name="T48" fmla="*/ 42 w 42"/>
                  <a:gd name="T49" fmla="*/ 48 h 76"/>
                  <a:gd name="T50" fmla="*/ 42 w 42"/>
                  <a:gd name="T51" fmla="*/ 38 h 76"/>
                  <a:gd name="T52" fmla="*/ 42 w 42"/>
                  <a:gd name="T53" fmla="*/ 38 h 76"/>
                  <a:gd name="T54" fmla="*/ 42 w 42"/>
                  <a:gd name="T55" fmla="*/ 28 h 76"/>
                  <a:gd name="T56" fmla="*/ 40 w 42"/>
                  <a:gd name="T57" fmla="*/ 14 h 76"/>
                  <a:gd name="T58" fmla="*/ 40 w 42"/>
                  <a:gd name="T59" fmla="*/ 8 h 76"/>
                  <a:gd name="T60" fmla="*/ 36 w 42"/>
                  <a:gd name="T61" fmla="*/ 4 h 76"/>
                  <a:gd name="T62" fmla="*/ 30 w 42"/>
                  <a:gd name="T63" fmla="*/ 2 h 76"/>
                  <a:gd name="T64" fmla="*/ 20 w 42"/>
                  <a:gd name="T65" fmla="*/ 0 h 76"/>
                  <a:gd name="T66" fmla="*/ 20 w 42"/>
                  <a:gd name="T6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76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4" y="70"/>
                    </a:lnTo>
                    <a:lnTo>
                      <a:pt x="10" y="74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32" y="74"/>
                    </a:lnTo>
                    <a:lnTo>
                      <a:pt x="38" y="70"/>
                    </a:lnTo>
                    <a:lnTo>
                      <a:pt x="40" y="6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28"/>
                    </a:lnTo>
                    <a:lnTo>
                      <a:pt x="40" y="14"/>
                    </a:lnTo>
                    <a:lnTo>
                      <a:pt x="40" y="8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5"/>
              <p:cNvSpPr>
                <a:spLocks/>
              </p:cNvSpPr>
              <p:nvPr/>
            </p:nvSpPr>
            <p:spPr bwMode="auto">
              <a:xfrm>
                <a:off x="-260351" y="-1490665"/>
                <a:ext cx="66676" cy="120649"/>
              </a:xfrm>
              <a:custGeom>
                <a:avLst/>
                <a:gdLst>
                  <a:gd name="T0" fmla="*/ 20 w 42"/>
                  <a:gd name="T1" fmla="*/ 0 h 76"/>
                  <a:gd name="T2" fmla="*/ 20 w 42"/>
                  <a:gd name="T3" fmla="*/ 0 h 76"/>
                  <a:gd name="T4" fmla="*/ 12 w 42"/>
                  <a:gd name="T5" fmla="*/ 0 h 76"/>
                  <a:gd name="T6" fmla="*/ 6 w 42"/>
                  <a:gd name="T7" fmla="*/ 2 h 76"/>
                  <a:gd name="T8" fmla="*/ 2 w 42"/>
                  <a:gd name="T9" fmla="*/ 8 h 76"/>
                  <a:gd name="T10" fmla="*/ 0 w 42"/>
                  <a:gd name="T11" fmla="*/ 14 h 76"/>
                  <a:gd name="T12" fmla="*/ 0 w 42"/>
                  <a:gd name="T13" fmla="*/ 28 h 76"/>
                  <a:gd name="T14" fmla="*/ 0 w 42"/>
                  <a:gd name="T15" fmla="*/ 38 h 76"/>
                  <a:gd name="T16" fmla="*/ 0 w 42"/>
                  <a:gd name="T17" fmla="*/ 38 h 76"/>
                  <a:gd name="T18" fmla="*/ 0 w 42"/>
                  <a:gd name="T19" fmla="*/ 48 h 76"/>
                  <a:gd name="T20" fmla="*/ 0 w 42"/>
                  <a:gd name="T21" fmla="*/ 60 h 76"/>
                  <a:gd name="T22" fmla="*/ 2 w 42"/>
                  <a:gd name="T23" fmla="*/ 64 h 76"/>
                  <a:gd name="T24" fmla="*/ 4 w 42"/>
                  <a:gd name="T25" fmla="*/ 70 h 76"/>
                  <a:gd name="T26" fmla="*/ 10 w 42"/>
                  <a:gd name="T27" fmla="*/ 72 h 76"/>
                  <a:gd name="T28" fmla="*/ 16 w 42"/>
                  <a:gd name="T29" fmla="*/ 76 h 76"/>
                  <a:gd name="T30" fmla="*/ 16 w 42"/>
                  <a:gd name="T31" fmla="*/ 76 h 76"/>
                  <a:gd name="T32" fmla="*/ 20 w 42"/>
                  <a:gd name="T33" fmla="*/ 76 h 76"/>
                  <a:gd name="T34" fmla="*/ 20 w 42"/>
                  <a:gd name="T35" fmla="*/ 76 h 76"/>
                  <a:gd name="T36" fmla="*/ 26 w 42"/>
                  <a:gd name="T37" fmla="*/ 76 h 76"/>
                  <a:gd name="T38" fmla="*/ 26 w 42"/>
                  <a:gd name="T39" fmla="*/ 76 h 76"/>
                  <a:gd name="T40" fmla="*/ 32 w 42"/>
                  <a:gd name="T41" fmla="*/ 72 h 76"/>
                  <a:gd name="T42" fmla="*/ 36 w 42"/>
                  <a:gd name="T43" fmla="*/ 70 h 76"/>
                  <a:gd name="T44" fmla="*/ 40 w 42"/>
                  <a:gd name="T45" fmla="*/ 64 h 76"/>
                  <a:gd name="T46" fmla="*/ 42 w 42"/>
                  <a:gd name="T47" fmla="*/ 60 h 76"/>
                  <a:gd name="T48" fmla="*/ 42 w 42"/>
                  <a:gd name="T49" fmla="*/ 48 h 76"/>
                  <a:gd name="T50" fmla="*/ 42 w 42"/>
                  <a:gd name="T51" fmla="*/ 38 h 76"/>
                  <a:gd name="T52" fmla="*/ 42 w 42"/>
                  <a:gd name="T53" fmla="*/ 38 h 76"/>
                  <a:gd name="T54" fmla="*/ 42 w 42"/>
                  <a:gd name="T55" fmla="*/ 26 h 76"/>
                  <a:gd name="T56" fmla="*/ 40 w 42"/>
                  <a:gd name="T57" fmla="*/ 14 h 76"/>
                  <a:gd name="T58" fmla="*/ 38 w 42"/>
                  <a:gd name="T59" fmla="*/ 8 h 76"/>
                  <a:gd name="T60" fmla="*/ 36 w 42"/>
                  <a:gd name="T61" fmla="*/ 4 h 76"/>
                  <a:gd name="T62" fmla="*/ 30 w 42"/>
                  <a:gd name="T63" fmla="*/ 2 h 76"/>
                  <a:gd name="T64" fmla="*/ 20 w 42"/>
                  <a:gd name="T65" fmla="*/ 0 h 76"/>
                  <a:gd name="T66" fmla="*/ 20 w 42"/>
                  <a:gd name="T6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76">
                    <a:moveTo>
                      <a:pt x="20" y="0"/>
                    </a:moveTo>
                    <a:lnTo>
                      <a:pt x="20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64"/>
                    </a:lnTo>
                    <a:lnTo>
                      <a:pt x="4" y="70"/>
                    </a:lnTo>
                    <a:lnTo>
                      <a:pt x="10" y="72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32" y="72"/>
                    </a:lnTo>
                    <a:lnTo>
                      <a:pt x="36" y="70"/>
                    </a:lnTo>
                    <a:lnTo>
                      <a:pt x="40" y="6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26"/>
                    </a:lnTo>
                    <a:lnTo>
                      <a:pt x="40" y="14"/>
                    </a:lnTo>
                    <a:lnTo>
                      <a:pt x="38" y="8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6"/>
              <p:cNvSpPr>
                <a:spLocks/>
              </p:cNvSpPr>
              <p:nvPr/>
            </p:nvSpPr>
            <p:spPr bwMode="auto">
              <a:xfrm>
                <a:off x="-317501" y="-2182812"/>
                <a:ext cx="504826" cy="431800"/>
              </a:xfrm>
              <a:custGeom>
                <a:avLst/>
                <a:gdLst>
                  <a:gd name="T0" fmla="*/ 316 w 318"/>
                  <a:gd name="T1" fmla="*/ 88 h 272"/>
                  <a:gd name="T2" fmla="*/ 316 w 318"/>
                  <a:gd name="T3" fmla="*/ 88 h 272"/>
                  <a:gd name="T4" fmla="*/ 310 w 318"/>
                  <a:gd name="T5" fmla="*/ 80 h 272"/>
                  <a:gd name="T6" fmla="*/ 302 w 318"/>
                  <a:gd name="T7" fmla="*/ 74 h 272"/>
                  <a:gd name="T8" fmla="*/ 294 w 318"/>
                  <a:gd name="T9" fmla="*/ 72 h 272"/>
                  <a:gd name="T10" fmla="*/ 286 w 318"/>
                  <a:gd name="T11" fmla="*/ 74 h 272"/>
                  <a:gd name="T12" fmla="*/ 100 w 318"/>
                  <a:gd name="T13" fmla="*/ 158 h 272"/>
                  <a:gd name="T14" fmla="*/ 130 w 318"/>
                  <a:gd name="T15" fmla="*/ 26 h 272"/>
                  <a:gd name="T16" fmla="*/ 130 w 318"/>
                  <a:gd name="T17" fmla="*/ 26 h 272"/>
                  <a:gd name="T18" fmla="*/ 128 w 318"/>
                  <a:gd name="T19" fmla="*/ 18 h 272"/>
                  <a:gd name="T20" fmla="*/ 126 w 318"/>
                  <a:gd name="T21" fmla="*/ 10 h 272"/>
                  <a:gd name="T22" fmla="*/ 118 w 318"/>
                  <a:gd name="T23" fmla="*/ 4 h 272"/>
                  <a:gd name="T24" fmla="*/ 110 w 318"/>
                  <a:gd name="T25" fmla="*/ 2 h 272"/>
                  <a:gd name="T26" fmla="*/ 110 w 318"/>
                  <a:gd name="T27" fmla="*/ 2 h 272"/>
                  <a:gd name="T28" fmla="*/ 100 w 318"/>
                  <a:gd name="T29" fmla="*/ 0 h 272"/>
                  <a:gd name="T30" fmla="*/ 92 w 318"/>
                  <a:gd name="T31" fmla="*/ 4 h 272"/>
                  <a:gd name="T32" fmla="*/ 84 w 318"/>
                  <a:gd name="T33" fmla="*/ 8 h 272"/>
                  <a:gd name="T34" fmla="*/ 82 w 318"/>
                  <a:gd name="T35" fmla="*/ 16 h 272"/>
                  <a:gd name="T36" fmla="*/ 50 w 318"/>
                  <a:gd name="T37" fmla="*/ 156 h 272"/>
                  <a:gd name="T38" fmla="*/ 50 w 318"/>
                  <a:gd name="T39" fmla="*/ 156 h 272"/>
                  <a:gd name="T40" fmla="*/ 40 w 318"/>
                  <a:gd name="T41" fmla="*/ 158 h 272"/>
                  <a:gd name="T42" fmla="*/ 30 w 318"/>
                  <a:gd name="T43" fmla="*/ 162 h 272"/>
                  <a:gd name="T44" fmla="*/ 22 w 318"/>
                  <a:gd name="T45" fmla="*/ 168 h 272"/>
                  <a:gd name="T46" fmla="*/ 14 w 318"/>
                  <a:gd name="T47" fmla="*/ 174 h 272"/>
                  <a:gd name="T48" fmla="*/ 8 w 318"/>
                  <a:gd name="T49" fmla="*/ 184 h 272"/>
                  <a:gd name="T50" fmla="*/ 4 w 318"/>
                  <a:gd name="T51" fmla="*/ 192 h 272"/>
                  <a:gd name="T52" fmla="*/ 0 w 318"/>
                  <a:gd name="T53" fmla="*/ 202 h 272"/>
                  <a:gd name="T54" fmla="*/ 0 w 318"/>
                  <a:gd name="T55" fmla="*/ 214 h 272"/>
                  <a:gd name="T56" fmla="*/ 0 w 318"/>
                  <a:gd name="T57" fmla="*/ 214 h 272"/>
                  <a:gd name="T58" fmla="*/ 0 w 318"/>
                  <a:gd name="T59" fmla="*/ 226 h 272"/>
                  <a:gd name="T60" fmla="*/ 4 w 318"/>
                  <a:gd name="T61" fmla="*/ 236 h 272"/>
                  <a:gd name="T62" fmla="*/ 8 w 318"/>
                  <a:gd name="T63" fmla="*/ 246 h 272"/>
                  <a:gd name="T64" fmla="*/ 16 w 318"/>
                  <a:gd name="T65" fmla="*/ 254 h 272"/>
                  <a:gd name="T66" fmla="*/ 24 w 318"/>
                  <a:gd name="T67" fmla="*/ 262 h 272"/>
                  <a:gd name="T68" fmla="*/ 32 w 318"/>
                  <a:gd name="T69" fmla="*/ 266 h 272"/>
                  <a:gd name="T70" fmla="*/ 42 w 318"/>
                  <a:gd name="T71" fmla="*/ 270 h 272"/>
                  <a:gd name="T72" fmla="*/ 54 w 318"/>
                  <a:gd name="T73" fmla="*/ 272 h 272"/>
                  <a:gd name="T74" fmla="*/ 60 w 318"/>
                  <a:gd name="T75" fmla="*/ 272 h 272"/>
                  <a:gd name="T76" fmla="*/ 60 w 318"/>
                  <a:gd name="T77" fmla="*/ 272 h 272"/>
                  <a:gd name="T78" fmla="*/ 70 w 318"/>
                  <a:gd name="T79" fmla="*/ 270 h 272"/>
                  <a:gd name="T80" fmla="*/ 82 w 318"/>
                  <a:gd name="T81" fmla="*/ 266 h 272"/>
                  <a:gd name="T82" fmla="*/ 90 w 318"/>
                  <a:gd name="T83" fmla="*/ 262 h 272"/>
                  <a:gd name="T84" fmla="*/ 98 w 318"/>
                  <a:gd name="T85" fmla="*/ 254 h 272"/>
                  <a:gd name="T86" fmla="*/ 104 w 318"/>
                  <a:gd name="T87" fmla="*/ 246 h 272"/>
                  <a:gd name="T88" fmla="*/ 110 w 318"/>
                  <a:gd name="T89" fmla="*/ 236 h 272"/>
                  <a:gd name="T90" fmla="*/ 112 w 318"/>
                  <a:gd name="T91" fmla="*/ 226 h 272"/>
                  <a:gd name="T92" fmla="*/ 114 w 318"/>
                  <a:gd name="T93" fmla="*/ 214 h 272"/>
                  <a:gd name="T94" fmla="*/ 114 w 318"/>
                  <a:gd name="T95" fmla="*/ 214 h 272"/>
                  <a:gd name="T96" fmla="*/ 114 w 318"/>
                  <a:gd name="T97" fmla="*/ 206 h 272"/>
                  <a:gd name="T98" fmla="*/ 306 w 318"/>
                  <a:gd name="T99" fmla="*/ 118 h 272"/>
                  <a:gd name="T100" fmla="*/ 306 w 318"/>
                  <a:gd name="T101" fmla="*/ 118 h 272"/>
                  <a:gd name="T102" fmla="*/ 314 w 318"/>
                  <a:gd name="T103" fmla="*/ 112 h 272"/>
                  <a:gd name="T104" fmla="*/ 316 w 318"/>
                  <a:gd name="T105" fmla="*/ 106 h 272"/>
                  <a:gd name="T106" fmla="*/ 318 w 318"/>
                  <a:gd name="T107" fmla="*/ 96 h 272"/>
                  <a:gd name="T108" fmla="*/ 316 w 318"/>
                  <a:gd name="T109" fmla="*/ 88 h 272"/>
                  <a:gd name="T110" fmla="*/ 316 w 318"/>
                  <a:gd name="T111" fmla="*/ 8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272">
                    <a:moveTo>
                      <a:pt x="316" y="88"/>
                    </a:moveTo>
                    <a:lnTo>
                      <a:pt x="316" y="88"/>
                    </a:lnTo>
                    <a:lnTo>
                      <a:pt x="310" y="80"/>
                    </a:lnTo>
                    <a:lnTo>
                      <a:pt x="302" y="74"/>
                    </a:lnTo>
                    <a:lnTo>
                      <a:pt x="294" y="72"/>
                    </a:lnTo>
                    <a:lnTo>
                      <a:pt x="286" y="74"/>
                    </a:lnTo>
                    <a:lnTo>
                      <a:pt x="100" y="158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28" y="18"/>
                    </a:lnTo>
                    <a:lnTo>
                      <a:pt x="126" y="10"/>
                    </a:lnTo>
                    <a:lnTo>
                      <a:pt x="118" y="4"/>
                    </a:lnTo>
                    <a:lnTo>
                      <a:pt x="110" y="2"/>
                    </a:lnTo>
                    <a:lnTo>
                      <a:pt x="110" y="2"/>
                    </a:lnTo>
                    <a:lnTo>
                      <a:pt x="100" y="0"/>
                    </a:lnTo>
                    <a:lnTo>
                      <a:pt x="92" y="4"/>
                    </a:lnTo>
                    <a:lnTo>
                      <a:pt x="84" y="8"/>
                    </a:lnTo>
                    <a:lnTo>
                      <a:pt x="82" y="16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40" y="158"/>
                    </a:lnTo>
                    <a:lnTo>
                      <a:pt x="30" y="162"/>
                    </a:lnTo>
                    <a:lnTo>
                      <a:pt x="22" y="168"/>
                    </a:lnTo>
                    <a:lnTo>
                      <a:pt x="14" y="174"/>
                    </a:lnTo>
                    <a:lnTo>
                      <a:pt x="8" y="184"/>
                    </a:lnTo>
                    <a:lnTo>
                      <a:pt x="4" y="192"/>
                    </a:lnTo>
                    <a:lnTo>
                      <a:pt x="0" y="202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26"/>
                    </a:lnTo>
                    <a:lnTo>
                      <a:pt x="4" y="236"/>
                    </a:lnTo>
                    <a:lnTo>
                      <a:pt x="8" y="246"/>
                    </a:lnTo>
                    <a:lnTo>
                      <a:pt x="16" y="254"/>
                    </a:lnTo>
                    <a:lnTo>
                      <a:pt x="24" y="262"/>
                    </a:lnTo>
                    <a:lnTo>
                      <a:pt x="32" y="266"/>
                    </a:lnTo>
                    <a:lnTo>
                      <a:pt x="42" y="270"/>
                    </a:lnTo>
                    <a:lnTo>
                      <a:pt x="54" y="272"/>
                    </a:lnTo>
                    <a:lnTo>
                      <a:pt x="60" y="272"/>
                    </a:lnTo>
                    <a:lnTo>
                      <a:pt x="60" y="272"/>
                    </a:lnTo>
                    <a:lnTo>
                      <a:pt x="70" y="270"/>
                    </a:lnTo>
                    <a:lnTo>
                      <a:pt x="82" y="266"/>
                    </a:lnTo>
                    <a:lnTo>
                      <a:pt x="90" y="262"/>
                    </a:lnTo>
                    <a:lnTo>
                      <a:pt x="98" y="254"/>
                    </a:lnTo>
                    <a:lnTo>
                      <a:pt x="104" y="246"/>
                    </a:lnTo>
                    <a:lnTo>
                      <a:pt x="110" y="236"/>
                    </a:lnTo>
                    <a:lnTo>
                      <a:pt x="112" y="226"/>
                    </a:lnTo>
                    <a:lnTo>
                      <a:pt x="114" y="214"/>
                    </a:lnTo>
                    <a:lnTo>
                      <a:pt x="114" y="214"/>
                    </a:lnTo>
                    <a:lnTo>
                      <a:pt x="114" y="206"/>
                    </a:lnTo>
                    <a:lnTo>
                      <a:pt x="306" y="118"/>
                    </a:lnTo>
                    <a:lnTo>
                      <a:pt x="306" y="118"/>
                    </a:lnTo>
                    <a:lnTo>
                      <a:pt x="314" y="112"/>
                    </a:lnTo>
                    <a:lnTo>
                      <a:pt x="316" y="106"/>
                    </a:lnTo>
                    <a:lnTo>
                      <a:pt x="318" y="96"/>
                    </a:lnTo>
                    <a:lnTo>
                      <a:pt x="316" y="88"/>
                    </a:lnTo>
                    <a:lnTo>
                      <a:pt x="316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015806" y="2721066"/>
            <a:ext cx="758418" cy="722947"/>
            <a:chOff x="-6323013" y="-3783013"/>
            <a:chExt cx="1425575" cy="1358900"/>
          </a:xfrm>
          <a:solidFill>
            <a:schemeClr val="bg1"/>
          </a:solidFill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-5021263" y="-2900363"/>
              <a:ext cx="44450" cy="104775"/>
            </a:xfrm>
            <a:custGeom>
              <a:avLst/>
              <a:gdLst>
                <a:gd name="T0" fmla="*/ 14 w 28"/>
                <a:gd name="T1" fmla="*/ 0 h 66"/>
                <a:gd name="T2" fmla="*/ 14 w 28"/>
                <a:gd name="T3" fmla="*/ 0 h 66"/>
                <a:gd name="T4" fmla="*/ 10 w 28"/>
                <a:gd name="T5" fmla="*/ 2 h 66"/>
                <a:gd name="T6" fmla="*/ 4 w 28"/>
                <a:gd name="T7" fmla="*/ 8 h 66"/>
                <a:gd name="T8" fmla="*/ 2 w 28"/>
                <a:gd name="T9" fmla="*/ 18 h 66"/>
                <a:gd name="T10" fmla="*/ 0 w 28"/>
                <a:gd name="T11" fmla="*/ 34 h 66"/>
                <a:gd name="T12" fmla="*/ 0 w 28"/>
                <a:gd name="T13" fmla="*/ 34 h 66"/>
                <a:gd name="T14" fmla="*/ 2 w 28"/>
                <a:gd name="T15" fmla="*/ 48 h 66"/>
                <a:gd name="T16" fmla="*/ 4 w 28"/>
                <a:gd name="T17" fmla="*/ 58 h 66"/>
                <a:gd name="T18" fmla="*/ 10 w 28"/>
                <a:gd name="T19" fmla="*/ 64 h 66"/>
                <a:gd name="T20" fmla="*/ 14 w 28"/>
                <a:gd name="T21" fmla="*/ 66 h 66"/>
                <a:gd name="T22" fmla="*/ 14 w 28"/>
                <a:gd name="T23" fmla="*/ 66 h 66"/>
                <a:gd name="T24" fmla="*/ 20 w 28"/>
                <a:gd name="T25" fmla="*/ 64 h 66"/>
                <a:gd name="T26" fmla="*/ 24 w 28"/>
                <a:gd name="T27" fmla="*/ 58 h 66"/>
                <a:gd name="T28" fmla="*/ 28 w 28"/>
                <a:gd name="T29" fmla="*/ 48 h 66"/>
                <a:gd name="T30" fmla="*/ 28 w 28"/>
                <a:gd name="T31" fmla="*/ 32 h 66"/>
                <a:gd name="T32" fmla="*/ 28 w 28"/>
                <a:gd name="T33" fmla="*/ 32 h 66"/>
                <a:gd name="T34" fmla="*/ 28 w 28"/>
                <a:gd name="T35" fmla="*/ 18 h 66"/>
                <a:gd name="T36" fmla="*/ 24 w 28"/>
                <a:gd name="T37" fmla="*/ 8 h 66"/>
                <a:gd name="T38" fmla="*/ 20 w 28"/>
                <a:gd name="T39" fmla="*/ 2 h 66"/>
                <a:gd name="T40" fmla="*/ 14 w 28"/>
                <a:gd name="T41" fmla="*/ 0 h 66"/>
                <a:gd name="T42" fmla="*/ 14 w 28"/>
                <a:gd name="T4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66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8"/>
                  </a:lnTo>
                  <a:lnTo>
                    <a:pt x="4" y="58"/>
                  </a:lnTo>
                  <a:lnTo>
                    <a:pt x="10" y="6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0" y="64"/>
                  </a:lnTo>
                  <a:lnTo>
                    <a:pt x="24" y="58"/>
                  </a:lnTo>
                  <a:lnTo>
                    <a:pt x="28" y="48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18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-5192713" y="-3398838"/>
              <a:ext cx="66675" cy="95250"/>
            </a:xfrm>
            <a:custGeom>
              <a:avLst/>
              <a:gdLst>
                <a:gd name="T0" fmla="*/ 4 w 42"/>
                <a:gd name="T1" fmla="*/ 2 h 60"/>
                <a:gd name="T2" fmla="*/ 4 w 42"/>
                <a:gd name="T3" fmla="*/ 2 h 60"/>
                <a:gd name="T4" fmla="*/ 2 w 42"/>
                <a:gd name="T5" fmla="*/ 6 h 60"/>
                <a:gd name="T6" fmla="*/ 0 w 42"/>
                <a:gd name="T7" fmla="*/ 14 h 60"/>
                <a:gd name="T8" fmla="*/ 4 w 42"/>
                <a:gd name="T9" fmla="*/ 24 h 60"/>
                <a:gd name="T10" fmla="*/ 10 w 42"/>
                <a:gd name="T11" fmla="*/ 36 h 60"/>
                <a:gd name="T12" fmla="*/ 10 w 42"/>
                <a:gd name="T13" fmla="*/ 36 h 60"/>
                <a:gd name="T14" fmla="*/ 18 w 42"/>
                <a:gd name="T15" fmla="*/ 48 h 60"/>
                <a:gd name="T16" fmla="*/ 24 w 42"/>
                <a:gd name="T17" fmla="*/ 56 h 60"/>
                <a:gd name="T18" fmla="*/ 32 w 42"/>
                <a:gd name="T19" fmla="*/ 60 h 60"/>
                <a:gd name="T20" fmla="*/ 38 w 42"/>
                <a:gd name="T21" fmla="*/ 58 h 60"/>
                <a:gd name="T22" fmla="*/ 38 w 42"/>
                <a:gd name="T23" fmla="*/ 58 h 60"/>
                <a:gd name="T24" fmla="*/ 42 w 42"/>
                <a:gd name="T25" fmla="*/ 54 h 60"/>
                <a:gd name="T26" fmla="*/ 42 w 42"/>
                <a:gd name="T27" fmla="*/ 46 h 60"/>
                <a:gd name="T28" fmla="*/ 40 w 42"/>
                <a:gd name="T29" fmla="*/ 36 h 60"/>
                <a:gd name="T30" fmla="*/ 34 w 42"/>
                <a:gd name="T31" fmla="*/ 24 h 60"/>
                <a:gd name="T32" fmla="*/ 34 w 42"/>
                <a:gd name="T33" fmla="*/ 24 h 60"/>
                <a:gd name="T34" fmla="*/ 26 w 42"/>
                <a:gd name="T35" fmla="*/ 12 h 60"/>
                <a:gd name="T36" fmla="*/ 18 w 42"/>
                <a:gd name="T37" fmla="*/ 4 h 60"/>
                <a:gd name="T38" fmla="*/ 12 w 42"/>
                <a:gd name="T39" fmla="*/ 0 h 60"/>
                <a:gd name="T40" fmla="*/ 4 w 42"/>
                <a:gd name="T41" fmla="*/ 2 h 60"/>
                <a:gd name="T42" fmla="*/ 4 w 42"/>
                <a:gd name="T43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60">
                  <a:moveTo>
                    <a:pt x="4" y="2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4" y="2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32" y="60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6"/>
                  </a:lnTo>
                  <a:lnTo>
                    <a:pt x="40" y="3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26" y="12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-6024563" y="-3281363"/>
              <a:ext cx="234950" cy="320675"/>
            </a:xfrm>
            <a:custGeom>
              <a:avLst/>
              <a:gdLst>
                <a:gd name="T0" fmla="*/ 104 w 148"/>
                <a:gd name="T1" fmla="*/ 180 h 202"/>
                <a:gd name="T2" fmla="*/ 92 w 148"/>
                <a:gd name="T3" fmla="*/ 184 h 202"/>
                <a:gd name="T4" fmla="*/ 70 w 148"/>
                <a:gd name="T5" fmla="*/ 192 h 202"/>
                <a:gd name="T6" fmla="*/ 50 w 148"/>
                <a:gd name="T7" fmla="*/ 162 h 202"/>
                <a:gd name="T8" fmla="*/ 62 w 148"/>
                <a:gd name="T9" fmla="*/ 160 h 202"/>
                <a:gd name="T10" fmla="*/ 84 w 148"/>
                <a:gd name="T11" fmla="*/ 154 h 202"/>
                <a:gd name="T12" fmla="*/ 94 w 148"/>
                <a:gd name="T13" fmla="*/ 150 h 202"/>
                <a:gd name="T14" fmla="*/ 110 w 148"/>
                <a:gd name="T15" fmla="*/ 136 h 202"/>
                <a:gd name="T16" fmla="*/ 110 w 148"/>
                <a:gd name="T17" fmla="*/ 122 h 202"/>
                <a:gd name="T18" fmla="*/ 104 w 148"/>
                <a:gd name="T19" fmla="*/ 116 h 202"/>
                <a:gd name="T20" fmla="*/ 86 w 148"/>
                <a:gd name="T21" fmla="*/ 114 h 202"/>
                <a:gd name="T22" fmla="*/ 72 w 148"/>
                <a:gd name="T23" fmla="*/ 116 h 202"/>
                <a:gd name="T24" fmla="*/ 42 w 148"/>
                <a:gd name="T25" fmla="*/ 118 h 202"/>
                <a:gd name="T26" fmla="*/ 26 w 148"/>
                <a:gd name="T27" fmla="*/ 116 h 202"/>
                <a:gd name="T28" fmla="*/ 12 w 148"/>
                <a:gd name="T29" fmla="*/ 106 h 202"/>
                <a:gd name="T30" fmla="*/ 8 w 148"/>
                <a:gd name="T31" fmla="*/ 98 h 202"/>
                <a:gd name="T32" fmla="*/ 2 w 148"/>
                <a:gd name="T33" fmla="*/ 82 h 202"/>
                <a:gd name="T34" fmla="*/ 2 w 148"/>
                <a:gd name="T35" fmla="*/ 66 h 202"/>
                <a:gd name="T36" fmla="*/ 8 w 148"/>
                <a:gd name="T37" fmla="*/ 50 h 202"/>
                <a:gd name="T38" fmla="*/ 22 w 148"/>
                <a:gd name="T39" fmla="*/ 34 h 202"/>
                <a:gd name="T40" fmla="*/ 32 w 148"/>
                <a:gd name="T41" fmla="*/ 0 h 202"/>
                <a:gd name="T42" fmla="*/ 44 w 148"/>
                <a:gd name="T43" fmla="*/ 20 h 202"/>
                <a:gd name="T44" fmla="*/ 64 w 148"/>
                <a:gd name="T45" fmla="*/ 10 h 202"/>
                <a:gd name="T46" fmla="*/ 90 w 148"/>
                <a:gd name="T47" fmla="*/ 38 h 202"/>
                <a:gd name="T48" fmla="*/ 74 w 148"/>
                <a:gd name="T49" fmla="*/ 40 h 202"/>
                <a:gd name="T50" fmla="*/ 52 w 148"/>
                <a:gd name="T51" fmla="*/ 48 h 202"/>
                <a:gd name="T52" fmla="*/ 44 w 148"/>
                <a:gd name="T53" fmla="*/ 56 h 202"/>
                <a:gd name="T54" fmla="*/ 38 w 148"/>
                <a:gd name="T55" fmla="*/ 68 h 202"/>
                <a:gd name="T56" fmla="*/ 40 w 148"/>
                <a:gd name="T57" fmla="*/ 74 h 202"/>
                <a:gd name="T58" fmla="*/ 52 w 148"/>
                <a:gd name="T59" fmla="*/ 80 h 202"/>
                <a:gd name="T60" fmla="*/ 80 w 148"/>
                <a:gd name="T61" fmla="*/ 78 h 202"/>
                <a:gd name="T62" fmla="*/ 102 w 148"/>
                <a:gd name="T63" fmla="*/ 74 h 202"/>
                <a:gd name="T64" fmla="*/ 118 w 148"/>
                <a:gd name="T65" fmla="*/ 78 h 202"/>
                <a:gd name="T66" fmla="*/ 132 w 148"/>
                <a:gd name="T67" fmla="*/ 86 h 202"/>
                <a:gd name="T68" fmla="*/ 142 w 148"/>
                <a:gd name="T69" fmla="*/ 98 h 202"/>
                <a:gd name="T70" fmla="*/ 146 w 148"/>
                <a:gd name="T71" fmla="*/ 106 h 202"/>
                <a:gd name="T72" fmla="*/ 148 w 148"/>
                <a:gd name="T73" fmla="*/ 122 h 202"/>
                <a:gd name="T74" fmla="*/ 146 w 148"/>
                <a:gd name="T75" fmla="*/ 140 h 202"/>
                <a:gd name="T76" fmla="*/ 134 w 148"/>
                <a:gd name="T77" fmla="*/ 156 h 202"/>
                <a:gd name="T78" fmla="*/ 140 w 148"/>
                <a:gd name="T79" fmla="*/ 18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8" h="202">
                  <a:moveTo>
                    <a:pt x="118" y="202"/>
                  </a:moveTo>
                  <a:lnTo>
                    <a:pt x="104" y="180"/>
                  </a:lnTo>
                  <a:lnTo>
                    <a:pt x="104" y="180"/>
                  </a:lnTo>
                  <a:lnTo>
                    <a:pt x="92" y="184"/>
                  </a:lnTo>
                  <a:lnTo>
                    <a:pt x="80" y="188"/>
                  </a:lnTo>
                  <a:lnTo>
                    <a:pt x="70" y="192"/>
                  </a:lnTo>
                  <a:lnTo>
                    <a:pt x="60" y="192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62" y="160"/>
                  </a:lnTo>
                  <a:lnTo>
                    <a:pt x="72" y="158"/>
                  </a:lnTo>
                  <a:lnTo>
                    <a:pt x="84" y="154"/>
                  </a:lnTo>
                  <a:lnTo>
                    <a:pt x="94" y="150"/>
                  </a:lnTo>
                  <a:lnTo>
                    <a:pt x="94" y="150"/>
                  </a:lnTo>
                  <a:lnTo>
                    <a:pt x="104" y="142"/>
                  </a:lnTo>
                  <a:lnTo>
                    <a:pt x="110" y="136"/>
                  </a:lnTo>
                  <a:lnTo>
                    <a:pt x="110" y="128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04" y="116"/>
                  </a:lnTo>
                  <a:lnTo>
                    <a:pt x="96" y="114"/>
                  </a:lnTo>
                  <a:lnTo>
                    <a:pt x="86" y="114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52" y="118"/>
                  </a:lnTo>
                  <a:lnTo>
                    <a:pt x="42" y="118"/>
                  </a:lnTo>
                  <a:lnTo>
                    <a:pt x="34" y="118"/>
                  </a:lnTo>
                  <a:lnTo>
                    <a:pt x="26" y="116"/>
                  </a:lnTo>
                  <a:lnTo>
                    <a:pt x="18" y="110"/>
                  </a:lnTo>
                  <a:lnTo>
                    <a:pt x="12" y="106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4" y="90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8" y="50"/>
                  </a:lnTo>
                  <a:lnTo>
                    <a:pt x="14" y="42"/>
                  </a:lnTo>
                  <a:lnTo>
                    <a:pt x="22" y="34"/>
                  </a:lnTo>
                  <a:lnTo>
                    <a:pt x="10" y="12"/>
                  </a:lnTo>
                  <a:lnTo>
                    <a:pt x="32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54" y="14"/>
                  </a:lnTo>
                  <a:lnTo>
                    <a:pt x="64" y="10"/>
                  </a:lnTo>
                  <a:lnTo>
                    <a:pt x="82" y="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74" y="40"/>
                  </a:lnTo>
                  <a:lnTo>
                    <a:pt x="64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4" y="56"/>
                  </a:lnTo>
                  <a:lnTo>
                    <a:pt x="40" y="62"/>
                  </a:lnTo>
                  <a:lnTo>
                    <a:pt x="38" y="68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4" y="78"/>
                  </a:lnTo>
                  <a:lnTo>
                    <a:pt x="52" y="80"/>
                  </a:lnTo>
                  <a:lnTo>
                    <a:pt x="64" y="80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102" y="74"/>
                  </a:lnTo>
                  <a:lnTo>
                    <a:pt x="110" y="76"/>
                  </a:lnTo>
                  <a:lnTo>
                    <a:pt x="118" y="78"/>
                  </a:lnTo>
                  <a:lnTo>
                    <a:pt x="126" y="80"/>
                  </a:lnTo>
                  <a:lnTo>
                    <a:pt x="132" y="86"/>
                  </a:lnTo>
                  <a:lnTo>
                    <a:pt x="138" y="92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6" y="106"/>
                  </a:lnTo>
                  <a:lnTo>
                    <a:pt x="148" y="114"/>
                  </a:lnTo>
                  <a:lnTo>
                    <a:pt x="148" y="122"/>
                  </a:lnTo>
                  <a:lnTo>
                    <a:pt x="148" y="132"/>
                  </a:lnTo>
                  <a:lnTo>
                    <a:pt x="146" y="140"/>
                  </a:lnTo>
                  <a:lnTo>
                    <a:pt x="140" y="148"/>
                  </a:lnTo>
                  <a:lnTo>
                    <a:pt x="134" y="156"/>
                  </a:lnTo>
                  <a:lnTo>
                    <a:pt x="126" y="164"/>
                  </a:lnTo>
                  <a:lnTo>
                    <a:pt x="140" y="188"/>
                  </a:lnTo>
                  <a:lnTo>
                    <a:pt x="11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-5059363" y="-3157538"/>
              <a:ext cx="50800" cy="101600"/>
            </a:xfrm>
            <a:custGeom>
              <a:avLst/>
              <a:gdLst>
                <a:gd name="T0" fmla="*/ 8 w 32"/>
                <a:gd name="T1" fmla="*/ 0 h 64"/>
                <a:gd name="T2" fmla="*/ 8 w 32"/>
                <a:gd name="T3" fmla="*/ 0 h 64"/>
                <a:gd name="T4" fmla="*/ 4 w 32"/>
                <a:gd name="T5" fmla="*/ 4 h 64"/>
                <a:gd name="T6" fmla="*/ 0 w 32"/>
                <a:gd name="T7" fmla="*/ 10 h 64"/>
                <a:gd name="T8" fmla="*/ 0 w 32"/>
                <a:gd name="T9" fmla="*/ 22 h 64"/>
                <a:gd name="T10" fmla="*/ 4 w 32"/>
                <a:gd name="T11" fmla="*/ 36 h 64"/>
                <a:gd name="T12" fmla="*/ 4 w 32"/>
                <a:gd name="T13" fmla="*/ 36 h 64"/>
                <a:gd name="T14" fmla="*/ 8 w 32"/>
                <a:gd name="T15" fmla="*/ 50 h 64"/>
                <a:gd name="T16" fmla="*/ 14 w 32"/>
                <a:gd name="T17" fmla="*/ 58 h 64"/>
                <a:gd name="T18" fmla="*/ 18 w 32"/>
                <a:gd name="T19" fmla="*/ 64 h 64"/>
                <a:gd name="T20" fmla="*/ 26 w 32"/>
                <a:gd name="T21" fmla="*/ 64 h 64"/>
                <a:gd name="T22" fmla="*/ 26 w 32"/>
                <a:gd name="T23" fmla="*/ 64 h 64"/>
                <a:gd name="T24" fmla="*/ 30 w 32"/>
                <a:gd name="T25" fmla="*/ 60 h 64"/>
                <a:gd name="T26" fmla="*/ 32 w 32"/>
                <a:gd name="T27" fmla="*/ 52 h 64"/>
                <a:gd name="T28" fmla="*/ 32 w 32"/>
                <a:gd name="T29" fmla="*/ 42 h 64"/>
                <a:gd name="T30" fmla="*/ 30 w 32"/>
                <a:gd name="T31" fmla="*/ 28 h 64"/>
                <a:gd name="T32" fmla="*/ 30 w 32"/>
                <a:gd name="T33" fmla="*/ 28 h 64"/>
                <a:gd name="T34" fmla="*/ 26 w 32"/>
                <a:gd name="T35" fmla="*/ 14 h 64"/>
                <a:gd name="T36" fmla="*/ 20 w 32"/>
                <a:gd name="T37" fmla="*/ 6 h 64"/>
                <a:gd name="T38" fmla="*/ 14 w 32"/>
                <a:gd name="T39" fmla="*/ 0 h 64"/>
                <a:gd name="T40" fmla="*/ 8 w 32"/>
                <a:gd name="T41" fmla="*/ 0 h 64"/>
                <a:gd name="T42" fmla="*/ 8 w 32"/>
                <a:gd name="T4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64">
                  <a:moveTo>
                    <a:pt x="8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8" y="50"/>
                  </a:lnTo>
                  <a:lnTo>
                    <a:pt x="14" y="58"/>
                  </a:lnTo>
                  <a:lnTo>
                    <a:pt x="18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6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-6097588" y="-2811463"/>
              <a:ext cx="142875" cy="88900"/>
            </a:xfrm>
            <a:custGeom>
              <a:avLst/>
              <a:gdLst>
                <a:gd name="T0" fmla="*/ 90 w 90"/>
                <a:gd name="T1" fmla="*/ 50 h 56"/>
                <a:gd name="T2" fmla="*/ 76 w 90"/>
                <a:gd name="T3" fmla="*/ 54 h 56"/>
                <a:gd name="T4" fmla="*/ 76 w 90"/>
                <a:gd name="T5" fmla="*/ 54 h 56"/>
                <a:gd name="T6" fmla="*/ 64 w 90"/>
                <a:gd name="T7" fmla="*/ 56 h 56"/>
                <a:gd name="T8" fmla="*/ 52 w 90"/>
                <a:gd name="T9" fmla="*/ 54 h 56"/>
                <a:gd name="T10" fmla="*/ 40 w 90"/>
                <a:gd name="T11" fmla="*/ 52 h 56"/>
                <a:gd name="T12" fmla="*/ 30 w 90"/>
                <a:gd name="T13" fmla="*/ 46 h 56"/>
                <a:gd name="T14" fmla="*/ 20 w 90"/>
                <a:gd name="T15" fmla="*/ 40 h 56"/>
                <a:gd name="T16" fmla="*/ 12 w 90"/>
                <a:gd name="T17" fmla="*/ 30 h 56"/>
                <a:gd name="T18" fmla="*/ 6 w 90"/>
                <a:gd name="T19" fmla="*/ 20 h 56"/>
                <a:gd name="T20" fmla="*/ 2 w 90"/>
                <a:gd name="T21" fmla="*/ 8 h 56"/>
                <a:gd name="T22" fmla="*/ 0 w 90"/>
                <a:gd name="T23" fmla="*/ 0 h 56"/>
                <a:gd name="T24" fmla="*/ 0 w 90"/>
                <a:gd name="T25" fmla="*/ 0 h 56"/>
                <a:gd name="T26" fmla="*/ 2 w 90"/>
                <a:gd name="T27" fmla="*/ 12 h 56"/>
                <a:gd name="T28" fmla="*/ 6 w 90"/>
                <a:gd name="T29" fmla="*/ 22 h 56"/>
                <a:gd name="T30" fmla="*/ 12 w 90"/>
                <a:gd name="T31" fmla="*/ 32 h 56"/>
                <a:gd name="T32" fmla="*/ 18 w 90"/>
                <a:gd name="T33" fmla="*/ 40 h 56"/>
                <a:gd name="T34" fmla="*/ 28 w 90"/>
                <a:gd name="T35" fmla="*/ 46 h 56"/>
                <a:gd name="T36" fmla="*/ 36 w 90"/>
                <a:gd name="T37" fmla="*/ 52 h 56"/>
                <a:gd name="T38" fmla="*/ 48 w 90"/>
                <a:gd name="T39" fmla="*/ 56 h 56"/>
                <a:gd name="T40" fmla="*/ 58 w 90"/>
                <a:gd name="T41" fmla="*/ 56 h 56"/>
                <a:gd name="T42" fmla="*/ 90 w 90"/>
                <a:gd name="T43" fmla="*/ 56 h 56"/>
                <a:gd name="T44" fmla="*/ 90 w 90"/>
                <a:gd name="T45" fmla="*/ 56 h 56"/>
                <a:gd name="T46" fmla="*/ 90 w 90"/>
                <a:gd name="T47" fmla="*/ 50 h 56"/>
                <a:gd name="T48" fmla="*/ 90 w 90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56">
                  <a:moveTo>
                    <a:pt x="90" y="50"/>
                  </a:moveTo>
                  <a:lnTo>
                    <a:pt x="76" y="54"/>
                  </a:lnTo>
                  <a:lnTo>
                    <a:pt x="76" y="54"/>
                  </a:lnTo>
                  <a:lnTo>
                    <a:pt x="64" y="56"/>
                  </a:lnTo>
                  <a:lnTo>
                    <a:pt x="52" y="54"/>
                  </a:lnTo>
                  <a:lnTo>
                    <a:pt x="40" y="52"/>
                  </a:lnTo>
                  <a:lnTo>
                    <a:pt x="30" y="46"/>
                  </a:lnTo>
                  <a:lnTo>
                    <a:pt x="20" y="40"/>
                  </a:lnTo>
                  <a:lnTo>
                    <a:pt x="12" y="30"/>
                  </a:lnTo>
                  <a:lnTo>
                    <a:pt x="6" y="2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6" y="22"/>
                  </a:lnTo>
                  <a:lnTo>
                    <a:pt x="12" y="32"/>
                  </a:lnTo>
                  <a:lnTo>
                    <a:pt x="18" y="40"/>
                  </a:lnTo>
                  <a:lnTo>
                    <a:pt x="28" y="46"/>
                  </a:lnTo>
                  <a:lnTo>
                    <a:pt x="36" y="52"/>
                  </a:lnTo>
                  <a:lnTo>
                    <a:pt x="48" y="56"/>
                  </a:lnTo>
                  <a:lnTo>
                    <a:pt x="58" y="5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0" y="50"/>
                  </a:lnTo>
                  <a:lnTo>
                    <a:pt x="9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-5980113" y="-2741613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6 w 16"/>
                <a:gd name="T3" fmla="*/ 6 h 10"/>
                <a:gd name="T4" fmla="*/ 6 w 16"/>
                <a:gd name="T5" fmla="*/ 6 h 10"/>
                <a:gd name="T6" fmla="*/ 0 w 16"/>
                <a:gd name="T7" fmla="*/ 10 h 10"/>
                <a:gd name="T8" fmla="*/ 0 w 16"/>
                <a:gd name="T9" fmla="*/ 10 h 10"/>
                <a:gd name="T10" fmla="*/ 2 w 16"/>
                <a:gd name="T11" fmla="*/ 10 h 10"/>
                <a:gd name="T12" fmla="*/ 16 w 16"/>
                <a:gd name="T13" fmla="*/ 6 h 10"/>
                <a:gd name="T14" fmla="*/ 16 w 16"/>
                <a:gd name="T15" fmla="*/ 6 h 10"/>
                <a:gd name="T16" fmla="*/ 16 w 16"/>
                <a:gd name="T17" fmla="*/ 0 h 10"/>
                <a:gd name="T18" fmla="*/ 16 w 16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-5630863" y="-3586163"/>
              <a:ext cx="701675" cy="758825"/>
            </a:xfrm>
            <a:custGeom>
              <a:avLst/>
              <a:gdLst>
                <a:gd name="T0" fmla="*/ 372 w 442"/>
                <a:gd name="T1" fmla="*/ 48 h 478"/>
                <a:gd name="T2" fmla="*/ 368 w 442"/>
                <a:gd name="T3" fmla="*/ 36 h 478"/>
                <a:gd name="T4" fmla="*/ 352 w 442"/>
                <a:gd name="T5" fmla="*/ 16 h 478"/>
                <a:gd name="T6" fmla="*/ 332 w 442"/>
                <a:gd name="T7" fmla="*/ 2 h 478"/>
                <a:gd name="T8" fmla="*/ 310 w 442"/>
                <a:gd name="T9" fmla="*/ 0 h 478"/>
                <a:gd name="T10" fmla="*/ 284 w 442"/>
                <a:gd name="T11" fmla="*/ 4 h 478"/>
                <a:gd name="T12" fmla="*/ 358 w 442"/>
                <a:gd name="T13" fmla="*/ 134 h 478"/>
                <a:gd name="T14" fmla="*/ 368 w 442"/>
                <a:gd name="T15" fmla="*/ 158 h 478"/>
                <a:gd name="T16" fmla="*/ 366 w 442"/>
                <a:gd name="T17" fmla="*/ 182 h 478"/>
                <a:gd name="T18" fmla="*/ 356 w 442"/>
                <a:gd name="T19" fmla="*/ 204 h 478"/>
                <a:gd name="T20" fmla="*/ 338 w 442"/>
                <a:gd name="T21" fmla="*/ 220 h 478"/>
                <a:gd name="T22" fmla="*/ 246 w 442"/>
                <a:gd name="T23" fmla="*/ 332 h 478"/>
                <a:gd name="T24" fmla="*/ 248 w 442"/>
                <a:gd name="T25" fmla="*/ 342 h 478"/>
                <a:gd name="T26" fmla="*/ 248 w 442"/>
                <a:gd name="T27" fmla="*/ 362 h 478"/>
                <a:gd name="T28" fmla="*/ 240 w 442"/>
                <a:gd name="T29" fmla="*/ 380 h 478"/>
                <a:gd name="T30" fmla="*/ 228 w 442"/>
                <a:gd name="T31" fmla="*/ 392 h 478"/>
                <a:gd name="T32" fmla="*/ 0 w 442"/>
                <a:gd name="T33" fmla="*/ 454 h 478"/>
                <a:gd name="T34" fmla="*/ 12 w 442"/>
                <a:gd name="T35" fmla="*/ 464 h 478"/>
                <a:gd name="T36" fmla="*/ 398 w 442"/>
                <a:gd name="T37" fmla="*/ 376 h 478"/>
                <a:gd name="T38" fmla="*/ 410 w 442"/>
                <a:gd name="T39" fmla="*/ 372 h 478"/>
                <a:gd name="T40" fmla="*/ 428 w 442"/>
                <a:gd name="T41" fmla="*/ 358 h 478"/>
                <a:gd name="T42" fmla="*/ 438 w 442"/>
                <a:gd name="T43" fmla="*/ 336 h 478"/>
                <a:gd name="T44" fmla="*/ 442 w 442"/>
                <a:gd name="T45" fmla="*/ 312 h 478"/>
                <a:gd name="T46" fmla="*/ 440 w 442"/>
                <a:gd name="T47" fmla="*/ 298 h 478"/>
                <a:gd name="T48" fmla="*/ 272 w 442"/>
                <a:gd name="T49" fmla="*/ 366 h 478"/>
                <a:gd name="T50" fmla="*/ 282 w 442"/>
                <a:gd name="T51" fmla="*/ 352 h 478"/>
                <a:gd name="T52" fmla="*/ 298 w 442"/>
                <a:gd name="T53" fmla="*/ 322 h 478"/>
                <a:gd name="T54" fmla="*/ 302 w 442"/>
                <a:gd name="T55" fmla="*/ 304 h 478"/>
                <a:gd name="T56" fmla="*/ 300 w 442"/>
                <a:gd name="T57" fmla="*/ 298 h 478"/>
                <a:gd name="T58" fmla="*/ 290 w 442"/>
                <a:gd name="T59" fmla="*/ 294 h 478"/>
                <a:gd name="T60" fmla="*/ 282 w 442"/>
                <a:gd name="T61" fmla="*/ 294 h 478"/>
                <a:gd name="T62" fmla="*/ 272 w 442"/>
                <a:gd name="T63" fmla="*/ 300 h 478"/>
                <a:gd name="T64" fmla="*/ 254 w 442"/>
                <a:gd name="T65" fmla="*/ 294 h 478"/>
                <a:gd name="T66" fmla="*/ 260 w 442"/>
                <a:gd name="T67" fmla="*/ 288 h 478"/>
                <a:gd name="T68" fmla="*/ 274 w 442"/>
                <a:gd name="T69" fmla="*/ 278 h 478"/>
                <a:gd name="T70" fmla="*/ 282 w 442"/>
                <a:gd name="T71" fmla="*/ 276 h 478"/>
                <a:gd name="T72" fmla="*/ 296 w 442"/>
                <a:gd name="T73" fmla="*/ 274 h 478"/>
                <a:gd name="T74" fmla="*/ 308 w 442"/>
                <a:gd name="T75" fmla="*/ 278 h 478"/>
                <a:gd name="T76" fmla="*/ 318 w 442"/>
                <a:gd name="T77" fmla="*/ 286 h 478"/>
                <a:gd name="T78" fmla="*/ 322 w 442"/>
                <a:gd name="T79" fmla="*/ 296 h 478"/>
                <a:gd name="T80" fmla="*/ 322 w 442"/>
                <a:gd name="T81" fmla="*/ 320 h 478"/>
                <a:gd name="T82" fmla="*/ 308 w 442"/>
                <a:gd name="T83" fmla="*/ 342 h 478"/>
                <a:gd name="T84" fmla="*/ 302 w 442"/>
                <a:gd name="T85" fmla="*/ 352 h 478"/>
                <a:gd name="T86" fmla="*/ 342 w 442"/>
                <a:gd name="T87" fmla="*/ 362 h 478"/>
                <a:gd name="T88" fmla="*/ 390 w 442"/>
                <a:gd name="T89" fmla="*/ 350 h 478"/>
                <a:gd name="T90" fmla="*/ 380 w 442"/>
                <a:gd name="T91" fmla="*/ 352 h 478"/>
                <a:gd name="T92" fmla="*/ 366 w 442"/>
                <a:gd name="T93" fmla="*/ 348 h 478"/>
                <a:gd name="T94" fmla="*/ 354 w 442"/>
                <a:gd name="T95" fmla="*/ 336 h 478"/>
                <a:gd name="T96" fmla="*/ 342 w 442"/>
                <a:gd name="T97" fmla="*/ 312 h 478"/>
                <a:gd name="T98" fmla="*/ 340 w 442"/>
                <a:gd name="T99" fmla="*/ 302 h 478"/>
                <a:gd name="T100" fmla="*/ 340 w 442"/>
                <a:gd name="T101" fmla="*/ 284 h 478"/>
                <a:gd name="T102" fmla="*/ 344 w 442"/>
                <a:gd name="T103" fmla="*/ 268 h 478"/>
                <a:gd name="T104" fmla="*/ 356 w 442"/>
                <a:gd name="T105" fmla="*/ 258 h 478"/>
                <a:gd name="T106" fmla="*/ 364 w 442"/>
                <a:gd name="T107" fmla="*/ 254 h 478"/>
                <a:gd name="T108" fmla="*/ 380 w 442"/>
                <a:gd name="T109" fmla="*/ 254 h 478"/>
                <a:gd name="T110" fmla="*/ 394 w 442"/>
                <a:gd name="T111" fmla="*/ 262 h 478"/>
                <a:gd name="T112" fmla="*/ 404 w 442"/>
                <a:gd name="T113" fmla="*/ 274 h 478"/>
                <a:gd name="T114" fmla="*/ 412 w 442"/>
                <a:gd name="T115" fmla="*/ 292 h 478"/>
                <a:gd name="T116" fmla="*/ 414 w 442"/>
                <a:gd name="T117" fmla="*/ 312 h 478"/>
                <a:gd name="T118" fmla="*/ 412 w 442"/>
                <a:gd name="T119" fmla="*/ 330 h 478"/>
                <a:gd name="T120" fmla="*/ 404 w 442"/>
                <a:gd name="T121" fmla="*/ 342 h 478"/>
                <a:gd name="T122" fmla="*/ 390 w 442"/>
                <a:gd name="T123" fmla="*/ 35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478">
                  <a:moveTo>
                    <a:pt x="440" y="298"/>
                  </a:moveTo>
                  <a:lnTo>
                    <a:pt x="372" y="48"/>
                  </a:lnTo>
                  <a:lnTo>
                    <a:pt x="372" y="48"/>
                  </a:lnTo>
                  <a:lnTo>
                    <a:pt x="368" y="36"/>
                  </a:lnTo>
                  <a:lnTo>
                    <a:pt x="360" y="24"/>
                  </a:lnTo>
                  <a:lnTo>
                    <a:pt x="352" y="16"/>
                  </a:lnTo>
                  <a:lnTo>
                    <a:pt x="344" y="8"/>
                  </a:lnTo>
                  <a:lnTo>
                    <a:pt x="332" y="2"/>
                  </a:lnTo>
                  <a:lnTo>
                    <a:pt x="322" y="0"/>
                  </a:lnTo>
                  <a:lnTo>
                    <a:pt x="310" y="0"/>
                  </a:lnTo>
                  <a:lnTo>
                    <a:pt x="298" y="2"/>
                  </a:lnTo>
                  <a:lnTo>
                    <a:pt x="284" y="4"/>
                  </a:lnTo>
                  <a:lnTo>
                    <a:pt x="358" y="134"/>
                  </a:lnTo>
                  <a:lnTo>
                    <a:pt x="358" y="134"/>
                  </a:lnTo>
                  <a:lnTo>
                    <a:pt x="364" y="146"/>
                  </a:lnTo>
                  <a:lnTo>
                    <a:pt x="368" y="158"/>
                  </a:lnTo>
                  <a:lnTo>
                    <a:pt x="368" y="170"/>
                  </a:lnTo>
                  <a:lnTo>
                    <a:pt x="366" y="182"/>
                  </a:lnTo>
                  <a:lnTo>
                    <a:pt x="362" y="194"/>
                  </a:lnTo>
                  <a:lnTo>
                    <a:pt x="356" y="204"/>
                  </a:lnTo>
                  <a:lnTo>
                    <a:pt x="348" y="212"/>
                  </a:lnTo>
                  <a:lnTo>
                    <a:pt x="338" y="220"/>
                  </a:lnTo>
                  <a:lnTo>
                    <a:pt x="232" y="282"/>
                  </a:lnTo>
                  <a:lnTo>
                    <a:pt x="246" y="332"/>
                  </a:lnTo>
                  <a:lnTo>
                    <a:pt x="246" y="332"/>
                  </a:lnTo>
                  <a:lnTo>
                    <a:pt x="248" y="342"/>
                  </a:lnTo>
                  <a:lnTo>
                    <a:pt x="248" y="352"/>
                  </a:lnTo>
                  <a:lnTo>
                    <a:pt x="248" y="362"/>
                  </a:lnTo>
                  <a:lnTo>
                    <a:pt x="244" y="372"/>
                  </a:lnTo>
                  <a:lnTo>
                    <a:pt x="240" y="380"/>
                  </a:lnTo>
                  <a:lnTo>
                    <a:pt x="234" y="386"/>
                  </a:lnTo>
                  <a:lnTo>
                    <a:pt x="228" y="392"/>
                  </a:lnTo>
                  <a:lnTo>
                    <a:pt x="220" y="394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2" y="464"/>
                  </a:lnTo>
                  <a:lnTo>
                    <a:pt x="22" y="478"/>
                  </a:lnTo>
                  <a:lnTo>
                    <a:pt x="398" y="376"/>
                  </a:lnTo>
                  <a:lnTo>
                    <a:pt x="398" y="376"/>
                  </a:lnTo>
                  <a:lnTo>
                    <a:pt x="410" y="372"/>
                  </a:lnTo>
                  <a:lnTo>
                    <a:pt x="420" y="366"/>
                  </a:lnTo>
                  <a:lnTo>
                    <a:pt x="428" y="358"/>
                  </a:lnTo>
                  <a:lnTo>
                    <a:pt x="434" y="348"/>
                  </a:lnTo>
                  <a:lnTo>
                    <a:pt x="438" y="336"/>
                  </a:lnTo>
                  <a:lnTo>
                    <a:pt x="442" y="324"/>
                  </a:lnTo>
                  <a:lnTo>
                    <a:pt x="442" y="312"/>
                  </a:lnTo>
                  <a:lnTo>
                    <a:pt x="440" y="298"/>
                  </a:lnTo>
                  <a:lnTo>
                    <a:pt x="440" y="298"/>
                  </a:lnTo>
                  <a:close/>
                  <a:moveTo>
                    <a:pt x="276" y="378"/>
                  </a:moveTo>
                  <a:lnTo>
                    <a:pt x="272" y="366"/>
                  </a:lnTo>
                  <a:lnTo>
                    <a:pt x="282" y="352"/>
                  </a:lnTo>
                  <a:lnTo>
                    <a:pt x="282" y="352"/>
                  </a:lnTo>
                  <a:lnTo>
                    <a:pt x="292" y="336"/>
                  </a:lnTo>
                  <a:lnTo>
                    <a:pt x="298" y="322"/>
                  </a:lnTo>
                  <a:lnTo>
                    <a:pt x="302" y="312"/>
                  </a:lnTo>
                  <a:lnTo>
                    <a:pt x="302" y="304"/>
                  </a:lnTo>
                  <a:lnTo>
                    <a:pt x="302" y="304"/>
                  </a:lnTo>
                  <a:lnTo>
                    <a:pt x="300" y="298"/>
                  </a:lnTo>
                  <a:lnTo>
                    <a:pt x="296" y="296"/>
                  </a:lnTo>
                  <a:lnTo>
                    <a:pt x="290" y="294"/>
                  </a:lnTo>
                  <a:lnTo>
                    <a:pt x="282" y="294"/>
                  </a:lnTo>
                  <a:lnTo>
                    <a:pt x="282" y="294"/>
                  </a:lnTo>
                  <a:lnTo>
                    <a:pt x="276" y="296"/>
                  </a:lnTo>
                  <a:lnTo>
                    <a:pt x="272" y="300"/>
                  </a:lnTo>
                  <a:lnTo>
                    <a:pt x="264" y="308"/>
                  </a:lnTo>
                  <a:lnTo>
                    <a:pt x="254" y="294"/>
                  </a:lnTo>
                  <a:lnTo>
                    <a:pt x="254" y="294"/>
                  </a:lnTo>
                  <a:lnTo>
                    <a:pt x="260" y="288"/>
                  </a:lnTo>
                  <a:lnTo>
                    <a:pt x="266" y="284"/>
                  </a:lnTo>
                  <a:lnTo>
                    <a:pt x="274" y="278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90" y="274"/>
                  </a:lnTo>
                  <a:lnTo>
                    <a:pt x="296" y="274"/>
                  </a:lnTo>
                  <a:lnTo>
                    <a:pt x="304" y="276"/>
                  </a:lnTo>
                  <a:lnTo>
                    <a:pt x="308" y="278"/>
                  </a:lnTo>
                  <a:lnTo>
                    <a:pt x="314" y="280"/>
                  </a:lnTo>
                  <a:lnTo>
                    <a:pt x="318" y="286"/>
                  </a:lnTo>
                  <a:lnTo>
                    <a:pt x="322" y="296"/>
                  </a:lnTo>
                  <a:lnTo>
                    <a:pt x="322" y="296"/>
                  </a:lnTo>
                  <a:lnTo>
                    <a:pt x="324" y="308"/>
                  </a:lnTo>
                  <a:lnTo>
                    <a:pt x="322" y="320"/>
                  </a:lnTo>
                  <a:lnTo>
                    <a:pt x="316" y="332"/>
                  </a:lnTo>
                  <a:lnTo>
                    <a:pt x="308" y="342"/>
                  </a:lnTo>
                  <a:lnTo>
                    <a:pt x="302" y="352"/>
                  </a:lnTo>
                  <a:lnTo>
                    <a:pt x="302" y="352"/>
                  </a:lnTo>
                  <a:lnTo>
                    <a:pt x="338" y="344"/>
                  </a:lnTo>
                  <a:lnTo>
                    <a:pt x="342" y="362"/>
                  </a:lnTo>
                  <a:lnTo>
                    <a:pt x="276" y="378"/>
                  </a:lnTo>
                  <a:close/>
                  <a:moveTo>
                    <a:pt x="390" y="350"/>
                  </a:moveTo>
                  <a:lnTo>
                    <a:pt x="390" y="350"/>
                  </a:lnTo>
                  <a:lnTo>
                    <a:pt x="380" y="352"/>
                  </a:lnTo>
                  <a:lnTo>
                    <a:pt x="372" y="350"/>
                  </a:lnTo>
                  <a:lnTo>
                    <a:pt x="366" y="348"/>
                  </a:lnTo>
                  <a:lnTo>
                    <a:pt x="358" y="344"/>
                  </a:lnTo>
                  <a:lnTo>
                    <a:pt x="354" y="336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42" y="312"/>
                  </a:lnTo>
                  <a:lnTo>
                    <a:pt x="340" y="302"/>
                  </a:lnTo>
                  <a:lnTo>
                    <a:pt x="338" y="292"/>
                  </a:lnTo>
                  <a:lnTo>
                    <a:pt x="340" y="284"/>
                  </a:lnTo>
                  <a:lnTo>
                    <a:pt x="340" y="274"/>
                  </a:lnTo>
                  <a:lnTo>
                    <a:pt x="344" y="268"/>
                  </a:lnTo>
                  <a:lnTo>
                    <a:pt x="350" y="262"/>
                  </a:lnTo>
                  <a:lnTo>
                    <a:pt x="356" y="258"/>
                  </a:lnTo>
                  <a:lnTo>
                    <a:pt x="364" y="254"/>
                  </a:lnTo>
                  <a:lnTo>
                    <a:pt x="364" y="254"/>
                  </a:lnTo>
                  <a:lnTo>
                    <a:pt x="372" y="252"/>
                  </a:lnTo>
                  <a:lnTo>
                    <a:pt x="380" y="254"/>
                  </a:lnTo>
                  <a:lnTo>
                    <a:pt x="388" y="256"/>
                  </a:lnTo>
                  <a:lnTo>
                    <a:pt x="394" y="262"/>
                  </a:lnTo>
                  <a:lnTo>
                    <a:pt x="400" y="268"/>
                  </a:lnTo>
                  <a:lnTo>
                    <a:pt x="404" y="274"/>
                  </a:lnTo>
                  <a:lnTo>
                    <a:pt x="412" y="292"/>
                  </a:lnTo>
                  <a:lnTo>
                    <a:pt x="412" y="292"/>
                  </a:lnTo>
                  <a:lnTo>
                    <a:pt x="414" y="302"/>
                  </a:lnTo>
                  <a:lnTo>
                    <a:pt x="414" y="312"/>
                  </a:lnTo>
                  <a:lnTo>
                    <a:pt x="414" y="322"/>
                  </a:lnTo>
                  <a:lnTo>
                    <a:pt x="412" y="330"/>
                  </a:lnTo>
                  <a:lnTo>
                    <a:pt x="408" y="336"/>
                  </a:lnTo>
                  <a:lnTo>
                    <a:pt x="404" y="342"/>
                  </a:lnTo>
                  <a:lnTo>
                    <a:pt x="398" y="346"/>
                  </a:lnTo>
                  <a:lnTo>
                    <a:pt x="390" y="350"/>
                  </a:lnTo>
                  <a:lnTo>
                    <a:pt x="390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-6323013" y="-3783013"/>
              <a:ext cx="1276350" cy="1063625"/>
            </a:xfrm>
            <a:custGeom>
              <a:avLst/>
              <a:gdLst>
                <a:gd name="T0" fmla="*/ 664 w 804"/>
                <a:gd name="T1" fmla="*/ 32 h 670"/>
                <a:gd name="T2" fmla="*/ 638 w 804"/>
                <a:gd name="T3" fmla="*/ 6 h 670"/>
                <a:gd name="T4" fmla="*/ 604 w 804"/>
                <a:gd name="T5" fmla="*/ 0 h 670"/>
                <a:gd name="T6" fmla="*/ 28 w 804"/>
                <a:gd name="T7" fmla="*/ 326 h 670"/>
                <a:gd name="T8" fmla="*/ 10 w 804"/>
                <a:gd name="T9" fmla="*/ 342 h 670"/>
                <a:gd name="T10" fmla="*/ 0 w 804"/>
                <a:gd name="T11" fmla="*/ 376 h 670"/>
                <a:gd name="T12" fmla="*/ 8 w 804"/>
                <a:gd name="T13" fmla="*/ 412 h 670"/>
                <a:gd name="T14" fmla="*/ 146 w 804"/>
                <a:gd name="T15" fmla="*/ 648 h 670"/>
                <a:gd name="T16" fmla="*/ 176 w 804"/>
                <a:gd name="T17" fmla="*/ 668 h 670"/>
                <a:gd name="T18" fmla="*/ 212 w 804"/>
                <a:gd name="T19" fmla="*/ 668 h 670"/>
                <a:gd name="T20" fmla="*/ 232 w 804"/>
                <a:gd name="T21" fmla="*/ 656 h 670"/>
                <a:gd name="T22" fmla="*/ 218 w 804"/>
                <a:gd name="T23" fmla="*/ 632 h 670"/>
                <a:gd name="T24" fmla="*/ 202 w 804"/>
                <a:gd name="T25" fmla="*/ 638 h 670"/>
                <a:gd name="T26" fmla="*/ 176 w 804"/>
                <a:gd name="T27" fmla="*/ 630 h 670"/>
                <a:gd name="T28" fmla="*/ 154 w 804"/>
                <a:gd name="T29" fmla="*/ 606 h 670"/>
                <a:gd name="T30" fmla="*/ 38 w 804"/>
                <a:gd name="T31" fmla="*/ 406 h 670"/>
                <a:gd name="T32" fmla="*/ 34 w 804"/>
                <a:gd name="T33" fmla="*/ 376 h 670"/>
                <a:gd name="T34" fmla="*/ 46 w 804"/>
                <a:gd name="T35" fmla="*/ 352 h 670"/>
                <a:gd name="T36" fmla="*/ 440 w 804"/>
                <a:gd name="T37" fmla="*/ 124 h 670"/>
                <a:gd name="T38" fmla="*/ 466 w 804"/>
                <a:gd name="T39" fmla="*/ 120 h 670"/>
                <a:gd name="T40" fmla="*/ 490 w 804"/>
                <a:gd name="T41" fmla="*/ 132 h 670"/>
                <a:gd name="T42" fmla="*/ 614 w 804"/>
                <a:gd name="T43" fmla="*/ 340 h 670"/>
                <a:gd name="T44" fmla="*/ 622 w 804"/>
                <a:gd name="T45" fmla="*/ 360 h 670"/>
                <a:gd name="T46" fmla="*/ 620 w 804"/>
                <a:gd name="T47" fmla="*/ 388 h 670"/>
                <a:gd name="T48" fmla="*/ 606 w 804"/>
                <a:gd name="T49" fmla="*/ 408 h 670"/>
                <a:gd name="T50" fmla="*/ 386 w 804"/>
                <a:gd name="T51" fmla="*/ 550 h 670"/>
                <a:gd name="T52" fmla="*/ 774 w 804"/>
                <a:gd name="T53" fmla="*/ 344 h 670"/>
                <a:gd name="T54" fmla="*/ 798 w 804"/>
                <a:gd name="T55" fmla="*/ 318 h 670"/>
                <a:gd name="T56" fmla="*/ 804 w 804"/>
                <a:gd name="T57" fmla="*/ 282 h 670"/>
                <a:gd name="T58" fmla="*/ 794 w 804"/>
                <a:gd name="T59" fmla="*/ 258 h 670"/>
                <a:gd name="T60" fmla="*/ 666 w 804"/>
                <a:gd name="T61" fmla="*/ 366 h 670"/>
                <a:gd name="T62" fmla="*/ 650 w 804"/>
                <a:gd name="T63" fmla="*/ 352 h 670"/>
                <a:gd name="T64" fmla="*/ 670 w 804"/>
                <a:gd name="T65" fmla="*/ 346 h 670"/>
                <a:gd name="T66" fmla="*/ 682 w 804"/>
                <a:gd name="T67" fmla="*/ 330 h 670"/>
                <a:gd name="T68" fmla="*/ 674 w 804"/>
                <a:gd name="T69" fmla="*/ 318 h 670"/>
                <a:gd name="T70" fmla="*/ 648 w 804"/>
                <a:gd name="T71" fmla="*/ 322 h 670"/>
                <a:gd name="T72" fmla="*/ 618 w 804"/>
                <a:gd name="T73" fmla="*/ 284 h 670"/>
                <a:gd name="T74" fmla="*/ 640 w 804"/>
                <a:gd name="T75" fmla="*/ 292 h 670"/>
                <a:gd name="T76" fmla="*/ 652 w 804"/>
                <a:gd name="T77" fmla="*/ 302 h 670"/>
                <a:gd name="T78" fmla="*/ 670 w 804"/>
                <a:gd name="T79" fmla="*/ 296 h 670"/>
                <a:gd name="T80" fmla="*/ 684 w 804"/>
                <a:gd name="T81" fmla="*/ 296 h 670"/>
                <a:gd name="T82" fmla="*/ 698 w 804"/>
                <a:gd name="T83" fmla="*/ 310 h 670"/>
                <a:gd name="T84" fmla="*/ 702 w 804"/>
                <a:gd name="T85" fmla="*/ 322 h 670"/>
                <a:gd name="T86" fmla="*/ 698 w 804"/>
                <a:gd name="T87" fmla="*/ 342 h 670"/>
                <a:gd name="T88" fmla="*/ 680 w 804"/>
                <a:gd name="T89" fmla="*/ 360 h 670"/>
                <a:gd name="T90" fmla="*/ 758 w 804"/>
                <a:gd name="T91" fmla="*/ 316 h 670"/>
                <a:gd name="T92" fmla="*/ 734 w 804"/>
                <a:gd name="T93" fmla="*/ 318 h 670"/>
                <a:gd name="T94" fmla="*/ 714 w 804"/>
                <a:gd name="T95" fmla="*/ 306 h 670"/>
                <a:gd name="T96" fmla="*/ 698 w 804"/>
                <a:gd name="T97" fmla="*/ 282 h 670"/>
                <a:gd name="T98" fmla="*/ 692 w 804"/>
                <a:gd name="T99" fmla="*/ 256 h 670"/>
                <a:gd name="T100" fmla="*/ 702 w 804"/>
                <a:gd name="T101" fmla="*/ 234 h 670"/>
                <a:gd name="T102" fmla="*/ 716 w 804"/>
                <a:gd name="T103" fmla="*/ 226 h 670"/>
                <a:gd name="T104" fmla="*/ 740 w 804"/>
                <a:gd name="T105" fmla="*/ 228 h 670"/>
                <a:gd name="T106" fmla="*/ 764 w 804"/>
                <a:gd name="T107" fmla="*/ 254 h 670"/>
                <a:gd name="T108" fmla="*/ 772 w 804"/>
                <a:gd name="T109" fmla="*/ 272 h 670"/>
                <a:gd name="T110" fmla="*/ 774 w 804"/>
                <a:gd name="T111" fmla="*/ 298 h 670"/>
                <a:gd name="T112" fmla="*/ 758 w 804"/>
                <a:gd name="T113" fmla="*/ 3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4" h="670">
                  <a:moveTo>
                    <a:pt x="794" y="258"/>
                  </a:moveTo>
                  <a:lnTo>
                    <a:pt x="664" y="32"/>
                  </a:lnTo>
                  <a:lnTo>
                    <a:pt x="664" y="32"/>
                  </a:lnTo>
                  <a:lnTo>
                    <a:pt x="658" y="22"/>
                  </a:lnTo>
                  <a:lnTo>
                    <a:pt x="648" y="14"/>
                  </a:lnTo>
                  <a:lnTo>
                    <a:pt x="638" y="6"/>
                  </a:lnTo>
                  <a:lnTo>
                    <a:pt x="626" y="2"/>
                  </a:lnTo>
                  <a:lnTo>
                    <a:pt x="616" y="0"/>
                  </a:lnTo>
                  <a:lnTo>
                    <a:pt x="604" y="0"/>
                  </a:lnTo>
                  <a:lnTo>
                    <a:pt x="592" y="2"/>
                  </a:lnTo>
                  <a:lnTo>
                    <a:pt x="580" y="8"/>
                  </a:lnTo>
                  <a:lnTo>
                    <a:pt x="28" y="326"/>
                  </a:lnTo>
                  <a:lnTo>
                    <a:pt x="28" y="326"/>
                  </a:lnTo>
                  <a:lnTo>
                    <a:pt x="18" y="334"/>
                  </a:lnTo>
                  <a:lnTo>
                    <a:pt x="10" y="342"/>
                  </a:lnTo>
                  <a:lnTo>
                    <a:pt x="4" y="352"/>
                  </a:lnTo>
                  <a:lnTo>
                    <a:pt x="0" y="364"/>
                  </a:lnTo>
                  <a:lnTo>
                    <a:pt x="0" y="376"/>
                  </a:lnTo>
                  <a:lnTo>
                    <a:pt x="0" y="388"/>
                  </a:lnTo>
                  <a:lnTo>
                    <a:pt x="2" y="400"/>
                  </a:lnTo>
                  <a:lnTo>
                    <a:pt x="8" y="412"/>
                  </a:lnTo>
                  <a:lnTo>
                    <a:pt x="138" y="638"/>
                  </a:lnTo>
                  <a:lnTo>
                    <a:pt x="138" y="638"/>
                  </a:lnTo>
                  <a:lnTo>
                    <a:pt x="146" y="648"/>
                  </a:lnTo>
                  <a:lnTo>
                    <a:pt x="156" y="656"/>
                  </a:lnTo>
                  <a:lnTo>
                    <a:pt x="166" y="664"/>
                  </a:lnTo>
                  <a:lnTo>
                    <a:pt x="176" y="668"/>
                  </a:lnTo>
                  <a:lnTo>
                    <a:pt x="188" y="670"/>
                  </a:lnTo>
                  <a:lnTo>
                    <a:pt x="200" y="670"/>
                  </a:lnTo>
                  <a:lnTo>
                    <a:pt x="212" y="668"/>
                  </a:lnTo>
                  <a:lnTo>
                    <a:pt x="222" y="662"/>
                  </a:lnTo>
                  <a:lnTo>
                    <a:pt x="232" y="656"/>
                  </a:lnTo>
                  <a:lnTo>
                    <a:pt x="232" y="656"/>
                  </a:lnTo>
                  <a:lnTo>
                    <a:pt x="236" y="636"/>
                  </a:lnTo>
                  <a:lnTo>
                    <a:pt x="244" y="618"/>
                  </a:lnTo>
                  <a:lnTo>
                    <a:pt x="218" y="632"/>
                  </a:lnTo>
                  <a:lnTo>
                    <a:pt x="218" y="632"/>
                  </a:lnTo>
                  <a:lnTo>
                    <a:pt x="210" y="636"/>
                  </a:lnTo>
                  <a:lnTo>
                    <a:pt x="202" y="638"/>
                  </a:lnTo>
                  <a:lnTo>
                    <a:pt x="192" y="636"/>
                  </a:lnTo>
                  <a:lnTo>
                    <a:pt x="184" y="634"/>
                  </a:lnTo>
                  <a:lnTo>
                    <a:pt x="176" y="630"/>
                  </a:lnTo>
                  <a:lnTo>
                    <a:pt x="168" y="624"/>
                  </a:lnTo>
                  <a:lnTo>
                    <a:pt x="160" y="616"/>
                  </a:lnTo>
                  <a:lnTo>
                    <a:pt x="154" y="606"/>
                  </a:lnTo>
                  <a:lnTo>
                    <a:pt x="44" y="416"/>
                  </a:lnTo>
                  <a:lnTo>
                    <a:pt x="44" y="416"/>
                  </a:lnTo>
                  <a:lnTo>
                    <a:pt x="38" y="406"/>
                  </a:lnTo>
                  <a:lnTo>
                    <a:pt x="36" y="396"/>
                  </a:lnTo>
                  <a:lnTo>
                    <a:pt x="34" y="386"/>
                  </a:lnTo>
                  <a:lnTo>
                    <a:pt x="34" y="376"/>
                  </a:lnTo>
                  <a:lnTo>
                    <a:pt x="36" y="366"/>
                  </a:lnTo>
                  <a:lnTo>
                    <a:pt x="40" y="358"/>
                  </a:lnTo>
                  <a:lnTo>
                    <a:pt x="46" y="352"/>
                  </a:lnTo>
                  <a:lnTo>
                    <a:pt x="52" y="346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48" y="120"/>
                  </a:lnTo>
                  <a:lnTo>
                    <a:pt x="456" y="118"/>
                  </a:lnTo>
                  <a:lnTo>
                    <a:pt x="466" y="120"/>
                  </a:lnTo>
                  <a:lnTo>
                    <a:pt x="474" y="122"/>
                  </a:lnTo>
                  <a:lnTo>
                    <a:pt x="482" y="126"/>
                  </a:lnTo>
                  <a:lnTo>
                    <a:pt x="490" y="132"/>
                  </a:lnTo>
                  <a:lnTo>
                    <a:pt x="498" y="140"/>
                  </a:lnTo>
                  <a:lnTo>
                    <a:pt x="504" y="150"/>
                  </a:lnTo>
                  <a:lnTo>
                    <a:pt x="614" y="340"/>
                  </a:lnTo>
                  <a:lnTo>
                    <a:pt x="614" y="340"/>
                  </a:lnTo>
                  <a:lnTo>
                    <a:pt x="620" y="350"/>
                  </a:lnTo>
                  <a:lnTo>
                    <a:pt x="622" y="360"/>
                  </a:lnTo>
                  <a:lnTo>
                    <a:pt x="624" y="370"/>
                  </a:lnTo>
                  <a:lnTo>
                    <a:pt x="622" y="380"/>
                  </a:lnTo>
                  <a:lnTo>
                    <a:pt x="620" y="388"/>
                  </a:lnTo>
                  <a:lnTo>
                    <a:pt x="618" y="396"/>
                  </a:lnTo>
                  <a:lnTo>
                    <a:pt x="612" y="404"/>
                  </a:lnTo>
                  <a:lnTo>
                    <a:pt x="606" y="408"/>
                  </a:lnTo>
                  <a:lnTo>
                    <a:pt x="364" y="548"/>
                  </a:lnTo>
                  <a:lnTo>
                    <a:pt x="364" y="548"/>
                  </a:lnTo>
                  <a:lnTo>
                    <a:pt x="386" y="550"/>
                  </a:lnTo>
                  <a:lnTo>
                    <a:pt x="404" y="558"/>
                  </a:lnTo>
                  <a:lnTo>
                    <a:pt x="774" y="344"/>
                  </a:lnTo>
                  <a:lnTo>
                    <a:pt x="774" y="344"/>
                  </a:lnTo>
                  <a:lnTo>
                    <a:pt x="784" y="336"/>
                  </a:lnTo>
                  <a:lnTo>
                    <a:pt x="792" y="328"/>
                  </a:lnTo>
                  <a:lnTo>
                    <a:pt x="798" y="318"/>
                  </a:lnTo>
                  <a:lnTo>
                    <a:pt x="802" y="306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00" y="270"/>
                  </a:lnTo>
                  <a:lnTo>
                    <a:pt x="794" y="258"/>
                  </a:lnTo>
                  <a:lnTo>
                    <a:pt x="794" y="258"/>
                  </a:lnTo>
                  <a:close/>
                  <a:moveTo>
                    <a:pt x="680" y="360"/>
                  </a:moveTo>
                  <a:lnTo>
                    <a:pt x="680" y="360"/>
                  </a:lnTo>
                  <a:lnTo>
                    <a:pt x="666" y="366"/>
                  </a:lnTo>
                  <a:lnTo>
                    <a:pt x="654" y="368"/>
                  </a:lnTo>
                  <a:lnTo>
                    <a:pt x="650" y="352"/>
                  </a:lnTo>
                  <a:lnTo>
                    <a:pt x="650" y="352"/>
                  </a:lnTo>
                  <a:lnTo>
                    <a:pt x="658" y="350"/>
                  </a:lnTo>
                  <a:lnTo>
                    <a:pt x="670" y="346"/>
                  </a:lnTo>
                  <a:lnTo>
                    <a:pt x="670" y="346"/>
                  </a:lnTo>
                  <a:lnTo>
                    <a:pt x="676" y="342"/>
                  </a:lnTo>
                  <a:lnTo>
                    <a:pt x="680" y="336"/>
                  </a:lnTo>
                  <a:lnTo>
                    <a:pt x="682" y="330"/>
                  </a:lnTo>
                  <a:lnTo>
                    <a:pt x="680" y="324"/>
                  </a:lnTo>
                  <a:lnTo>
                    <a:pt x="680" y="324"/>
                  </a:lnTo>
                  <a:lnTo>
                    <a:pt x="674" y="318"/>
                  </a:lnTo>
                  <a:lnTo>
                    <a:pt x="668" y="316"/>
                  </a:lnTo>
                  <a:lnTo>
                    <a:pt x="660" y="318"/>
                  </a:lnTo>
                  <a:lnTo>
                    <a:pt x="648" y="322"/>
                  </a:lnTo>
                  <a:lnTo>
                    <a:pt x="648" y="322"/>
                  </a:lnTo>
                  <a:lnTo>
                    <a:pt x="638" y="330"/>
                  </a:lnTo>
                  <a:lnTo>
                    <a:pt x="618" y="284"/>
                  </a:lnTo>
                  <a:lnTo>
                    <a:pt x="664" y="256"/>
                  </a:lnTo>
                  <a:lnTo>
                    <a:pt x="672" y="272"/>
                  </a:lnTo>
                  <a:lnTo>
                    <a:pt x="640" y="292"/>
                  </a:lnTo>
                  <a:lnTo>
                    <a:pt x="646" y="306"/>
                  </a:lnTo>
                  <a:lnTo>
                    <a:pt x="646" y="306"/>
                  </a:lnTo>
                  <a:lnTo>
                    <a:pt x="652" y="302"/>
                  </a:lnTo>
                  <a:lnTo>
                    <a:pt x="652" y="302"/>
                  </a:lnTo>
                  <a:lnTo>
                    <a:pt x="664" y="296"/>
                  </a:lnTo>
                  <a:lnTo>
                    <a:pt x="670" y="296"/>
                  </a:lnTo>
                  <a:lnTo>
                    <a:pt x="676" y="296"/>
                  </a:lnTo>
                  <a:lnTo>
                    <a:pt x="676" y="296"/>
                  </a:lnTo>
                  <a:lnTo>
                    <a:pt x="684" y="296"/>
                  </a:lnTo>
                  <a:lnTo>
                    <a:pt x="688" y="300"/>
                  </a:lnTo>
                  <a:lnTo>
                    <a:pt x="694" y="304"/>
                  </a:lnTo>
                  <a:lnTo>
                    <a:pt x="698" y="310"/>
                  </a:lnTo>
                  <a:lnTo>
                    <a:pt x="698" y="310"/>
                  </a:lnTo>
                  <a:lnTo>
                    <a:pt x="702" y="316"/>
                  </a:lnTo>
                  <a:lnTo>
                    <a:pt x="702" y="322"/>
                  </a:lnTo>
                  <a:lnTo>
                    <a:pt x="702" y="330"/>
                  </a:lnTo>
                  <a:lnTo>
                    <a:pt x="702" y="336"/>
                  </a:lnTo>
                  <a:lnTo>
                    <a:pt x="698" y="342"/>
                  </a:lnTo>
                  <a:lnTo>
                    <a:pt x="694" y="350"/>
                  </a:lnTo>
                  <a:lnTo>
                    <a:pt x="688" y="354"/>
                  </a:lnTo>
                  <a:lnTo>
                    <a:pt x="680" y="360"/>
                  </a:lnTo>
                  <a:lnTo>
                    <a:pt x="680" y="360"/>
                  </a:lnTo>
                  <a:close/>
                  <a:moveTo>
                    <a:pt x="758" y="316"/>
                  </a:moveTo>
                  <a:lnTo>
                    <a:pt x="758" y="316"/>
                  </a:lnTo>
                  <a:lnTo>
                    <a:pt x="750" y="318"/>
                  </a:lnTo>
                  <a:lnTo>
                    <a:pt x="742" y="320"/>
                  </a:lnTo>
                  <a:lnTo>
                    <a:pt x="734" y="318"/>
                  </a:lnTo>
                  <a:lnTo>
                    <a:pt x="728" y="316"/>
                  </a:lnTo>
                  <a:lnTo>
                    <a:pt x="720" y="312"/>
                  </a:lnTo>
                  <a:lnTo>
                    <a:pt x="714" y="306"/>
                  </a:lnTo>
                  <a:lnTo>
                    <a:pt x="702" y="290"/>
                  </a:lnTo>
                  <a:lnTo>
                    <a:pt x="702" y="290"/>
                  </a:lnTo>
                  <a:lnTo>
                    <a:pt x="698" y="282"/>
                  </a:lnTo>
                  <a:lnTo>
                    <a:pt x="694" y="272"/>
                  </a:lnTo>
                  <a:lnTo>
                    <a:pt x="692" y="264"/>
                  </a:lnTo>
                  <a:lnTo>
                    <a:pt x="692" y="256"/>
                  </a:lnTo>
                  <a:lnTo>
                    <a:pt x="694" y="248"/>
                  </a:lnTo>
                  <a:lnTo>
                    <a:pt x="696" y="240"/>
                  </a:lnTo>
                  <a:lnTo>
                    <a:pt x="702" y="234"/>
                  </a:lnTo>
                  <a:lnTo>
                    <a:pt x="708" y="228"/>
                  </a:lnTo>
                  <a:lnTo>
                    <a:pt x="708" y="228"/>
                  </a:lnTo>
                  <a:lnTo>
                    <a:pt x="716" y="226"/>
                  </a:lnTo>
                  <a:lnTo>
                    <a:pt x="724" y="224"/>
                  </a:lnTo>
                  <a:lnTo>
                    <a:pt x="732" y="224"/>
                  </a:lnTo>
                  <a:lnTo>
                    <a:pt x="740" y="228"/>
                  </a:lnTo>
                  <a:lnTo>
                    <a:pt x="746" y="232"/>
                  </a:lnTo>
                  <a:lnTo>
                    <a:pt x="754" y="238"/>
                  </a:lnTo>
                  <a:lnTo>
                    <a:pt x="764" y="254"/>
                  </a:lnTo>
                  <a:lnTo>
                    <a:pt x="764" y="254"/>
                  </a:lnTo>
                  <a:lnTo>
                    <a:pt x="770" y="264"/>
                  </a:lnTo>
                  <a:lnTo>
                    <a:pt x="772" y="272"/>
                  </a:lnTo>
                  <a:lnTo>
                    <a:pt x="774" y="282"/>
                  </a:lnTo>
                  <a:lnTo>
                    <a:pt x="774" y="290"/>
                  </a:lnTo>
                  <a:lnTo>
                    <a:pt x="774" y="298"/>
                  </a:lnTo>
                  <a:lnTo>
                    <a:pt x="770" y="304"/>
                  </a:lnTo>
                  <a:lnTo>
                    <a:pt x="764" y="310"/>
                  </a:lnTo>
                  <a:lnTo>
                    <a:pt x="758" y="316"/>
                  </a:lnTo>
                  <a:lnTo>
                    <a:pt x="758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-5916613" y="-2874963"/>
              <a:ext cx="307975" cy="311150"/>
            </a:xfrm>
            <a:custGeom>
              <a:avLst/>
              <a:gdLst>
                <a:gd name="T0" fmla="*/ 194 w 194"/>
                <a:gd name="T1" fmla="*/ 70 h 196"/>
                <a:gd name="T2" fmla="*/ 194 w 194"/>
                <a:gd name="T3" fmla="*/ 70 h 196"/>
                <a:gd name="T4" fmla="*/ 188 w 194"/>
                <a:gd name="T5" fmla="*/ 56 h 196"/>
                <a:gd name="T6" fmla="*/ 180 w 194"/>
                <a:gd name="T7" fmla="*/ 42 h 196"/>
                <a:gd name="T8" fmla="*/ 172 w 194"/>
                <a:gd name="T9" fmla="*/ 32 h 196"/>
                <a:gd name="T10" fmla="*/ 160 w 194"/>
                <a:gd name="T11" fmla="*/ 22 h 196"/>
                <a:gd name="T12" fmla="*/ 148 w 194"/>
                <a:gd name="T13" fmla="*/ 12 h 196"/>
                <a:gd name="T14" fmla="*/ 136 w 194"/>
                <a:gd name="T15" fmla="*/ 6 h 196"/>
                <a:gd name="T16" fmla="*/ 120 w 194"/>
                <a:gd name="T17" fmla="*/ 2 h 196"/>
                <a:gd name="T18" fmla="*/ 106 w 194"/>
                <a:gd name="T19" fmla="*/ 0 h 196"/>
                <a:gd name="T20" fmla="*/ 106 w 194"/>
                <a:gd name="T21" fmla="*/ 0 h 196"/>
                <a:gd name="T22" fmla="*/ 86 w 194"/>
                <a:gd name="T23" fmla="*/ 0 h 196"/>
                <a:gd name="T24" fmla="*/ 66 w 194"/>
                <a:gd name="T25" fmla="*/ 6 h 196"/>
                <a:gd name="T26" fmla="*/ 50 w 194"/>
                <a:gd name="T27" fmla="*/ 14 h 196"/>
                <a:gd name="T28" fmla="*/ 34 w 194"/>
                <a:gd name="T29" fmla="*/ 24 h 196"/>
                <a:gd name="T30" fmla="*/ 20 w 194"/>
                <a:gd name="T31" fmla="*/ 38 h 196"/>
                <a:gd name="T32" fmla="*/ 10 w 194"/>
                <a:gd name="T33" fmla="*/ 54 h 196"/>
                <a:gd name="T34" fmla="*/ 4 w 194"/>
                <a:gd name="T35" fmla="*/ 72 h 196"/>
                <a:gd name="T36" fmla="*/ 0 w 194"/>
                <a:gd name="T37" fmla="*/ 92 h 196"/>
                <a:gd name="T38" fmla="*/ 0 w 194"/>
                <a:gd name="T39" fmla="*/ 92 h 196"/>
                <a:gd name="T40" fmla="*/ 2 w 194"/>
                <a:gd name="T41" fmla="*/ 112 h 196"/>
                <a:gd name="T42" fmla="*/ 6 w 194"/>
                <a:gd name="T43" fmla="*/ 130 h 196"/>
                <a:gd name="T44" fmla="*/ 14 w 194"/>
                <a:gd name="T45" fmla="*/ 148 h 196"/>
                <a:gd name="T46" fmla="*/ 24 w 194"/>
                <a:gd name="T47" fmla="*/ 164 h 196"/>
                <a:gd name="T48" fmla="*/ 38 w 194"/>
                <a:gd name="T49" fmla="*/ 176 h 196"/>
                <a:gd name="T50" fmla="*/ 54 w 194"/>
                <a:gd name="T51" fmla="*/ 186 h 196"/>
                <a:gd name="T52" fmla="*/ 74 w 194"/>
                <a:gd name="T53" fmla="*/ 194 h 196"/>
                <a:gd name="T54" fmla="*/ 92 w 194"/>
                <a:gd name="T55" fmla="*/ 196 h 196"/>
                <a:gd name="T56" fmla="*/ 92 w 194"/>
                <a:gd name="T57" fmla="*/ 196 h 196"/>
                <a:gd name="T58" fmla="*/ 112 w 194"/>
                <a:gd name="T59" fmla="*/ 196 h 196"/>
                <a:gd name="T60" fmla="*/ 128 w 194"/>
                <a:gd name="T61" fmla="*/ 192 h 196"/>
                <a:gd name="T62" fmla="*/ 144 w 194"/>
                <a:gd name="T63" fmla="*/ 186 h 196"/>
                <a:gd name="T64" fmla="*/ 160 w 194"/>
                <a:gd name="T65" fmla="*/ 176 h 196"/>
                <a:gd name="T66" fmla="*/ 160 w 194"/>
                <a:gd name="T67" fmla="*/ 176 h 196"/>
                <a:gd name="T68" fmla="*/ 158 w 194"/>
                <a:gd name="T69" fmla="*/ 156 h 196"/>
                <a:gd name="T70" fmla="*/ 158 w 194"/>
                <a:gd name="T71" fmla="*/ 156 h 196"/>
                <a:gd name="T72" fmla="*/ 158 w 194"/>
                <a:gd name="T73" fmla="*/ 142 h 196"/>
                <a:gd name="T74" fmla="*/ 160 w 194"/>
                <a:gd name="T75" fmla="*/ 130 h 196"/>
                <a:gd name="T76" fmla="*/ 168 w 194"/>
                <a:gd name="T77" fmla="*/ 108 h 196"/>
                <a:gd name="T78" fmla="*/ 178 w 194"/>
                <a:gd name="T79" fmla="*/ 88 h 196"/>
                <a:gd name="T80" fmla="*/ 194 w 194"/>
                <a:gd name="T81" fmla="*/ 70 h 196"/>
                <a:gd name="T82" fmla="*/ 194 w 194"/>
                <a:gd name="T83" fmla="*/ 70 h 196"/>
                <a:gd name="T84" fmla="*/ 120 w 194"/>
                <a:gd name="T85" fmla="*/ 146 h 196"/>
                <a:gd name="T86" fmla="*/ 98 w 194"/>
                <a:gd name="T87" fmla="*/ 146 h 196"/>
                <a:gd name="T88" fmla="*/ 98 w 194"/>
                <a:gd name="T89" fmla="*/ 70 h 196"/>
                <a:gd name="T90" fmla="*/ 96 w 194"/>
                <a:gd name="T91" fmla="*/ 70 h 196"/>
                <a:gd name="T92" fmla="*/ 78 w 194"/>
                <a:gd name="T93" fmla="*/ 78 h 196"/>
                <a:gd name="T94" fmla="*/ 74 w 194"/>
                <a:gd name="T95" fmla="*/ 62 h 196"/>
                <a:gd name="T96" fmla="*/ 100 w 194"/>
                <a:gd name="T97" fmla="*/ 50 h 196"/>
                <a:gd name="T98" fmla="*/ 120 w 194"/>
                <a:gd name="T99" fmla="*/ 50 h 196"/>
                <a:gd name="T100" fmla="*/ 120 w 194"/>
                <a:gd name="T101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" h="196">
                  <a:moveTo>
                    <a:pt x="194" y="70"/>
                  </a:moveTo>
                  <a:lnTo>
                    <a:pt x="194" y="70"/>
                  </a:lnTo>
                  <a:lnTo>
                    <a:pt x="188" y="56"/>
                  </a:lnTo>
                  <a:lnTo>
                    <a:pt x="180" y="42"/>
                  </a:lnTo>
                  <a:lnTo>
                    <a:pt x="172" y="32"/>
                  </a:lnTo>
                  <a:lnTo>
                    <a:pt x="160" y="22"/>
                  </a:lnTo>
                  <a:lnTo>
                    <a:pt x="148" y="12"/>
                  </a:lnTo>
                  <a:lnTo>
                    <a:pt x="136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50" y="14"/>
                  </a:lnTo>
                  <a:lnTo>
                    <a:pt x="34" y="24"/>
                  </a:lnTo>
                  <a:lnTo>
                    <a:pt x="20" y="38"/>
                  </a:lnTo>
                  <a:lnTo>
                    <a:pt x="10" y="54"/>
                  </a:lnTo>
                  <a:lnTo>
                    <a:pt x="4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112"/>
                  </a:lnTo>
                  <a:lnTo>
                    <a:pt x="6" y="130"/>
                  </a:lnTo>
                  <a:lnTo>
                    <a:pt x="14" y="148"/>
                  </a:lnTo>
                  <a:lnTo>
                    <a:pt x="24" y="164"/>
                  </a:lnTo>
                  <a:lnTo>
                    <a:pt x="38" y="176"/>
                  </a:lnTo>
                  <a:lnTo>
                    <a:pt x="54" y="186"/>
                  </a:lnTo>
                  <a:lnTo>
                    <a:pt x="74" y="194"/>
                  </a:lnTo>
                  <a:lnTo>
                    <a:pt x="92" y="196"/>
                  </a:lnTo>
                  <a:lnTo>
                    <a:pt x="92" y="196"/>
                  </a:lnTo>
                  <a:lnTo>
                    <a:pt x="112" y="196"/>
                  </a:lnTo>
                  <a:lnTo>
                    <a:pt x="128" y="192"/>
                  </a:lnTo>
                  <a:lnTo>
                    <a:pt x="144" y="186"/>
                  </a:lnTo>
                  <a:lnTo>
                    <a:pt x="160" y="176"/>
                  </a:lnTo>
                  <a:lnTo>
                    <a:pt x="160" y="176"/>
                  </a:lnTo>
                  <a:lnTo>
                    <a:pt x="158" y="156"/>
                  </a:lnTo>
                  <a:lnTo>
                    <a:pt x="158" y="156"/>
                  </a:lnTo>
                  <a:lnTo>
                    <a:pt x="158" y="142"/>
                  </a:lnTo>
                  <a:lnTo>
                    <a:pt x="160" y="130"/>
                  </a:lnTo>
                  <a:lnTo>
                    <a:pt x="168" y="108"/>
                  </a:lnTo>
                  <a:lnTo>
                    <a:pt x="178" y="88"/>
                  </a:lnTo>
                  <a:lnTo>
                    <a:pt x="194" y="70"/>
                  </a:lnTo>
                  <a:lnTo>
                    <a:pt x="194" y="70"/>
                  </a:lnTo>
                  <a:close/>
                  <a:moveTo>
                    <a:pt x="120" y="146"/>
                  </a:moveTo>
                  <a:lnTo>
                    <a:pt x="98" y="146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78" y="78"/>
                  </a:lnTo>
                  <a:lnTo>
                    <a:pt x="74" y="62"/>
                  </a:lnTo>
                  <a:lnTo>
                    <a:pt x="100" y="50"/>
                  </a:lnTo>
                  <a:lnTo>
                    <a:pt x="120" y="50"/>
                  </a:lnTo>
                  <a:lnTo>
                    <a:pt x="12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-5332413" y="-3338513"/>
              <a:ext cx="434975" cy="615950"/>
            </a:xfrm>
            <a:custGeom>
              <a:avLst/>
              <a:gdLst>
                <a:gd name="T0" fmla="*/ 214 w 274"/>
                <a:gd name="T1" fmla="*/ 0 h 388"/>
                <a:gd name="T2" fmla="*/ 252 w 274"/>
                <a:gd name="T3" fmla="*/ 142 h 388"/>
                <a:gd name="T4" fmla="*/ 254 w 274"/>
                <a:gd name="T5" fmla="*/ 168 h 388"/>
                <a:gd name="T6" fmla="*/ 246 w 274"/>
                <a:gd name="T7" fmla="*/ 192 h 388"/>
                <a:gd name="T8" fmla="*/ 232 w 274"/>
                <a:gd name="T9" fmla="*/ 210 h 388"/>
                <a:gd name="T10" fmla="*/ 210 w 274"/>
                <a:gd name="T11" fmla="*/ 220 h 388"/>
                <a:gd name="T12" fmla="*/ 78 w 274"/>
                <a:gd name="T13" fmla="*/ 306 h 388"/>
                <a:gd name="T14" fmla="*/ 78 w 274"/>
                <a:gd name="T15" fmla="*/ 316 h 388"/>
                <a:gd name="T16" fmla="*/ 72 w 274"/>
                <a:gd name="T17" fmla="*/ 336 h 388"/>
                <a:gd name="T18" fmla="*/ 60 w 274"/>
                <a:gd name="T19" fmla="*/ 350 h 388"/>
                <a:gd name="T20" fmla="*/ 46 w 274"/>
                <a:gd name="T21" fmla="*/ 358 h 388"/>
                <a:gd name="T22" fmla="*/ 0 w 274"/>
                <a:gd name="T23" fmla="*/ 360 h 388"/>
                <a:gd name="T24" fmla="*/ 12 w 274"/>
                <a:gd name="T25" fmla="*/ 374 h 388"/>
                <a:gd name="T26" fmla="*/ 214 w 274"/>
                <a:gd name="T27" fmla="*/ 388 h 388"/>
                <a:gd name="T28" fmla="*/ 226 w 274"/>
                <a:gd name="T29" fmla="*/ 388 h 388"/>
                <a:gd name="T30" fmla="*/ 248 w 274"/>
                <a:gd name="T31" fmla="*/ 378 h 388"/>
                <a:gd name="T32" fmla="*/ 264 w 274"/>
                <a:gd name="T33" fmla="*/ 360 h 388"/>
                <a:gd name="T34" fmla="*/ 274 w 274"/>
                <a:gd name="T35" fmla="*/ 338 h 388"/>
                <a:gd name="T36" fmla="*/ 274 w 274"/>
                <a:gd name="T37" fmla="*/ 64 h 388"/>
                <a:gd name="T38" fmla="*/ 274 w 274"/>
                <a:gd name="T39" fmla="*/ 52 h 388"/>
                <a:gd name="T40" fmla="*/ 264 w 274"/>
                <a:gd name="T41" fmla="*/ 28 h 388"/>
                <a:gd name="T42" fmla="*/ 248 w 274"/>
                <a:gd name="T43" fmla="*/ 10 h 388"/>
                <a:gd name="T44" fmla="*/ 226 w 274"/>
                <a:gd name="T45" fmla="*/ 2 h 388"/>
                <a:gd name="T46" fmla="*/ 214 w 274"/>
                <a:gd name="T47" fmla="*/ 0 h 388"/>
                <a:gd name="T48" fmla="*/ 122 w 274"/>
                <a:gd name="T49" fmla="*/ 356 h 388"/>
                <a:gd name="T50" fmla="*/ 122 w 274"/>
                <a:gd name="T51" fmla="*/ 280 h 388"/>
                <a:gd name="T52" fmla="*/ 100 w 274"/>
                <a:gd name="T53" fmla="*/ 272 h 388"/>
                <a:gd name="T54" fmla="*/ 144 w 274"/>
                <a:gd name="T55" fmla="*/ 260 h 388"/>
                <a:gd name="T56" fmla="*/ 210 w 274"/>
                <a:gd name="T57" fmla="*/ 358 h 388"/>
                <a:gd name="T58" fmla="*/ 202 w 274"/>
                <a:gd name="T59" fmla="*/ 358 h 388"/>
                <a:gd name="T60" fmla="*/ 188 w 274"/>
                <a:gd name="T61" fmla="*/ 350 h 388"/>
                <a:gd name="T62" fmla="*/ 180 w 274"/>
                <a:gd name="T63" fmla="*/ 336 h 388"/>
                <a:gd name="T64" fmla="*/ 174 w 274"/>
                <a:gd name="T65" fmla="*/ 310 h 388"/>
                <a:gd name="T66" fmla="*/ 176 w 274"/>
                <a:gd name="T67" fmla="*/ 298 h 388"/>
                <a:gd name="T68" fmla="*/ 180 w 274"/>
                <a:gd name="T69" fmla="*/ 280 h 388"/>
                <a:gd name="T70" fmla="*/ 188 w 274"/>
                <a:gd name="T71" fmla="*/ 268 h 388"/>
                <a:gd name="T72" fmla="*/ 202 w 274"/>
                <a:gd name="T73" fmla="*/ 260 h 388"/>
                <a:gd name="T74" fmla="*/ 212 w 274"/>
                <a:gd name="T75" fmla="*/ 260 h 388"/>
                <a:gd name="T76" fmla="*/ 228 w 274"/>
                <a:gd name="T77" fmla="*/ 264 h 388"/>
                <a:gd name="T78" fmla="*/ 238 w 274"/>
                <a:gd name="T79" fmla="*/ 274 h 388"/>
                <a:gd name="T80" fmla="*/ 244 w 274"/>
                <a:gd name="T81" fmla="*/ 290 h 388"/>
                <a:gd name="T82" fmla="*/ 246 w 274"/>
                <a:gd name="T83" fmla="*/ 308 h 388"/>
                <a:gd name="T84" fmla="*/ 244 w 274"/>
                <a:gd name="T85" fmla="*/ 328 h 388"/>
                <a:gd name="T86" fmla="*/ 238 w 274"/>
                <a:gd name="T87" fmla="*/ 344 h 388"/>
                <a:gd name="T88" fmla="*/ 226 w 274"/>
                <a:gd name="T89" fmla="*/ 354 h 388"/>
                <a:gd name="T90" fmla="*/ 210 w 274"/>
                <a:gd name="T91" fmla="*/ 35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388">
                  <a:moveTo>
                    <a:pt x="214" y="0"/>
                  </a:moveTo>
                  <a:lnTo>
                    <a:pt x="214" y="0"/>
                  </a:lnTo>
                  <a:lnTo>
                    <a:pt x="252" y="142"/>
                  </a:lnTo>
                  <a:lnTo>
                    <a:pt x="252" y="142"/>
                  </a:lnTo>
                  <a:lnTo>
                    <a:pt x="254" y="156"/>
                  </a:lnTo>
                  <a:lnTo>
                    <a:pt x="254" y="168"/>
                  </a:lnTo>
                  <a:lnTo>
                    <a:pt x="250" y="180"/>
                  </a:lnTo>
                  <a:lnTo>
                    <a:pt x="246" y="192"/>
                  </a:lnTo>
                  <a:lnTo>
                    <a:pt x="240" y="202"/>
                  </a:lnTo>
                  <a:lnTo>
                    <a:pt x="232" y="210"/>
                  </a:lnTo>
                  <a:lnTo>
                    <a:pt x="222" y="216"/>
                  </a:lnTo>
                  <a:lnTo>
                    <a:pt x="210" y="220"/>
                  </a:lnTo>
                  <a:lnTo>
                    <a:pt x="78" y="256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78" y="316"/>
                  </a:lnTo>
                  <a:lnTo>
                    <a:pt x="76" y="326"/>
                  </a:lnTo>
                  <a:lnTo>
                    <a:pt x="72" y="336"/>
                  </a:lnTo>
                  <a:lnTo>
                    <a:pt x="66" y="344"/>
                  </a:lnTo>
                  <a:lnTo>
                    <a:pt x="60" y="350"/>
                  </a:lnTo>
                  <a:lnTo>
                    <a:pt x="54" y="356"/>
                  </a:lnTo>
                  <a:lnTo>
                    <a:pt x="46" y="358"/>
                  </a:lnTo>
                  <a:lnTo>
                    <a:pt x="36" y="36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2" y="374"/>
                  </a:lnTo>
                  <a:lnTo>
                    <a:pt x="22" y="388"/>
                  </a:lnTo>
                  <a:lnTo>
                    <a:pt x="214" y="388"/>
                  </a:lnTo>
                  <a:lnTo>
                    <a:pt x="214" y="388"/>
                  </a:lnTo>
                  <a:lnTo>
                    <a:pt x="226" y="388"/>
                  </a:lnTo>
                  <a:lnTo>
                    <a:pt x="238" y="384"/>
                  </a:lnTo>
                  <a:lnTo>
                    <a:pt x="248" y="378"/>
                  </a:lnTo>
                  <a:lnTo>
                    <a:pt x="258" y="370"/>
                  </a:lnTo>
                  <a:lnTo>
                    <a:pt x="264" y="360"/>
                  </a:lnTo>
                  <a:lnTo>
                    <a:pt x="270" y="350"/>
                  </a:lnTo>
                  <a:lnTo>
                    <a:pt x="274" y="338"/>
                  </a:lnTo>
                  <a:lnTo>
                    <a:pt x="274" y="324"/>
                  </a:lnTo>
                  <a:lnTo>
                    <a:pt x="274" y="64"/>
                  </a:lnTo>
                  <a:lnTo>
                    <a:pt x="274" y="64"/>
                  </a:lnTo>
                  <a:lnTo>
                    <a:pt x="274" y="52"/>
                  </a:lnTo>
                  <a:lnTo>
                    <a:pt x="270" y="40"/>
                  </a:lnTo>
                  <a:lnTo>
                    <a:pt x="264" y="28"/>
                  </a:lnTo>
                  <a:lnTo>
                    <a:pt x="258" y="18"/>
                  </a:lnTo>
                  <a:lnTo>
                    <a:pt x="248" y="10"/>
                  </a:lnTo>
                  <a:lnTo>
                    <a:pt x="238" y="4"/>
                  </a:lnTo>
                  <a:lnTo>
                    <a:pt x="226" y="2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144" y="356"/>
                  </a:moveTo>
                  <a:lnTo>
                    <a:pt x="122" y="356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04" y="290"/>
                  </a:lnTo>
                  <a:lnTo>
                    <a:pt x="100" y="272"/>
                  </a:lnTo>
                  <a:lnTo>
                    <a:pt x="126" y="260"/>
                  </a:lnTo>
                  <a:lnTo>
                    <a:pt x="144" y="260"/>
                  </a:lnTo>
                  <a:lnTo>
                    <a:pt x="144" y="356"/>
                  </a:lnTo>
                  <a:close/>
                  <a:moveTo>
                    <a:pt x="210" y="358"/>
                  </a:moveTo>
                  <a:lnTo>
                    <a:pt x="210" y="358"/>
                  </a:lnTo>
                  <a:lnTo>
                    <a:pt x="202" y="358"/>
                  </a:lnTo>
                  <a:lnTo>
                    <a:pt x="194" y="354"/>
                  </a:lnTo>
                  <a:lnTo>
                    <a:pt x="188" y="350"/>
                  </a:lnTo>
                  <a:lnTo>
                    <a:pt x="184" y="344"/>
                  </a:lnTo>
                  <a:lnTo>
                    <a:pt x="180" y="336"/>
                  </a:lnTo>
                  <a:lnTo>
                    <a:pt x="176" y="328"/>
                  </a:lnTo>
                  <a:lnTo>
                    <a:pt x="174" y="310"/>
                  </a:lnTo>
                  <a:lnTo>
                    <a:pt x="174" y="310"/>
                  </a:lnTo>
                  <a:lnTo>
                    <a:pt x="176" y="298"/>
                  </a:lnTo>
                  <a:lnTo>
                    <a:pt x="176" y="290"/>
                  </a:lnTo>
                  <a:lnTo>
                    <a:pt x="180" y="280"/>
                  </a:lnTo>
                  <a:lnTo>
                    <a:pt x="184" y="274"/>
                  </a:lnTo>
                  <a:lnTo>
                    <a:pt x="188" y="268"/>
                  </a:lnTo>
                  <a:lnTo>
                    <a:pt x="194" y="264"/>
                  </a:lnTo>
                  <a:lnTo>
                    <a:pt x="202" y="260"/>
                  </a:lnTo>
                  <a:lnTo>
                    <a:pt x="212" y="260"/>
                  </a:lnTo>
                  <a:lnTo>
                    <a:pt x="212" y="260"/>
                  </a:lnTo>
                  <a:lnTo>
                    <a:pt x="220" y="260"/>
                  </a:lnTo>
                  <a:lnTo>
                    <a:pt x="228" y="264"/>
                  </a:lnTo>
                  <a:lnTo>
                    <a:pt x="234" y="268"/>
                  </a:lnTo>
                  <a:lnTo>
                    <a:pt x="238" y="274"/>
                  </a:lnTo>
                  <a:lnTo>
                    <a:pt x="242" y="282"/>
                  </a:lnTo>
                  <a:lnTo>
                    <a:pt x="244" y="290"/>
                  </a:lnTo>
                  <a:lnTo>
                    <a:pt x="246" y="308"/>
                  </a:lnTo>
                  <a:lnTo>
                    <a:pt x="246" y="308"/>
                  </a:lnTo>
                  <a:lnTo>
                    <a:pt x="246" y="320"/>
                  </a:lnTo>
                  <a:lnTo>
                    <a:pt x="244" y="328"/>
                  </a:lnTo>
                  <a:lnTo>
                    <a:pt x="242" y="338"/>
                  </a:lnTo>
                  <a:lnTo>
                    <a:pt x="238" y="344"/>
                  </a:lnTo>
                  <a:lnTo>
                    <a:pt x="232" y="350"/>
                  </a:lnTo>
                  <a:lnTo>
                    <a:pt x="226" y="354"/>
                  </a:lnTo>
                  <a:lnTo>
                    <a:pt x="220" y="358"/>
                  </a:lnTo>
                  <a:lnTo>
                    <a:pt x="210" y="358"/>
                  </a:lnTo>
                  <a:lnTo>
                    <a:pt x="210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-5627688" y="-2786063"/>
              <a:ext cx="314325" cy="314325"/>
            </a:xfrm>
            <a:custGeom>
              <a:avLst/>
              <a:gdLst>
                <a:gd name="T0" fmla="*/ 106 w 198"/>
                <a:gd name="T1" fmla="*/ 0 h 198"/>
                <a:gd name="T2" fmla="*/ 66 w 198"/>
                <a:gd name="T3" fmla="*/ 6 h 198"/>
                <a:gd name="T4" fmla="*/ 34 w 198"/>
                <a:gd name="T5" fmla="*/ 26 h 198"/>
                <a:gd name="T6" fmla="*/ 10 w 198"/>
                <a:gd name="T7" fmla="*/ 56 h 198"/>
                <a:gd name="T8" fmla="*/ 0 w 198"/>
                <a:gd name="T9" fmla="*/ 94 h 198"/>
                <a:gd name="T10" fmla="*/ 2 w 198"/>
                <a:gd name="T11" fmla="*/ 114 h 198"/>
                <a:gd name="T12" fmla="*/ 14 w 198"/>
                <a:gd name="T13" fmla="*/ 150 h 198"/>
                <a:gd name="T14" fmla="*/ 38 w 198"/>
                <a:gd name="T15" fmla="*/ 178 h 198"/>
                <a:gd name="T16" fmla="*/ 74 w 198"/>
                <a:gd name="T17" fmla="*/ 194 h 198"/>
                <a:gd name="T18" fmla="*/ 92 w 198"/>
                <a:gd name="T19" fmla="*/ 198 h 198"/>
                <a:gd name="T20" fmla="*/ 132 w 198"/>
                <a:gd name="T21" fmla="*/ 192 h 198"/>
                <a:gd name="T22" fmla="*/ 164 w 198"/>
                <a:gd name="T23" fmla="*/ 174 h 198"/>
                <a:gd name="T24" fmla="*/ 188 w 198"/>
                <a:gd name="T25" fmla="*/ 144 h 198"/>
                <a:gd name="T26" fmla="*/ 198 w 198"/>
                <a:gd name="T27" fmla="*/ 106 h 198"/>
                <a:gd name="T28" fmla="*/ 196 w 198"/>
                <a:gd name="T29" fmla="*/ 86 h 198"/>
                <a:gd name="T30" fmla="*/ 184 w 198"/>
                <a:gd name="T31" fmla="*/ 50 h 198"/>
                <a:gd name="T32" fmla="*/ 160 w 198"/>
                <a:gd name="T33" fmla="*/ 22 h 198"/>
                <a:gd name="T34" fmla="*/ 126 w 198"/>
                <a:gd name="T35" fmla="*/ 4 h 198"/>
                <a:gd name="T36" fmla="*/ 106 w 198"/>
                <a:gd name="T37" fmla="*/ 0 h 198"/>
                <a:gd name="T38" fmla="*/ 60 w 198"/>
                <a:gd name="T39" fmla="*/ 148 h 198"/>
                <a:gd name="T40" fmla="*/ 72 w 198"/>
                <a:gd name="T41" fmla="*/ 124 h 198"/>
                <a:gd name="T42" fmla="*/ 86 w 198"/>
                <a:gd name="T43" fmla="*/ 110 h 198"/>
                <a:gd name="T44" fmla="*/ 102 w 198"/>
                <a:gd name="T45" fmla="*/ 92 h 198"/>
                <a:gd name="T46" fmla="*/ 102 w 198"/>
                <a:gd name="T47" fmla="*/ 82 h 198"/>
                <a:gd name="T48" fmla="*/ 100 w 198"/>
                <a:gd name="T49" fmla="*/ 72 h 198"/>
                <a:gd name="T50" fmla="*/ 88 w 198"/>
                <a:gd name="T51" fmla="*/ 68 h 198"/>
                <a:gd name="T52" fmla="*/ 82 w 198"/>
                <a:gd name="T53" fmla="*/ 70 h 198"/>
                <a:gd name="T54" fmla="*/ 66 w 198"/>
                <a:gd name="T55" fmla="*/ 76 h 198"/>
                <a:gd name="T56" fmla="*/ 60 w 198"/>
                <a:gd name="T57" fmla="*/ 60 h 198"/>
                <a:gd name="T58" fmla="*/ 74 w 198"/>
                <a:gd name="T59" fmla="*/ 54 h 198"/>
                <a:gd name="T60" fmla="*/ 92 w 198"/>
                <a:gd name="T61" fmla="*/ 50 h 198"/>
                <a:gd name="T62" fmla="*/ 100 w 198"/>
                <a:gd name="T63" fmla="*/ 52 h 198"/>
                <a:gd name="T64" fmla="*/ 112 w 198"/>
                <a:gd name="T65" fmla="*/ 56 h 198"/>
                <a:gd name="T66" fmla="*/ 120 w 198"/>
                <a:gd name="T67" fmla="*/ 64 h 198"/>
                <a:gd name="T68" fmla="*/ 126 w 198"/>
                <a:gd name="T69" fmla="*/ 80 h 198"/>
                <a:gd name="T70" fmla="*/ 124 w 198"/>
                <a:gd name="T71" fmla="*/ 92 h 198"/>
                <a:gd name="T72" fmla="*/ 110 w 198"/>
                <a:gd name="T73" fmla="*/ 112 h 198"/>
                <a:gd name="T74" fmla="*/ 90 w 198"/>
                <a:gd name="T75" fmla="*/ 130 h 198"/>
                <a:gd name="T76" fmla="*/ 128 w 198"/>
                <a:gd name="T77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" h="198">
                  <a:moveTo>
                    <a:pt x="106" y="0"/>
                  </a:moveTo>
                  <a:lnTo>
                    <a:pt x="106" y="0"/>
                  </a:lnTo>
                  <a:lnTo>
                    <a:pt x="86" y="2"/>
                  </a:lnTo>
                  <a:lnTo>
                    <a:pt x="66" y="6"/>
                  </a:lnTo>
                  <a:lnTo>
                    <a:pt x="50" y="14"/>
                  </a:lnTo>
                  <a:lnTo>
                    <a:pt x="34" y="26"/>
                  </a:lnTo>
                  <a:lnTo>
                    <a:pt x="20" y="40"/>
                  </a:lnTo>
                  <a:lnTo>
                    <a:pt x="10" y="56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6" y="132"/>
                  </a:lnTo>
                  <a:lnTo>
                    <a:pt x="14" y="150"/>
                  </a:lnTo>
                  <a:lnTo>
                    <a:pt x="26" y="164"/>
                  </a:lnTo>
                  <a:lnTo>
                    <a:pt x="38" y="178"/>
                  </a:lnTo>
                  <a:lnTo>
                    <a:pt x="54" y="188"/>
                  </a:lnTo>
                  <a:lnTo>
                    <a:pt x="74" y="194"/>
                  </a:lnTo>
                  <a:lnTo>
                    <a:pt x="92" y="198"/>
                  </a:lnTo>
                  <a:lnTo>
                    <a:pt x="92" y="198"/>
                  </a:lnTo>
                  <a:lnTo>
                    <a:pt x="112" y="198"/>
                  </a:lnTo>
                  <a:lnTo>
                    <a:pt x="132" y="192"/>
                  </a:lnTo>
                  <a:lnTo>
                    <a:pt x="148" y="184"/>
                  </a:lnTo>
                  <a:lnTo>
                    <a:pt x="164" y="174"/>
                  </a:lnTo>
                  <a:lnTo>
                    <a:pt x="178" y="160"/>
                  </a:lnTo>
                  <a:lnTo>
                    <a:pt x="188" y="144"/>
                  </a:lnTo>
                  <a:lnTo>
                    <a:pt x="194" y="126"/>
                  </a:lnTo>
                  <a:lnTo>
                    <a:pt x="198" y="106"/>
                  </a:lnTo>
                  <a:lnTo>
                    <a:pt x="198" y="106"/>
                  </a:lnTo>
                  <a:lnTo>
                    <a:pt x="196" y="86"/>
                  </a:lnTo>
                  <a:lnTo>
                    <a:pt x="192" y="66"/>
                  </a:lnTo>
                  <a:lnTo>
                    <a:pt x="184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44" y="12"/>
                  </a:lnTo>
                  <a:lnTo>
                    <a:pt x="126" y="4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28" y="148"/>
                  </a:moveTo>
                  <a:lnTo>
                    <a:pt x="60" y="148"/>
                  </a:lnTo>
                  <a:lnTo>
                    <a:pt x="60" y="13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86" y="110"/>
                  </a:lnTo>
                  <a:lnTo>
                    <a:pt x="96" y="100"/>
                  </a:lnTo>
                  <a:lnTo>
                    <a:pt x="102" y="92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78"/>
                  </a:lnTo>
                  <a:lnTo>
                    <a:pt x="100" y="72"/>
                  </a:lnTo>
                  <a:lnTo>
                    <a:pt x="94" y="70"/>
                  </a:lnTo>
                  <a:lnTo>
                    <a:pt x="88" y="68"/>
                  </a:lnTo>
                  <a:lnTo>
                    <a:pt x="88" y="68"/>
                  </a:lnTo>
                  <a:lnTo>
                    <a:pt x="82" y="70"/>
                  </a:lnTo>
                  <a:lnTo>
                    <a:pt x="76" y="72"/>
                  </a:lnTo>
                  <a:lnTo>
                    <a:pt x="66" y="76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4" y="54"/>
                  </a:lnTo>
                  <a:lnTo>
                    <a:pt x="82" y="52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100" y="52"/>
                  </a:lnTo>
                  <a:lnTo>
                    <a:pt x="106" y="52"/>
                  </a:lnTo>
                  <a:lnTo>
                    <a:pt x="112" y="56"/>
                  </a:lnTo>
                  <a:lnTo>
                    <a:pt x="116" y="58"/>
                  </a:lnTo>
                  <a:lnTo>
                    <a:pt x="120" y="64"/>
                  </a:lnTo>
                  <a:lnTo>
                    <a:pt x="124" y="68"/>
                  </a:lnTo>
                  <a:lnTo>
                    <a:pt x="126" y="80"/>
                  </a:lnTo>
                  <a:lnTo>
                    <a:pt x="126" y="80"/>
                  </a:lnTo>
                  <a:lnTo>
                    <a:pt x="124" y="92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0" y="122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128" y="130"/>
                  </a:lnTo>
                  <a:lnTo>
                    <a:pt x="12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-6119813" y="-2592388"/>
              <a:ext cx="34925" cy="82550"/>
            </a:xfrm>
            <a:custGeom>
              <a:avLst/>
              <a:gdLst>
                <a:gd name="T0" fmla="*/ 10 w 22"/>
                <a:gd name="T1" fmla="*/ 0 h 52"/>
                <a:gd name="T2" fmla="*/ 10 w 22"/>
                <a:gd name="T3" fmla="*/ 0 h 52"/>
                <a:gd name="T4" fmla="*/ 6 w 22"/>
                <a:gd name="T5" fmla="*/ 2 h 52"/>
                <a:gd name="T6" fmla="*/ 2 w 22"/>
                <a:gd name="T7" fmla="*/ 6 h 52"/>
                <a:gd name="T8" fmla="*/ 0 w 22"/>
                <a:gd name="T9" fmla="*/ 14 h 52"/>
                <a:gd name="T10" fmla="*/ 0 w 22"/>
                <a:gd name="T11" fmla="*/ 26 h 52"/>
                <a:gd name="T12" fmla="*/ 0 w 22"/>
                <a:gd name="T13" fmla="*/ 26 h 52"/>
                <a:gd name="T14" fmla="*/ 0 w 22"/>
                <a:gd name="T15" fmla="*/ 38 h 52"/>
                <a:gd name="T16" fmla="*/ 2 w 22"/>
                <a:gd name="T17" fmla="*/ 46 h 52"/>
                <a:gd name="T18" fmla="*/ 6 w 22"/>
                <a:gd name="T19" fmla="*/ 50 h 52"/>
                <a:gd name="T20" fmla="*/ 10 w 22"/>
                <a:gd name="T21" fmla="*/ 52 h 52"/>
                <a:gd name="T22" fmla="*/ 10 w 22"/>
                <a:gd name="T23" fmla="*/ 52 h 52"/>
                <a:gd name="T24" fmla="*/ 16 w 22"/>
                <a:gd name="T25" fmla="*/ 50 h 52"/>
                <a:gd name="T26" fmla="*/ 18 w 22"/>
                <a:gd name="T27" fmla="*/ 46 h 52"/>
                <a:gd name="T28" fmla="*/ 20 w 22"/>
                <a:gd name="T29" fmla="*/ 38 h 52"/>
                <a:gd name="T30" fmla="*/ 22 w 22"/>
                <a:gd name="T31" fmla="*/ 26 h 52"/>
                <a:gd name="T32" fmla="*/ 22 w 22"/>
                <a:gd name="T33" fmla="*/ 26 h 52"/>
                <a:gd name="T34" fmla="*/ 20 w 22"/>
                <a:gd name="T35" fmla="*/ 14 h 52"/>
                <a:gd name="T36" fmla="*/ 18 w 22"/>
                <a:gd name="T37" fmla="*/ 6 h 52"/>
                <a:gd name="T38" fmla="*/ 16 w 22"/>
                <a:gd name="T39" fmla="*/ 2 h 52"/>
                <a:gd name="T40" fmla="*/ 10 w 22"/>
                <a:gd name="T41" fmla="*/ 0 h 52"/>
                <a:gd name="T42" fmla="*/ 10 w 22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5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6" y="50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-6278563" y="-2674938"/>
              <a:ext cx="247650" cy="250825"/>
            </a:xfrm>
            <a:custGeom>
              <a:avLst/>
              <a:gdLst>
                <a:gd name="T0" fmla="*/ 84 w 156"/>
                <a:gd name="T1" fmla="*/ 0 h 158"/>
                <a:gd name="T2" fmla="*/ 52 w 156"/>
                <a:gd name="T3" fmla="*/ 4 h 158"/>
                <a:gd name="T4" fmla="*/ 26 w 156"/>
                <a:gd name="T5" fmla="*/ 18 h 158"/>
                <a:gd name="T6" fmla="*/ 8 w 156"/>
                <a:gd name="T7" fmla="*/ 42 h 158"/>
                <a:gd name="T8" fmla="*/ 0 w 156"/>
                <a:gd name="T9" fmla="*/ 74 h 158"/>
                <a:gd name="T10" fmla="*/ 0 w 156"/>
                <a:gd name="T11" fmla="*/ 90 h 158"/>
                <a:gd name="T12" fmla="*/ 10 w 156"/>
                <a:gd name="T13" fmla="*/ 118 h 158"/>
                <a:gd name="T14" fmla="*/ 30 w 156"/>
                <a:gd name="T15" fmla="*/ 140 h 158"/>
                <a:gd name="T16" fmla="*/ 58 w 156"/>
                <a:gd name="T17" fmla="*/ 154 h 158"/>
                <a:gd name="T18" fmla="*/ 74 w 156"/>
                <a:gd name="T19" fmla="*/ 158 h 158"/>
                <a:gd name="T20" fmla="*/ 104 w 156"/>
                <a:gd name="T21" fmla="*/ 152 h 158"/>
                <a:gd name="T22" fmla="*/ 130 w 156"/>
                <a:gd name="T23" fmla="*/ 138 h 158"/>
                <a:gd name="T24" fmla="*/ 148 w 156"/>
                <a:gd name="T25" fmla="*/ 114 h 158"/>
                <a:gd name="T26" fmla="*/ 156 w 156"/>
                <a:gd name="T27" fmla="*/ 84 h 158"/>
                <a:gd name="T28" fmla="*/ 156 w 156"/>
                <a:gd name="T29" fmla="*/ 68 h 158"/>
                <a:gd name="T30" fmla="*/ 146 w 156"/>
                <a:gd name="T31" fmla="*/ 38 h 158"/>
                <a:gd name="T32" fmla="*/ 126 w 156"/>
                <a:gd name="T33" fmla="*/ 16 h 158"/>
                <a:gd name="T34" fmla="*/ 98 w 156"/>
                <a:gd name="T35" fmla="*/ 2 h 158"/>
                <a:gd name="T36" fmla="*/ 84 w 156"/>
                <a:gd name="T37" fmla="*/ 0 h 158"/>
                <a:gd name="T38" fmla="*/ 38 w 156"/>
                <a:gd name="T39" fmla="*/ 118 h 158"/>
                <a:gd name="T40" fmla="*/ 16 w 156"/>
                <a:gd name="T41" fmla="*/ 114 h 158"/>
                <a:gd name="T42" fmla="*/ 20 w 156"/>
                <a:gd name="T43" fmla="*/ 100 h 158"/>
                <a:gd name="T44" fmla="*/ 38 w 156"/>
                <a:gd name="T45" fmla="*/ 104 h 158"/>
                <a:gd name="T46" fmla="*/ 44 w 156"/>
                <a:gd name="T47" fmla="*/ 104 h 158"/>
                <a:gd name="T48" fmla="*/ 52 w 156"/>
                <a:gd name="T49" fmla="*/ 98 h 158"/>
                <a:gd name="T50" fmla="*/ 52 w 156"/>
                <a:gd name="T51" fmla="*/ 92 h 158"/>
                <a:gd name="T52" fmla="*/ 48 w 156"/>
                <a:gd name="T53" fmla="*/ 82 h 158"/>
                <a:gd name="T54" fmla="*/ 32 w 156"/>
                <a:gd name="T55" fmla="*/ 80 h 158"/>
                <a:gd name="T56" fmla="*/ 20 w 156"/>
                <a:gd name="T57" fmla="*/ 80 h 158"/>
                <a:gd name="T58" fmla="*/ 68 w 156"/>
                <a:gd name="T59" fmla="*/ 40 h 158"/>
                <a:gd name="T60" fmla="*/ 38 w 156"/>
                <a:gd name="T61" fmla="*/ 54 h 158"/>
                <a:gd name="T62" fmla="*/ 36 w 156"/>
                <a:gd name="T63" fmla="*/ 66 h 158"/>
                <a:gd name="T64" fmla="*/ 42 w 156"/>
                <a:gd name="T65" fmla="*/ 66 h 158"/>
                <a:gd name="T66" fmla="*/ 62 w 156"/>
                <a:gd name="T67" fmla="*/ 72 h 158"/>
                <a:gd name="T68" fmla="*/ 66 w 156"/>
                <a:gd name="T69" fmla="*/ 76 h 158"/>
                <a:gd name="T70" fmla="*/ 70 w 156"/>
                <a:gd name="T71" fmla="*/ 84 h 158"/>
                <a:gd name="T72" fmla="*/ 72 w 156"/>
                <a:gd name="T73" fmla="*/ 90 h 158"/>
                <a:gd name="T74" fmla="*/ 62 w 156"/>
                <a:gd name="T75" fmla="*/ 110 h 158"/>
                <a:gd name="T76" fmla="*/ 46 w 156"/>
                <a:gd name="T77" fmla="*/ 118 h 158"/>
                <a:gd name="T78" fmla="*/ 38 w 156"/>
                <a:gd name="T79" fmla="*/ 118 h 158"/>
                <a:gd name="T80" fmla="*/ 110 w 156"/>
                <a:gd name="T81" fmla="*/ 118 h 158"/>
                <a:gd name="T82" fmla="*/ 98 w 156"/>
                <a:gd name="T83" fmla="*/ 114 h 158"/>
                <a:gd name="T84" fmla="*/ 88 w 156"/>
                <a:gd name="T85" fmla="*/ 106 h 158"/>
                <a:gd name="T86" fmla="*/ 82 w 156"/>
                <a:gd name="T87" fmla="*/ 78 h 158"/>
                <a:gd name="T88" fmla="*/ 84 w 156"/>
                <a:gd name="T89" fmla="*/ 62 h 158"/>
                <a:gd name="T90" fmla="*/ 88 w 156"/>
                <a:gd name="T91" fmla="*/ 50 h 158"/>
                <a:gd name="T92" fmla="*/ 98 w 156"/>
                <a:gd name="T93" fmla="*/ 42 h 158"/>
                <a:gd name="T94" fmla="*/ 110 w 156"/>
                <a:gd name="T95" fmla="*/ 38 h 158"/>
                <a:gd name="T96" fmla="*/ 118 w 156"/>
                <a:gd name="T97" fmla="*/ 40 h 158"/>
                <a:gd name="T98" fmla="*/ 128 w 156"/>
                <a:gd name="T99" fmla="*/ 46 h 158"/>
                <a:gd name="T100" fmla="*/ 138 w 156"/>
                <a:gd name="T101" fmla="*/ 62 h 158"/>
                <a:gd name="T102" fmla="*/ 140 w 156"/>
                <a:gd name="T103" fmla="*/ 78 h 158"/>
                <a:gd name="T104" fmla="*/ 136 w 156"/>
                <a:gd name="T105" fmla="*/ 100 h 158"/>
                <a:gd name="T106" fmla="*/ 128 w 156"/>
                <a:gd name="T107" fmla="*/ 112 h 158"/>
                <a:gd name="T108" fmla="*/ 118 w 156"/>
                <a:gd name="T109" fmla="*/ 118 h 158"/>
                <a:gd name="T110" fmla="*/ 110 w 156"/>
                <a:gd name="T111" fmla="*/ 11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" h="158">
                  <a:moveTo>
                    <a:pt x="84" y="0"/>
                  </a:moveTo>
                  <a:lnTo>
                    <a:pt x="84" y="0"/>
                  </a:lnTo>
                  <a:lnTo>
                    <a:pt x="68" y="0"/>
                  </a:lnTo>
                  <a:lnTo>
                    <a:pt x="52" y="4"/>
                  </a:lnTo>
                  <a:lnTo>
                    <a:pt x="38" y="10"/>
                  </a:lnTo>
                  <a:lnTo>
                    <a:pt x="26" y="18"/>
                  </a:lnTo>
                  <a:lnTo>
                    <a:pt x="16" y="30"/>
                  </a:lnTo>
                  <a:lnTo>
                    <a:pt x="8" y="42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4" y="104"/>
                  </a:lnTo>
                  <a:lnTo>
                    <a:pt x="10" y="118"/>
                  </a:lnTo>
                  <a:lnTo>
                    <a:pt x="18" y="130"/>
                  </a:lnTo>
                  <a:lnTo>
                    <a:pt x="30" y="140"/>
                  </a:lnTo>
                  <a:lnTo>
                    <a:pt x="42" y="148"/>
                  </a:lnTo>
                  <a:lnTo>
                    <a:pt x="58" y="154"/>
                  </a:lnTo>
                  <a:lnTo>
                    <a:pt x="74" y="158"/>
                  </a:lnTo>
                  <a:lnTo>
                    <a:pt x="74" y="158"/>
                  </a:lnTo>
                  <a:lnTo>
                    <a:pt x="90" y="156"/>
                  </a:lnTo>
                  <a:lnTo>
                    <a:pt x="104" y="152"/>
                  </a:lnTo>
                  <a:lnTo>
                    <a:pt x="118" y="146"/>
                  </a:lnTo>
                  <a:lnTo>
                    <a:pt x="130" y="138"/>
                  </a:lnTo>
                  <a:lnTo>
                    <a:pt x="140" y="126"/>
                  </a:lnTo>
                  <a:lnTo>
                    <a:pt x="148" y="114"/>
                  </a:lnTo>
                  <a:lnTo>
                    <a:pt x="154" y="100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68"/>
                  </a:lnTo>
                  <a:lnTo>
                    <a:pt x="152" y="52"/>
                  </a:lnTo>
                  <a:lnTo>
                    <a:pt x="146" y="38"/>
                  </a:lnTo>
                  <a:lnTo>
                    <a:pt x="138" y="26"/>
                  </a:lnTo>
                  <a:lnTo>
                    <a:pt x="126" y="16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4" y="0"/>
                  </a:lnTo>
                  <a:lnTo>
                    <a:pt x="84" y="0"/>
                  </a:lnTo>
                  <a:close/>
                  <a:moveTo>
                    <a:pt x="38" y="118"/>
                  </a:moveTo>
                  <a:lnTo>
                    <a:pt x="38" y="118"/>
                  </a:lnTo>
                  <a:lnTo>
                    <a:pt x="26" y="116"/>
                  </a:lnTo>
                  <a:lnTo>
                    <a:pt x="16" y="114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28" y="102"/>
                  </a:lnTo>
                  <a:lnTo>
                    <a:pt x="38" y="104"/>
                  </a:lnTo>
                  <a:lnTo>
                    <a:pt x="38" y="104"/>
                  </a:lnTo>
                  <a:lnTo>
                    <a:pt x="44" y="104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2" y="80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20" y="80"/>
                  </a:lnTo>
                  <a:lnTo>
                    <a:pt x="26" y="40"/>
                  </a:lnTo>
                  <a:lnTo>
                    <a:pt x="68" y="40"/>
                  </a:lnTo>
                  <a:lnTo>
                    <a:pt x="68" y="54"/>
                  </a:lnTo>
                  <a:lnTo>
                    <a:pt x="38" y="5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52" y="68"/>
                  </a:lnTo>
                  <a:lnTo>
                    <a:pt x="62" y="72"/>
                  </a:lnTo>
                  <a:lnTo>
                    <a:pt x="62" y="72"/>
                  </a:lnTo>
                  <a:lnTo>
                    <a:pt x="66" y="76"/>
                  </a:lnTo>
                  <a:lnTo>
                    <a:pt x="68" y="80"/>
                  </a:lnTo>
                  <a:lnTo>
                    <a:pt x="70" y="84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0" y="102"/>
                  </a:lnTo>
                  <a:lnTo>
                    <a:pt x="62" y="110"/>
                  </a:lnTo>
                  <a:lnTo>
                    <a:pt x="52" y="116"/>
                  </a:lnTo>
                  <a:lnTo>
                    <a:pt x="46" y="118"/>
                  </a:lnTo>
                  <a:lnTo>
                    <a:pt x="38" y="118"/>
                  </a:lnTo>
                  <a:lnTo>
                    <a:pt x="38" y="118"/>
                  </a:lnTo>
                  <a:close/>
                  <a:moveTo>
                    <a:pt x="110" y="118"/>
                  </a:moveTo>
                  <a:lnTo>
                    <a:pt x="110" y="118"/>
                  </a:lnTo>
                  <a:lnTo>
                    <a:pt x="104" y="118"/>
                  </a:lnTo>
                  <a:lnTo>
                    <a:pt x="98" y="114"/>
                  </a:lnTo>
                  <a:lnTo>
                    <a:pt x="92" y="112"/>
                  </a:lnTo>
                  <a:lnTo>
                    <a:pt x="88" y="106"/>
                  </a:lnTo>
                  <a:lnTo>
                    <a:pt x="84" y="94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4" y="62"/>
                  </a:lnTo>
                  <a:lnTo>
                    <a:pt x="86" y="56"/>
                  </a:lnTo>
                  <a:lnTo>
                    <a:pt x="88" y="50"/>
                  </a:lnTo>
                  <a:lnTo>
                    <a:pt x="92" y="46"/>
                  </a:lnTo>
                  <a:lnTo>
                    <a:pt x="98" y="42"/>
                  </a:lnTo>
                  <a:lnTo>
                    <a:pt x="104" y="40"/>
                  </a:lnTo>
                  <a:lnTo>
                    <a:pt x="110" y="38"/>
                  </a:lnTo>
                  <a:lnTo>
                    <a:pt x="110" y="38"/>
                  </a:lnTo>
                  <a:lnTo>
                    <a:pt x="118" y="40"/>
                  </a:lnTo>
                  <a:lnTo>
                    <a:pt x="124" y="42"/>
                  </a:lnTo>
                  <a:lnTo>
                    <a:pt x="128" y="46"/>
                  </a:lnTo>
                  <a:lnTo>
                    <a:pt x="132" y="50"/>
                  </a:lnTo>
                  <a:lnTo>
                    <a:pt x="138" y="62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38" y="94"/>
                  </a:lnTo>
                  <a:lnTo>
                    <a:pt x="136" y="100"/>
                  </a:lnTo>
                  <a:lnTo>
                    <a:pt x="132" y="106"/>
                  </a:lnTo>
                  <a:lnTo>
                    <a:pt x="128" y="112"/>
                  </a:lnTo>
                  <a:lnTo>
                    <a:pt x="124" y="116"/>
                  </a:lnTo>
                  <a:lnTo>
                    <a:pt x="118" y="118"/>
                  </a:lnTo>
                  <a:lnTo>
                    <a:pt x="110" y="118"/>
                  </a:lnTo>
                  <a:lnTo>
                    <a:pt x="11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09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The Scenario: Secure B2B File </a:t>
            </a:r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41779" y="13090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8DC740"/>
                </a:solidFill>
              </a:rPr>
              <a:t>What We're </a:t>
            </a:r>
            <a:r>
              <a:rPr lang="en-US" dirty="0" smtClean="0">
                <a:solidFill>
                  <a:srgbClr val="8DC740"/>
                </a:solidFill>
              </a:rPr>
              <a:t>Doing</a:t>
            </a:r>
            <a:endParaRPr lang="en-US" dirty="0">
              <a:solidFill>
                <a:srgbClr val="8DC74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17371" y="2357416"/>
            <a:ext cx="4858437" cy="3311221"/>
            <a:chOff x="1819248" y="2569105"/>
            <a:chExt cx="4858437" cy="3311221"/>
          </a:xfrm>
        </p:grpSpPr>
        <p:cxnSp>
          <p:nvCxnSpPr>
            <p:cNvPr id="6" name="Straight Connector 5"/>
            <p:cNvCxnSpPr>
              <a:stCxn id="20" idx="6"/>
              <a:endCxn id="21" idx="2"/>
            </p:cNvCxnSpPr>
            <p:nvPr/>
          </p:nvCxnSpPr>
          <p:spPr>
            <a:xfrm>
              <a:off x="2952723" y="3135843"/>
              <a:ext cx="2591487" cy="0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7"/>
              <a:endCxn id="21" idx="3"/>
            </p:cNvCxnSpPr>
            <p:nvPr/>
          </p:nvCxnSpPr>
          <p:spPr>
            <a:xfrm flipV="1">
              <a:off x="4767119" y="3620966"/>
              <a:ext cx="1016754" cy="1291879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" idx="1"/>
            </p:cNvCxnSpPr>
            <p:nvPr/>
          </p:nvCxnSpPr>
          <p:spPr>
            <a:xfrm flipH="1" flipV="1">
              <a:off x="2716823" y="3640016"/>
              <a:ext cx="1248809" cy="1272829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799638" y="4746851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19248" y="2569105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544210" y="2569105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04850" y="2901829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94843" y="5102517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13265" y="2924955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4106296" y="2928595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41202" y="4076405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96426" y="4073230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227669" y="3026260"/>
              <a:ext cx="153831" cy="201690"/>
              <a:chOff x="-7938" y="3381375"/>
              <a:chExt cx="857250" cy="1123950"/>
            </a:xfrm>
            <a:solidFill>
              <a:srgbClr val="4D1D55"/>
            </a:solidFill>
          </p:grpSpPr>
          <p:sp>
            <p:nvSpPr>
              <p:cNvPr id="50" name="Freeform 43"/>
              <p:cNvSpPr>
                <a:spLocks/>
              </p:cNvSpPr>
              <p:nvPr/>
            </p:nvSpPr>
            <p:spPr bwMode="auto">
              <a:xfrm>
                <a:off x="65087" y="3381375"/>
                <a:ext cx="698500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"/>
              <p:cNvSpPr>
                <a:spLocks noEditPoints="1"/>
              </p:cNvSpPr>
              <p:nvPr/>
            </p:nvSpPr>
            <p:spPr bwMode="auto">
              <a:xfrm>
                <a:off x="-7938" y="3816350"/>
                <a:ext cx="857250" cy="688975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218269" y="4160418"/>
              <a:ext cx="153831" cy="201690"/>
              <a:chOff x="-78711" y="3363682"/>
              <a:chExt cx="857250" cy="1123950"/>
            </a:xfrm>
            <a:solidFill>
              <a:srgbClr val="4D1D55"/>
            </a:solidFill>
          </p:grpSpPr>
          <p:sp>
            <p:nvSpPr>
              <p:cNvPr id="53" name="Freeform 43"/>
              <p:cNvSpPr>
                <a:spLocks/>
              </p:cNvSpPr>
              <p:nvPr/>
            </p:nvSpPr>
            <p:spPr bwMode="auto">
              <a:xfrm>
                <a:off x="-5687" y="3363682"/>
                <a:ext cx="698501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4"/>
              <p:cNvSpPr>
                <a:spLocks noEditPoints="1"/>
              </p:cNvSpPr>
              <p:nvPr/>
            </p:nvSpPr>
            <p:spPr bwMode="auto">
              <a:xfrm>
                <a:off x="-78711" y="3798656"/>
                <a:ext cx="857250" cy="688976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264311" y="4163593"/>
              <a:ext cx="153831" cy="201690"/>
              <a:chOff x="-7938" y="3381375"/>
              <a:chExt cx="857250" cy="1123950"/>
            </a:xfrm>
            <a:solidFill>
              <a:srgbClr val="4D1D55"/>
            </a:solidFill>
          </p:grpSpPr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65087" y="3381375"/>
                <a:ext cx="698500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-7938" y="3816350"/>
                <a:ext cx="857250" cy="688975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10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648774" y="2328689"/>
            <a:ext cx="1375592" cy="1375592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dirty="0">
                <a:solidFill>
                  <a:srgbClr val="3567A5"/>
                </a:solidFill>
              </a:rPr>
              <a:t>4 Steps to Achieving the </a:t>
            </a:r>
            <a:r>
              <a:rPr lang="en-US" b="0" dirty="0" smtClean="0">
                <a:solidFill>
                  <a:srgbClr val="3567A5"/>
                </a:solidFill>
              </a:rPr>
              <a:t>Goal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54140" y="2328689"/>
            <a:ext cx="1375592" cy="1375592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506" y="2328689"/>
            <a:ext cx="1375592" cy="1375592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64871" y="2328689"/>
            <a:ext cx="1375592" cy="1375592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7739" y="3995091"/>
            <a:ext cx="1290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 smtClean="0">
                <a:solidFill>
                  <a:srgbClr val="4D1D55"/>
                </a:solidFill>
              </a:rPr>
              <a:t>Monitoring </a:t>
            </a:r>
            <a:r>
              <a:rPr lang="en-US" sz="1400" dirty="0">
                <a:solidFill>
                  <a:srgbClr val="4D1D55"/>
                </a:solidFill>
              </a:rPr>
              <a:t>a </a:t>
            </a:r>
            <a:r>
              <a:rPr lang="en-US" sz="1400" dirty="0" smtClean="0">
                <a:solidFill>
                  <a:srgbClr val="4D1D55"/>
                </a:solidFill>
              </a:rPr>
              <a:t>Folder</a:t>
            </a:r>
            <a:endParaRPr lang="en-US" sz="1400" dirty="0">
              <a:solidFill>
                <a:srgbClr val="4D1D5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6987" y="3995091"/>
            <a:ext cx="1569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8DC740"/>
                </a:solidFill>
              </a:rPr>
              <a:t>Making Changes to the </a:t>
            </a:r>
            <a:r>
              <a:rPr lang="en-US" sz="1400" dirty="0" smtClean="0">
                <a:solidFill>
                  <a:srgbClr val="8DC740"/>
                </a:solidFill>
              </a:rPr>
              <a:t>Files</a:t>
            </a:r>
            <a:endParaRPr lang="en-US" sz="1400" dirty="0">
              <a:solidFill>
                <a:srgbClr val="8DC74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7241" y="3995091"/>
            <a:ext cx="1293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4D1D55"/>
                </a:solidFill>
              </a:rPr>
              <a:t>Encrypting Files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11186" y="3995091"/>
            <a:ext cx="1082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8DC740"/>
                </a:solidFill>
              </a:rPr>
              <a:t>Moving Files</a:t>
            </a:r>
          </a:p>
        </p:txBody>
      </p:sp>
      <p:sp>
        <p:nvSpPr>
          <p:cNvPr id="32" name="Oval 31"/>
          <p:cNvSpPr/>
          <p:nvPr/>
        </p:nvSpPr>
        <p:spPr>
          <a:xfrm>
            <a:off x="1504231" y="2204315"/>
            <a:ext cx="397594" cy="397594"/>
          </a:xfrm>
          <a:prstGeom prst="ellipse">
            <a:avLst/>
          </a:prstGeom>
          <a:solidFill>
            <a:srgbClr val="4D1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3812683" y="2204315"/>
            <a:ext cx="397594" cy="397594"/>
          </a:xfrm>
          <a:prstGeom prst="ellipse">
            <a:avLst/>
          </a:prstGeom>
          <a:solidFill>
            <a:srgbClr val="8DC7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5983555" y="2204315"/>
            <a:ext cx="397594" cy="397594"/>
          </a:xfrm>
          <a:prstGeom prst="ellipse">
            <a:avLst/>
          </a:prstGeom>
          <a:solidFill>
            <a:srgbClr val="4D1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8182720" y="2204315"/>
            <a:ext cx="397594" cy="397594"/>
          </a:xfrm>
          <a:prstGeom prst="ellipse">
            <a:avLst/>
          </a:prstGeom>
          <a:solidFill>
            <a:srgbClr val="8DC7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430298" y="2780368"/>
            <a:ext cx="682849" cy="452418"/>
            <a:chOff x="9070975" y="1754188"/>
            <a:chExt cx="898525" cy="595313"/>
          </a:xfrm>
          <a:solidFill>
            <a:schemeClr val="bg1"/>
          </a:solidFill>
        </p:grpSpPr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9070975" y="1754188"/>
              <a:ext cx="755650" cy="595313"/>
            </a:xfrm>
            <a:custGeom>
              <a:avLst/>
              <a:gdLst>
                <a:gd name="T0" fmla="*/ 342 w 476"/>
                <a:gd name="T1" fmla="*/ 241 h 375"/>
                <a:gd name="T2" fmla="*/ 342 w 476"/>
                <a:gd name="T3" fmla="*/ 195 h 375"/>
                <a:gd name="T4" fmla="*/ 365 w 476"/>
                <a:gd name="T5" fmla="*/ 195 h 375"/>
                <a:gd name="T6" fmla="*/ 365 w 476"/>
                <a:gd name="T7" fmla="*/ 195 h 375"/>
                <a:gd name="T8" fmla="*/ 367 w 476"/>
                <a:gd name="T9" fmla="*/ 184 h 375"/>
                <a:gd name="T10" fmla="*/ 369 w 476"/>
                <a:gd name="T11" fmla="*/ 174 h 375"/>
                <a:gd name="T12" fmla="*/ 371 w 476"/>
                <a:gd name="T13" fmla="*/ 164 h 375"/>
                <a:gd name="T14" fmla="*/ 375 w 476"/>
                <a:gd name="T15" fmla="*/ 154 h 375"/>
                <a:gd name="T16" fmla="*/ 380 w 476"/>
                <a:gd name="T17" fmla="*/ 145 h 375"/>
                <a:gd name="T18" fmla="*/ 386 w 476"/>
                <a:gd name="T19" fmla="*/ 137 h 375"/>
                <a:gd name="T20" fmla="*/ 393 w 476"/>
                <a:gd name="T21" fmla="*/ 128 h 375"/>
                <a:gd name="T22" fmla="*/ 400 w 476"/>
                <a:gd name="T23" fmla="*/ 121 h 375"/>
                <a:gd name="T24" fmla="*/ 407 w 476"/>
                <a:gd name="T25" fmla="*/ 114 h 375"/>
                <a:gd name="T26" fmla="*/ 416 w 476"/>
                <a:gd name="T27" fmla="*/ 108 h 375"/>
                <a:gd name="T28" fmla="*/ 425 w 476"/>
                <a:gd name="T29" fmla="*/ 103 h 375"/>
                <a:gd name="T30" fmla="*/ 433 w 476"/>
                <a:gd name="T31" fmla="*/ 100 h 375"/>
                <a:gd name="T32" fmla="*/ 443 w 476"/>
                <a:gd name="T33" fmla="*/ 96 h 375"/>
                <a:gd name="T34" fmla="*/ 453 w 476"/>
                <a:gd name="T35" fmla="*/ 93 h 375"/>
                <a:gd name="T36" fmla="*/ 464 w 476"/>
                <a:gd name="T37" fmla="*/ 91 h 375"/>
                <a:gd name="T38" fmla="*/ 476 w 476"/>
                <a:gd name="T39" fmla="*/ 91 h 375"/>
                <a:gd name="T40" fmla="*/ 476 w 476"/>
                <a:gd name="T41" fmla="*/ 61 h 375"/>
                <a:gd name="T42" fmla="*/ 476 w 476"/>
                <a:gd name="T43" fmla="*/ 61 h 375"/>
                <a:gd name="T44" fmla="*/ 474 w 476"/>
                <a:gd name="T45" fmla="*/ 56 h 375"/>
                <a:gd name="T46" fmla="*/ 471 w 476"/>
                <a:gd name="T47" fmla="*/ 51 h 375"/>
                <a:gd name="T48" fmla="*/ 467 w 476"/>
                <a:gd name="T49" fmla="*/ 47 h 375"/>
                <a:gd name="T50" fmla="*/ 461 w 476"/>
                <a:gd name="T51" fmla="*/ 47 h 375"/>
                <a:gd name="T52" fmla="*/ 199 w 476"/>
                <a:gd name="T53" fmla="*/ 47 h 375"/>
                <a:gd name="T54" fmla="*/ 183 w 476"/>
                <a:gd name="T55" fmla="*/ 14 h 375"/>
                <a:gd name="T56" fmla="*/ 183 w 476"/>
                <a:gd name="T57" fmla="*/ 14 h 375"/>
                <a:gd name="T58" fmla="*/ 179 w 476"/>
                <a:gd name="T59" fmla="*/ 9 h 375"/>
                <a:gd name="T60" fmla="*/ 174 w 476"/>
                <a:gd name="T61" fmla="*/ 4 h 375"/>
                <a:gd name="T62" fmla="*/ 169 w 476"/>
                <a:gd name="T63" fmla="*/ 2 h 375"/>
                <a:gd name="T64" fmla="*/ 163 w 476"/>
                <a:gd name="T65" fmla="*/ 0 h 375"/>
                <a:gd name="T66" fmla="*/ 73 w 476"/>
                <a:gd name="T67" fmla="*/ 0 h 375"/>
                <a:gd name="T68" fmla="*/ 73 w 476"/>
                <a:gd name="T69" fmla="*/ 0 h 375"/>
                <a:gd name="T70" fmla="*/ 67 w 476"/>
                <a:gd name="T71" fmla="*/ 2 h 375"/>
                <a:gd name="T72" fmla="*/ 60 w 476"/>
                <a:gd name="T73" fmla="*/ 4 h 375"/>
                <a:gd name="T74" fmla="*/ 55 w 476"/>
                <a:gd name="T75" fmla="*/ 9 h 375"/>
                <a:gd name="T76" fmla="*/ 52 w 476"/>
                <a:gd name="T77" fmla="*/ 14 h 375"/>
                <a:gd name="T78" fmla="*/ 36 w 476"/>
                <a:gd name="T79" fmla="*/ 47 h 375"/>
                <a:gd name="T80" fmla="*/ 15 w 476"/>
                <a:gd name="T81" fmla="*/ 47 h 375"/>
                <a:gd name="T82" fmla="*/ 15 w 476"/>
                <a:gd name="T83" fmla="*/ 47 h 375"/>
                <a:gd name="T84" fmla="*/ 8 w 476"/>
                <a:gd name="T85" fmla="*/ 47 h 375"/>
                <a:gd name="T86" fmla="*/ 3 w 476"/>
                <a:gd name="T87" fmla="*/ 51 h 375"/>
                <a:gd name="T88" fmla="*/ 1 w 476"/>
                <a:gd name="T89" fmla="*/ 56 h 375"/>
                <a:gd name="T90" fmla="*/ 0 w 476"/>
                <a:gd name="T91" fmla="*/ 61 h 375"/>
                <a:gd name="T92" fmla="*/ 0 w 476"/>
                <a:gd name="T93" fmla="*/ 361 h 375"/>
                <a:gd name="T94" fmla="*/ 0 w 476"/>
                <a:gd name="T95" fmla="*/ 361 h 375"/>
                <a:gd name="T96" fmla="*/ 1 w 476"/>
                <a:gd name="T97" fmla="*/ 366 h 375"/>
                <a:gd name="T98" fmla="*/ 3 w 476"/>
                <a:gd name="T99" fmla="*/ 371 h 375"/>
                <a:gd name="T100" fmla="*/ 8 w 476"/>
                <a:gd name="T101" fmla="*/ 373 h 375"/>
                <a:gd name="T102" fmla="*/ 15 w 476"/>
                <a:gd name="T103" fmla="*/ 375 h 375"/>
                <a:gd name="T104" fmla="*/ 342 w 476"/>
                <a:gd name="T105" fmla="*/ 375 h 375"/>
                <a:gd name="T106" fmla="*/ 342 w 476"/>
                <a:gd name="T107" fmla="*/ 375 h 375"/>
                <a:gd name="T108" fmla="*/ 342 w 476"/>
                <a:gd name="T109" fmla="*/ 24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6" h="375">
                  <a:moveTo>
                    <a:pt x="342" y="241"/>
                  </a:moveTo>
                  <a:lnTo>
                    <a:pt x="342" y="195"/>
                  </a:lnTo>
                  <a:lnTo>
                    <a:pt x="365" y="195"/>
                  </a:lnTo>
                  <a:lnTo>
                    <a:pt x="365" y="195"/>
                  </a:lnTo>
                  <a:lnTo>
                    <a:pt x="367" y="184"/>
                  </a:lnTo>
                  <a:lnTo>
                    <a:pt x="369" y="174"/>
                  </a:lnTo>
                  <a:lnTo>
                    <a:pt x="371" y="164"/>
                  </a:lnTo>
                  <a:lnTo>
                    <a:pt x="375" y="154"/>
                  </a:lnTo>
                  <a:lnTo>
                    <a:pt x="380" y="145"/>
                  </a:lnTo>
                  <a:lnTo>
                    <a:pt x="386" y="137"/>
                  </a:lnTo>
                  <a:lnTo>
                    <a:pt x="393" y="128"/>
                  </a:lnTo>
                  <a:lnTo>
                    <a:pt x="400" y="121"/>
                  </a:lnTo>
                  <a:lnTo>
                    <a:pt x="407" y="114"/>
                  </a:lnTo>
                  <a:lnTo>
                    <a:pt x="416" y="108"/>
                  </a:lnTo>
                  <a:lnTo>
                    <a:pt x="425" y="103"/>
                  </a:lnTo>
                  <a:lnTo>
                    <a:pt x="433" y="100"/>
                  </a:lnTo>
                  <a:lnTo>
                    <a:pt x="443" y="96"/>
                  </a:lnTo>
                  <a:lnTo>
                    <a:pt x="453" y="93"/>
                  </a:lnTo>
                  <a:lnTo>
                    <a:pt x="464" y="91"/>
                  </a:lnTo>
                  <a:lnTo>
                    <a:pt x="476" y="91"/>
                  </a:lnTo>
                  <a:lnTo>
                    <a:pt x="476" y="61"/>
                  </a:lnTo>
                  <a:lnTo>
                    <a:pt x="476" y="61"/>
                  </a:lnTo>
                  <a:lnTo>
                    <a:pt x="474" y="56"/>
                  </a:lnTo>
                  <a:lnTo>
                    <a:pt x="471" y="51"/>
                  </a:lnTo>
                  <a:lnTo>
                    <a:pt x="467" y="47"/>
                  </a:lnTo>
                  <a:lnTo>
                    <a:pt x="461" y="47"/>
                  </a:lnTo>
                  <a:lnTo>
                    <a:pt x="199" y="47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79" y="9"/>
                  </a:lnTo>
                  <a:lnTo>
                    <a:pt x="174" y="4"/>
                  </a:lnTo>
                  <a:lnTo>
                    <a:pt x="169" y="2"/>
                  </a:lnTo>
                  <a:lnTo>
                    <a:pt x="16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7" y="2"/>
                  </a:lnTo>
                  <a:lnTo>
                    <a:pt x="60" y="4"/>
                  </a:lnTo>
                  <a:lnTo>
                    <a:pt x="55" y="9"/>
                  </a:lnTo>
                  <a:lnTo>
                    <a:pt x="52" y="14"/>
                  </a:lnTo>
                  <a:lnTo>
                    <a:pt x="36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8" y="47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0" y="6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1" y="366"/>
                  </a:lnTo>
                  <a:lnTo>
                    <a:pt x="3" y="371"/>
                  </a:lnTo>
                  <a:lnTo>
                    <a:pt x="8" y="373"/>
                  </a:lnTo>
                  <a:lnTo>
                    <a:pt x="15" y="375"/>
                  </a:lnTo>
                  <a:lnTo>
                    <a:pt x="342" y="375"/>
                  </a:lnTo>
                  <a:lnTo>
                    <a:pt x="342" y="375"/>
                  </a:lnTo>
                  <a:lnTo>
                    <a:pt x="34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9686925" y="1971675"/>
              <a:ext cx="282575" cy="377825"/>
            </a:xfrm>
            <a:custGeom>
              <a:avLst/>
              <a:gdLst>
                <a:gd name="T0" fmla="*/ 178 w 178"/>
                <a:gd name="T1" fmla="*/ 104 h 238"/>
                <a:gd name="T2" fmla="*/ 155 w 178"/>
                <a:gd name="T3" fmla="*/ 104 h 238"/>
                <a:gd name="T4" fmla="*/ 155 w 178"/>
                <a:gd name="T5" fmla="*/ 64 h 238"/>
                <a:gd name="T6" fmla="*/ 155 w 178"/>
                <a:gd name="T7" fmla="*/ 64 h 238"/>
                <a:gd name="T8" fmla="*/ 153 w 178"/>
                <a:gd name="T9" fmla="*/ 52 h 238"/>
                <a:gd name="T10" fmla="*/ 150 w 178"/>
                <a:gd name="T11" fmla="*/ 39 h 238"/>
                <a:gd name="T12" fmla="*/ 143 w 178"/>
                <a:gd name="T13" fmla="*/ 28 h 238"/>
                <a:gd name="T14" fmla="*/ 136 w 178"/>
                <a:gd name="T15" fmla="*/ 18 h 238"/>
                <a:gd name="T16" fmla="*/ 126 w 178"/>
                <a:gd name="T17" fmla="*/ 11 h 238"/>
                <a:gd name="T18" fmla="*/ 115 w 178"/>
                <a:gd name="T19" fmla="*/ 5 h 238"/>
                <a:gd name="T20" fmla="*/ 104 w 178"/>
                <a:gd name="T21" fmla="*/ 1 h 238"/>
                <a:gd name="T22" fmla="*/ 90 w 178"/>
                <a:gd name="T23" fmla="*/ 0 h 238"/>
                <a:gd name="T24" fmla="*/ 90 w 178"/>
                <a:gd name="T25" fmla="*/ 0 h 238"/>
                <a:gd name="T26" fmla="*/ 89 w 178"/>
                <a:gd name="T27" fmla="*/ 0 h 238"/>
                <a:gd name="T28" fmla="*/ 89 w 178"/>
                <a:gd name="T29" fmla="*/ 0 h 238"/>
                <a:gd name="T30" fmla="*/ 89 w 178"/>
                <a:gd name="T31" fmla="*/ 0 h 238"/>
                <a:gd name="T32" fmla="*/ 89 w 178"/>
                <a:gd name="T33" fmla="*/ 0 h 238"/>
                <a:gd name="T34" fmla="*/ 89 w 178"/>
                <a:gd name="T35" fmla="*/ 0 h 238"/>
                <a:gd name="T36" fmla="*/ 89 w 178"/>
                <a:gd name="T37" fmla="*/ 0 h 238"/>
                <a:gd name="T38" fmla="*/ 88 w 178"/>
                <a:gd name="T39" fmla="*/ 0 h 238"/>
                <a:gd name="T40" fmla="*/ 88 w 178"/>
                <a:gd name="T41" fmla="*/ 0 h 238"/>
                <a:gd name="T42" fmla="*/ 75 w 178"/>
                <a:gd name="T43" fmla="*/ 1 h 238"/>
                <a:gd name="T44" fmla="*/ 63 w 178"/>
                <a:gd name="T45" fmla="*/ 5 h 238"/>
                <a:gd name="T46" fmla="*/ 52 w 178"/>
                <a:gd name="T47" fmla="*/ 11 h 238"/>
                <a:gd name="T48" fmla="*/ 42 w 178"/>
                <a:gd name="T49" fmla="*/ 18 h 238"/>
                <a:gd name="T50" fmla="*/ 34 w 178"/>
                <a:gd name="T51" fmla="*/ 28 h 238"/>
                <a:gd name="T52" fmla="*/ 28 w 178"/>
                <a:gd name="T53" fmla="*/ 39 h 238"/>
                <a:gd name="T54" fmla="*/ 24 w 178"/>
                <a:gd name="T55" fmla="*/ 52 h 238"/>
                <a:gd name="T56" fmla="*/ 23 w 178"/>
                <a:gd name="T57" fmla="*/ 64 h 238"/>
                <a:gd name="T58" fmla="*/ 23 w 178"/>
                <a:gd name="T59" fmla="*/ 104 h 238"/>
                <a:gd name="T60" fmla="*/ 0 w 178"/>
                <a:gd name="T61" fmla="*/ 104 h 238"/>
                <a:gd name="T62" fmla="*/ 0 w 178"/>
                <a:gd name="T63" fmla="*/ 238 h 238"/>
                <a:gd name="T64" fmla="*/ 178 w 178"/>
                <a:gd name="T65" fmla="*/ 238 h 238"/>
                <a:gd name="T66" fmla="*/ 178 w 178"/>
                <a:gd name="T67" fmla="*/ 104 h 238"/>
                <a:gd name="T68" fmla="*/ 122 w 178"/>
                <a:gd name="T69" fmla="*/ 104 h 238"/>
                <a:gd name="T70" fmla="*/ 55 w 178"/>
                <a:gd name="T71" fmla="*/ 104 h 238"/>
                <a:gd name="T72" fmla="*/ 55 w 178"/>
                <a:gd name="T73" fmla="*/ 64 h 238"/>
                <a:gd name="T74" fmla="*/ 55 w 178"/>
                <a:gd name="T75" fmla="*/ 64 h 238"/>
                <a:gd name="T76" fmla="*/ 57 w 178"/>
                <a:gd name="T77" fmla="*/ 58 h 238"/>
                <a:gd name="T78" fmla="*/ 58 w 178"/>
                <a:gd name="T79" fmla="*/ 52 h 238"/>
                <a:gd name="T80" fmla="*/ 62 w 178"/>
                <a:gd name="T81" fmla="*/ 47 h 238"/>
                <a:gd name="T82" fmla="*/ 65 w 178"/>
                <a:gd name="T83" fmla="*/ 42 h 238"/>
                <a:gd name="T84" fmla="*/ 70 w 178"/>
                <a:gd name="T85" fmla="*/ 38 h 238"/>
                <a:gd name="T86" fmla="*/ 75 w 178"/>
                <a:gd name="T87" fmla="*/ 34 h 238"/>
                <a:gd name="T88" fmla="*/ 81 w 178"/>
                <a:gd name="T89" fmla="*/ 33 h 238"/>
                <a:gd name="T90" fmla="*/ 88 w 178"/>
                <a:gd name="T91" fmla="*/ 32 h 238"/>
                <a:gd name="T92" fmla="*/ 88 w 178"/>
                <a:gd name="T93" fmla="*/ 32 h 238"/>
                <a:gd name="T94" fmla="*/ 89 w 178"/>
                <a:gd name="T95" fmla="*/ 32 h 238"/>
                <a:gd name="T96" fmla="*/ 89 w 178"/>
                <a:gd name="T97" fmla="*/ 32 h 238"/>
                <a:gd name="T98" fmla="*/ 90 w 178"/>
                <a:gd name="T99" fmla="*/ 32 h 238"/>
                <a:gd name="T100" fmla="*/ 90 w 178"/>
                <a:gd name="T101" fmla="*/ 32 h 238"/>
                <a:gd name="T102" fmla="*/ 96 w 178"/>
                <a:gd name="T103" fmla="*/ 33 h 238"/>
                <a:gd name="T104" fmla="*/ 102 w 178"/>
                <a:gd name="T105" fmla="*/ 34 h 238"/>
                <a:gd name="T106" fmla="*/ 109 w 178"/>
                <a:gd name="T107" fmla="*/ 38 h 238"/>
                <a:gd name="T108" fmla="*/ 114 w 178"/>
                <a:gd name="T109" fmla="*/ 42 h 238"/>
                <a:gd name="T110" fmla="*/ 117 w 178"/>
                <a:gd name="T111" fmla="*/ 47 h 238"/>
                <a:gd name="T112" fmla="*/ 120 w 178"/>
                <a:gd name="T113" fmla="*/ 52 h 238"/>
                <a:gd name="T114" fmla="*/ 122 w 178"/>
                <a:gd name="T115" fmla="*/ 58 h 238"/>
                <a:gd name="T116" fmla="*/ 122 w 178"/>
                <a:gd name="T117" fmla="*/ 64 h 238"/>
                <a:gd name="T118" fmla="*/ 122 w 178"/>
                <a:gd name="T119" fmla="*/ 1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238">
                  <a:moveTo>
                    <a:pt x="178" y="104"/>
                  </a:moveTo>
                  <a:lnTo>
                    <a:pt x="155" y="104"/>
                  </a:lnTo>
                  <a:lnTo>
                    <a:pt x="155" y="64"/>
                  </a:lnTo>
                  <a:lnTo>
                    <a:pt x="155" y="64"/>
                  </a:lnTo>
                  <a:lnTo>
                    <a:pt x="153" y="52"/>
                  </a:lnTo>
                  <a:lnTo>
                    <a:pt x="150" y="39"/>
                  </a:lnTo>
                  <a:lnTo>
                    <a:pt x="143" y="28"/>
                  </a:lnTo>
                  <a:lnTo>
                    <a:pt x="136" y="18"/>
                  </a:lnTo>
                  <a:lnTo>
                    <a:pt x="126" y="11"/>
                  </a:lnTo>
                  <a:lnTo>
                    <a:pt x="115" y="5"/>
                  </a:lnTo>
                  <a:lnTo>
                    <a:pt x="104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5" y="1"/>
                  </a:lnTo>
                  <a:lnTo>
                    <a:pt x="63" y="5"/>
                  </a:lnTo>
                  <a:lnTo>
                    <a:pt x="52" y="11"/>
                  </a:lnTo>
                  <a:lnTo>
                    <a:pt x="42" y="18"/>
                  </a:lnTo>
                  <a:lnTo>
                    <a:pt x="34" y="28"/>
                  </a:lnTo>
                  <a:lnTo>
                    <a:pt x="28" y="39"/>
                  </a:lnTo>
                  <a:lnTo>
                    <a:pt x="24" y="52"/>
                  </a:lnTo>
                  <a:lnTo>
                    <a:pt x="23" y="64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0" y="238"/>
                  </a:lnTo>
                  <a:lnTo>
                    <a:pt x="178" y="238"/>
                  </a:lnTo>
                  <a:lnTo>
                    <a:pt x="178" y="104"/>
                  </a:lnTo>
                  <a:close/>
                  <a:moveTo>
                    <a:pt x="122" y="104"/>
                  </a:moveTo>
                  <a:lnTo>
                    <a:pt x="55" y="104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7" y="58"/>
                  </a:lnTo>
                  <a:lnTo>
                    <a:pt x="58" y="52"/>
                  </a:lnTo>
                  <a:lnTo>
                    <a:pt x="62" y="47"/>
                  </a:lnTo>
                  <a:lnTo>
                    <a:pt x="65" y="42"/>
                  </a:lnTo>
                  <a:lnTo>
                    <a:pt x="70" y="38"/>
                  </a:lnTo>
                  <a:lnTo>
                    <a:pt x="75" y="34"/>
                  </a:lnTo>
                  <a:lnTo>
                    <a:pt x="81" y="33"/>
                  </a:lnTo>
                  <a:lnTo>
                    <a:pt x="88" y="32"/>
                  </a:lnTo>
                  <a:lnTo>
                    <a:pt x="88" y="32"/>
                  </a:lnTo>
                  <a:lnTo>
                    <a:pt x="89" y="32"/>
                  </a:lnTo>
                  <a:lnTo>
                    <a:pt x="89" y="3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6" y="33"/>
                  </a:lnTo>
                  <a:lnTo>
                    <a:pt x="102" y="34"/>
                  </a:lnTo>
                  <a:lnTo>
                    <a:pt x="109" y="38"/>
                  </a:lnTo>
                  <a:lnTo>
                    <a:pt x="114" y="42"/>
                  </a:lnTo>
                  <a:lnTo>
                    <a:pt x="117" y="47"/>
                  </a:lnTo>
                  <a:lnTo>
                    <a:pt x="120" y="52"/>
                  </a:lnTo>
                  <a:lnTo>
                    <a:pt x="122" y="58"/>
                  </a:lnTo>
                  <a:lnTo>
                    <a:pt x="122" y="64"/>
                  </a:lnTo>
                  <a:lnTo>
                    <a:pt x="12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40874" y="2763333"/>
            <a:ext cx="587901" cy="613814"/>
            <a:chOff x="988487" y="2612354"/>
            <a:chExt cx="638997" cy="667162"/>
          </a:xfrm>
        </p:grpSpPr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988487" y="2612354"/>
              <a:ext cx="638997" cy="667162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1161663" y="2745906"/>
              <a:ext cx="269116" cy="210376"/>
            </a:xfrm>
            <a:custGeom>
              <a:avLst/>
              <a:gdLst>
                <a:gd name="T0" fmla="*/ 578 w 788"/>
                <a:gd name="T1" fmla="*/ 0 h 616"/>
                <a:gd name="T2" fmla="*/ 564 w 788"/>
                <a:gd name="T3" fmla="*/ 0 h 616"/>
                <a:gd name="T4" fmla="*/ 538 w 788"/>
                <a:gd name="T5" fmla="*/ 6 h 616"/>
                <a:gd name="T6" fmla="*/ 520 w 788"/>
                <a:gd name="T7" fmla="*/ 18 h 616"/>
                <a:gd name="T8" fmla="*/ 508 w 788"/>
                <a:gd name="T9" fmla="*/ 42 h 616"/>
                <a:gd name="T10" fmla="*/ 504 w 788"/>
                <a:gd name="T11" fmla="*/ 62 h 616"/>
                <a:gd name="T12" fmla="*/ 206 w 788"/>
                <a:gd name="T13" fmla="*/ 62 h 616"/>
                <a:gd name="T14" fmla="*/ 180 w 788"/>
                <a:gd name="T15" fmla="*/ 68 h 616"/>
                <a:gd name="T16" fmla="*/ 158 w 788"/>
                <a:gd name="T17" fmla="*/ 80 h 616"/>
                <a:gd name="T18" fmla="*/ 140 w 788"/>
                <a:gd name="T19" fmla="*/ 100 h 616"/>
                <a:gd name="T20" fmla="*/ 132 w 788"/>
                <a:gd name="T21" fmla="*/ 126 h 616"/>
                <a:gd name="T22" fmla="*/ 78 w 788"/>
                <a:gd name="T23" fmla="*/ 126 h 616"/>
                <a:gd name="T24" fmla="*/ 48 w 788"/>
                <a:gd name="T25" fmla="*/ 132 h 616"/>
                <a:gd name="T26" fmla="*/ 22 w 788"/>
                <a:gd name="T27" fmla="*/ 148 h 616"/>
                <a:gd name="T28" fmla="*/ 6 w 788"/>
                <a:gd name="T29" fmla="*/ 174 h 616"/>
                <a:gd name="T30" fmla="*/ 0 w 788"/>
                <a:gd name="T31" fmla="*/ 204 h 616"/>
                <a:gd name="T32" fmla="*/ 0 w 788"/>
                <a:gd name="T33" fmla="*/ 210 h 616"/>
                <a:gd name="T34" fmla="*/ 62 w 788"/>
                <a:gd name="T35" fmla="*/ 536 h 616"/>
                <a:gd name="T36" fmla="*/ 68 w 788"/>
                <a:gd name="T37" fmla="*/ 554 h 616"/>
                <a:gd name="T38" fmla="*/ 80 w 788"/>
                <a:gd name="T39" fmla="*/ 582 h 616"/>
                <a:gd name="T40" fmla="*/ 100 w 788"/>
                <a:gd name="T41" fmla="*/ 604 h 616"/>
                <a:gd name="T42" fmla="*/ 126 w 788"/>
                <a:gd name="T43" fmla="*/ 614 h 616"/>
                <a:gd name="T44" fmla="*/ 646 w 788"/>
                <a:gd name="T45" fmla="*/ 616 h 616"/>
                <a:gd name="T46" fmla="*/ 664 w 788"/>
                <a:gd name="T47" fmla="*/ 614 h 616"/>
                <a:gd name="T48" fmla="*/ 692 w 788"/>
                <a:gd name="T49" fmla="*/ 602 h 616"/>
                <a:gd name="T50" fmla="*/ 710 w 788"/>
                <a:gd name="T51" fmla="*/ 582 h 616"/>
                <a:gd name="T52" fmla="*/ 720 w 788"/>
                <a:gd name="T53" fmla="*/ 554 h 616"/>
                <a:gd name="T54" fmla="*/ 788 w 788"/>
                <a:gd name="T55" fmla="*/ 82 h 616"/>
                <a:gd name="T56" fmla="*/ 788 w 788"/>
                <a:gd name="T57" fmla="*/ 62 h 616"/>
                <a:gd name="T58" fmla="*/ 788 w 788"/>
                <a:gd name="T59" fmla="*/ 48 h 616"/>
                <a:gd name="T60" fmla="*/ 782 w 788"/>
                <a:gd name="T61" fmla="*/ 24 h 616"/>
                <a:gd name="T62" fmla="*/ 768 w 788"/>
                <a:gd name="T63" fmla="*/ 8 h 616"/>
                <a:gd name="T64" fmla="*/ 746 w 788"/>
                <a:gd name="T65" fmla="*/ 0 h 616"/>
                <a:gd name="T66" fmla="*/ 732 w 788"/>
                <a:gd name="T67" fmla="*/ 0 h 616"/>
                <a:gd name="T68" fmla="*/ 150 w 788"/>
                <a:gd name="T69" fmla="*/ 568 h 616"/>
                <a:gd name="T70" fmla="*/ 136 w 788"/>
                <a:gd name="T71" fmla="*/ 566 h 616"/>
                <a:gd name="T72" fmla="*/ 116 w 788"/>
                <a:gd name="T73" fmla="*/ 558 h 616"/>
                <a:gd name="T74" fmla="*/ 104 w 788"/>
                <a:gd name="T75" fmla="*/ 540 h 616"/>
                <a:gd name="T76" fmla="*/ 94 w 788"/>
                <a:gd name="T77" fmla="*/ 514 h 616"/>
                <a:gd name="T78" fmla="*/ 36 w 788"/>
                <a:gd name="T79" fmla="*/ 226 h 616"/>
                <a:gd name="T80" fmla="*/ 34 w 788"/>
                <a:gd name="T81" fmla="*/ 212 h 616"/>
                <a:gd name="T82" fmla="*/ 36 w 788"/>
                <a:gd name="T83" fmla="*/ 204 h 616"/>
                <a:gd name="T84" fmla="*/ 44 w 788"/>
                <a:gd name="T85" fmla="*/ 190 h 616"/>
                <a:gd name="T86" fmla="*/ 56 w 788"/>
                <a:gd name="T87" fmla="*/ 180 h 616"/>
                <a:gd name="T88" fmla="*/ 76 w 788"/>
                <a:gd name="T89" fmla="*/ 174 h 616"/>
                <a:gd name="T90" fmla="*/ 554 w 788"/>
                <a:gd name="T91" fmla="*/ 174 h 616"/>
                <a:gd name="T92" fmla="*/ 568 w 788"/>
                <a:gd name="T93" fmla="*/ 174 h 616"/>
                <a:gd name="T94" fmla="*/ 590 w 788"/>
                <a:gd name="T95" fmla="*/ 184 h 616"/>
                <a:gd name="T96" fmla="*/ 608 w 788"/>
                <a:gd name="T97" fmla="*/ 202 h 616"/>
                <a:gd name="T98" fmla="*/ 620 w 788"/>
                <a:gd name="T99" fmla="*/ 226 h 616"/>
                <a:gd name="T100" fmla="*/ 680 w 788"/>
                <a:gd name="T101" fmla="*/ 536 h 616"/>
                <a:gd name="T102" fmla="*/ 682 w 788"/>
                <a:gd name="T103" fmla="*/ 544 h 616"/>
                <a:gd name="T104" fmla="*/ 680 w 788"/>
                <a:gd name="T105" fmla="*/ 550 h 616"/>
                <a:gd name="T106" fmla="*/ 672 w 788"/>
                <a:gd name="T107" fmla="*/ 560 h 616"/>
                <a:gd name="T108" fmla="*/ 652 w 788"/>
                <a:gd name="T109" fmla="*/ 566 h 616"/>
                <a:gd name="T110" fmla="*/ 634 w 788"/>
                <a:gd name="T111" fmla="*/ 568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8" h="616">
                  <a:moveTo>
                    <a:pt x="732" y="0"/>
                  </a:moveTo>
                  <a:lnTo>
                    <a:pt x="578" y="0"/>
                  </a:lnTo>
                  <a:lnTo>
                    <a:pt x="578" y="0"/>
                  </a:lnTo>
                  <a:lnTo>
                    <a:pt x="564" y="0"/>
                  </a:lnTo>
                  <a:lnTo>
                    <a:pt x="550" y="2"/>
                  </a:lnTo>
                  <a:lnTo>
                    <a:pt x="538" y="6"/>
                  </a:lnTo>
                  <a:lnTo>
                    <a:pt x="528" y="10"/>
                  </a:lnTo>
                  <a:lnTo>
                    <a:pt x="520" y="18"/>
                  </a:lnTo>
                  <a:lnTo>
                    <a:pt x="512" y="28"/>
                  </a:lnTo>
                  <a:lnTo>
                    <a:pt x="508" y="42"/>
                  </a:lnTo>
                  <a:lnTo>
                    <a:pt x="504" y="56"/>
                  </a:lnTo>
                  <a:lnTo>
                    <a:pt x="504" y="62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92" y="64"/>
                  </a:lnTo>
                  <a:lnTo>
                    <a:pt x="180" y="68"/>
                  </a:lnTo>
                  <a:lnTo>
                    <a:pt x="168" y="74"/>
                  </a:lnTo>
                  <a:lnTo>
                    <a:pt x="158" y="80"/>
                  </a:lnTo>
                  <a:lnTo>
                    <a:pt x="148" y="90"/>
                  </a:lnTo>
                  <a:lnTo>
                    <a:pt x="140" y="100"/>
                  </a:lnTo>
                  <a:lnTo>
                    <a:pt x="134" y="112"/>
                  </a:lnTo>
                  <a:lnTo>
                    <a:pt x="132" y="12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62" y="128"/>
                  </a:lnTo>
                  <a:lnTo>
                    <a:pt x="48" y="132"/>
                  </a:lnTo>
                  <a:lnTo>
                    <a:pt x="34" y="138"/>
                  </a:lnTo>
                  <a:lnTo>
                    <a:pt x="22" y="148"/>
                  </a:lnTo>
                  <a:lnTo>
                    <a:pt x="12" y="160"/>
                  </a:lnTo>
                  <a:lnTo>
                    <a:pt x="6" y="174"/>
                  </a:lnTo>
                  <a:lnTo>
                    <a:pt x="2" y="188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20"/>
                  </a:lnTo>
                  <a:lnTo>
                    <a:pt x="62" y="536"/>
                  </a:lnTo>
                  <a:lnTo>
                    <a:pt x="62" y="536"/>
                  </a:lnTo>
                  <a:lnTo>
                    <a:pt x="68" y="554"/>
                  </a:lnTo>
                  <a:lnTo>
                    <a:pt x="72" y="570"/>
                  </a:lnTo>
                  <a:lnTo>
                    <a:pt x="80" y="582"/>
                  </a:lnTo>
                  <a:lnTo>
                    <a:pt x="90" y="594"/>
                  </a:lnTo>
                  <a:lnTo>
                    <a:pt x="100" y="604"/>
                  </a:lnTo>
                  <a:lnTo>
                    <a:pt x="112" y="610"/>
                  </a:lnTo>
                  <a:lnTo>
                    <a:pt x="126" y="614"/>
                  </a:lnTo>
                  <a:lnTo>
                    <a:pt x="142" y="616"/>
                  </a:lnTo>
                  <a:lnTo>
                    <a:pt x="646" y="616"/>
                  </a:lnTo>
                  <a:lnTo>
                    <a:pt x="646" y="616"/>
                  </a:lnTo>
                  <a:lnTo>
                    <a:pt x="664" y="614"/>
                  </a:lnTo>
                  <a:lnTo>
                    <a:pt x="680" y="610"/>
                  </a:lnTo>
                  <a:lnTo>
                    <a:pt x="692" y="602"/>
                  </a:lnTo>
                  <a:lnTo>
                    <a:pt x="702" y="594"/>
                  </a:lnTo>
                  <a:lnTo>
                    <a:pt x="710" y="582"/>
                  </a:lnTo>
                  <a:lnTo>
                    <a:pt x="716" y="568"/>
                  </a:lnTo>
                  <a:lnTo>
                    <a:pt x="720" y="554"/>
                  </a:lnTo>
                  <a:lnTo>
                    <a:pt x="724" y="536"/>
                  </a:lnTo>
                  <a:lnTo>
                    <a:pt x="788" y="82"/>
                  </a:lnTo>
                  <a:lnTo>
                    <a:pt x="788" y="82"/>
                  </a:lnTo>
                  <a:lnTo>
                    <a:pt x="788" y="62"/>
                  </a:lnTo>
                  <a:lnTo>
                    <a:pt x="788" y="62"/>
                  </a:lnTo>
                  <a:lnTo>
                    <a:pt x="788" y="48"/>
                  </a:lnTo>
                  <a:lnTo>
                    <a:pt x="786" y="34"/>
                  </a:lnTo>
                  <a:lnTo>
                    <a:pt x="782" y="24"/>
                  </a:lnTo>
                  <a:lnTo>
                    <a:pt x="776" y="16"/>
                  </a:lnTo>
                  <a:lnTo>
                    <a:pt x="768" y="8"/>
                  </a:lnTo>
                  <a:lnTo>
                    <a:pt x="758" y="4"/>
                  </a:lnTo>
                  <a:lnTo>
                    <a:pt x="746" y="0"/>
                  </a:lnTo>
                  <a:lnTo>
                    <a:pt x="732" y="0"/>
                  </a:lnTo>
                  <a:lnTo>
                    <a:pt x="732" y="0"/>
                  </a:lnTo>
                  <a:close/>
                  <a:moveTo>
                    <a:pt x="634" y="568"/>
                  </a:moveTo>
                  <a:lnTo>
                    <a:pt x="150" y="568"/>
                  </a:lnTo>
                  <a:lnTo>
                    <a:pt x="150" y="568"/>
                  </a:lnTo>
                  <a:lnTo>
                    <a:pt x="136" y="566"/>
                  </a:lnTo>
                  <a:lnTo>
                    <a:pt x="126" y="564"/>
                  </a:lnTo>
                  <a:lnTo>
                    <a:pt x="116" y="558"/>
                  </a:lnTo>
                  <a:lnTo>
                    <a:pt x="110" y="550"/>
                  </a:lnTo>
                  <a:lnTo>
                    <a:pt x="104" y="540"/>
                  </a:lnTo>
                  <a:lnTo>
                    <a:pt x="98" y="528"/>
                  </a:lnTo>
                  <a:lnTo>
                    <a:pt x="94" y="514"/>
                  </a:lnTo>
                  <a:lnTo>
                    <a:pt x="92" y="500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6" y="204"/>
                  </a:lnTo>
                  <a:lnTo>
                    <a:pt x="38" y="196"/>
                  </a:lnTo>
                  <a:lnTo>
                    <a:pt x="44" y="190"/>
                  </a:lnTo>
                  <a:lnTo>
                    <a:pt x="50" y="184"/>
                  </a:lnTo>
                  <a:lnTo>
                    <a:pt x="56" y="180"/>
                  </a:lnTo>
                  <a:lnTo>
                    <a:pt x="66" y="176"/>
                  </a:lnTo>
                  <a:lnTo>
                    <a:pt x="76" y="174"/>
                  </a:lnTo>
                  <a:lnTo>
                    <a:pt x="86" y="174"/>
                  </a:lnTo>
                  <a:lnTo>
                    <a:pt x="554" y="174"/>
                  </a:lnTo>
                  <a:lnTo>
                    <a:pt x="554" y="174"/>
                  </a:lnTo>
                  <a:lnTo>
                    <a:pt x="568" y="174"/>
                  </a:lnTo>
                  <a:lnTo>
                    <a:pt x="580" y="178"/>
                  </a:lnTo>
                  <a:lnTo>
                    <a:pt x="590" y="184"/>
                  </a:lnTo>
                  <a:lnTo>
                    <a:pt x="600" y="192"/>
                  </a:lnTo>
                  <a:lnTo>
                    <a:pt x="608" y="202"/>
                  </a:lnTo>
                  <a:lnTo>
                    <a:pt x="614" y="214"/>
                  </a:lnTo>
                  <a:lnTo>
                    <a:pt x="620" y="226"/>
                  </a:lnTo>
                  <a:lnTo>
                    <a:pt x="622" y="242"/>
                  </a:lnTo>
                  <a:lnTo>
                    <a:pt x="680" y="536"/>
                  </a:lnTo>
                  <a:lnTo>
                    <a:pt x="680" y="536"/>
                  </a:lnTo>
                  <a:lnTo>
                    <a:pt x="682" y="544"/>
                  </a:lnTo>
                  <a:lnTo>
                    <a:pt x="682" y="544"/>
                  </a:lnTo>
                  <a:lnTo>
                    <a:pt x="680" y="550"/>
                  </a:lnTo>
                  <a:lnTo>
                    <a:pt x="676" y="556"/>
                  </a:lnTo>
                  <a:lnTo>
                    <a:pt x="672" y="560"/>
                  </a:lnTo>
                  <a:lnTo>
                    <a:pt x="666" y="564"/>
                  </a:lnTo>
                  <a:lnTo>
                    <a:pt x="652" y="566"/>
                  </a:lnTo>
                  <a:lnTo>
                    <a:pt x="634" y="568"/>
                  </a:lnTo>
                  <a:lnTo>
                    <a:pt x="634" y="5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15820" y="2771762"/>
            <a:ext cx="871637" cy="600622"/>
            <a:chOff x="7487245" y="2652700"/>
            <a:chExt cx="871637" cy="600622"/>
          </a:xfrm>
        </p:grpSpPr>
        <p:grpSp>
          <p:nvGrpSpPr>
            <p:cNvPr id="27" name="Group 26"/>
            <p:cNvGrpSpPr/>
            <p:nvPr/>
          </p:nvGrpSpPr>
          <p:grpSpPr>
            <a:xfrm>
              <a:off x="7487245" y="2652700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7937" y="3003827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7911967" y="2687369"/>
              <a:ext cx="306989" cy="193133"/>
            </a:xfrm>
            <a:custGeom>
              <a:avLst/>
              <a:gdLst>
                <a:gd name="T0" fmla="*/ 169 w 364"/>
                <a:gd name="T1" fmla="*/ 68 h 229"/>
                <a:gd name="T2" fmla="*/ 169 w 364"/>
                <a:gd name="T3" fmla="*/ 0 h 229"/>
                <a:gd name="T4" fmla="*/ 0 w 364"/>
                <a:gd name="T5" fmla="*/ 114 h 229"/>
                <a:gd name="T6" fmla="*/ 169 w 364"/>
                <a:gd name="T7" fmla="*/ 229 h 229"/>
                <a:gd name="T8" fmla="*/ 169 w 364"/>
                <a:gd name="T9" fmla="*/ 154 h 229"/>
                <a:gd name="T10" fmla="*/ 169 w 364"/>
                <a:gd name="T11" fmla="*/ 154 h 229"/>
                <a:gd name="T12" fmla="*/ 215 w 364"/>
                <a:gd name="T13" fmla="*/ 155 h 229"/>
                <a:gd name="T14" fmla="*/ 244 w 364"/>
                <a:gd name="T15" fmla="*/ 159 h 229"/>
                <a:gd name="T16" fmla="*/ 244 w 364"/>
                <a:gd name="T17" fmla="*/ 159 h 229"/>
                <a:gd name="T18" fmla="*/ 261 w 364"/>
                <a:gd name="T19" fmla="*/ 160 h 229"/>
                <a:gd name="T20" fmla="*/ 277 w 364"/>
                <a:gd name="T21" fmla="*/ 164 h 229"/>
                <a:gd name="T22" fmla="*/ 290 w 364"/>
                <a:gd name="T23" fmla="*/ 169 h 229"/>
                <a:gd name="T24" fmla="*/ 304 w 364"/>
                <a:gd name="T25" fmla="*/ 174 h 229"/>
                <a:gd name="T26" fmla="*/ 325 w 364"/>
                <a:gd name="T27" fmla="*/ 184 h 229"/>
                <a:gd name="T28" fmla="*/ 340 w 364"/>
                <a:gd name="T29" fmla="*/ 198 h 229"/>
                <a:gd name="T30" fmla="*/ 352 w 364"/>
                <a:gd name="T31" fmla="*/ 208 h 229"/>
                <a:gd name="T32" fmla="*/ 359 w 364"/>
                <a:gd name="T33" fmla="*/ 219 h 229"/>
                <a:gd name="T34" fmla="*/ 364 w 364"/>
                <a:gd name="T35" fmla="*/ 229 h 229"/>
                <a:gd name="T36" fmla="*/ 364 w 364"/>
                <a:gd name="T37" fmla="*/ 229 h 229"/>
                <a:gd name="T38" fmla="*/ 364 w 364"/>
                <a:gd name="T39" fmla="*/ 215 h 229"/>
                <a:gd name="T40" fmla="*/ 362 w 364"/>
                <a:gd name="T41" fmla="*/ 203 h 229"/>
                <a:gd name="T42" fmla="*/ 359 w 364"/>
                <a:gd name="T43" fmla="*/ 191 h 229"/>
                <a:gd name="T44" fmla="*/ 355 w 364"/>
                <a:gd name="T45" fmla="*/ 179 h 229"/>
                <a:gd name="T46" fmla="*/ 345 w 364"/>
                <a:gd name="T47" fmla="*/ 160 h 229"/>
                <a:gd name="T48" fmla="*/ 333 w 364"/>
                <a:gd name="T49" fmla="*/ 143 h 229"/>
                <a:gd name="T50" fmla="*/ 319 w 364"/>
                <a:gd name="T51" fmla="*/ 128 h 229"/>
                <a:gd name="T52" fmla="*/ 302 w 364"/>
                <a:gd name="T53" fmla="*/ 114 h 229"/>
                <a:gd name="T54" fmla="*/ 285 w 364"/>
                <a:gd name="T55" fmla="*/ 104 h 229"/>
                <a:gd name="T56" fmla="*/ 266 w 364"/>
                <a:gd name="T57" fmla="*/ 94 h 229"/>
                <a:gd name="T58" fmla="*/ 248 w 364"/>
                <a:gd name="T59" fmla="*/ 87 h 229"/>
                <a:gd name="T60" fmla="*/ 230 w 364"/>
                <a:gd name="T61" fmla="*/ 82 h 229"/>
                <a:gd name="T62" fmla="*/ 200 w 364"/>
                <a:gd name="T63" fmla="*/ 73 h 229"/>
                <a:gd name="T64" fmla="*/ 177 w 364"/>
                <a:gd name="T65" fmla="*/ 70 h 229"/>
                <a:gd name="T66" fmla="*/ 169 w 364"/>
                <a:gd name="T67" fmla="*/ 68 h 229"/>
                <a:gd name="T68" fmla="*/ 169 w 364"/>
                <a:gd name="T69" fmla="*/ 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229">
                  <a:moveTo>
                    <a:pt x="169" y="68"/>
                  </a:moveTo>
                  <a:lnTo>
                    <a:pt x="169" y="0"/>
                  </a:lnTo>
                  <a:lnTo>
                    <a:pt x="0" y="114"/>
                  </a:lnTo>
                  <a:lnTo>
                    <a:pt x="169" y="229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215" y="155"/>
                  </a:lnTo>
                  <a:lnTo>
                    <a:pt x="244" y="159"/>
                  </a:lnTo>
                  <a:lnTo>
                    <a:pt x="244" y="159"/>
                  </a:lnTo>
                  <a:lnTo>
                    <a:pt x="261" y="160"/>
                  </a:lnTo>
                  <a:lnTo>
                    <a:pt x="277" y="164"/>
                  </a:lnTo>
                  <a:lnTo>
                    <a:pt x="290" y="169"/>
                  </a:lnTo>
                  <a:lnTo>
                    <a:pt x="304" y="174"/>
                  </a:lnTo>
                  <a:lnTo>
                    <a:pt x="325" y="184"/>
                  </a:lnTo>
                  <a:lnTo>
                    <a:pt x="340" y="198"/>
                  </a:lnTo>
                  <a:lnTo>
                    <a:pt x="352" y="208"/>
                  </a:lnTo>
                  <a:lnTo>
                    <a:pt x="359" y="219"/>
                  </a:lnTo>
                  <a:lnTo>
                    <a:pt x="364" y="229"/>
                  </a:lnTo>
                  <a:lnTo>
                    <a:pt x="364" y="229"/>
                  </a:lnTo>
                  <a:lnTo>
                    <a:pt x="364" y="215"/>
                  </a:lnTo>
                  <a:lnTo>
                    <a:pt x="362" y="203"/>
                  </a:lnTo>
                  <a:lnTo>
                    <a:pt x="359" y="191"/>
                  </a:lnTo>
                  <a:lnTo>
                    <a:pt x="355" y="179"/>
                  </a:lnTo>
                  <a:lnTo>
                    <a:pt x="345" y="160"/>
                  </a:lnTo>
                  <a:lnTo>
                    <a:pt x="333" y="143"/>
                  </a:lnTo>
                  <a:lnTo>
                    <a:pt x="319" y="128"/>
                  </a:lnTo>
                  <a:lnTo>
                    <a:pt x="302" y="114"/>
                  </a:lnTo>
                  <a:lnTo>
                    <a:pt x="285" y="104"/>
                  </a:lnTo>
                  <a:lnTo>
                    <a:pt x="266" y="94"/>
                  </a:lnTo>
                  <a:lnTo>
                    <a:pt x="248" y="87"/>
                  </a:lnTo>
                  <a:lnTo>
                    <a:pt x="230" y="82"/>
                  </a:lnTo>
                  <a:lnTo>
                    <a:pt x="200" y="73"/>
                  </a:lnTo>
                  <a:lnTo>
                    <a:pt x="177" y="70"/>
                  </a:lnTo>
                  <a:lnTo>
                    <a:pt x="169" y="68"/>
                  </a:lnTo>
                  <a:lnTo>
                    <a:pt x="169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7624420" y="3025673"/>
              <a:ext cx="308676" cy="193134"/>
            </a:xfrm>
            <a:custGeom>
              <a:avLst/>
              <a:gdLst>
                <a:gd name="T0" fmla="*/ 197 w 366"/>
                <a:gd name="T1" fmla="*/ 74 h 229"/>
                <a:gd name="T2" fmla="*/ 197 w 366"/>
                <a:gd name="T3" fmla="*/ 74 h 229"/>
                <a:gd name="T4" fmla="*/ 149 w 366"/>
                <a:gd name="T5" fmla="*/ 74 h 229"/>
                <a:gd name="T6" fmla="*/ 120 w 366"/>
                <a:gd name="T7" fmla="*/ 70 h 229"/>
                <a:gd name="T8" fmla="*/ 120 w 366"/>
                <a:gd name="T9" fmla="*/ 70 h 229"/>
                <a:gd name="T10" fmla="*/ 102 w 366"/>
                <a:gd name="T11" fmla="*/ 69 h 229"/>
                <a:gd name="T12" fmla="*/ 87 w 366"/>
                <a:gd name="T13" fmla="*/ 65 h 229"/>
                <a:gd name="T14" fmla="*/ 73 w 366"/>
                <a:gd name="T15" fmla="*/ 60 h 229"/>
                <a:gd name="T16" fmla="*/ 61 w 366"/>
                <a:gd name="T17" fmla="*/ 55 h 229"/>
                <a:gd name="T18" fmla="*/ 41 w 366"/>
                <a:gd name="T19" fmla="*/ 43 h 229"/>
                <a:gd name="T20" fmla="*/ 24 w 366"/>
                <a:gd name="T21" fmla="*/ 31 h 229"/>
                <a:gd name="T22" fmla="*/ 13 w 366"/>
                <a:gd name="T23" fmla="*/ 19 h 229"/>
                <a:gd name="T24" fmla="*/ 5 w 366"/>
                <a:gd name="T25" fmla="*/ 10 h 229"/>
                <a:gd name="T26" fmla="*/ 0 w 366"/>
                <a:gd name="T27" fmla="*/ 0 h 229"/>
                <a:gd name="T28" fmla="*/ 0 w 366"/>
                <a:gd name="T29" fmla="*/ 0 h 229"/>
                <a:gd name="T30" fmla="*/ 1 w 366"/>
                <a:gd name="T31" fmla="*/ 14 h 229"/>
                <a:gd name="T32" fmla="*/ 1 w 366"/>
                <a:gd name="T33" fmla="*/ 26 h 229"/>
                <a:gd name="T34" fmla="*/ 5 w 366"/>
                <a:gd name="T35" fmla="*/ 38 h 229"/>
                <a:gd name="T36" fmla="*/ 8 w 366"/>
                <a:gd name="T37" fmla="*/ 48 h 229"/>
                <a:gd name="T38" fmla="*/ 19 w 366"/>
                <a:gd name="T39" fmla="*/ 69 h 229"/>
                <a:gd name="T40" fmla="*/ 31 w 366"/>
                <a:gd name="T41" fmla="*/ 86 h 229"/>
                <a:gd name="T42" fmla="*/ 46 w 366"/>
                <a:gd name="T43" fmla="*/ 101 h 229"/>
                <a:gd name="T44" fmla="*/ 61 w 366"/>
                <a:gd name="T45" fmla="*/ 115 h 229"/>
                <a:gd name="T46" fmla="*/ 80 w 366"/>
                <a:gd name="T47" fmla="*/ 125 h 229"/>
                <a:gd name="T48" fmla="*/ 97 w 366"/>
                <a:gd name="T49" fmla="*/ 134 h 229"/>
                <a:gd name="T50" fmla="*/ 116 w 366"/>
                <a:gd name="T51" fmla="*/ 142 h 229"/>
                <a:gd name="T52" fmla="*/ 133 w 366"/>
                <a:gd name="T53" fmla="*/ 147 h 229"/>
                <a:gd name="T54" fmla="*/ 166 w 366"/>
                <a:gd name="T55" fmla="*/ 156 h 229"/>
                <a:gd name="T56" fmla="*/ 188 w 366"/>
                <a:gd name="T57" fmla="*/ 159 h 229"/>
                <a:gd name="T58" fmla="*/ 197 w 366"/>
                <a:gd name="T59" fmla="*/ 159 h 229"/>
                <a:gd name="T60" fmla="*/ 197 w 366"/>
                <a:gd name="T61" fmla="*/ 229 h 229"/>
                <a:gd name="T62" fmla="*/ 366 w 366"/>
                <a:gd name="T63" fmla="*/ 115 h 229"/>
                <a:gd name="T64" fmla="*/ 197 w 366"/>
                <a:gd name="T65" fmla="*/ 0 h 229"/>
                <a:gd name="T66" fmla="*/ 197 w 366"/>
                <a:gd name="T67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6" h="229">
                  <a:moveTo>
                    <a:pt x="197" y="74"/>
                  </a:moveTo>
                  <a:lnTo>
                    <a:pt x="197" y="74"/>
                  </a:lnTo>
                  <a:lnTo>
                    <a:pt x="149" y="74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02" y="69"/>
                  </a:lnTo>
                  <a:lnTo>
                    <a:pt x="87" y="65"/>
                  </a:lnTo>
                  <a:lnTo>
                    <a:pt x="73" y="60"/>
                  </a:lnTo>
                  <a:lnTo>
                    <a:pt x="61" y="55"/>
                  </a:lnTo>
                  <a:lnTo>
                    <a:pt x="41" y="43"/>
                  </a:lnTo>
                  <a:lnTo>
                    <a:pt x="24" y="31"/>
                  </a:lnTo>
                  <a:lnTo>
                    <a:pt x="13" y="19"/>
                  </a:lnTo>
                  <a:lnTo>
                    <a:pt x="5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4"/>
                  </a:lnTo>
                  <a:lnTo>
                    <a:pt x="1" y="26"/>
                  </a:lnTo>
                  <a:lnTo>
                    <a:pt x="5" y="38"/>
                  </a:lnTo>
                  <a:lnTo>
                    <a:pt x="8" y="48"/>
                  </a:lnTo>
                  <a:lnTo>
                    <a:pt x="19" y="69"/>
                  </a:lnTo>
                  <a:lnTo>
                    <a:pt x="31" y="86"/>
                  </a:lnTo>
                  <a:lnTo>
                    <a:pt x="46" y="101"/>
                  </a:lnTo>
                  <a:lnTo>
                    <a:pt x="61" y="115"/>
                  </a:lnTo>
                  <a:lnTo>
                    <a:pt x="80" y="125"/>
                  </a:lnTo>
                  <a:lnTo>
                    <a:pt x="97" y="134"/>
                  </a:lnTo>
                  <a:lnTo>
                    <a:pt x="116" y="142"/>
                  </a:lnTo>
                  <a:lnTo>
                    <a:pt x="133" y="147"/>
                  </a:lnTo>
                  <a:lnTo>
                    <a:pt x="166" y="156"/>
                  </a:lnTo>
                  <a:lnTo>
                    <a:pt x="188" y="159"/>
                  </a:lnTo>
                  <a:lnTo>
                    <a:pt x="197" y="159"/>
                  </a:lnTo>
                  <a:lnTo>
                    <a:pt x="197" y="229"/>
                  </a:lnTo>
                  <a:lnTo>
                    <a:pt x="366" y="115"/>
                  </a:lnTo>
                  <a:lnTo>
                    <a:pt x="197" y="0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02654" y="2777301"/>
            <a:ext cx="718023" cy="611217"/>
            <a:chOff x="3200273" y="2672527"/>
            <a:chExt cx="669627" cy="570020"/>
          </a:xfrm>
        </p:grpSpPr>
        <p:grpSp>
          <p:nvGrpSpPr>
            <p:cNvPr id="3" name="Group 2"/>
            <p:cNvGrpSpPr/>
            <p:nvPr/>
          </p:nvGrpSpPr>
          <p:grpSpPr>
            <a:xfrm>
              <a:off x="3200273" y="2672527"/>
              <a:ext cx="609340" cy="421193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6" name="Freeform 16"/>
            <p:cNvSpPr>
              <a:spLocks/>
            </p:cNvSpPr>
            <p:nvPr/>
          </p:nvSpPr>
          <p:spPr bwMode="auto">
            <a:xfrm rot="19869231">
              <a:off x="3620648" y="2949585"/>
              <a:ext cx="249252" cy="292962"/>
            </a:xfrm>
            <a:custGeom>
              <a:avLst/>
              <a:gdLst>
                <a:gd name="T0" fmla="*/ 470 w 479"/>
                <a:gd name="T1" fmla="*/ 258 h 563"/>
                <a:gd name="T2" fmla="*/ 267 w 479"/>
                <a:gd name="T3" fmla="*/ 13 h 563"/>
                <a:gd name="T4" fmla="*/ 267 w 479"/>
                <a:gd name="T5" fmla="*/ 13 h 563"/>
                <a:gd name="T6" fmla="*/ 260 w 479"/>
                <a:gd name="T7" fmla="*/ 8 h 563"/>
                <a:gd name="T8" fmla="*/ 253 w 479"/>
                <a:gd name="T9" fmla="*/ 3 h 563"/>
                <a:gd name="T10" fmla="*/ 246 w 479"/>
                <a:gd name="T11" fmla="*/ 1 h 563"/>
                <a:gd name="T12" fmla="*/ 239 w 479"/>
                <a:gd name="T13" fmla="*/ 0 h 563"/>
                <a:gd name="T14" fmla="*/ 232 w 479"/>
                <a:gd name="T15" fmla="*/ 1 h 563"/>
                <a:gd name="T16" fmla="*/ 224 w 479"/>
                <a:gd name="T17" fmla="*/ 3 h 563"/>
                <a:gd name="T18" fmla="*/ 219 w 479"/>
                <a:gd name="T19" fmla="*/ 8 h 563"/>
                <a:gd name="T20" fmla="*/ 212 w 479"/>
                <a:gd name="T21" fmla="*/ 13 h 563"/>
                <a:gd name="T22" fmla="*/ 8 w 479"/>
                <a:gd name="T23" fmla="*/ 258 h 563"/>
                <a:gd name="T24" fmla="*/ 8 w 479"/>
                <a:gd name="T25" fmla="*/ 258 h 563"/>
                <a:gd name="T26" fmla="*/ 3 w 479"/>
                <a:gd name="T27" fmla="*/ 265 h 563"/>
                <a:gd name="T28" fmla="*/ 0 w 479"/>
                <a:gd name="T29" fmla="*/ 270 h 563"/>
                <a:gd name="T30" fmla="*/ 0 w 479"/>
                <a:gd name="T31" fmla="*/ 277 h 563"/>
                <a:gd name="T32" fmla="*/ 1 w 479"/>
                <a:gd name="T33" fmla="*/ 280 h 563"/>
                <a:gd name="T34" fmla="*/ 3 w 479"/>
                <a:gd name="T35" fmla="*/ 285 h 563"/>
                <a:gd name="T36" fmla="*/ 8 w 479"/>
                <a:gd name="T37" fmla="*/ 287 h 563"/>
                <a:gd name="T38" fmla="*/ 15 w 479"/>
                <a:gd name="T39" fmla="*/ 290 h 563"/>
                <a:gd name="T40" fmla="*/ 22 w 479"/>
                <a:gd name="T41" fmla="*/ 290 h 563"/>
                <a:gd name="T42" fmla="*/ 130 w 479"/>
                <a:gd name="T43" fmla="*/ 290 h 563"/>
                <a:gd name="T44" fmla="*/ 130 w 479"/>
                <a:gd name="T45" fmla="*/ 290 h 563"/>
                <a:gd name="T46" fmla="*/ 173 w 479"/>
                <a:gd name="T47" fmla="*/ 290 h 563"/>
                <a:gd name="T48" fmla="*/ 173 w 479"/>
                <a:gd name="T49" fmla="*/ 520 h 563"/>
                <a:gd name="T50" fmla="*/ 173 w 479"/>
                <a:gd name="T51" fmla="*/ 520 h 563"/>
                <a:gd name="T52" fmla="*/ 173 w 479"/>
                <a:gd name="T53" fmla="*/ 528 h 563"/>
                <a:gd name="T54" fmla="*/ 176 w 479"/>
                <a:gd name="T55" fmla="*/ 535 h 563"/>
                <a:gd name="T56" fmla="*/ 179 w 479"/>
                <a:gd name="T57" fmla="*/ 544 h 563"/>
                <a:gd name="T58" fmla="*/ 185 w 479"/>
                <a:gd name="T59" fmla="*/ 549 h 563"/>
                <a:gd name="T60" fmla="*/ 191 w 479"/>
                <a:gd name="T61" fmla="*/ 554 h 563"/>
                <a:gd name="T62" fmla="*/ 198 w 479"/>
                <a:gd name="T63" fmla="*/ 559 h 563"/>
                <a:gd name="T64" fmla="*/ 207 w 479"/>
                <a:gd name="T65" fmla="*/ 561 h 563"/>
                <a:gd name="T66" fmla="*/ 215 w 479"/>
                <a:gd name="T67" fmla="*/ 563 h 563"/>
                <a:gd name="T68" fmla="*/ 263 w 479"/>
                <a:gd name="T69" fmla="*/ 563 h 563"/>
                <a:gd name="T70" fmla="*/ 263 w 479"/>
                <a:gd name="T71" fmla="*/ 563 h 563"/>
                <a:gd name="T72" fmla="*/ 272 w 479"/>
                <a:gd name="T73" fmla="*/ 561 h 563"/>
                <a:gd name="T74" fmla="*/ 280 w 479"/>
                <a:gd name="T75" fmla="*/ 559 h 563"/>
                <a:gd name="T76" fmla="*/ 287 w 479"/>
                <a:gd name="T77" fmla="*/ 554 h 563"/>
                <a:gd name="T78" fmla="*/ 294 w 479"/>
                <a:gd name="T79" fmla="*/ 549 h 563"/>
                <a:gd name="T80" fmla="*/ 299 w 479"/>
                <a:gd name="T81" fmla="*/ 544 h 563"/>
                <a:gd name="T82" fmla="*/ 303 w 479"/>
                <a:gd name="T83" fmla="*/ 535 h 563"/>
                <a:gd name="T84" fmla="*/ 304 w 479"/>
                <a:gd name="T85" fmla="*/ 528 h 563"/>
                <a:gd name="T86" fmla="*/ 306 w 479"/>
                <a:gd name="T87" fmla="*/ 520 h 563"/>
                <a:gd name="T88" fmla="*/ 306 w 479"/>
                <a:gd name="T89" fmla="*/ 290 h 563"/>
                <a:gd name="T90" fmla="*/ 306 w 479"/>
                <a:gd name="T91" fmla="*/ 290 h 563"/>
                <a:gd name="T92" fmla="*/ 349 w 479"/>
                <a:gd name="T93" fmla="*/ 290 h 563"/>
                <a:gd name="T94" fmla="*/ 455 w 479"/>
                <a:gd name="T95" fmla="*/ 290 h 563"/>
                <a:gd name="T96" fmla="*/ 455 w 479"/>
                <a:gd name="T97" fmla="*/ 290 h 563"/>
                <a:gd name="T98" fmla="*/ 463 w 479"/>
                <a:gd name="T99" fmla="*/ 290 h 563"/>
                <a:gd name="T100" fmla="*/ 470 w 479"/>
                <a:gd name="T101" fmla="*/ 287 h 563"/>
                <a:gd name="T102" fmla="*/ 475 w 479"/>
                <a:gd name="T103" fmla="*/ 285 h 563"/>
                <a:gd name="T104" fmla="*/ 477 w 479"/>
                <a:gd name="T105" fmla="*/ 280 h 563"/>
                <a:gd name="T106" fmla="*/ 479 w 479"/>
                <a:gd name="T107" fmla="*/ 277 h 563"/>
                <a:gd name="T108" fmla="*/ 477 w 479"/>
                <a:gd name="T109" fmla="*/ 270 h 563"/>
                <a:gd name="T110" fmla="*/ 475 w 479"/>
                <a:gd name="T111" fmla="*/ 265 h 563"/>
                <a:gd name="T112" fmla="*/ 470 w 479"/>
                <a:gd name="T113" fmla="*/ 258 h 563"/>
                <a:gd name="T114" fmla="*/ 470 w 479"/>
                <a:gd name="T115" fmla="*/ 25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9" h="563">
                  <a:moveTo>
                    <a:pt x="470" y="258"/>
                  </a:moveTo>
                  <a:lnTo>
                    <a:pt x="267" y="13"/>
                  </a:lnTo>
                  <a:lnTo>
                    <a:pt x="267" y="13"/>
                  </a:lnTo>
                  <a:lnTo>
                    <a:pt x="260" y="8"/>
                  </a:lnTo>
                  <a:lnTo>
                    <a:pt x="253" y="3"/>
                  </a:lnTo>
                  <a:lnTo>
                    <a:pt x="246" y="1"/>
                  </a:lnTo>
                  <a:lnTo>
                    <a:pt x="239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19" y="8"/>
                  </a:lnTo>
                  <a:lnTo>
                    <a:pt x="212" y="13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3" y="265"/>
                  </a:lnTo>
                  <a:lnTo>
                    <a:pt x="0" y="270"/>
                  </a:lnTo>
                  <a:lnTo>
                    <a:pt x="0" y="277"/>
                  </a:lnTo>
                  <a:lnTo>
                    <a:pt x="1" y="280"/>
                  </a:lnTo>
                  <a:lnTo>
                    <a:pt x="3" y="285"/>
                  </a:lnTo>
                  <a:lnTo>
                    <a:pt x="8" y="287"/>
                  </a:lnTo>
                  <a:lnTo>
                    <a:pt x="15" y="290"/>
                  </a:lnTo>
                  <a:lnTo>
                    <a:pt x="22" y="290"/>
                  </a:lnTo>
                  <a:lnTo>
                    <a:pt x="130" y="290"/>
                  </a:lnTo>
                  <a:lnTo>
                    <a:pt x="130" y="290"/>
                  </a:lnTo>
                  <a:lnTo>
                    <a:pt x="173" y="290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73" y="528"/>
                  </a:lnTo>
                  <a:lnTo>
                    <a:pt x="176" y="535"/>
                  </a:lnTo>
                  <a:lnTo>
                    <a:pt x="179" y="544"/>
                  </a:lnTo>
                  <a:lnTo>
                    <a:pt x="185" y="549"/>
                  </a:lnTo>
                  <a:lnTo>
                    <a:pt x="191" y="554"/>
                  </a:lnTo>
                  <a:lnTo>
                    <a:pt x="198" y="559"/>
                  </a:lnTo>
                  <a:lnTo>
                    <a:pt x="207" y="561"/>
                  </a:lnTo>
                  <a:lnTo>
                    <a:pt x="215" y="563"/>
                  </a:lnTo>
                  <a:lnTo>
                    <a:pt x="263" y="563"/>
                  </a:lnTo>
                  <a:lnTo>
                    <a:pt x="263" y="563"/>
                  </a:lnTo>
                  <a:lnTo>
                    <a:pt x="272" y="561"/>
                  </a:lnTo>
                  <a:lnTo>
                    <a:pt x="280" y="559"/>
                  </a:lnTo>
                  <a:lnTo>
                    <a:pt x="287" y="554"/>
                  </a:lnTo>
                  <a:lnTo>
                    <a:pt x="294" y="549"/>
                  </a:lnTo>
                  <a:lnTo>
                    <a:pt x="299" y="544"/>
                  </a:lnTo>
                  <a:lnTo>
                    <a:pt x="303" y="535"/>
                  </a:lnTo>
                  <a:lnTo>
                    <a:pt x="304" y="528"/>
                  </a:lnTo>
                  <a:lnTo>
                    <a:pt x="306" y="520"/>
                  </a:lnTo>
                  <a:lnTo>
                    <a:pt x="306" y="290"/>
                  </a:lnTo>
                  <a:lnTo>
                    <a:pt x="306" y="290"/>
                  </a:lnTo>
                  <a:lnTo>
                    <a:pt x="349" y="290"/>
                  </a:lnTo>
                  <a:lnTo>
                    <a:pt x="455" y="290"/>
                  </a:lnTo>
                  <a:lnTo>
                    <a:pt x="455" y="290"/>
                  </a:lnTo>
                  <a:lnTo>
                    <a:pt x="463" y="290"/>
                  </a:lnTo>
                  <a:lnTo>
                    <a:pt x="470" y="287"/>
                  </a:lnTo>
                  <a:lnTo>
                    <a:pt x="475" y="285"/>
                  </a:lnTo>
                  <a:lnTo>
                    <a:pt x="477" y="280"/>
                  </a:lnTo>
                  <a:lnTo>
                    <a:pt x="479" y="277"/>
                  </a:lnTo>
                  <a:lnTo>
                    <a:pt x="477" y="270"/>
                  </a:lnTo>
                  <a:lnTo>
                    <a:pt x="475" y="265"/>
                  </a:lnTo>
                  <a:lnTo>
                    <a:pt x="470" y="258"/>
                  </a:lnTo>
                  <a:lnTo>
                    <a:pt x="470" y="258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8DC74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11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#1: Monitoring a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21" y="1905000"/>
            <a:ext cx="3988760" cy="34035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764309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WMI </a:t>
            </a:r>
            <a:r>
              <a:rPr lang="en-US" sz="1900" dirty="0" smtClean="0"/>
              <a:t>Events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Script Breakdown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Code Length can be Deceiving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1900" dirty="0"/>
          </a:p>
        </p:txBody>
      </p:sp>
      <p:sp>
        <p:nvSpPr>
          <p:cNvPr id="10" name="TextBox 9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12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bca5b7567c4e1f1af4c2ad87560568a2b26564"/>
  <p:tag name="ISPRING_RESOURCE_PATHS_HASH_PRESENTER" val="fbca5b7567c4e1f1af4c2ad87560568a2b26564"/>
</p:tagLst>
</file>

<file path=ppt/theme/theme1.xml><?xml version="1.0" encoding="utf-8"?>
<a:theme xmlns:a="http://schemas.openxmlformats.org/drawingml/2006/main" name="3_Netwrix-Corporate-Template-2013">
  <a:themeElements>
    <a:clrScheme name="Custom 10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6">
      <a:majorFont>
        <a:latin typeface="Calibri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F18BBBB38964EB1037BCDB96C7B4E" ma:contentTypeVersion="1" ma:contentTypeDescription="Create a new document." ma:contentTypeScope="" ma:versionID="7112c9f80999d17114f540fc054725f9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ea2ad321e45c78b189bce1448e942292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4.xml><?xml version="1.0" encoding="utf-8"?>
<?mso-contentType ?>
<p:Policy xmlns:p="office.server.policy" id="" local="true">
  <p:Name>Document</p:Name>
  <p:Description/>
  <p:Statement>The information in this document is deemed proprietary to Netwrix. Unauthorized access, use, and disclosure is punishable by U.S. and international laws.</p:Statement>
  <p:PolicyItems>
    <p:PolicyItem featureId="Microsoft.Office.RecordsManagement.PolicyFeatures.PolicyAudit" staticId="0x0101|8138272" UniqueId="569a4960-01f9-483f-9729-c4d504b3a849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DB3449-A212-428B-9E60-BCDC5E04C245}">
  <ds:schemaRefs>
    <ds:schemaRef ds:uri="http://schemas.microsoft.com/office/2006/documentManagement/types"/>
    <ds:schemaRef ds:uri="http://www.w3.org/XML/1998/namespace"/>
    <ds:schemaRef ds:uri="http://schemas.microsoft.com/sharepoint/v4"/>
    <ds:schemaRef ds:uri="http://schemas.microsoft.com/sharepoint/v3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01BEEE-14C2-4CC7-8B85-6FF6252AE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E36E-522F-4306-BAB2-25939909A09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EFF4EE5-E36D-4777-BC6E-CF9CA49DB64D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2B4346E7-8043-400E-983D-46B69C44FF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Netwrix Presentation Template</Template>
  <TotalTime>56205</TotalTime>
  <Words>419</Words>
  <Application>Microsoft Office PowerPoint</Application>
  <PresentationFormat>On-screen Show (4:3)</PresentationFormat>
  <Paragraphs>120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Open Sans</vt:lpstr>
      <vt:lpstr>Open Sans</vt:lpstr>
      <vt:lpstr>Open Sans Light</vt:lpstr>
      <vt:lpstr>3_Netwrix-Corporate-Template-2013</vt:lpstr>
      <vt:lpstr>PowerPoint Presentation</vt:lpstr>
      <vt:lpstr>Who Am I</vt:lpstr>
      <vt:lpstr>Why Automate File Transfers?</vt:lpstr>
      <vt:lpstr>Scripts</vt:lpstr>
      <vt:lpstr>Commonly Overlooked Issues with Scripts</vt:lpstr>
      <vt:lpstr>MoveIt Central</vt:lpstr>
      <vt:lpstr>The Scenario: Secure B2B File Transfer</vt:lpstr>
      <vt:lpstr>4 Steps to Achieving the Goal</vt:lpstr>
      <vt:lpstr>Step #1: Monitoring a Folder</vt:lpstr>
      <vt:lpstr>Step #2: Making Changes to Files</vt:lpstr>
      <vt:lpstr>Step #3: Installing GnuPG</vt:lpstr>
      <vt:lpstr>Step #3: Writing the Script</vt:lpstr>
      <vt:lpstr>Step #4: Moving files</vt:lpstr>
      <vt:lpstr>Final Script Thoughts</vt:lpstr>
      <vt:lpstr>Comparing Scripts and MoveIT Central</vt:lpstr>
      <vt:lpstr>MoveIT Central and PowerShell as a Team</vt:lpstr>
      <vt:lpstr>Get the Scripts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Dobrodeeva</dc:creator>
  <cp:lastModifiedBy>Adam Bertram</cp:lastModifiedBy>
  <cp:revision>983</cp:revision>
  <cp:lastPrinted>2014-08-27T11:59:18Z</cp:lastPrinted>
  <dcterms:created xsi:type="dcterms:W3CDTF">2014-07-02T09:06:51Z</dcterms:created>
  <dcterms:modified xsi:type="dcterms:W3CDTF">2015-08-22T22:04:02Z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0x0101002EBF18BBBB38964EB1037BCDB96C7B4E</vt:lpwstr>
  </property>
</Properties>
</file>