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5" r:id="rId1"/>
    <p:sldMasterId id="2147483668" r:id="rId2"/>
  </p:sldMasterIdLst>
  <p:notesMasterIdLst>
    <p:notesMasterId r:id="rId11"/>
  </p:notesMasterIdLst>
  <p:sldIdLst>
    <p:sldId id="349" r:id="rId3"/>
    <p:sldId id="350" r:id="rId4"/>
    <p:sldId id="351" r:id="rId5"/>
    <p:sldId id="355" r:id="rId6"/>
    <p:sldId id="357" r:id="rId7"/>
    <p:sldId id="356" r:id="rId8"/>
    <p:sldId id="358" r:id="rId9"/>
    <p:sldId id="35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D77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6891" autoAdjust="0"/>
    <p:restoredTop sz="94604" autoAdjust="0"/>
  </p:normalViewPr>
  <p:slideViewPr>
    <p:cSldViewPr snapToGrid="0">
      <p:cViewPr varScale="1">
        <p:scale>
          <a:sx n="122" d="100"/>
          <a:sy n="122" d="100"/>
        </p:scale>
        <p:origin x="10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F5E78B-FE7C-474B-AC91-ABC1B62969E2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50B4EB-D9F6-4F2F-973A-15D71B3F50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784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680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154902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73142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9CC73-6F46-BC3B-F33F-C27CBF4EC0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06BCBE-BF1B-07B3-5D09-70551F4EF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CBDDB3-7CE6-ED14-F35F-B34A31D779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FFAC5-6B53-6541-C513-B2AD21453A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706807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FD85C-1BE3-DD31-EA6D-26EE7DE2B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F1F542-3A19-20F9-09E7-1661EF010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6368FE-8EAA-00A8-7E27-662644CAA7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0A2B8F-D6BA-0C2F-2A70-B1837D2E4A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87720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EC690-4289-ED23-B061-715942103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2B644F-0762-AF7E-E8B2-747D739DDA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00F1E2-9999-1055-2876-336EB1ED08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CE7BD-896E-7F6D-634B-E257B3F3B1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567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9FC0C0-9B8B-38F7-189A-87D71AC1C8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1DBCD8-8A6C-2833-F300-2585DA3220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20C03E-F522-ED87-25AD-6C53DB1791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821237-B3CF-6705-6E75-0C0D6F4E8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18792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© Copyright </a:t>
            </a:r>
            <a:r>
              <a:rPr lang="en-US" b="1" dirty="0"/>
              <a:t>PresentationGO.com</a:t>
            </a:r>
            <a:r>
              <a:rPr lang="en-US" dirty="0"/>
              <a:t> – Free Templates &amp; Infographics for PowerPoint and Google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A50B4EB-D9F6-4F2F-973A-15D71B3F5057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1683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2F2C5EE-4C2D-8596-1A01-0A4DDDCAC2D9}"/>
              </a:ext>
            </a:extLst>
          </p:cNvPr>
          <p:cNvSpPr/>
          <p:nvPr userDrawn="1"/>
        </p:nvSpPr>
        <p:spPr>
          <a:xfrm>
            <a:off x="0" y="0"/>
            <a:ext cx="8770513" cy="6858000"/>
          </a:xfrm>
          <a:prstGeom prst="rect">
            <a:avLst/>
          </a:prstGeom>
          <a:gradFill>
            <a:gsLst>
              <a:gs pos="2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1" y="2290599"/>
            <a:ext cx="4944414" cy="1811792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194466"/>
            <a:ext cx="4944415" cy="980848"/>
          </a:xfrm>
        </p:spPr>
        <p:txBody>
          <a:bodyPr>
            <a:normAutofit/>
          </a:bodyPr>
          <a:lstStyle>
            <a:lvl1pPr marL="0" indent="0" algn="l">
              <a:buNone/>
              <a:defRPr sz="28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1" name="Date Placeholder 3">
            <a:extLst>
              <a:ext uri="{FF2B5EF4-FFF2-40B4-BE49-F238E27FC236}">
                <a16:creationId xmlns:a16="http://schemas.microsoft.com/office/drawing/2014/main" id="{D611355A-2485-4AA5-91FA-EA5F3157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64A10338-DE30-4CA9-A21B-D50D6579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49D5EB62-2B81-475B-92EC-DEB93DC3B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376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AA24F26-F262-4530-CBD4-5224FEADA097}"/>
              </a:ext>
            </a:extLst>
          </p:cNvPr>
          <p:cNvSpPr/>
          <p:nvPr userDrawn="1"/>
        </p:nvSpPr>
        <p:spPr>
          <a:xfrm rot="10800000">
            <a:off x="3421487" y="0"/>
            <a:ext cx="8770513" cy="6858000"/>
          </a:xfrm>
          <a:prstGeom prst="rect">
            <a:avLst/>
          </a:prstGeom>
          <a:gradFill>
            <a:gsLst>
              <a:gs pos="2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8367" y="365125"/>
            <a:ext cx="6395434" cy="1325563"/>
          </a:xfrm>
        </p:spPr>
        <p:txBody>
          <a:bodyPr/>
          <a:lstStyle>
            <a:lvl1pPr algn="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8367" y="1825625"/>
            <a:ext cx="6395434" cy="4351338"/>
          </a:xfrm>
        </p:spPr>
        <p:txBody>
          <a:bodyPr/>
          <a:lstStyle>
            <a:lvl1pPr algn="r"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 algn="r"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 algn="r"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 algn="r"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 algn="r"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29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F839359-70DB-7BE8-02B0-B98773E73399}"/>
              </a:ext>
            </a:extLst>
          </p:cNvPr>
          <p:cNvSpPr/>
          <p:nvPr userDrawn="1"/>
        </p:nvSpPr>
        <p:spPr>
          <a:xfrm>
            <a:off x="0" y="0"/>
            <a:ext cx="8770513" cy="6858000"/>
          </a:xfrm>
          <a:prstGeom prst="rect">
            <a:avLst/>
          </a:prstGeom>
          <a:gradFill>
            <a:gsLst>
              <a:gs pos="2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674216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74216" cy="4351338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040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95B6B9-C34E-9219-1A61-98AFB62FDA1A}"/>
              </a:ext>
            </a:extLst>
          </p:cNvPr>
          <p:cNvSpPr/>
          <p:nvPr userDrawn="1"/>
        </p:nvSpPr>
        <p:spPr>
          <a:xfrm rot="10800000">
            <a:off x="3421487" y="0"/>
            <a:ext cx="8770513" cy="6858000"/>
          </a:xfrm>
          <a:prstGeom prst="rect">
            <a:avLst/>
          </a:prstGeom>
          <a:gradFill>
            <a:gsLst>
              <a:gs pos="2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92462" y="2478193"/>
            <a:ext cx="5661338" cy="1901614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92462" y="4406795"/>
            <a:ext cx="5661338" cy="632663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32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B3AE248-506E-79A1-CB76-F24493690586}"/>
              </a:ext>
            </a:extLst>
          </p:cNvPr>
          <p:cNvSpPr/>
          <p:nvPr userDrawn="1"/>
        </p:nvSpPr>
        <p:spPr>
          <a:xfrm>
            <a:off x="0" y="0"/>
            <a:ext cx="8770513" cy="6858000"/>
          </a:xfrm>
          <a:prstGeom prst="rect">
            <a:avLst/>
          </a:prstGeom>
          <a:gradFill>
            <a:gsLst>
              <a:gs pos="22000">
                <a:schemeClr val="bg1"/>
              </a:gs>
              <a:gs pos="75000">
                <a:schemeClr val="bg1">
                  <a:alpha val="0"/>
                </a:schemeClr>
              </a:gs>
            </a:gsLst>
            <a:lin ang="198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890022"/>
            <a:ext cx="6631546" cy="1905718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1" y="2956673"/>
            <a:ext cx="6631546" cy="807178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61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F272BA3-B6DA-CBD6-9003-75B275C536C4}"/>
              </a:ext>
            </a:extLst>
          </p:cNvPr>
          <p:cNvSpPr/>
          <p:nvPr userDrawn="1"/>
        </p:nvSpPr>
        <p:spPr>
          <a:xfrm rot="10800000">
            <a:off x="3421487" y="0"/>
            <a:ext cx="8770513" cy="6858000"/>
          </a:xfrm>
          <a:prstGeom prst="rect">
            <a:avLst/>
          </a:prstGeom>
          <a:gradFill>
            <a:gsLst>
              <a:gs pos="25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2861900"/>
            <a:ext cx="5257800" cy="1917246"/>
          </a:xfrm>
        </p:spPr>
        <p:txBody>
          <a:bodyPr anchor="b"/>
          <a:lstStyle>
            <a:lvl1pPr algn="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0" y="4806134"/>
            <a:ext cx="5257800" cy="894217"/>
          </a:xfrm>
        </p:spPr>
        <p:txBody>
          <a:bodyPr/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r>
              <a:rPr lang="en-US"/>
              <a:t>Date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r>
              <a:rPr lang="en-US"/>
              <a:t>Your Footer Here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72B7600-67E3-4D97-B453-880E2742B982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126677" y="745355"/>
            <a:ext cx="1333500" cy="133350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651999" y="1028157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51999" y="1255490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651999" y="1482823"/>
            <a:ext cx="1701800" cy="228600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3767676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 userDrawn="1"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b="1" dirty="0">
                <a:solidFill>
                  <a:schemeClr val="tx2"/>
                </a:solidFill>
                <a:latin typeface="+mn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ru-RU"/>
              <a:t>Образец текста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 userDrawn="1"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tx2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4697757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3EB5F3B-07D6-987A-83F3-77AA6CE35EA6}"/>
              </a:ext>
            </a:extLst>
          </p:cNvPr>
          <p:cNvGrpSpPr/>
          <p:nvPr userDrawn="1"/>
        </p:nvGrpSpPr>
        <p:grpSpPr>
          <a:xfrm>
            <a:off x="838199" y="1830763"/>
            <a:ext cx="10515601" cy="1741127"/>
            <a:chOff x="838199" y="1830763"/>
            <a:chExt cx="10515601" cy="174112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3FE5719-4643-BC08-9A1D-207EC889FB5F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96A451C-6E32-20E6-E1AE-B84CE112D24C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174EEC4-725F-F79E-C571-0EFC83CEE6BF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40288EC-1F91-3B8A-51B0-0F549384077B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62B4F8-A5AA-9570-7094-D69F07FE3476}"/>
                </a:ext>
              </a:extLst>
            </p:cNvPr>
            <p:cNvSpPr/>
            <p:nvPr userDrawn="1"/>
          </p:nvSpPr>
          <p:spPr>
            <a:xfrm>
              <a:off x="838199" y="1830763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FD7DCC1C-5A23-2EA8-AF0E-964D223728D3}"/>
                </a:ext>
              </a:extLst>
            </p:cNvPr>
            <p:cNvSpPr/>
            <p:nvPr userDrawn="1"/>
          </p:nvSpPr>
          <p:spPr>
            <a:xfrm>
              <a:off x="838200" y="1830763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C1B91F5-6BA2-92B0-2104-2D872A99EE10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763618A-B7E5-9ADB-49A0-281E39DC9216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DFAF5FC-0CC3-C50B-DEAF-CBE245043C20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88592DA-F40C-ADE6-FA4B-A9F6A884D4BB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BAA839F-1132-74BD-8482-EF0FC3D274F2}"/>
                </a:ext>
              </a:extLst>
            </p:cNvPr>
            <p:cNvSpPr/>
            <p:nvPr userDrawn="1"/>
          </p:nvSpPr>
          <p:spPr>
            <a:xfrm>
              <a:off x="1907231" y="1830763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DC5A100-5BAB-C033-5030-4BB54BAC1B70}"/>
                </a:ext>
              </a:extLst>
            </p:cNvPr>
            <p:cNvSpPr/>
            <p:nvPr userDrawn="1"/>
          </p:nvSpPr>
          <p:spPr>
            <a:xfrm>
              <a:off x="1907232" y="1830763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C2D11245-FEDE-132A-FDEA-878C10C6E58A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B4147983-1EFF-9822-CF9D-CA8B0AC52A2D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0A461E6-53CB-9FEC-F790-FDA76F9E84B7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6FE9E42-E99F-5208-087E-B1EADFF5E144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12B60F-03BA-B953-84BA-2FF01C1422EC}"/>
                </a:ext>
              </a:extLst>
            </p:cNvPr>
            <p:cNvSpPr/>
            <p:nvPr userDrawn="1"/>
          </p:nvSpPr>
          <p:spPr>
            <a:xfrm>
              <a:off x="2976263" y="1830763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9F816CD-CDC8-D28E-3C10-8FC72CAD1666}"/>
                </a:ext>
              </a:extLst>
            </p:cNvPr>
            <p:cNvSpPr/>
            <p:nvPr userDrawn="1"/>
          </p:nvSpPr>
          <p:spPr>
            <a:xfrm>
              <a:off x="2976264" y="1830763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E39B8DDC-08F5-6A3A-4359-002B76930DA6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741127"/>
            </a:xfrm>
            <a:prstGeom prst="rect">
              <a:avLst/>
            </a:prstGeom>
            <a:solidFill>
              <a:schemeClr val="tx2">
                <a:lumMod val="90000"/>
                <a:lumOff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9ED2822-9A18-64E3-1F66-545C3ACD92C5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EF5983C-E8F7-0B1B-A3F5-BD15E0D90739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361486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1F6F17-B9D2-2136-1495-21AFF1FAA25C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1171666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1E71467-50DA-CBE8-1795-0AFF5546B35B}"/>
                </a:ext>
              </a:extLst>
            </p:cNvPr>
            <p:cNvSpPr/>
            <p:nvPr userDrawn="1"/>
          </p:nvSpPr>
          <p:spPr>
            <a:xfrm>
              <a:off x="4045295" y="1830763"/>
              <a:ext cx="894312" cy="981846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57F11DB-3813-32FE-5E52-EC5E31F9D042}"/>
                </a:ext>
              </a:extLst>
            </p:cNvPr>
            <p:cNvSpPr/>
            <p:nvPr userDrawn="1"/>
          </p:nvSpPr>
          <p:spPr>
            <a:xfrm>
              <a:off x="4045296" y="1830763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9DEC3B4-7135-2B8C-4A25-D5B074CAF7F4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1B5094-BF4F-F5D9-D706-663E5066EFB0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B05EE87-2C05-3929-1B0D-81721083A491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586BB421-3B17-0D2C-82D7-2F5C1E94B58D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8279E39-3ADF-6351-0503-E17467E9CFDC}"/>
                </a:ext>
              </a:extLst>
            </p:cNvPr>
            <p:cNvSpPr/>
            <p:nvPr userDrawn="1"/>
          </p:nvSpPr>
          <p:spPr>
            <a:xfrm>
              <a:off x="5114327" y="1830763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F6A43882-74BB-1FE0-462A-40B8415600BF}"/>
                </a:ext>
              </a:extLst>
            </p:cNvPr>
            <p:cNvSpPr/>
            <p:nvPr userDrawn="1"/>
          </p:nvSpPr>
          <p:spPr>
            <a:xfrm>
              <a:off x="5114328" y="1830763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0543546-54D6-3431-0564-5902E8DB1C4A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771CF00-E559-4939-0C5C-6029706B0520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3C16F5D-C6E3-9B6E-D1B6-F62614C35D92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EF4D112-CB01-CF59-8430-F75F80781378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A17DA56-0D92-3BC3-EF85-C1DF0D423551}"/>
                </a:ext>
              </a:extLst>
            </p:cNvPr>
            <p:cNvSpPr/>
            <p:nvPr userDrawn="1"/>
          </p:nvSpPr>
          <p:spPr>
            <a:xfrm>
              <a:off x="6183359" y="1830763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951B11-1CD3-F9D9-C2EE-A5CD4511AC24}"/>
                </a:ext>
              </a:extLst>
            </p:cNvPr>
            <p:cNvSpPr/>
            <p:nvPr userDrawn="1"/>
          </p:nvSpPr>
          <p:spPr>
            <a:xfrm>
              <a:off x="6183360" y="1830763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69B7E692-B05C-1A0A-C151-EE1F5F07128D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FBA3B5A1-9A40-0262-A535-5CB9A05890E3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7EE6076E-90FB-6C65-6F2B-F38FE88C66C0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8B8C860C-977E-6A29-15BD-E059910AF1EC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6E2C8704-577B-AC09-8779-77CF0742484F}"/>
                </a:ext>
              </a:extLst>
            </p:cNvPr>
            <p:cNvSpPr/>
            <p:nvPr userDrawn="1"/>
          </p:nvSpPr>
          <p:spPr>
            <a:xfrm>
              <a:off x="7252391" y="1830763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BF81E068-A250-68DE-5DF6-F3FCFCFCF007}"/>
                </a:ext>
              </a:extLst>
            </p:cNvPr>
            <p:cNvSpPr/>
            <p:nvPr userDrawn="1"/>
          </p:nvSpPr>
          <p:spPr>
            <a:xfrm>
              <a:off x="7252392" y="1830763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DF3818F-2640-2ED7-961A-951EA316185A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029EB4D-25A7-CA3E-732A-596BEBD7587E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C93E102F-E6DF-6C99-DBFF-9B228588E809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03268F72-310D-35B7-FFF9-EA12A9C07D4C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61733CEC-58B4-7E00-3A98-B110F7B7436D}"/>
                </a:ext>
              </a:extLst>
            </p:cNvPr>
            <p:cNvSpPr/>
            <p:nvPr userDrawn="1"/>
          </p:nvSpPr>
          <p:spPr>
            <a:xfrm>
              <a:off x="8321423" y="1830763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C37928F-4A45-4542-D712-6682D9D7BCA9}"/>
                </a:ext>
              </a:extLst>
            </p:cNvPr>
            <p:cNvSpPr/>
            <p:nvPr userDrawn="1"/>
          </p:nvSpPr>
          <p:spPr>
            <a:xfrm>
              <a:off x="8321424" y="1830763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59F2A479-EAEE-483D-0349-54259FACE244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9B63B982-726E-ED4E-C0B6-179C216931EA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661538D-30AA-04AD-F978-748F557FE1F1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8A4C24E-24F5-8A11-88B6-256D8C15FC24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EAF3B72E-5CBE-03F9-0459-0E5C5796F8EE}"/>
                </a:ext>
              </a:extLst>
            </p:cNvPr>
            <p:cNvSpPr/>
            <p:nvPr userDrawn="1"/>
          </p:nvSpPr>
          <p:spPr>
            <a:xfrm>
              <a:off x="9390455" y="1830763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1D009624-22D5-0C56-BB39-1BCED26EBBA2}"/>
                </a:ext>
              </a:extLst>
            </p:cNvPr>
            <p:cNvSpPr/>
            <p:nvPr userDrawn="1"/>
          </p:nvSpPr>
          <p:spPr>
            <a:xfrm>
              <a:off x="9390456" y="1830763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4DC666F-8B9C-DDC7-2890-A13ADD7D77BF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8B9476D3-29E0-1B9B-6162-71EC536E4E4D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73FAAF00-AF83-EAAF-4C0D-14B6A13A09B3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AC465FF-C7B6-0AA2-847B-C8E238247C13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6B47C9C-5346-80A8-C75F-95BBA94AE4D4}"/>
                </a:ext>
              </a:extLst>
            </p:cNvPr>
            <p:cNvSpPr/>
            <p:nvPr userDrawn="1"/>
          </p:nvSpPr>
          <p:spPr>
            <a:xfrm>
              <a:off x="10459488" y="1830763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F576974-50D2-9663-0A46-4A98FEB2D968}"/>
                </a:ext>
              </a:extLst>
            </p:cNvPr>
            <p:cNvSpPr/>
            <p:nvPr userDrawn="1"/>
          </p:nvSpPr>
          <p:spPr>
            <a:xfrm>
              <a:off x="10459487" y="1830763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375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4309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F0C052-A5D5-A3A7-5015-B8AD6BFA38B5}"/>
              </a:ext>
            </a:extLst>
          </p:cNvPr>
          <p:cNvSpPr txBox="1"/>
          <p:nvPr userDrawn="1"/>
        </p:nvSpPr>
        <p:spPr>
          <a:xfrm>
            <a:off x="667330" y="550033"/>
            <a:ext cx="2065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alpha val="40157"/>
                  </a:schemeClr>
                </a:solidFill>
                <a:latin typeface="+mj-lt"/>
              </a:rPr>
              <a:t>Designed</a:t>
            </a:r>
            <a:r>
              <a:rPr lang="en-US" dirty="0">
                <a:solidFill>
                  <a:schemeClr val="bg1">
                    <a:alpha val="40157"/>
                  </a:schemeClr>
                </a:solidFill>
              </a:rPr>
              <a:t> with      by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3BDC3D9-4956-070F-F72D-978CD8717498}"/>
              </a:ext>
            </a:extLst>
          </p:cNvPr>
          <p:cNvGrpSpPr/>
          <p:nvPr userDrawn="1"/>
        </p:nvGrpSpPr>
        <p:grpSpPr>
          <a:xfrm>
            <a:off x="757647" y="1021854"/>
            <a:ext cx="5325710" cy="549583"/>
            <a:chOff x="757647" y="1021854"/>
            <a:chExt cx="5325710" cy="549583"/>
          </a:xfrm>
        </p:grpSpPr>
        <p:sp>
          <p:nvSpPr>
            <p:cNvPr id="7" name="Shape">
              <a:extLst>
                <a:ext uri="{FF2B5EF4-FFF2-40B4-BE49-F238E27FC236}">
                  <a16:creationId xmlns:a16="http://schemas.microsoft.com/office/drawing/2014/main" id="{F1B15682-086B-6549-3383-789D334FDAC4}"/>
                </a:ext>
              </a:extLst>
            </p:cNvPr>
            <p:cNvSpPr/>
            <p:nvPr userDrawn="1"/>
          </p:nvSpPr>
          <p:spPr>
            <a:xfrm>
              <a:off x="757647" y="1022945"/>
              <a:ext cx="4193833" cy="54849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662"/>
                  </a:moveTo>
                  <a:lnTo>
                    <a:pt x="882" y="2662"/>
                  </a:lnTo>
                  <a:cubicBezTo>
                    <a:pt x="1028" y="2662"/>
                    <a:pt x="1163" y="2791"/>
                    <a:pt x="1280" y="3049"/>
                  </a:cubicBezTo>
                  <a:cubicBezTo>
                    <a:pt x="1398" y="3307"/>
                    <a:pt x="1500" y="3693"/>
                    <a:pt x="1584" y="4165"/>
                  </a:cubicBezTo>
                  <a:cubicBezTo>
                    <a:pt x="1668" y="4638"/>
                    <a:pt x="1730" y="5239"/>
                    <a:pt x="1775" y="5969"/>
                  </a:cubicBezTo>
                  <a:cubicBezTo>
                    <a:pt x="1820" y="6656"/>
                    <a:pt x="1842" y="7472"/>
                    <a:pt x="1842" y="8374"/>
                  </a:cubicBezTo>
                  <a:cubicBezTo>
                    <a:pt x="1842" y="9447"/>
                    <a:pt x="1814" y="10392"/>
                    <a:pt x="1763" y="11165"/>
                  </a:cubicBezTo>
                  <a:cubicBezTo>
                    <a:pt x="1707" y="11938"/>
                    <a:pt x="1634" y="12625"/>
                    <a:pt x="1544" y="13140"/>
                  </a:cubicBezTo>
                  <a:cubicBezTo>
                    <a:pt x="1455" y="13656"/>
                    <a:pt x="1348" y="14042"/>
                    <a:pt x="1224" y="14300"/>
                  </a:cubicBezTo>
                  <a:cubicBezTo>
                    <a:pt x="1101" y="14557"/>
                    <a:pt x="972" y="14686"/>
                    <a:pt x="837" y="14686"/>
                  </a:cubicBezTo>
                  <a:lnTo>
                    <a:pt x="590" y="14686"/>
                  </a:lnTo>
                  <a:lnTo>
                    <a:pt x="590" y="21299"/>
                  </a:lnTo>
                  <a:lnTo>
                    <a:pt x="0" y="21299"/>
                  </a:lnTo>
                  <a:lnTo>
                    <a:pt x="0" y="2662"/>
                  </a:lnTo>
                  <a:close/>
                  <a:moveTo>
                    <a:pt x="584" y="11251"/>
                  </a:moveTo>
                  <a:lnTo>
                    <a:pt x="798" y="11251"/>
                  </a:lnTo>
                  <a:cubicBezTo>
                    <a:pt x="854" y="11251"/>
                    <a:pt x="910" y="11208"/>
                    <a:pt x="966" y="11122"/>
                  </a:cubicBezTo>
                  <a:cubicBezTo>
                    <a:pt x="1022" y="11036"/>
                    <a:pt x="1067" y="10864"/>
                    <a:pt x="1106" y="10650"/>
                  </a:cubicBezTo>
                  <a:cubicBezTo>
                    <a:pt x="1146" y="10435"/>
                    <a:pt x="1179" y="10177"/>
                    <a:pt x="1202" y="9834"/>
                  </a:cubicBezTo>
                  <a:cubicBezTo>
                    <a:pt x="1224" y="9490"/>
                    <a:pt x="1241" y="9104"/>
                    <a:pt x="1241" y="8588"/>
                  </a:cubicBezTo>
                  <a:cubicBezTo>
                    <a:pt x="1241" y="7730"/>
                    <a:pt x="1202" y="7085"/>
                    <a:pt x="1129" y="6656"/>
                  </a:cubicBezTo>
                  <a:cubicBezTo>
                    <a:pt x="1050" y="6227"/>
                    <a:pt x="955" y="6012"/>
                    <a:pt x="826" y="6012"/>
                  </a:cubicBezTo>
                  <a:lnTo>
                    <a:pt x="590" y="6012"/>
                  </a:lnTo>
                  <a:lnTo>
                    <a:pt x="590" y="11251"/>
                  </a:lnTo>
                  <a:close/>
                  <a:moveTo>
                    <a:pt x="2179" y="21256"/>
                  </a:moveTo>
                  <a:lnTo>
                    <a:pt x="2179" y="7085"/>
                  </a:lnTo>
                  <a:lnTo>
                    <a:pt x="2628" y="7085"/>
                  </a:lnTo>
                  <a:lnTo>
                    <a:pt x="2685" y="9576"/>
                  </a:lnTo>
                  <a:cubicBezTo>
                    <a:pt x="2707" y="9233"/>
                    <a:pt x="2735" y="8889"/>
                    <a:pt x="2769" y="8546"/>
                  </a:cubicBezTo>
                  <a:cubicBezTo>
                    <a:pt x="2802" y="8202"/>
                    <a:pt x="2842" y="7901"/>
                    <a:pt x="2887" y="7644"/>
                  </a:cubicBezTo>
                  <a:cubicBezTo>
                    <a:pt x="2932" y="7386"/>
                    <a:pt x="2988" y="7171"/>
                    <a:pt x="3044" y="7043"/>
                  </a:cubicBezTo>
                  <a:cubicBezTo>
                    <a:pt x="3106" y="6871"/>
                    <a:pt x="3173" y="6828"/>
                    <a:pt x="3246" y="6828"/>
                  </a:cubicBezTo>
                  <a:cubicBezTo>
                    <a:pt x="3302" y="6828"/>
                    <a:pt x="3353" y="6871"/>
                    <a:pt x="3403" y="7000"/>
                  </a:cubicBezTo>
                  <a:cubicBezTo>
                    <a:pt x="3448" y="7128"/>
                    <a:pt x="3488" y="7214"/>
                    <a:pt x="3516" y="7386"/>
                  </a:cubicBezTo>
                  <a:lnTo>
                    <a:pt x="3426" y="10779"/>
                  </a:lnTo>
                  <a:cubicBezTo>
                    <a:pt x="3398" y="10650"/>
                    <a:pt x="3364" y="10564"/>
                    <a:pt x="3319" y="10435"/>
                  </a:cubicBezTo>
                  <a:cubicBezTo>
                    <a:pt x="3274" y="10349"/>
                    <a:pt x="3224" y="10306"/>
                    <a:pt x="3156" y="10306"/>
                  </a:cubicBezTo>
                  <a:cubicBezTo>
                    <a:pt x="3038" y="10306"/>
                    <a:pt x="2937" y="10607"/>
                    <a:pt x="2859" y="11208"/>
                  </a:cubicBezTo>
                  <a:cubicBezTo>
                    <a:pt x="2780" y="11809"/>
                    <a:pt x="2741" y="12840"/>
                    <a:pt x="2741" y="14257"/>
                  </a:cubicBezTo>
                  <a:lnTo>
                    <a:pt x="2741" y="21342"/>
                  </a:lnTo>
                  <a:lnTo>
                    <a:pt x="2179" y="21342"/>
                  </a:lnTo>
                  <a:close/>
                  <a:moveTo>
                    <a:pt x="5279" y="15416"/>
                  </a:moveTo>
                  <a:lnTo>
                    <a:pt x="4083" y="15416"/>
                  </a:lnTo>
                  <a:lnTo>
                    <a:pt x="4083" y="15545"/>
                  </a:lnTo>
                  <a:cubicBezTo>
                    <a:pt x="4083" y="16533"/>
                    <a:pt x="4134" y="17263"/>
                    <a:pt x="4235" y="17692"/>
                  </a:cubicBezTo>
                  <a:cubicBezTo>
                    <a:pt x="4336" y="18165"/>
                    <a:pt x="4459" y="18379"/>
                    <a:pt x="4611" y="18379"/>
                  </a:cubicBezTo>
                  <a:cubicBezTo>
                    <a:pt x="4718" y="18379"/>
                    <a:pt x="4807" y="18293"/>
                    <a:pt x="4886" y="18165"/>
                  </a:cubicBezTo>
                  <a:cubicBezTo>
                    <a:pt x="4965" y="17993"/>
                    <a:pt x="5032" y="17821"/>
                    <a:pt x="5088" y="17606"/>
                  </a:cubicBezTo>
                  <a:lnTo>
                    <a:pt x="5195" y="20612"/>
                  </a:lnTo>
                  <a:cubicBezTo>
                    <a:pt x="5128" y="20870"/>
                    <a:pt x="5038" y="21085"/>
                    <a:pt x="4931" y="21299"/>
                  </a:cubicBezTo>
                  <a:cubicBezTo>
                    <a:pt x="4824" y="21514"/>
                    <a:pt x="4695" y="21600"/>
                    <a:pt x="4538" y="21600"/>
                  </a:cubicBezTo>
                  <a:cubicBezTo>
                    <a:pt x="4398" y="21600"/>
                    <a:pt x="4268" y="21471"/>
                    <a:pt x="4145" y="21171"/>
                  </a:cubicBezTo>
                  <a:cubicBezTo>
                    <a:pt x="4021" y="20870"/>
                    <a:pt x="3909" y="20441"/>
                    <a:pt x="3819" y="19839"/>
                  </a:cubicBezTo>
                  <a:cubicBezTo>
                    <a:pt x="3724" y="19238"/>
                    <a:pt x="3651" y="18508"/>
                    <a:pt x="3594" y="17606"/>
                  </a:cubicBezTo>
                  <a:cubicBezTo>
                    <a:pt x="3538" y="16705"/>
                    <a:pt x="3510" y="15631"/>
                    <a:pt x="3510" y="14343"/>
                  </a:cubicBezTo>
                  <a:cubicBezTo>
                    <a:pt x="3510" y="13226"/>
                    <a:pt x="3533" y="12196"/>
                    <a:pt x="3578" y="11251"/>
                  </a:cubicBezTo>
                  <a:cubicBezTo>
                    <a:pt x="3622" y="10306"/>
                    <a:pt x="3684" y="9533"/>
                    <a:pt x="3768" y="8846"/>
                  </a:cubicBezTo>
                  <a:cubicBezTo>
                    <a:pt x="3853" y="8159"/>
                    <a:pt x="3948" y="7644"/>
                    <a:pt x="4066" y="7300"/>
                  </a:cubicBezTo>
                  <a:cubicBezTo>
                    <a:pt x="4178" y="6957"/>
                    <a:pt x="4308" y="6742"/>
                    <a:pt x="4448" y="6742"/>
                  </a:cubicBezTo>
                  <a:cubicBezTo>
                    <a:pt x="4701" y="6742"/>
                    <a:pt x="4903" y="7343"/>
                    <a:pt x="5060" y="8503"/>
                  </a:cubicBezTo>
                  <a:cubicBezTo>
                    <a:pt x="5212" y="9662"/>
                    <a:pt x="5290" y="11380"/>
                    <a:pt x="5290" y="13527"/>
                  </a:cubicBezTo>
                  <a:lnTo>
                    <a:pt x="5290" y="15416"/>
                  </a:lnTo>
                  <a:close/>
                  <a:moveTo>
                    <a:pt x="4695" y="12453"/>
                  </a:moveTo>
                  <a:cubicBezTo>
                    <a:pt x="4695" y="12110"/>
                    <a:pt x="4690" y="11809"/>
                    <a:pt x="4678" y="11466"/>
                  </a:cubicBezTo>
                  <a:cubicBezTo>
                    <a:pt x="4667" y="11165"/>
                    <a:pt x="4650" y="10864"/>
                    <a:pt x="4628" y="10607"/>
                  </a:cubicBezTo>
                  <a:cubicBezTo>
                    <a:pt x="4605" y="10349"/>
                    <a:pt x="4577" y="10177"/>
                    <a:pt x="4544" y="10006"/>
                  </a:cubicBezTo>
                  <a:cubicBezTo>
                    <a:pt x="4510" y="9877"/>
                    <a:pt x="4465" y="9791"/>
                    <a:pt x="4420" y="9791"/>
                  </a:cubicBezTo>
                  <a:cubicBezTo>
                    <a:pt x="4330" y="9791"/>
                    <a:pt x="4257" y="10049"/>
                    <a:pt x="4195" y="10521"/>
                  </a:cubicBezTo>
                  <a:cubicBezTo>
                    <a:pt x="4134" y="10993"/>
                    <a:pt x="4100" y="11637"/>
                    <a:pt x="4089" y="12496"/>
                  </a:cubicBezTo>
                  <a:lnTo>
                    <a:pt x="4695" y="12453"/>
                  </a:lnTo>
                  <a:close/>
                  <a:moveTo>
                    <a:pt x="6773" y="10693"/>
                  </a:moveTo>
                  <a:cubicBezTo>
                    <a:pt x="6706" y="10435"/>
                    <a:pt x="6633" y="10220"/>
                    <a:pt x="6554" y="10091"/>
                  </a:cubicBezTo>
                  <a:cubicBezTo>
                    <a:pt x="6476" y="9963"/>
                    <a:pt x="6402" y="9877"/>
                    <a:pt x="6329" y="9877"/>
                  </a:cubicBezTo>
                  <a:cubicBezTo>
                    <a:pt x="6262" y="9877"/>
                    <a:pt x="6206" y="9963"/>
                    <a:pt x="6167" y="10134"/>
                  </a:cubicBezTo>
                  <a:cubicBezTo>
                    <a:pt x="6127" y="10306"/>
                    <a:pt x="6105" y="10564"/>
                    <a:pt x="6105" y="10864"/>
                  </a:cubicBezTo>
                  <a:cubicBezTo>
                    <a:pt x="6105" y="11208"/>
                    <a:pt x="6127" y="11466"/>
                    <a:pt x="6167" y="11723"/>
                  </a:cubicBezTo>
                  <a:cubicBezTo>
                    <a:pt x="6206" y="11938"/>
                    <a:pt x="6285" y="12196"/>
                    <a:pt x="6402" y="12453"/>
                  </a:cubicBezTo>
                  <a:lnTo>
                    <a:pt x="6520" y="12711"/>
                  </a:lnTo>
                  <a:cubicBezTo>
                    <a:pt x="6672" y="13054"/>
                    <a:pt x="6790" y="13570"/>
                    <a:pt x="6869" y="14257"/>
                  </a:cubicBezTo>
                  <a:cubicBezTo>
                    <a:pt x="6947" y="14944"/>
                    <a:pt x="6987" y="15803"/>
                    <a:pt x="6987" y="16876"/>
                  </a:cubicBezTo>
                  <a:cubicBezTo>
                    <a:pt x="6987" y="17563"/>
                    <a:pt x="6970" y="18208"/>
                    <a:pt x="6930" y="18809"/>
                  </a:cubicBezTo>
                  <a:cubicBezTo>
                    <a:pt x="6891" y="19410"/>
                    <a:pt x="6835" y="19882"/>
                    <a:pt x="6768" y="20312"/>
                  </a:cubicBezTo>
                  <a:cubicBezTo>
                    <a:pt x="6695" y="20741"/>
                    <a:pt x="6610" y="21042"/>
                    <a:pt x="6515" y="21256"/>
                  </a:cubicBezTo>
                  <a:cubicBezTo>
                    <a:pt x="6414" y="21471"/>
                    <a:pt x="6307" y="21600"/>
                    <a:pt x="6183" y="21600"/>
                  </a:cubicBezTo>
                  <a:cubicBezTo>
                    <a:pt x="6054" y="21600"/>
                    <a:pt x="5936" y="21514"/>
                    <a:pt x="5835" y="21342"/>
                  </a:cubicBezTo>
                  <a:cubicBezTo>
                    <a:pt x="5734" y="21171"/>
                    <a:pt x="5639" y="20913"/>
                    <a:pt x="5554" y="20569"/>
                  </a:cubicBezTo>
                  <a:lnTo>
                    <a:pt x="5678" y="17435"/>
                  </a:lnTo>
                  <a:cubicBezTo>
                    <a:pt x="5751" y="17735"/>
                    <a:pt x="5830" y="17950"/>
                    <a:pt x="5914" y="18165"/>
                  </a:cubicBezTo>
                  <a:cubicBezTo>
                    <a:pt x="5993" y="18336"/>
                    <a:pt x="6077" y="18465"/>
                    <a:pt x="6161" y="18465"/>
                  </a:cubicBezTo>
                  <a:cubicBezTo>
                    <a:pt x="6256" y="18465"/>
                    <a:pt x="6329" y="18336"/>
                    <a:pt x="6369" y="18122"/>
                  </a:cubicBezTo>
                  <a:cubicBezTo>
                    <a:pt x="6408" y="17907"/>
                    <a:pt x="6431" y="17649"/>
                    <a:pt x="6431" y="17349"/>
                  </a:cubicBezTo>
                  <a:cubicBezTo>
                    <a:pt x="6431" y="17177"/>
                    <a:pt x="6425" y="17005"/>
                    <a:pt x="6419" y="16876"/>
                  </a:cubicBezTo>
                  <a:cubicBezTo>
                    <a:pt x="6408" y="16748"/>
                    <a:pt x="6397" y="16619"/>
                    <a:pt x="6369" y="16490"/>
                  </a:cubicBezTo>
                  <a:cubicBezTo>
                    <a:pt x="6346" y="16361"/>
                    <a:pt x="6313" y="16275"/>
                    <a:pt x="6268" y="16146"/>
                  </a:cubicBezTo>
                  <a:cubicBezTo>
                    <a:pt x="6223" y="16017"/>
                    <a:pt x="6172" y="15889"/>
                    <a:pt x="6105" y="15760"/>
                  </a:cubicBezTo>
                  <a:lnTo>
                    <a:pt x="5987" y="15502"/>
                  </a:lnTo>
                  <a:cubicBezTo>
                    <a:pt x="5835" y="15116"/>
                    <a:pt x="5723" y="14600"/>
                    <a:pt x="5656" y="13956"/>
                  </a:cubicBezTo>
                  <a:cubicBezTo>
                    <a:pt x="5588" y="13312"/>
                    <a:pt x="5549" y="12410"/>
                    <a:pt x="5549" y="11294"/>
                  </a:cubicBezTo>
                  <a:cubicBezTo>
                    <a:pt x="5549" y="10650"/>
                    <a:pt x="5566" y="10049"/>
                    <a:pt x="5599" y="9490"/>
                  </a:cubicBezTo>
                  <a:cubicBezTo>
                    <a:pt x="5633" y="8932"/>
                    <a:pt x="5684" y="8460"/>
                    <a:pt x="5745" y="8073"/>
                  </a:cubicBezTo>
                  <a:cubicBezTo>
                    <a:pt x="5807" y="7687"/>
                    <a:pt x="5886" y="7343"/>
                    <a:pt x="5976" y="7128"/>
                  </a:cubicBezTo>
                  <a:cubicBezTo>
                    <a:pt x="6066" y="6914"/>
                    <a:pt x="6172" y="6785"/>
                    <a:pt x="6290" y="6785"/>
                  </a:cubicBezTo>
                  <a:cubicBezTo>
                    <a:pt x="6408" y="6785"/>
                    <a:pt x="6520" y="6871"/>
                    <a:pt x="6622" y="7043"/>
                  </a:cubicBezTo>
                  <a:cubicBezTo>
                    <a:pt x="6723" y="7214"/>
                    <a:pt x="6812" y="7429"/>
                    <a:pt x="6897" y="7730"/>
                  </a:cubicBezTo>
                  <a:lnTo>
                    <a:pt x="6773" y="10693"/>
                  </a:lnTo>
                  <a:close/>
                  <a:moveTo>
                    <a:pt x="8992" y="15416"/>
                  </a:moveTo>
                  <a:lnTo>
                    <a:pt x="7795" y="15416"/>
                  </a:lnTo>
                  <a:lnTo>
                    <a:pt x="7795" y="15545"/>
                  </a:lnTo>
                  <a:cubicBezTo>
                    <a:pt x="7795" y="16533"/>
                    <a:pt x="7846" y="17263"/>
                    <a:pt x="7947" y="17692"/>
                  </a:cubicBezTo>
                  <a:cubicBezTo>
                    <a:pt x="8048" y="18165"/>
                    <a:pt x="8172" y="18379"/>
                    <a:pt x="8323" y="18379"/>
                  </a:cubicBezTo>
                  <a:cubicBezTo>
                    <a:pt x="8430" y="18379"/>
                    <a:pt x="8520" y="18293"/>
                    <a:pt x="8598" y="18165"/>
                  </a:cubicBezTo>
                  <a:cubicBezTo>
                    <a:pt x="8677" y="17993"/>
                    <a:pt x="8744" y="17821"/>
                    <a:pt x="8801" y="17606"/>
                  </a:cubicBezTo>
                  <a:lnTo>
                    <a:pt x="8907" y="20612"/>
                  </a:lnTo>
                  <a:cubicBezTo>
                    <a:pt x="8840" y="20870"/>
                    <a:pt x="8750" y="21085"/>
                    <a:pt x="8643" y="21299"/>
                  </a:cubicBezTo>
                  <a:cubicBezTo>
                    <a:pt x="8537" y="21514"/>
                    <a:pt x="8407" y="21600"/>
                    <a:pt x="8250" y="21600"/>
                  </a:cubicBezTo>
                  <a:cubicBezTo>
                    <a:pt x="8110" y="21600"/>
                    <a:pt x="7981" y="21471"/>
                    <a:pt x="7857" y="21171"/>
                  </a:cubicBezTo>
                  <a:cubicBezTo>
                    <a:pt x="7734" y="20870"/>
                    <a:pt x="7621" y="20441"/>
                    <a:pt x="7531" y="19839"/>
                  </a:cubicBezTo>
                  <a:cubicBezTo>
                    <a:pt x="7436" y="19238"/>
                    <a:pt x="7363" y="18508"/>
                    <a:pt x="7307" y="17606"/>
                  </a:cubicBezTo>
                  <a:cubicBezTo>
                    <a:pt x="7251" y="16705"/>
                    <a:pt x="7222" y="15631"/>
                    <a:pt x="7222" y="14343"/>
                  </a:cubicBezTo>
                  <a:cubicBezTo>
                    <a:pt x="7222" y="13226"/>
                    <a:pt x="7245" y="12196"/>
                    <a:pt x="7290" y="11251"/>
                  </a:cubicBezTo>
                  <a:cubicBezTo>
                    <a:pt x="7335" y="10306"/>
                    <a:pt x="7397" y="9533"/>
                    <a:pt x="7481" y="8846"/>
                  </a:cubicBezTo>
                  <a:cubicBezTo>
                    <a:pt x="7565" y="8159"/>
                    <a:pt x="7661" y="7644"/>
                    <a:pt x="7778" y="7300"/>
                  </a:cubicBezTo>
                  <a:cubicBezTo>
                    <a:pt x="7891" y="6957"/>
                    <a:pt x="8020" y="6742"/>
                    <a:pt x="8160" y="6742"/>
                  </a:cubicBezTo>
                  <a:cubicBezTo>
                    <a:pt x="8413" y="6742"/>
                    <a:pt x="8615" y="7343"/>
                    <a:pt x="8773" y="8503"/>
                  </a:cubicBezTo>
                  <a:cubicBezTo>
                    <a:pt x="8924" y="9662"/>
                    <a:pt x="9003" y="11380"/>
                    <a:pt x="9003" y="13527"/>
                  </a:cubicBezTo>
                  <a:lnTo>
                    <a:pt x="9003" y="15416"/>
                  </a:lnTo>
                  <a:close/>
                  <a:moveTo>
                    <a:pt x="8413" y="12453"/>
                  </a:moveTo>
                  <a:cubicBezTo>
                    <a:pt x="8413" y="12110"/>
                    <a:pt x="8407" y="11809"/>
                    <a:pt x="8396" y="11466"/>
                  </a:cubicBezTo>
                  <a:cubicBezTo>
                    <a:pt x="8385" y="11165"/>
                    <a:pt x="8368" y="10864"/>
                    <a:pt x="8346" y="10607"/>
                  </a:cubicBezTo>
                  <a:cubicBezTo>
                    <a:pt x="8323" y="10349"/>
                    <a:pt x="8295" y="10177"/>
                    <a:pt x="8261" y="10006"/>
                  </a:cubicBezTo>
                  <a:cubicBezTo>
                    <a:pt x="8228" y="9834"/>
                    <a:pt x="8183" y="9791"/>
                    <a:pt x="8138" y="9791"/>
                  </a:cubicBezTo>
                  <a:cubicBezTo>
                    <a:pt x="8048" y="9791"/>
                    <a:pt x="7975" y="10049"/>
                    <a:pt x="7913" y="10521"/>
                  </a:cubicBezTo>
                  <a:cubicBezTo>
                    <a:pt x="7851" y="10993"/>
                    <a:pt x="7818" y="11637"/>
                    <a:pt x="7807" y="12496"/>
                  </a:cubicBezTo>
                  <a:lnTo>
                    <a:pt x="8413" y="12453"/>
                  </a:lnTo>
                  <a:close/>
                  <a:moveTo>
                    <a:pt x="9913" y="21256"/>
                  </a:moveTo>
                  <a:lnTo>
                    <a:pt x="9340" y="21256"/>
                  </a:lnTo>
                  <a:lnTo>
                    <a:pt x="9340" y="7085"/>
                  </a:lnTo>
                  <a:lnTo>
                    <a:pt x="9783" y="7085"/>
                  </a:lnTo>
                  <a:lnTo>
                    <a:pt x="9851" y="8846"/>
                  </a:lnTo>
                  <a:cubicBezTo>
                    <a:pt x="9935" y="8202"/>
                    <a:pt x="10025" y="7687"/>
                    <a:pt x="10126" y="7300"/>
                  </a:cubicBezTo>
                  <a:cubicBezTo>
                    <a:pt x="10227" y="6914"/>
                    <a:pt x="10339" y="6742"/>
                    <a:pt x="10463" y="6742"/>
                  </a:cubicBezTo>
                  <a:cubicBezTo>
                    <a:pt x="10671" y="6742"/>
                    <a:pt x="10828" y="7171"/>
                    <a:pt x="10940" y="8030"/>
                  </a:cubicBezTo>
                  <a:cubicBezTo>
                    <a:pt x="11053" y="8889"/>
                    <a:pt x="11109" y="10177"/>
                    <a:pt x="11109" y="11852"/>
                  </a:cubicBezTo>
                  <a:lnTo>
                    <a:pt x="11109" y="21214"/>
                  </a:lnTo>
                  <a:lnTo>
                    <a:pt x="10536" y="21214"/>
                  </a:lnTo>
                  <a:lnTo>
                    <a:pt x="10536" y="12281"/>
                  </a:lnTo>
                  <a:cubicBezTo>
                    <a:pt x="10536" y="11594"/>
                    <a:pt x="10514" y="11036"/>
                    <a:pt x="10474" y="10650"/>
                  </a:cubicBezTo>
                  <a:cubicBezTo>
                    <a:pt x="10429" y="10263"/>
                    <a:pt x="10368" y="10048"/>
                    <a:pt x="10289" y="10048"/>
                  </a:cubicBezTo>
                  <a:cubicBezTo>
                    <a:pt x="10227" y="10048"/>
                    <a:pt x="10160" y="10177"/>
                    <a:pt x="10092" y="10478"/>
                  </a:cubicBezTo>
                  <a:cubicBezTo>
                    <a:pt x="10025" y="10736"/>
                    <a:pt x="9963" y="11122"/>
                    <a:pt x="9913" y="11551"/>
                  </a:cubicBezTo>
                  <a:lnTo>
                    <a:pt x="9913" y="21256"/>
                  </a:lnTo>
                  <a:close/>
                  <a:moveTo>
                    <a:pt x="12687" y="10220"/>
                  </a:moveTo>
                  <a:lnTo>
                    <a:pt x="12215" y="10220"/>
                  </a:lnTo>
                  <a:lnTo>
                    <a:pt x="12215" y="16189"/>
                  </a:lnTo>
                  <a:cubicBezTo>
                    <a:pt x="12215" y="16833"/>
                    <a:pt x="12232" y="17306"/>
                    <a:pt x="12271" y="17563"/>
                  </a:cubicBezTo>
                  <a:cubicBezTo>
                    <a:pt x="12311" y="17821"/>
                    <a:pt x="12361" y="17950"/>
                    <a:pt x="12429" y="17950"/>
                  </a:cubicBezTo>
                  <a:cubicBezTo>
                    <a:pt x="12479" y="17950"/>
                    <a:pt x="12530" y="17907"/>
                    <a:pt x="12580" y="17821"/>
                  </a:cubicBezTo>
                  <a:cubicBezTo>
                    <a:pt x="12631" y="17735"/>
                    <a:pt x="12670" y="17649"/>
                    <a:pt x="12698" y="17478"/>
                  </a:cubicBezTo>
                  <a:lnTo>
                    <a:pt x="12783" y="20441"/>
                  </a:lnTo>
                  <a:cubicBezTo>
                    <a:pt x="12738" y="20612"/>
                    <a:pt x="12670" y="20784"/>
                    <a:pt x="12586" y="20956"/>
                  </a:cubicBezTo>
                  <a:cubicBezTo>
                    <a:pt x="12496" y="21128"/>
                    <a:pt x="12401" y="21213"/>
                    <a:pt x="12305" y="21213"/>
                  </a:cubicBezTo>
                  <a:cubicBezTo>
                    <a:pt x="12064" y="21213"/>
                    <a:pt x="11895" y="20870"/>
                    <a:pt x="11800" y="20140"/>
                  </a:cubicBezTo>
                  <a:cubicBezTo>
                    <a:pt x="11699" y="19453"/>
                    <a:pt x="11654" y="18379"/>
                    <a:pt x="11654" y="16919"/>
                  </a:cubicBezTo>
                  <a:lnTo>
                    <a:pt x="11654" y="10220"/>
                  </a:lnTo>
                  <a:lnTo>
                    <a:pt x="11362" y="10220"/>
                  </a:lnTo>
                  <a:lnTo>
                    <a:pt x="11362" y="7085"/>
                  </a:lnTo>
                  <a:lnTo>
                    <a:pt x="11654" y="7085"/>
                  </a:lnTo>
                  <a:lnTo>
                    <a:pt x="11654" y="2791"/>
                  </a:lnTo>
                  <a:lnTo>
                    <a:pt x="12221" y="2791"/>
                  </a:lnTo>
                  <a:lnTo>
                    <a:pt x="12221" y="7085"/>
                  </a:lnTo>
                  <a:lnTo>
                    <a:pt x="12693" y="7085"/>
                  </a:lnTo>
                  <a:lnTo>
                    <a:pt x="12693" y="10220"/>
                  </a:lnTo>
                  <a:close/>
                  <a:moveTo>
                    <a:pt x="13069" y="8331"/>
                  </a:moveTo>
                  <a:cubicBezTo>
                    <a:pt x="13176" y="7858"/>
                    <a:pt x="13294" y="7472"/>
                    <a:pt x="13428" y="7214"/>
                  </a:cubicBezTo>
                  <a:cubicBezTo>
                    <a:pt x="13563" y="6914"/>
                    <a:pt x="13698" y="6785"/>
                    <a:pt x="13833" y="6785"/>
                  </a:cubicBezTo>
                  <a:cubicBezTo>
                    <a:pt x="14063" y="6785"/>
                    <a:pt x="14243" y="7214"/>
                    <a:pt x="14383" y="8073"/>
                  </a:cubicBezTo>
                  <a:cubicBezTo>
                    <a:pt x="14524" y="8932"/>
                    <a:pt x="14591" y="10263"/>
                    <a:pt x="14591" y="12110"/>
                  </a:cubicBezTo>
                  <a:lnTo>
                    <a:pt x="14591" y="21299"/>
                  </a:lnTo>
                  <a:lnTo>
                    <a:pt x="14153" y="21299"/>
                  </a:lnTo>
                  <a:lnTo>
                    <a:pt x="14102" y="19882"/>
                  </a:lnTo>
                  <a:lnTo>
                    <a:pt x="14085" y="19882"/>
                  </a:lnTo>
                  <a:cubicBezTo>
                    <a:pt x="14035" y="20398"/>
                    <a:pt x="13962" y="20827"/>
                    <a:pt x="13872" y="21128"/>
                  </a:cubicBezTo>
                  <a:cubicBezTo>
                    <a:pt x="13782" y="21471"/>
                    <a:pt x="13676" y="21600"/>
                    <a:pt x="13552" y="21600"/>
                  </a:cubicBezTo>
                  <a:cubicBezTo>
                    <a:pt x="13445" y="21600"/>
                    <a:pt x="13355" y="21471"/>
                    <a:pt x="13277" y="21256"/>
                  </a:cubicBezTo>
                  <a:cubicBezTo>
                    <a:pt x="13198" y="21042"/>
                    <a:pt x="13131" y="20698"/>
                    <a:pt x="13080" y="20312"/>
                  </a:cubicBezTo>
                  <a:cubicBezTo>
                    <a:pt x="13030" y="19925"/>
                    <a:pt x="12990" y="19453"/>
                    <a:pt x="12962" y="18895"/>
                  </a:cubicBezTo>
                  <a:cubicBezTo>
                    <a:pt x="12934" y="18336"/>
                    <a:pt x="12923" y="17778"/>
                    <a:pt x="12923" y="17177"/>
                  </a:cubicBezTo>
                  <a:cubicBezTo>
                    <a:pt x="12923" y="16361"/>
                    <a:pt x="12945" y="15631"/>
                    <a:pt x="12996" y="15073"/>
                  </a:cubicBezTo>
                  <a:cubicBezTo>
                    <a:pt x="13041" y="14472"/>
                    <a:pt x="13108" y="13999"/>
                    <a:pt x="13187" y="13613"/>
                  </a:cubicBezTo>
                  <a:cubicBezTo>
                    <a:pt x="13266" y="13226"/>
                    <a:pt x="13361" y="12969"/>
                    <a:pt x="13473" y="12797"/>
                  </a:cubicBezTo>
                  <a:cubicBezTo>
                    <a:pt x="13580" y="12625"/>
                    <a:pt x="13698" y="12539"/>
                    <a:pt x="13822" y="12539"/>
                  </a:cubicBezTo>
                  <a:lnTo>
                    <a:pt x="14012" y="12539"/>
                  </a:lnTo>
                  <a:lnTo>
                    <a:pt x="14012" y="11766"/>
                  </a:lnTo>
                  <a:cubicBezTo>
                    <a:pt x="14012" y="11251"/>
                    <a:pt x="13990" y="10821"/>
                    <a:pt x="13939" y="10564"/>
                  </a:cubicBezTo>
                  <a:cubicBezTo>
                    <a:pt x="13889" y="10263"/>
                    <a:pt x="13822" y="10134"/>
                    <a:pt x="13732" y="10134"/>
                  </a:cubicBezTo>
                  <a:cubicBezTo>
                    <a:pt x="13653" y="10134"/>
                    <a:pt x="13580" y="10220"/>
                    <a:pt x="13501" y="10392"/>
                  </a:cubicBezTo>
                  <a:cubicBezTo>
                    <a:pt x="13428" y="10564"/>
                    <a:pt x="13344" y="10864"/>
                    <a:pt x="13254" y="11251"/>
                  </a:cubicBezTo>
                  <a:lnTo>
                    <a:pt x="13069" y="8331"/>
                  </a:lnTo>
                  <a:close/>
                  <a:moveTo>
                    <a:pt x="14024" y="15116"/>
                  </a:moveTo>
                  <a:lnTo>
                    <a:pt x="13895" y="15159"/>
                  </a:lnTo>
                  <a:cubicBezTo>
                    <a:pt x="13822" y="15159"/>
                    <a:pt x="13760" y="15245"/>
                    <a:pt x="13715" y="15330"/>
                  </a:cubicBezTo>
                  <a:cubicBezTo>
                    <a:pt x="13664" y="15416"/>
                    <a:pt x="13625" y="15545"/>
                    <a:pt x="13597" y="15717"/>
                  </a:cubicBezTo>
                  <a:cubicBezTo>
                    <a:pt x="13569" y="15846"/>
                    <a:pt x="13546" y="16060"/>
                    <a:pt x="13535" y="16232"/>
                  </a:cubicBezTo>
                  <a:cubicBezTo>
                    <a:pt x="13524" y="16447"/>
                    <a:pt x="13518" y="16662"/>
                    <a:pt x="13518" y="16876"/>
                  </a:cubicBezTo>
                  <a:cubicBezTo>
                    <a:pt x="13518" y="17478"/>
                    <a:pt x="13541" y="17907"/>
                    <a:pt x="13591" y="18122"/>
                  </a:cubicBezTo>
                  <a:cubicBezTo>
                    <a:pt x="13636" y="18336"/>
                    <a:pt x="13692" y="18465"/>
                    <a:pt x="13754" y="18465"/>
                  </a:cubicBezTo>
                  <a:cubicBezTo>
                    <a:pt x="13816" y="18465"/>
                    <a:pt x="13872" y="18336"/>
                    <a:pt x="13923" y="18036"/>
                  </a:cubicBezTo>
                  <a:cubicBezTo>
                    <a:pt x="13973" y="17778"/>
                    <a:pt x="14007" y="17478"/>
                    <a:pt x="14029" y="17134"/>
                  </a:cubicBezTo>
                  <a:lnTo>
                    <a:pt x="14029" y="15116"/>
                  </a:lnTo>
                  <a:close/>
                  <a:moveTo>
                    <a:pt x="16192" y="10220"/>
                  </a:moveTo>
                  <a:lnTo>
                    <a:pt x="15720" y="10220"/>
                  </a:lnTo>
                  <a:lnTo>
                    <a:pt x="15720" y="16189"/>
                  </a:lnTo>
                  <a:cubicBezTo>
                    <a:pt x="15720" y="16833"/>
                    <a:pt x="15737" y="17306"/>
                    <a:pt x="15776" y="17563"/>
                  </a:cubicBezTo>
                  <a:cubicBezTo>
                    <a:pt x="15815" y="17821"/>
                    <a:pt x="15866" y="17950"/>
                    <a:pt x="15933" y="17950"/>
                  </a:cubicBezTo>
                  <a:cubicBezTo>
                    <a:pt x="15984" y="17950"/>
                    <a:pt x="16034" y="17907"/>
                    <a:pt x="16085" y="17821"/>
                  </a:cubicBezTo>
                  <a:cubicBezTo>
                    <a:pt x="16135" y="17735"/>
                    <a:pt x="16175" y="17649"/>
                    <a:pt x="16203" y="17478"/>
                  </a:cubicBezTo>
                  <a:lnTo>
                    <a:pt x="16287" y="20441"/>
                  </a:lnTo>
                  <a:cubicBezTo>
                    <a:pt x="16242" y="20612"/>
                    <a:pt x="16175" y="20784"/>
                    <a:pt x="16090" y="20956"/>
                  </a:cubicBezTo>
                  <a:cubicBezTo>
                    <a:pt x="16001" y="21128"/>
                    <a:pt x="15905" y="21213"/>
                    <a:pt x="15810" y="21213"/>
                  </a:cubicBezTo>
                  <a:cubicBezTo>
                    <a:pt x="15568" y="21213"/>
                    <a:pt x="15400" y="20870"/>
                    <a:pt x="15304" y="20140"/>
                  </a:cubicBezTo>
                  <a:cubicBezTo>
                    <a:pt x="15203" y="19453"/>
                    <a:pt x="15158" y="18379"/>
                    <a:pt x="15158" y="16919"/>
                  </a:cubicBezTo>
                  <a:lnTo>
                    <a:pt x="15158" y="10220"/>
                  </a:lnTo>
                  <a:lnTo>
                    <a:pt x="14866" y="10220"/>
                  </a:lnTo>
                  <a:lnTo>
                    <a:pt x="14866" y="7085"/>
                  </a:lnTo>
                  <a:lnTo>
                    <a:pt x="15158" y="7085"/>
                  </a:lnTo>
                  <a:lnTo>
                    <a:pt x="15158" y="2791"/>
                  </a:lnTo>
                  <a:lnTo>
                    <a:pt x="15725" y="2791"/>
                  </a:lnTo>
                  <a:lnTo>
                    <a:pt x="15725" y="7085"/>
                  </a:lnTo>
                  <a:lnTo>
                    <a:pt x="16197" y="7085"/>
                  </a:lnTo>
                  <a:lnTo>
                    <a:pt x="16197" y="10220"/>
                  </a:lnTo>
                  <a:close/>
                  <a:moveTo>
                    <a:pt x="16871" y="4294"/>
                  </a:moveTo>
                  <a:cubicBezTo>
                    <a:pt x="16776" y="4294"/>
                    <a:pt x="16697" y="4080"/>
                    <a:pt x="16646" y="3650"/>
                  </a:cubicBezTo>
                  <a:cubicBezTo>
                    <a:pt x="16596" y="3221"/>
                    <a:pt x="16568" y="2705"/>
                    <a:pt x="16568" y="2147"/>
                  </a:cubicBezTo>
                  <a:cubicBezTo>
                    <a:pt x="16568" y="1546"/>
                    <a:pt x="16596" y="1031"/>
                    <a:pt x="16646" y="644"/>
                  </a:cubicBezTo>
                  <a:cubicBezTo>
                    <a:pt x="16697" y="215"/>
                    <a:pt x="16776" y="0"/>
                    <a:pt x="16866" y="0"/>
                  </a:cubicBezTo>
                  <a:cubicBezTo>
                    <a:pt x="16961" y="0"/>
                    <a:pt x="17034" y="215"/>
                    <a:pt x="17085" y="601"/>
                  </a:cubicBezTo>
                  <a:cubicBezTo>
                    <a:pt x="17135" y="1031"/>
                    <a:pt x="17163" y="1546"/>
                    <a:pt x="17163" y="2147"/>
                  </a:cubicBezTo>
                  <a:cubicBezTo>
                    <a:pt x="17163" y="2748"/>
                    <a:pt x="17135" y="3264"/>
                    <a:pt x="17085" y="3693"/>
                  </a:cubicBezTo>
                  <a:cubicBezTo>
                    <a:pt x="17045" y="4122"/>
                    <a:pt x="16972" y="4294"/>
                    <a:pt x="16871" y="4294"/>
                  </a:cubicBezTo>
                  <a:close/>
                  <a:moveTo>
                    <a:pt x="16585" y="21256"/>
                  </a:moveTo>
                  <a:lnTo>
                    <a:pt x="16585" y="7085"/>
                  </a:lnTo>
                  <a:lnTo>
                    <a:pt x="17158" y="7085"/>
                  </a:lnTo>
                  <a:lnTo>
                    <a:pt x="17158" y="21256"/>
                  </a:lnTo>
                  <a:lnTo>
                    <a:pt x="16585" y="21256"/>
                  </a:lnTo>
                  <a:close/>
                  <a:moveTo>
                    <a:pt x="19477" y="14085"/>
                  </a:moveTo>
                  <a:cubicBezTo>
                    <a:pt x="19477" y="15245"/>
                    <a:pt x="19455" y="16275"/>
                    <a:pt x="19404" y="17220"/>
                  </a:cubicBezTo>
                  <a:cubicBezTo>
                    <a:pt x="19354" y="18165"/>
                    <a:pt x="19286" y="18938"/>
                    <a:pt x="19196" y="19582"/>
                  </a:cubicBezTo>
                  <a:cubicBezTo>
                    <a:pt x="19106" y="20226"/>
                    <a:pt x="19005" y="20741"/>
                    <a:pt x="18887" y="21085"/>
                  </a:cubicBezTo>
                  <a:cubicBezTo>
                    <a:pt x="18769" y="21428"/>
                    <a:pt x="18640" y="21600"/>
                    <a:pt x="18505" y="21600"/>
                  </a:cubicBezTo>
                  <a:cubicBezTo>
                    <a:pt x="18371" y="21600"/>
                    <a:pt x="18241" y="21428"/>
                    <a:pt x="18124" y="21128"/>
                  </a:cubicBezTo>
                  <a:cubicBezTo>
                    <a:pt x="18006" y="20784"/>
                    <a:pt x="17905" y="20355"/>
                    <a:pt x="17820" y="19711"/>
                  </a:cubicBezTo>
                  <a:cubicBezTo>
                    <a:pt x="17736" y="19109"/>
                    <a:pt x="17669" y="18336"/>
                    <a:pt x="17618" y="17435"/>
                  </a:cubicBezTo>
                  <a:cubicBezTo>
                    <a:pt x="17568" y="16533"/>
                    <a:pt x="17545" y="15502"/>
                    <a:pt x="17545" y="14386"/>
                  </a:cubicBezTo>
                  <a:cubicBezTo>
                    <a:pt x="17545" y="13183"/>
                    <a:pt x="17568" y="12110"/>
                    <a:pt x="17618" y="11165"/>
                  </a:cubicBezTo>
                  <a:cubicBezTo>
                    <a:pt x="17669" y="10220"/>
                    <a:pt x="17736" y="9404"/>
                    <a:pt x="17826" y="8760"/>
                  </a:cubicBezTo>
                  <a:cubicBezTo>
                    <a:pt x="17916" y="8116"/>
                    <a:pt x="18017" y="7601"/>
                    <a:pt x="18135" y="7257"/>
                  </a:cubicBezTo>
                  <a:cubicBezTo>
                    <a:pt x="18253" y="6914"/>
                    <a:pt x="18382" y="6742"/>
                    <a:pt x="18517" y="6742"/>
                  </a:cubicBezTo>
                  <a:cubicBezTo>
                    <a:pt x="18651" y="6742"/>
                    <a:pt x="18781" y="6914"/>
                    <a:pt x="18899" y="7214"/>
                  </a:cubicBezTo>
                  <a:cubicBezTo>
                    <a:pt x="19017" y="7515"/>
                    <a:pt x="19118" y="7987"/>
                    <a:pt x="19202" y="8631"/>
                  </a:cubicBezTo>
                  <a:cubicBezTo>
                    <a:pt x="19286" y="9233"/>
                    <a:pt x="19354" y="10006"/>
                    <a:pt x="19404" y="10907"/>
                  </a:cubicBezTo>
                  <a:cubicBezTo>
                    <a:pt x="19455" y="11809"/>
                    <a:pt x="19477" y="12883"/>
                    <a:pt x="19477" y="14085"/>
                  </a:cubicBezTo>
                  <a:close/>
                  <a:moveTo>
                    <a:pt x="18893" y="14214"/>
                  </a:moveTo>
                  <a:cubicBezTo>
                    <a:pt x="18893" y="13441"/>
                    <a:pt x="18882" y="12797"/>
                    <a:pt x="18865" y="12239"/>
                  </a:cubicBezTo>
                  <a:cubicBezTo>
                    <a:pt x="18842" y="11680"/>
                    <a:pt x="18814" y="11251"/>
                    <a:pt x="18781" y="10907"/>
                  </a:cubicBezTo>
                  <a:cubicBezTo>
                    <a:pt x="18747" y="10564"/>
                    <a:pt x="18702" y="10306"/>
                    <a:pt x="18657" y="10134"/>
                  </a:cubicBezTo>
                  <a:cubicBezTo>
                    <a:pt x="18612" y="9963"/>
                    <a:pt x="18562" y="9920"/>
                    <a:pt x="18517" y="9920"/>
                  </a:cubicBezTo>
                  <a:cubicBezTo>
                    <a:pt x="18466" y="9920"/>
                    <a:pt x="18421" y="10006"/>
                    <a:pt x="18376" y="10134"/>
                  </a:cubicBezTo>
                  <a:cubicBezTo>
                    <a:pt x="18331" y="10263"/>
                    <a:pt x="18292" y="10521"/>
                    <a:pt x="18258" y="10821"/>
                  </a:cubicBezTo>
                  <a:cubicBezTo>
                    <a:pt x="18225" y="11165"/>
                    <a:pt x="18197" y="11594"/>
                    <a:pt x="18174" y="12153"/>
                  </a:cubicBezTo>
                  <a:cubicBezTo>
                    <a:pt x="18152" y="12711"/>
                    <a:pt x="18146" y="13355"/>
                    <a:pt x="18146" y="14214"/>
                  </a:cubicBezTo>
                  <a:cubicBezTo>
                    <a:pt x="18146" y="15631"/>
                    <a:pt x="18185" y="16705"/>
                    <a:pt x="18264" y="17349"/>
                  </a:cubicBezTo>
                  <a:cubicBezTo>
                    <a:pt x="18343" y="18036"/>
                    <a:pt x="18432" y="18336"/>
                    <a:pt x="18528" y="18336"/>
                  </a:cubicBezTo>
                  <a:cubicBezTo>
                    <a:pt x="18578" y="18336"/>
                    <a:pt x="18623" y="18250"/>
                    <a:pt x="18668" y="18122"/>
                  </a:cubicBezTo>
                  <a:cubicBezTo>
                    <a:pt x="18713" y="17993"/>
                    <a:pt x="18753" y="17735"/>
                    <a:pt x="18786" y="17435"/>
                  </a:cubicBezTo>
                  <a:cubicBezTo>
                    <a:pt x="18820" y="17091"/>
                    <a:pt x="18848" y="16662"/>
                    <a:pt x="18871" y="16146"/>
                  </a:cubicBezTo>
                  <a:cubicBezTo>
                    <a:pt x="18882" y="15631"/>
                    <a:pt x="18893" y="14987"/>
                    <a:pt x="18893" y="14214"/>
                  </a:cubicBezTo>
                  <a:close/>
                  <a:moveTo>
                    <a:pt x="20404" y="21256"/>
                  </a:moveTo>
                  <a:lnTo>
                    <a:pt x="19831" y="21256"/>
                  </a:lnTo>
                  <a:lnTo>
                    <a:pt x="19831" y="7085"/>
                  </a:lnTo>
                  <a:lnTo>
                    <a:pt x="20275" y="7085"/>
                  </a:lnTo>
                  <a:lnTo>
                    <a:pt x="20342" y="8846"/>
                  </a:lnTo>
                  <a:cubicBezTo>
                    <a:pt x="20426" y="8202"/>
                    <a:pt x="20516" y="7687"/>
                    <a:pt x="20617" y="7300"/>
                  </a:cubicBezTo>
                  <a:cubicBezTo>
                    <a:pt x="20718" y="6914"/>
                    <a:pt x="20831" y="6742"/>
                    <a:pt x="20954" y="6742"/>
                  </a:cubicBezTo>
                  <a:cubicBezTo>
                    <a:pt x="21162" y="6742"/>
                    <a:pt x="21319" y="7171"/>
                    <a:pt x="21432" y="8030"/>
                  </a:cubicBezTo>
                  <a:cubicBezTo>
                    <a:pt x="21544" y="8889"/>
                    <a:pt x="21600" y="10177"/>
                    <a:pt x="21600" y="11852"/>
                  </a:cubicBezTo>
                  <a:lnTo>
                    <a:pt x="21600" y="21214"/>
                  </a:lnTo>
                  <a:lnTo>
                    <a:pt x="21027" y="21214"/>
                  </a:lnTo>
                  <a:lnTo>
                    <a:pt x="21027" y="12281"/>
                  </a:lnTo>
                  <a:cubicBezTo>
                    <a:pt x="21027" y="11594"/>
                    <a:pt x="21005" y="11036"/>
                    <a:pt x="20965" y="10650"/>
                  </a:cubicBezTo>
                  <a:cubicBezTo>
                    <a:pt x="20920" y="10263"/>
                    <a:pt x="20859" y="10048"/>
                    <a:pt x="20780" y="10048"/>
                  </a:cubicBezTo>
                  <a:cubicBezTo>
                    <a:pt x="20718" y="10048"/>
                    <a:pt x="20651" y="10177"/>
                    <a:pt x="20583" y="10478"/>
                  </a:cubicBezTo>
                  <a:cubicBezTo>
                    <a:pt x="20516" y="10736"/>
                    <a:pt x="20454" y="11122"/>
                    <a:pt x="20404" y="11551"/>
                  </a:cubicBezTo>
                  <a:lnTo>
                    <a:pt x="20404" y="2125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349345AB-AD63-E181-3B5F-534FD2A982FA}"/>
                </a:ext>
              </a:extLst>
            </p:cNvPr>
            <p:cNvSpPr/>
            <p:nvPr userDrawn="1"/>
          </p:nvSpPr>
          <p:spPr>
            <a:xfrm>
              <a:off x="5032172" y="1021854"/>
              <a:ext cx="1051185" cy="54958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5954" y="0"/>
                  </a:moveTo>
                  <a:cubicBezTo>
                    <a:pt x="13287" y="0"/>
                    <a:pt x="11002" y="3514"/>
                    <a:pt x="10441" y="8443"/>
                  </a:cubicBezTo>
                  <a:cubicBezTo>
                    <a:pt x="9052" y="8229"/>
                    <a:pt x="6050" y="7757"/>
                    <a:pt x="5198" y="7671"/>
                  </a:cubicBezTo>
                  <a:cubicBezTo>
                    <a:pt x="5154" y="7671"/>
                    <a:pt x="5109" y="7671"/>
                    <a:pt x="5041" y="7671"/>
                  </a:cubicBezTo>
                  <a:cubicBezTo>
                    <a:pt x="4638" y="7671"/>
                    <a:pt x="4280" y="7886"/>
                    <a:pt x="4033" y="8357"/>
                  </a:cubicBezTo>
                  <a:cubicBezTo>
                    <a:pt x="3563" y="9214"/>
                    <a:pt x="3563" y="10457"/>
                    <a:pt x="3563" y="10843"/>
                  </a:cubicBezTo>
                  <a:cubicBezTo>
                    <a:pt x="3563" y="11271"/>
                    <a:pt x="3563" y="12514"/>
                    <a:pt x="4033" y="13329"/>
                  </a:cubicBezTo>
                  <a:cubicBezTo>
                    <a:pt x="4280" y="13800"/>
                    <a:pt x="4638" y="14014"/>
                    <a:pt x="5041" y="14014"/>
                  </a:cubicBezTo>
                  <a:cubicBezTo>
                    <a:pt x="5086" y="14014"/>
                    <a:pt x="5131" y="14014"/>
                    <a:pt x="5198" y="14014"/>
                  </a:cubicBezTo>
                  <a:cubicBezTo>
                    <a:pt x="5803" y="13929"/>
                    <a:pt x="7417" y="13714"/>
                    <a:pt x="8313" y="13543"/>
                  </a:cubicBezTo>
                  <a:lnTo>
                    <a:pt x="9657" y="13329"/>
                  </a:lnTo>
                  <a:cubicBezTo>
                    <a:pt x="9971" y="13286"/>
                    <a:pt x="10262" y="13243"/>
                    <a:pt x="10464" y="13200"/>
                  </a:cubicBezTo>
                  <a:cubicBezTo>
                    <a:pt x="11046" y="18043"/>
                    <a:pt x="13332" y="21557"/>
                    <a:pt x="15954" y="21557"/>
                  </a:cubicBezTo>
                  <a:cubicBezTo>
                    <a:pt x="19068" y="21557"/>
                    <a:pt x="21600" y="16714"/>
                    <a:pt x="21600" y="10757"/>
                  </a:cubicBezTo>
                  <a:cubicBezTo>
                    <a:pt x="21600" y="4843"/>
                    <a:pt x="19068" y="0"/>
                    <a:pt x="15954" y="0"/>
                  </a:cubicBezTo>
                  <a:close/>
                  <a:moveTo>
                    <a:pt x="15954" y="17229"/>
                  </a:moveTo>
                  <a:cubicBezTo>
                    <a:pt x="14094" y="17229"/>
                    <a:pt x="12593" y="14357"/>
                    <a:pt x="12593" y="10800"/>
                  </a:cubicBezTo>
                  <a:cubicBezTo>
                    <a:pt x="12593" y="7243"/>
                    <a:pt x="14094" y="4371"/>
                    <a:pt x="15954" y="4371"/>
                  </a:cubicBezTo>
                  <a:cubicBezTo>
                    <a:pt x="17813" y="4371"/>
                    <a:pt x="19315" y="7243"/>
                    <a:pt x="19315" y="10800"/>
                  </a:cubicBezTo>
                  <a:cubicBezTo>
                    <a:pt x="19315" y="14357"/>
                    <a:pt x="17813" y="17229"/>
                    <a:pt x="15954" y="17229"/>
                  </a:cubicBezTo>
                  <a:close/>
                  <a:moveTo>
                    <a:pt x="9007" y="15514"/>
                  </a:moveTo>
                  <a:lnTo>
                    <a:pt x="9007" y="20014"/>
                  </a:lnTo>
                  <a:cubicBezTo>
                    <a:pt x="8627" y="20443"/>
                    <a:pt x="8134" y="20786"/>
                    <a:pt x="7506" y="21129"/>
                  </a:cubicBezTo>
                  <a:cubicBezTo>
                    <a:pt x="6879" y="21429"/>
                    <a:pt x="6207" y="21600"/>
                    <a:pt x="5467" y="21600"/>
                  </a:cubicBezTo>
                  <a:cubicBezTo>
                    <a:pt x="4324" y="21600"/>
                    <a:pt x="3339" y="21171"/>
                    <a:pt x="2532" y="20271"/>
                  </a:cubicBezTo>
                  <a:cubicBezTo>
                    <a:pt x="1725" y="19371"/>
                    <a:pt x="1098" y="18129"/>
                    <a:pt x="650" y="16500"/>
                  </a:cubicBezTo>
                  <a:cubicBezTo>
                    <a:pt x="224" y="14871"/>
                    <a:pt x="0" y="12986"/>
                    <a:pt x="0" y="10800"/>
                  </a:cubicBezTo>
                  <a:cubicBezTo>
                    <a:pt x="0" y="8657"/>
                    <a:pt x="246" y="6729"/>
                    <a:pt x="717" y="5143"/>
                  </a:cubicBezTo>
                  <a:cubicBezTo>
                    <a:pt x="1210" y="3514"/>
                    <a:pt x="1860" y="2271"/>
                    <a:pt x="2711" y="1371"/>
                  </a:cubicBezTo>
                  <a:cubicBezTo>
                    <a:pt x="3563" y="471"/>
                    <a:pt x="4549" y="43"/>
                    <a:pt x="5646" y="43"/>
                  </a:cubicBezTo>
                  <a:cubicBezTo>
                    <a:pt x="6229" y="43"/>
                    <a:pt x="6767" y="171"/>
                    <a:pt x="7282" y="386"/>
                  </a:cubicBezTo>
                  <a:cubicBezTo>
                    <a:pt x="7798" y="600"/>
                    <a:pt x="8246" y="900"/>
                    <a:pt x="8627" y="1243"/>
                  </a:cubicBezTo>
                  <a:lnTo>
                    <a:pt x="8402" y="4843"/>
                  </a:lnTo>
                  <a:cubicBezTo>
                    <a:pt x="8022" y="4500"/>
                    <a:pt x="7596" y="4200"/>
                    <a:pt x="7125" y="3986"/>
                  </a:cubicBezTo>
                  <a:cubicBezTo>
                    <a:pt x="6655" y="3771"/>
                    <a:pt x="6162" y="3643"/>
                    <a:pt x="5624" y="3643"/>
                  </a:cubicBezTo>
                  <a:cubicBezTo>
                    <a:pt x="4817" y="3643"/>
                    <a:pt x="4168" y="3943"/>
                    <a:pt x="3630" y="4586"/>
                  </a:cubicBezTo>
                  <a:cubicBezTo>
                    <a:pt x="3115" y="5186"/>
                    <a:pt x="2734" y="6043"/>
                    <a:pt x="2487" y="7114"/>
                  </a:cubicBezTo>
                  <a:cubicBezTo>
                    <a:pt x="2241" y="8186"/>
                    <a:pt x="2106" y="9386"/>
                    <a:pt x="2106" y="10714"/>
                  </a:cubicBezTo>
                  <a:cubicBezTo>
                    <a:pt x="2106" y="12129"/>
                    <a:pt x="2241" y="13371"/>
                    <a:pt x="2487" y="14443"/>
                  </a:cubicBezTo>
                  <a:cubicBezTo>
                    <a:pt x="2734" y="15514"/>
                    <a:pt x="3115" y="16371"/>
                    <a:pt x="3607" y="17014"/>
                  </a:cubicBezTo>
                  <a:cubicBezTo>
                    <a:pt x="4100" y="17614"/>
                    <a:pt x="4728" y="17957"/>
                    <a:pt x="5490" y="17957"/>
                  </a:cubicBezTo>
                  <a:cubicBezTo>
                    <a:pt x="5714" y="17957"/>
                    <a:pt x="5960" y="17914"/>
                    <a:pt x="6207" y="17871"/>
                  </a:cubicBezTo>
                  <a:cubicBezTo>
                    <a:pt x="6453" y="17829"/>
                    <a:pt x="6722" y="17743"/>
                    <a:pt x="6968" y="17614"/>
                  </a:cubicBezTo>
                  <a:lnTo>
                    <a:pt x="6968" y="15814"/>
                  </a:lnTo>
                  <a:cubicBezTo>
                    <a:pt x="7439" y="15729"/>
                    <a:pt x="7887" y="15686"/>
                    <a:pt x="8246" y="15643"/>
                  </a:cubicBezTo>
                  <a:lnTo>
                    <a:pt x="9007" y="15514"/>
                  </a:lnTo>
                  <a:close/>
                </a:path>
              </a:pathLst>
            </a:custGeom>
            <a:solidFill>
              <a:srgbClr val="008C58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2" name="Shape">
            <a:extLst>
              <a:ext uri="{FF2B5EF4-FFF2-40B4-BE49-F238E27FC236}">
                <a16:creationId xmlns:a16="http://schemas.microsoft.com/office/drawing/2014/main" id="{FD9E41AE-A002-9005-E6E5-3580179613F9}"/>
              </a:ext>
            </a:extLst>
          </p:cNvPr>
          <p:cNvSpPr/>
          <p:nvPr userDrawn="1"/>
        </p:nvSpPr>
        <p:spPr>
          <a:xfrm>
            <a:off x="2105953" y="640199"/>
            <a:ext cx="226449" cy="19522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0767" h="20569" extrusionOk="0">
                <a:moveTo>
                  <a:pt x="1276" y="2502"/>
                </a:moveTo>
                <a:cubicBezTo>
                  <a:pt x="3176" y="-371"/>
                  <a:pt x="6676" y="-945"/>
                  <a:pt x="8976" y="1698"/>
                </a:cubicBezTo>
                <a:cubicBezTo>
                  <a:pt x="9476" y="2272"/>
                  <a:pt x="9876" y="2961"/>
                  <a:pt x="10376" y="3651"/>
                </a:cubicBezTo>
                <a:cubicBezTo>
                  <a:pt x="10876" y="2961"/>
                  <a:pt x="11276" y="2272"/>
                  <a:pt x="11776" y="1698"/>
                </a:cubicBezTo>
                <a:cubicBezTo>
                  <a:pt x="14076" y="-945"/>
                  <a:pt x="17676" y="-371"/>
                  <a:pt x="19476" y="2502"/>
                </a:cubicBezTo>
                <a:cubicBezTo>
                  <a:pt x="21176" y="5144"/>
                  <a:pt x="21076" y="7902"/>
                  <a:pt x="19876" y="10659"/>
                </a:cubicBezTo>
                <a:cubicBezTo>
                  <a:pt x="18676" y="13302"/>
                  <a:pt x="16976" y="15485"/>
                  <a:pt x="14976" y="17323"/>
                </a:cubicBezTo>
                <a:cubicBezTo>
                  <a:pt x="13876" y="18357"/>
                  <a:pt x="12376" y="19391"/>
                  <a:pt x="11076" y="20310"/>
                </a:cubicBezTo>
                <a:cubicBezTo>
                  <a:pt x="10676" y="20655"/>
                  <a:pt x="10176" y="20655"/>
                  <a:pt x="9776" y="20310"/>
                </a:cubicBezTo>
                <a:cubicBezTo>
                  <a:pt x="8476" y="19391"/>
                  <a:pt x="6976" y="18357"/>
                  <a:pt x="5876" y="17323"/>
                </a:cubicBezTo>
                <a:cubicBezTo>
                  <a:pt x="3876" y="15485"/>
                  <a:pt x="2176" y="13417"/>
                  <a:pt x="976" y="10659"/>
                </a:cubicBezTo>
                <a:cubicBezTo>
                  <a:pt x="-324" y="7902"/>
                  <a:pt x="-424" y="5144"/>
                  <a:pt x="1276" y="2502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F46B88B0-8416-31F6-5282-9C6E196C9A56}"/>
              </a:ext>
            </a:extLst>
          </p:cNvPr>
          <p:cNvSpPr/>
          <p:nvPr userDrawn="1"/>
        </p:nvSpPr>
        <p:spPr>
          <a:xfrm>
            <a:off x="7387520" y="3289969"/>
            <a:ext cx="4804480" cy="29278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585" y="0"/>
                </a:moveTo>
                <a:cubicBezTo>
                  <a:pt x="19673" y="0"/>
                  <a:pt x="20698" y="434"/>
                  <a:pt x="21600" y="1199"/>
                </a:cubicBezTo>
                <a:lnTo>
                  <a:pt x="21600" y="6677"/>
                </a:lnTo>
                <a:cubicBezTo>
                  <a:pt x="20879" y="5261"/>
                  <a:pt x="19796" y="4352"/>
                  <a:pt x="18585" y="4352"/>
                </a:cubicBezTo>
                <a:cubicBezTo>
                  <a:pt x="16418" y="4352"/>
                  <a:pt x="14658" y="7240"/>
                  <a:pt x="14658" y="10796"/>
                </a:cubicBezTo>
                <a:cubicBezTo>
                  <a:pt x="14658" y="14344"/>
                  <a:pt x="16418" y="17240"/>
                  <a:pt x="18585" y="17240"/>
                </a:cubicBezTo>
                <a:cubicBezTo>
                  <a:pt x="19796" y="17240"/>
                  <a:pt x="20879" y="16339"/>
                  <a:pt x="21600" y="14915"/>
                </a:cubicBezTo>
                <a:lnTo>
                  <a:pt x="21600" y="20393"/>
                </a:lnTo>
                <a:cubicBezTo>
                  <a:pt x="20698" y="21158"/>
                  <a:pt x="19668" y="21592"/>
                  <a:pt x="18585" y="21592"/>
                </a:cubicBezTo>
                <a:cubicBezTo>
                  <a:pt x="15511" y="21592"/>
                  <a:pt x="12864" y="18109"/>
                  <a:pt x="12178" y="13250"/>
                </a:cubicBezTo>
                <a:cubicBezTo>
                  <a:pt x="11932" y="13282"/>
                  <a:pt x="11609" y="13322"/>
                  <a:pt x="11236" y="13370"/>
                </a:cubicBezTo>
                <a:lnTo>
                  <a:pt x="9677" y="13571"/>
                </a:lnTo>
                <a:cubicBezTo>
                  <a:pt x="8628" y="13708"/>
                  <a:pt x="6760" y="13949"/>
                  <a:pt x="6050" y="14030"/>
                </a:cubicBezTo>
                <a:cubicBezTo>
                  <a:pt x="5991" y="14038"/>
                  <a:pt x="5932" y="14038"/>
                  <a:pt x="5873" y="14038"/>
                </a:cubicBezTo>
                <a:cubicBezTo>
                  <a:pt x="5393" y="14038"/>
                  <a:pt x="4996" y="13805"/>
                  <a:pt x="4697" y="13346"/>
                </a:cubicBezTo>
                <a:cubicBezTo>
                  <a:pt x="4152" y="12509"/>
                  <a:pt x="4152" y="11263"/>
                  <a:pt x="4152" y="10852"/>
                </a:cubicBezTo>
                <a:cubicBezTo>
                  <a:pt x="4152" y="10442"/>
                  <a:pt x="4152" y="9195"/>
                  <a:pt x="4697" y="8350"/>
                </a:cubicBezTo>
                <a:cubicBezTo>
                  <a:pt x="4996" y="7892"/>
                  <a:pt x="5393" y="7659"/>
                  <a:pt x="5873" y="7659"/>
                </a:cubicBezTo>
                <a:cubicBezTo>
                  <a:pt x="5927" y="7659"/>
                  <a:pt x="5986" y="7659"/>
                  <a:pt x="6045" y="7667"/>
                </a:cubicBezTo>
                <a:cubicBezTo>
                  <a:pt x="7045" y="7779"/>
                  <a:pt x="10550" y="8238"/>
                  <a:pt x="12158" y="8447"/>
                </a:cubicBezTo>
                <a:cubicBezTo>
                  <a:pt x="12825" y="3532"/>
                  <a:pt x="15477" y="0"/>
                  <a:pt x="18585" y="0"/>
                </a:cubicBezTo>
                <a:close/>
                <a:moveTo>
                  <a:pt x="2937" y="20257"/>
                </a:moveTo>
                <a:cubicBezTo>
                  <a:pt x="3888" y="21149"/>
                  <a:pt x="5030" y="21600"/>
                  <a:pt x="6368" y="21600"/>
                </a:cubicBezTo>
                <a:cubicBezTo>
                  <a:pt x="7236" y="21600"/>
                  <a:pt x="8030" y="21447"/>
                  <a:pt x="8756" y="21133"/>
                </a:cubicBezTo>
                <a:cubicBezTo>
                  <a:pt x="9481" y="20820"/>
                  <a:pt x="10065" y="20458"/>
                  <a:pt x="10501" y="20031"/>
                </a:cubicBezTo>
                <a:lnTo>
                  <a:pt x="10501" y="15542"/>
                </a:lnTo>
                <a:lnTo>
                  <a:pt x="9672" y="15647"/>
                </a:lnTo>
                <a:cubicBezTo>
                  <a:pt x="9266" y="15703"/>
                  <a:pt x="8731" y="15768"/>
                  <a:pt x="8187" y="15840"/>
                </a:cubicBezTo>
                <a:lnTo>
                  <a:pt x="8187" y="17634"/>
                </a:lnTo>
                <a:cubicBezTo>
                  <a:pt x="7878" y="17731"/>
                  <a:pt x="7579" y="17811"/>
                  <a:pt x="7290" y="17867"/>
                </a:cubicBezTo>
                <a:cubicBezTo>
                  <a:pt x="6996" y="17924"/>
                  <a:pt x="6721" y="17956"/>
                  <a:pt x="6456" y="17956"/>
                </a:cubicBezTo>
                <a:cubicBezTo>
                  <a:pt x="5584" y="17956"/>
                  <a:pt x="4853" y="17650"/>
                  <a:pt x="4270" y="17031"/>
                </a:cubicBezTo>
                <a:cubicBezTo>
                  <a:pt x="3687" y="16411"/>
                  <a:pt x="3250" y="15558"/>
                  <a:pt x="2956" y="14472"/>
                </a:cubicBezTo>
                <a:cubicBezTo>
                  <a:pt x="2662" y="13386"/>
                  <a:pt x="2520" y="12139"/>
                  <a:pt x="2520" y="10724"/>
                </a:cubicBezTo>
                <a:cubicBezTo>
                  <a:pt x="2520" y="9380"/>
                  <a:pt x="2667" y="8173"/>
                  <a:pt x="2951" y="7112"/>
                </a:cubicBezTo>
                <a:cubicBezTo>
                  <a:pt x="3240" y="6050"/>
                  <a:pt x="3687" y="5213"/>
                  <a:pt x="4290" y="4594"/>
                </a:cubicBezTo>
                <a:cubicBezTo>
                  <a:pt x="4893" y="3974"/>
                  <a:pt x="5662" y="3668"/>
                  <a:pt x="6604" y="3668"/>
                </a:cubicBezTo>
                <a:cubicBezTo>
                  <a:pt x="7216" y="3668"/>
                  <a:pt x="7795" y="3781"/>
                  <a:pt x="8344" y="3998"/>
                </a:cubicBezTo>
                <a:cubicBezTo>
                  <a:pt x="8888" y="4223"/>
                  <a:pt x="9388" y="4505"/>
                  <a:pt x="9839" y="4851"/>
                </a:cubicBezTo>
                <a:lnTo>
                  <a:pt x="10094" y="1239"/>
                </a:lnTo>
                <a:cubicBezTo>
                  <a:pt x="9663" y="885"/>
                  <a:pt x="9138" y="595"/>
                  <a:pt x="8525" y="362"/>
                </a:cubicBezTo>
                <a:cubicBezTo>
                  <a:pt x="7912" y="137"/>
                  <a:pt x="7275" y="24"/>
                  <a:pt x="6608" y="24"/>
                </a:cubicBezTo>
                <a:cubicBezTo>
                  <a:pt x="5314" y="24"/>
                  <a:pt x="4172" y="467"/>
                  <a:pt x="3177" y="1360"/>
                </a:cubicBezTo>
                <a:cubicBezTo>
                  <a:pt x="2182" y="2253"/>
                  <a:pt x="1407" y="3499"/>
                  <a:pt x="843" y="5116"/>
                </a:cubicBezTo>
                <a:cubicBezTo>
                  <a:pt x="279" y="6733"/>
                  <a:pt x="0" y="8624"/>
                  <a:pt x="0" y="10788"/>
                </a:cubicBezTo>
                <a:cubicBezTo>
                  <a:pt x="0" y="12968"/>
                  <a:pt x="255" y="14875"/>
                  <a:pt x="760" y="16492"/>
                </a:cubicBezTo>
                <a:cubicBezTo>
                  <a:pt x="1260" y="18109"/>
                  <a:pt x="1985" y="19364"/>
                  <a:pt x="2937" y="20257"/>
                </a:cubicBezTo>
                <a:close/>
              </a:path>
            </a:pathLst>
          </a:custGeom>
          <a:solidFill>
            <a:srgbClr val="008C58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9B9E8C2-CD1B-F803-4119-F7DE75A32CC8}"/>
              </a:ext>
            </a:extLst>
          </p:cNvPr>
          <p:cNvSpPr txBox="1"/>
          <p:nvPr userDrawn="1"/>
        </p:nvSpPr>
        <p:spPr>
          <a:xfrm>
            <a:off x="667330" y="1772442"/>
            <a:ext cx="74194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200" b="0" i="0" dirty="0">
                <a:solidFill>
                  <a:srgbClr val="FFFFFF">
                    <a:alpha val="40000"/>
                  </a:srgbClr>
                </a:solidFill>
                <a:effectLst/>
                <a:latin typeface="+mj-lt"/>
              </a:rPr>
              <a:t>Free Templates &amp; Infographics for PowerPoint and Google Slides</a:t>
            </a:r>
            <a:endParaRPr lang="en-US" sz="2200" dirty="0">
              <a:solidFill>
                <a:schemeClr val="bg1">
                  <a:alpha val="40000"/>
                </a:schemeClr>
              </a:solidFill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6F724-D3C0-8C2C-8F9E-DABDEC9945EC}"/>
              </a:ext>
            </a:extLst>
          </p:cNvPr>
          <p:cNvSpPr txBox="1"/>
          <p:nvPr userDrawn="1"/>
        </p:nvSpPr>
        <p:spPr>
          <a:xfrm>
            <a:off x="667330" y="5930556"/>
            <a:ext cx="39871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Visit our </a:t>
            </a:r>
            <a:r>
              <a:rPr lang="en-CA" sz="1600" b="1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FAQ</a:t>
            </a:r>
            <a:r>
              <a:rPr lang="en-CA" sz="1600" b="0" i="0" dirty="0">
                <a:solidFill>
                  <a:srgbClr val="FFFFFF">
                    <a:alpha val="41000"/>
                  </a:srgbClr>
                </a:solidFill>
                <a:effectLst/>
                <a:latin typeface="+mj-lt"/>
              </a:rPr>
              <a:t> : www.presentationgo.com/faq/</a:t>
            </a:r>
            <a:endParaRPr lang="en-US" sz="1600" dirty="0">
              <a:solidFill>
                <a:schemeClr val="bg1">
                  <a:alpha val="41000"/>
                </a:schemeClr>
              </a:solidFill>
              <a:latin typeface="+mj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E4583D-5F52-5CCA-15D5-7930FA3C51C6}"/>
              </a:ext>
            </a:extLst>
          </p:cNvPr>
          <p:cNvSpPr txBox="1"/>
          <p:nvPr userDrawn="1"/>
        </p:nvSpPr>
        <p:spPr>
          <a:xfrm>
            <a:off x="667329" y="5444784"/>
            <a:ext cx="4722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b="1" i="0" dirty="0">
                <a:solidFill>
                  <a:srgbClr val="FFFFFF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Questions or Need Help ?</a:t>
            </a:r>
            <a:endParaRPr lang="en-US" sz="28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D8B69F-8B28-B3CE-9A02-F10F35E92CA5}"/>
              </a:ext>
            </a:extLst>
          </p:cNvPr>
          <p:cNvSpPr txBox="1"/>
          <p:nvPr userDrawn="1"/>
        </p:nvSpPr>
        <p:spPr>
          <a:xfrm>
            <a:off x="5976600" y="1307664"/>
            <a:ext cx="6444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0" i="0" dirty="0">
                <a:solidFill>
                  <a:srgbClr val="FFFFFF">
                    <a:alpha val="40157"/>
                  </a:srgbClr>
                </a:solidFill>
                <a:effectLst/>
                <a:latin typeface="+mj-lt"/>
              </a:rPr>
              <a:t>.com</a:t>
            </a:r>
            <a:endParaRPr lang="en-US" dirty="0">
              <a:solidFill>
                <a:schemeClr val="bg1">
                  <a:alpha val="40157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53912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672B7600-67E3-4D97-B453-880E2742B982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6227D8-43D1-6F59-2F4A-0D164ABB46E9}"/>
              </a:ext>
            </a:extLst>
          </p:cNvPr>
          <p:cNvGrpSpPr/>
          <p:nvPr userDrawn="1"/>
        </p:nvGrpSpPr>
        <p:grpSpPr>
          <a:xfrm>
            <a:off x="12313760" y="-58780"/>
            <a:ext cx="1738741" cy="604829"/>
            <a:chOff x="-1808527" y="-16654"/>
            <a:chExt cx="1738741" cy="604829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9EBB6DAD-2D19-22D8-D325-48E4C06483B5}"/>
                </a:ext>
              </a:extLst>
            </p:cNvPr>
            <p:cNvGrpSpPr/>
            <p:nvPr userDrawn="1"/>
          </p:nvGrpSpPr>
          <p:grpSpPr>
            <a:xfrm>
              <a:off x="-1808527" y="-16654"/>
              <a:ext cx="1738741" cy="604829"/>
              <a:chOff x="-2250002" y="21447"/>
              <a:chExt cx="1738741" cy="604829"/>
            </a:xfrm>
          </p:grpSpPr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36D113A-7098-A8F6-B512-65A2C270E5E6}"/>
                  </a:ext>
                </a:extLst>
              </p:cNvPr>
              <p:cNvSpPr txBox="1"/>
              <p:nvPr userDrawn="1"/>
            </p:nvSpPr>
            <p:spPr>
              <a:xfrm>
                <a:off x="-2250002" y="21447"/>
                <a:ext cx="34336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By: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719C4B-3A81-8B41-8764-1C3140D61E35}"/>
                  </a:ext>
                </a:extLst>
              </p:cNvPr>
              <p:cNvSpPr txBox="1"/>
              <p:nvPr userDrawn="1"/>
            </p:nvSpPr>
            <p:spPr>
              <a:xfrm>
                <a:off x="-950805" y="380055"/>
                <a:ext cx="439544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000" dirty="0">
                    <a:latin typeface="+mj-lt"/>
                    <a:ea typeface="Open Sans" panose="020B0606030504020204" pitchFamily="34" charset="0"/>
                    <a:cs typeface="Open Sans" panose="020B0606030504020204" pitchFamily="34" charset="0"/>
                  </a:rPr>
                  <a:t>.com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EDA781C-C3C8-7FD2-064A-A45FF95D5ADA}"/>
                </a:ext>
              </a:extLst>
            </p:cNvPr>
            <p:cNvGrpSpPr/>
            <p:nvPr userDrawn="1"/>
          </p:nvGrpSpPr>
          <p:grpSpPr>
            <a:xfrm>
              <a:off x="-1719071" y="218885"/>
              <a:ext cx="1547194" cy="159662"/>
              <a:chOff x="757647" y="1021854"/>
              <a:chExt cx="5325710" cy="549583"/>
            </a:xfrm>
          </p:grpSpPr>
          <p:sp>
            <p:nvSpPr>
              <p:cNvPr id="15" name="Shape">
                <a:extLst>
                  <a:ext uri="{FF2B5EF4-FFF2-40B4-BE49-F238E27FC236}">
                    <a16:creationId xmlns:a16="http://schemas.microsoft.com/office/drawing/2014/main" id="{BBF8DDDE-4715-C721-EDD6-8276B9CABDCB}"/>
                  </a:ext>
                </a:extLst>
              </p:cNvPr>
              <p:cNvSpPr/>
              <p:nvPr userDrawn="1"/>
            </p:nvSpPr>
            <p:spPr>
              <a:xfrm>
                <a:off x="757647" y="1022945"/>
                <a:ext cx="4193833" cy="54849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2662"/>
                    </a:moveTo>
                    <a:lnTo>
                      <a:pt x="882" y="2662"/>
                    </a:lnTo>
                    <a:cubicBezTo>
                      <a:pt x="1028" y="2662"/>
                      <a:pt x="1163" y="2791"/>
                      <a:pt x="1280" y="3049"/>
                    </a:cubicBezTo>
                    <a:cubicBezTo>
                      <a:pt x="1398" y="3307"/>
                      <a:pt x="1500" y="3693"/>
                      <a:pt x="1584" y="4165"/>
                    </a:cubicBezTo>
                    <a:cubicBezTo>
                      <a:pt x="1668" y="4638"/>
                      <a:pt x="1730" y="5239"/>
                      <a:pt x="1775" y="5969"/>
                    </a:cubicBezTo>
                    <a:cubicBezTo>
                      <a:pt x="1820" y="6656"/>
                      <a:pt x="1842" y="7472"/>
                      <a:pt x="1842" y="8374"/>
                    </a:cubicBezTo>
                    <a:cubicBezTo>
                      <a:pt x="1842" y="9447"/>
                      <a:pt x="1814" y="10392"/>
                      <a:pt x="1763" y="11165"/>
                    </a:cubicBezTo>
                    <a:cubicBezTo>
                      <a:pt x="1707" y="11938"/>
                      <a:pt x="1634" y="12625"/>
                      <a:pt x="1544" y="13140"/>
                    </a:cubicBezTo>
                    <a:cubicBezTo>
                      <a:pt x="1455" y="13656"/>
                      <a:pt x="1348" y="14042"/>
                      <a:pt x="1224" y="14300"/>
                    </a:cubicBezTo>
                    <a:cubicBezTo>
                      <a:pt x="1101" y="14557"/>
                      <a:pt x="972" y="14686"/>
                      <a:pt x="837" y="14686"/>
                    </a:cubicBezTo>
                    <a:lnTo>
                      <a:pt x="590" y="14686"/>
                    </a:lnTo>
                    <a:lnTo>
                      <a:pt x="590" y="21299"/>
                    </a:lnTo>
                    <a:lnTo>
                      <a:pt x="0" y="21299"/>
                    </a:lnTo>
                    <a:lnTo>
                      <a:pt x="0" y="2662"/>
                    </a:lnTo>
                    <a:close/>
                    <a:moveTo>
                      <a:pt x="584" y="11251"/>
                    </a:moveTo>
                    <a:lnTo>
                      <a:pt x="798" y="11251"/>
                    </a:lnTo>
                    <a:cubicBezTo>
                      <a:pt x="854" y="11251"/>
                      <a:pt x="910" y="11208"/>
                      <a:pt x="966" y="11122"/>
                    </a:cubicBezTo>
                    <a:cubicBezTo>
                      <a:pt x="1022" y="11036"/>
                      <a:pt x="1067" y="10864"/>
                      <a:pt x="1106" y="10650"/>
                    </a:cubicBezTo>
                    <a:cubicBezTo>
                      <a:pt x="1146" y="10435"/>
                      <a:pt x="1179" y="10177"/>
                      <a:pt x="1202" y="9834"/>
                    </a:cubicBezTo>
                    <a:cubicBezTo>
                      <a:pt x="1224" y="9490"/>
                      <a:pt x="1241" y="9104"/>
                      <a:pt x="1241" y="8588"/>
                    </a:cubicBezTo>
                    <a:cubicBezTo>
                      <a:pt x="1241" y="7730"/>
                      <a:pt x="1202" y="7085"/>
                      <a:pt x="1129" y="6656"/>
                    </a:cubicBezTo>
                    <a:cubicBezTo>
                      <a:pt x="1050" y="6227"/>
                      <a:pt x="955" y="6012"/>
                      <a:pt x="826" y="6012"/>
                    </a:cubicBezTo>
                    <a:lnTo>
                      <a:pt x="590" y="6012"/>
                    </a:lnTo>
                    <a:lnTo>
                      <a:pt x="590" y="11251"/>
                    </a:lnTo>
                    <a:close/>
                    <a:moveTo>
                      <a:pt x="2179" y="21256"/>
                    </a:moveTo>
                    <a:lnTo>
                      <a:pt x="2179" y="7085"/>
                    </a:lnTo>
                    <a:lnTo>
                      <a:pt x="2628" y="7085"/>
                    </a:lnTo>
                    <a:lnTo>
                      <a:pt x="2685" y="9576"/>
                    </a:lnTo>
                    <a:cubicBezTo>
                      <a:pt x="2707" y="9233"/>
                      <a:pt x="2735" y="8889"/>
                      <a:pt x="2769" y="8546"/>
                    </a:cubicBezTo>
                    <a:cubicBezTo>
                      <a:pt x="2802" y="8202"/>
                      <a:pt x="2842" y="7901"/>
                      <a:pt x="2887" y="7644"/>
                    </a:cubicBezTo>
                    <a:cubicBezTo>
                      <a:pt x="2932" y="7386"/>
                      <a:pt x="2988" y="7171"/>
                      <a:pt x="3044" y="7043"/>
                    </a:cubicBezTo>
                    <a:cubicBezTo>
                      <a:pt x="3106" y="6871"/>
                      <a:pt x="3173" y="6828"/>
                      <a:pt x="3246" y="6828"/>
                    </a:cubicBezTo>
                    <a:cubicBezTo>
                      <a:pt x="3302" y="6828"/>
                      <a:pt x="3353" y="6871"/>
                      <a:pt x="3403" y="7000"/>
                    </a:cubicBezTo>
                    <a:cubicBezTo>
                      <a:pt x="3448" y="7128"/>
                      <a:pt x="3488" y="7214"/>
                      <a:pt x="3516" y="7386"/>
                    </a:cubicBezTo>
                    <a:lnTo>
                      <a:pt x="3426" y="10779"/>
                    </a:lnTo>
                    <a:cubicBezTo>
                      <a:pt x="3398" y="10650"/>
                      <a:pt x="3364" y="10564"/>
                      <a:pt x="3319" y="10435"/>
                    </a:cubicBezTo>
                    <a:cubicBezTo>
                      <a:pt x="3274" y="10349"/>
                      <a:pt x="3224" y="10306"/>
                      <a:pt x="3156" y="10306"/>
                    </a:cubicBezTo>
                    <a:cubicBezTo>
                      <a:pt x="3038" y="10306"/>
                      <a:pt x="2937" y="10607"/>
                      <a:pt x="2859" y="11208"/>
                    </a:cubicBezTo>
                    <a:cubicBezTo>
                      <a:pt x="2780" y="11809"/>
                      <a:pt x="2741" y="12840"/>
                      <a:pt x="2741" y="14257"/>
                    </a:cubicBezTo>
                    <a:lnTo>
                      <a:pt x="2741" y="21342"/>
                    </a:lnTo>
                    <a:lnTo>
                      <a:pt x="2179" y="21342"/>
                    </a:lnTo>
                    <a:close/>
                    <a:moveTo>
                      <a:pt x="5279" y="15416"/>
                    </a:moveTo>
                    <a:lnTo>
                      <a:pt x="4083" y="15416"/>
                    </a:lnTo>
                    <a:lnTo>
                      <a:pt x="4083" y="15545"/>
                    </a:lnTo>
                    <a:cubicBezTo>
                      <a:pt x="4083" y="16533"/>
                      <a:pt x="4134" y="17263"/>
                      <a:pt x="4235" y="17692"/>
                    </a:cubicBezTo>
                    <a:cubicBezTo>
                      <a:pt x="4336" y="18165"/>
                      <a:pt x="4459" y="18379"/>
                      <a:pt x="4611" y="18379"/>
                    </a:cubicBezTo>
                    <a:cubicBezTo>
                      <a:pt x="4718" y="18379"/>
                      <a:pt x="4807" y="18293"/>
                      <a:pt x="4886" y="18165"/>
                    </a:cubicBezTo>
                    <a:cubicBezTo>
                      <a:pt x="4965" y="17993"/>
                      <a:pt x="5032" y="17821"/>
                      <a:pt x="5088" y="17606"/>
                    </a:cubicBezTo>
                    <a:lnTo>
                      <a:pt x="5195" y="20612"/>
                    </a:lnTo>
                    <a:cubicBezTo>
                      <a:pt x="5128" y="20870"/>
                      <a:pt x="5038" y="21085"/>
                      <a:pt x="4931" y="21299"/>
                    </a:cubicBezTo>
                    <a:cubicBezTo>
                      <a:pt x="4824" y="21514"/>
                      <a:pt x="4695" y="21600"/>
                      <a:pt x="4538" y="21600"/>
                    </a:cubicBezTo>
                    <a:cubicBezTo>
                      <a:pt x="4398" y="21600"/>
                      <a:pt x="4268" y="21471"/>
                      <a:pt x="4145" y="21171"/>
                    </a:cubicBezTo>
                    <a:cubicBezTo>
                      <a:pt x="4021" y="20870"/>
                      <a:pt x="3909" y="20441"/>
                      <a:pt x="3819" y="19839"/>
                    </a:cubicBezTo>
                    <a:cubicBezTo>
                      <a:pt x="3724" y="19238"/>
                      <a:pt x="3651" y="18508"/>
                      <a:pt x="3594" y="17606"/>
                    </a:cubicBezTo>
                    <a:cubicBezTo>
                      <a:pt x="3538" y="16705"/>
                      <a:pt x="3510" y="15631"/>
                      <a:pt x="3510" y="14343"/>
                    </a:cubicBezTo>
                    <a:cubicBezTo>
                      <a:pt x="3510" y="13226"/>
                      <a:pt x="3533" y="12196"/>
                      <a:pt x="3578" y="11251"/>
                    </a:cubicBezTo>
                    <a:cubicBezTo>
                      <a:pt x="3622" y="10306"/>
                      <a:pt x="3684" y="9533"/>
                      <a:pt x="3768" y="8846"/>
                    </a:cubicBezTo>
                    <a:cubicBezTo>
                      <a:pt x="3853" y="8159"/>
                      <a:pt x="3948" y="7644"/>
                      <a:pt x="4066" y="7300"/>
                    </a:cubicBezTo>
                    <a:cubicBezTo>
                      <a:pt x="4178" y="6957"/>
                      <a:pt x="4308" y="6742"/>
                      <a:pt x="4448" y="6742"/>
                    </a:cubicBezTo>
                    <a:cubicBezTo>
                      <a:pt x="4701" y="6742"/>
                      <a:pt x="4903" y="7343"/>
                      <a:pt x="5060" y="8503"/>
                    </a:cubicBezTo>
                    <a:cubicBezTo>
                      <a:pt x="5212" y="9662"/>
                      <a:pt x="5290" y="11380"/>
                      <a:pt x="5290" y="13527"/>
                    </a:cubicBezTo>
                    <a:lnTo>
                      <a:pt x="5290" y="15416"/>
                    </a:lnTo>
                    <a:close/>
                    <a:moveTo>
                      <a:pt x="4695" y="12453"/>
                    </a:moveTo>
                    <a:cubicBezTo>
                      <a:pt x="4695" y="12110"/>
                      <a:pt x="4690" y="11809"/>
                      <a:pt x="4678" y="11466"/>
                    </a:cubicBezTo>
                    <a:cubicBezTo>
                      <a:pt x="4667" y="11165"/>
                      <a:pt x="4650" y="10864"/>
                      <a:pt x="4628" y="10607"/>
                    </a:cubicBezTo>
                    <a:cubicBezTo>
                      <a:pt x="4605" y="10349"/>
                      <a:pt x="4577" y="10177"/>
                      <a:pt x="4544" y="10006"/>
                    </a:cubicBezTo>
                    <a:cubicBezTo>
                      <a:pt x="4510" y="9877"/>
                      <a:pt x="4465" y="9791"/>
                      <a:pt x="4420" y="9791"/>
                    </a:cubicBezTo>
                    <a:cubicBezTo>
                      <a:pt x="4330" y="9791"/>
                      <a:pt x="4257" y="10049"/>
                      <a:pt x="4195" y="10521"/>
                    </a:cubicBezTo>
                    <a:cubicBezTo>
                      <a:pt x="4134" y="10993"/>
                      <a:pt x="4100" y="11637"/>
                      <a:pt x="4089" y="12496"/>
                    </a:cubicBezTo>
                    <a:lnTo>
                      <a:pt x="4695" y="12453"/>
                    </a:lnTo>
                    <a:close/>
                    <a:moveTo>
                      <a:pt x="6773" y="10693"/>
                    </a:moveTo>
                    <a:cubicBezTo>
                      <a:pt x="6706" y="10435"/>
                      <a:pt x="6633" y="10220"/>
                      <a:pt x="6554" y="10091"/>
                    </a:cubicBezTo>
                    <a:cubicBezTo>
                      <a:pt x="6476" y="9963"/>
                      <a:pt x="6402" y="9877"/>
                      <a:pt x="6329" y="9877"/>
                    </a:cubicBezTo>
                    <a:cubicBezTo>
                      <a:pt x="6262" y="9877"/>
                      <a:pt x="6206" y="9963"/>
                      <a:pt x="6167" y="10134"/>
                    </a:cubicBezTo>
                    <a:cubicBezTo>
                      <a:pt x="6127" y="10306"/>
                      <a:pt x="6105" y="10564"/>
                      <a:pt x="6105" y="10864"/>
                    </a:cubicBezTo>
                    <a:cubicBezTo>
                      <a:pt x="6105" y="11208"/>
                      <a:pt x="6127" y="11466"/>
                      <a:pt x="6167" y="11723"/>
                    </a:cubicBezTo>
                    <a:cubicBezTo>
                      <a:pt x="6206" y="11938"/>
                      <a:pt x="6285" y="12196"/>
                      <a:pt x="6402" y="12453"/>
                    </a:cubicBezTo>
                    <a:lnTo>
                      <a:pt x="6520" y="12711"/>
                    </a:lnTo>
                    <a:cubicBezTo>
                      <a:pt x="6672" y="13054"/>
                      <a:pt x="6790" y="13570"/>
                      <a:pt x="6869" y="14257"/>
                    </a:cubicBezTo>
                    <a:cubicBezTo>
                      <a:pt x="6947" y="14944"/>
                      <a:pt x="6987" y="15803"/>
                      <a:pt x="6987" y="16876"/>
                    </a:cubicBezTo>
                    <a:cubicBezTo>
                      <a:pt x="6987" y="17563"/>
                      <a:pt x="6970" y="18208"/>
                      <a:pt x="6930" y="18809"/>
                    </a:cubicBezTo>
                    <a:cubicBezTo>
                      <a:pt x="6891" y="19410"/>
                      <a:pt x="6835" y="19882"/>
                      <a:pt x="6768" y="20312"/>
                    </a:cubicBezTo>
                    <a:cubicBezTo>
                      <a:pt x="6695" y="20741"/>
                      <a:pt x="6610" y="21042"/>
                      <a:pt x="6515" y="21256"/>
                    </a:cubicBezTo>
                    <a:cubicBezTo>
                      <a:pt x="6414" y="21471"/>
                      <a:pt x="6307" y="21600"/>
                      <a:pt x="6183" y="21600"/>
                    </a:cubicBezTo>
                    <a:cubicBezTo>
                      <a:pt x="6054" y="21600"/>
                      <a:pt x="5936" y="21514"/>
                      <a:pt x="5835" y="21342"/>
                    </a:cubicBezTo>
                    <a:cubicBezTo>
                      <a:pt x="5734" y="21171"/>
                      <a:pt x="5639" y="20913"/>
                      <a:pt x="5554" y="20569"/>
                    </a:cubicBezTo>
                    <a:lnTo>
                      <a:pt x="5678" y="17435"/>
                    </a:lnTo>
                    <a:cubicBezTo>
                      <a:pt x="5751" y="17735"/>
                      <a:pt x="5830" y="17950"/>
                      <a:pt x="5914" y="18165"/>
                    </a:cubicBezTo>
                    <a:cubicBezTo>
                      <a:pt x="5993" y="18336"/>
                      <a:pt x="6077" y="18465"/>
                      <a:pt x="6161" y="18465"/>
                    </a:cubicBezTo>
                    <a:cubicBezTo>
                      <a:pt x="6256" y="18465"/>
                      <a:pt x="6329" y="18336"/>
                      <a:pt x="6369" y="18122"/>
                    </a:cubicBezTo>
                    <a:cubicBezTo>
                      <a:pt x="6408" y="17907"/>
                      <a:pt x="6431" y="17649"/>
                      <a:pt x="6431" y="17349"/>
                    </a:cubicBezTo>
                    <a:cubicBezTo>
                      <a:pt x="6431" y="17177"/>
                      <a:pt x="6425" y="17005"/>
                      <a:pt x="6419" y="16876"/>
                    </a:cubicBezTo>
                    <a:cubicBezTo>
                      <a:pt x="6408" y="16748"/>
                      <a:pt x="6397" y="16619"/>
                      <a:pt x="6369" y="16490"/>
                    </a:cubicBezTo>
                    <a:cubicBezTo>
                      <a:pt x="6346" y="16361"/>
                      <a:pt x="6313" y="16275"/>
                      <a:pt x="6268" y="16146"/>
                    </a:cubicBezTo>
                    <a:cubicBezTo>
                      <a:pt x="6223" y="16017"/>
                      <a:pt x="6172" y="15889"/>
                      <a:pt x="6105" y="15760"/>
                    </a:cubicBezTo>
                    <a:lnTo>
                      <a:pt x="5987" y="15502"/>
                    </a:lnTo>
                    <a:cubicBezTo>
                      <a:pt x="5835" y="15116"/>
                      <a:pt x="5723" y="14600"/>
                      <a:pt x="5656" y="13956"/>
                    </a:cubicBezTo>
                    <a:cubicBezTo>
                      <a:pt x="5588" y="13312"/>
                      <a:pt x="5549" y="12410"/>
                      <a:pt x="5549" y="11294"/>
                    </a:cubicBezTo>
                    <a:cubicBezTo>
                      <a:pt x="5549" y="10650"/>
                      <a:pt x="5566" y="10049"/>
                      <a:pt x="5599" y="9490"/>
                    </a:cubicBezTo>
                    <a:cubicBezTo>
                      <a:pt x="5633" y="8932"/>
                      <a:pt x="5684" y="8460"/>
                      <a:pt x="5745" y="8073"/>
                    </a:cubicBezTo>
                    <a:cubicBezTo>
                      <a:pt x="5807" y="7687"/>
                      <a:pt x="5886" y="7343"/>
                      <a:pt x="5976" y="7128"/>
                    </a:cubicBezTo>
                    <a:cubicBezTo>
                      <a:pt x="6066" y="6914"/>
                      <a:pt x="6172" y="6785"/>
                      <a:pt x="6290" y="6785"/>
                    </a:cubicBezTo>
                    <a:cubicBezTo>
                      <a:pt x="6408" y="6785"/>
                      <a:pt x="6520" y="6871"/>
                      <a:pt x="6622" y="7043"/>
                    </a:cubicBezTo>
                    <a:cubicBezTo>
                      <a:pt x="6723" y="7214"/>
                      <a:pt x="6812" y="7429"/>
                      <a:pt x="6897" y="7730"/>
                    </a:cubicBezTo>
                    <a:lnTo>
                      <a:pt x="6773" y="10693"/>
                    </a:lnTo>
                    <a:close/>
                    <a:moveTo>
                      <a:pt x="8992" y="15416"/>
                    </a:moveTo>
                    <a:lnTo>
                      <a:pt x="7795" y="15416"/>
                    </a:lnTo>
                    <a:lnTo>
                      <a:pt x="7795" y="15545"/>
                    </a:lnTo>
                    <a:cubicBezTo>
                      <a:pt x="7795" y="16533"/>
                      <a:pt x="7846" y="17263"/>
                      <a:pt x="7947" y="17692"/>
                    </a:cubicBezTo>
                    <a:cubicBezTo>
                      <a:pt x="8048" y="18165"/>
                      <a:pt x="8172" y="18379"/>
                      <a:pt x="8323" y="18379"/>
                    </a:cubicBezTo>
                    <a:cubicBezTo>
                      <a:pt x="8430" y="18379"/>
                      <a:pt x="8520" y="18293"/>
                      <a:pt x="8598" y="18165"/>
                    </a:cubicBezTo>
                    <a:cubicBezTo>
                      <a:pt x="8677" y="17993"/>
                      <a:pt x="8744" y="17821"/>
                      <a:pt x="8801" y="17606"/>
                    </a:cubicBezTo>
                    <a:lnTo>
                      <a:pt x="8907" y="20612"/>
                    </a:lnTo>
                    <a:cubicBezTo>
                      <a:pt x="8840" y="20870"/>
                      <a:pt x="8750" y="21085"/>
                      <a:pt x="8643" y="21299"/>
                    </a:cubicBezTo>
                    <a:cubicBezTo>
                      <a:pt x="8537" y="21514"/>
                      <a:pt x="8407" y="21600"/>
                      <a:pt x="8250" y="21600"/>
                    </a:cubicBezTo>
                    <a:cubicBezTo>
                      <a:pt x="8110" y="21600"/>
                      <a:pt x="7981" y="21471"/>
                      <a:pt x="7857" y="21171"/>
                    </a:cubicBezTo>
                    <a:cubicBezTo>
                      <a:pt x="7734" y="20870"/>
                      <a:pt x="7621" y="20441"/>
                      <a:pt x="7531" y="19839"/>
                    </a:cubicBezTo>
                    <a:cubicBezTo>
                      <a:pt x="7436" y="19238"/>
                      <a:pt x="7363" y="18508"/>
                      <a:pt x="7307" y="17606"/>
                    </a:cubicBezTo>
                    <a:cubicBezTo>
                      <a:pt x="7251" y="16705"/>
                      <a:pt x="7222" y="15631"/>
                      <a:pt x="7222" y="14343"/>
                    </a:cubicBezTo>
                    <a:cubicBezTo>
                      <a:pt x="7222" y="13226"/>
                      <a:pt x="7245" y="12196"/>
                      <a:pt x="7290" y="11251"/>
                    </a:cubicBezTo>
                    <a:cubicBezTo>
                      <a:pt x="7335" y="10306"/>
                      <a:pt x="7397" y="9533"/>
                      <a:pt x="7481" y="8846"/>
                    </a:cubicBezTo>
                    <a:cubicBezTo>
                      <a:pt x="7565" y="8159"/>
                      <a:pt x="7661" y="7644"/>
                      <a:pt x="7778" y="7300"/>
                    </a:cubicBezTo>
                    <a:cubicBezTo>
                      <a:pt x="7891" y="6957"/>
                      <a:pt x="8020" y="6742"/>
                      <a:pt x="8160" y="6742"/>
                    </a:cubicBezTo>
                    <a:cubicBezTo>
                      <a:pt x="8413" y="6742"/>
                      <a:pt x="8615" y="7343"/>
                      <a:pt x="8773" y="8503"/>
                    </a:cubicBezTo>
                    <a:cubicBezTo>
                      <a:pt x="8924" y="9662"/>
                      <a:pt x="9003" y="11380"/>
                      <a:pt x="9003" y="13527"/>
                    </a:cubicBezTo>
                    <a:lnTo>
                      <a:pt x="9003" y="15416"/>
                    </a:lnTo>
                    <a:close/>
                    <a:moveTo>
                      <a:pt x="8413" y="12453"/>
                    </a:moveTo>
                    <a:cubicBezTo>
                      <a:pt x="8413" y="12110"/>
                      <a:pt x="8407" y="11809"/>
                      <a:pt x="8396" y="11466"/>
                    </a:cubicBezTo>
                    <a:cubicBezTo>
                      <a:pt x="8385" y="11165"/>
                      <a:pt x="8368" y="10864"/>
                      <a:pt x="8346" y="10607"/>
                    </a:cubicBezTo>
                    <a:cubicBezTo>
                      <a:pt x="8323" y="10349"/>
                      <a:pt x="8295" y="10177"/>
                      <a:pt x="8261" y="10006"/>
                    </a:cubicBezTo>
                    <a:cubicBezTo>
                      <a:pt x="8228" y="9834"/>
                      <a:pt x="8183" y="9791"/>
                      <a:pt x="8138" y="9791"/>
                    </a:cubicBezTo>
                    <a:cubicBezTo>
                      <a:pt x="8048" y="9791"/>
                      <a:pt x="7975" y="10049"/>
                      <a:pt x="7913" y="10521"/>
                    </a:cubicBezTo>
                    <a:cubicBezTo>
                      <a:pt x="7851" y="10993"/>
                      <a:pt x="7818" y="11637"/>
                      <a:pt x="7807" y="12496"/>
                    </a:cubicBezTo>
                    <a:lnTo>
                      <a:pt x="8413" y="12453"/>
                    </a:lnTo>
                    <a:close/>
                    <a:moveTo>
                      <a:pt x="9913" y="21256"/>
                    </a:moveTo>
                    <a:lnTo>
                      <a:pt x="9340" y="21256"/>
                    </a:lnTo>
                    <a:lnTo>
                      <a:pt x="9340" y="7085"/>
                    </a:lnTo>
                    <a:lnTo>
                      <a:pt x="9783" y="7085"/>
                    </a:lnTo>
                    <a:lnTo>
                      <a:pt x="9851" y="8846"/>
                    </a:lnTo>
                    <a:cubicBezTo>
                      <a:pt x="9935" y="8202"/>
                      <a:pt x="10025" y="7687"/>
                      <a:pt x="10126" y="7300"/>
                    </a:cubicBezTo>
                    <a:cubicBezTo>
                      <a:pt x="10227" y="6914"/>
                      <a:pt x="10339" y="6742"/>
                      <a:pt x="10463" y="6742"/>
                    </a:cubicBezTo>
                    <a:cubicBezTo>
                      <a:pt x="10671" y="6742"/>
                      <a:pt x="10828" y="7171"/>
                      <a:pt x="10940" y="8030"/>
                    </a:cubicBezTo>
                    <a:cubicBezTo>
                      <a:pt x="11053" y="8889"/>
                      <a:pt x="11109" y="10177"/>
                      <a:pt x="11109" y="11852"/>
                    </a:cubicBezTo>
                    <a:lnTo>
                      <a:pt x="11109" y="21214"/>
                    </a:lnTo>
                    <a:lnTo>
                      <a:pt x="10536" y="21214"/>
                    </a:lnTo>
                    <a:lnTo>
                      <a:pt x="10536" y="12281"/>
                    </a:lnTo>
                    <a:cubicBezTo>
                      <a:pt x="10536" y="11594"/>
                      <a:pt x="10514" y="11036"/>
                      <a:pt x="10474" y="10650"/>
                    </a:cubicBezTo>
                    <a:cubicBezTo>
                      <a:pt x="10429" y="10263"/>
                      <a:pt x="10368" y="10048"/>
                      <a:pt x="10289" y="10048"/>
                    </a:cubicBezTo>
                    <a:cubicBezTo>
                      <a:pt x="10227" y="10048"/>
                      <a:pt x="10160" y="10177"/>
                      <a:pt x="10092" y="10478"/>
                    </a:cubicBezTo>
                    <a:cubicBezTo>
                      <a:pt x="10025" y="10736"/>
                      <a:pt x="9963" y="11122"/>
                      <a:pt x="9913" y="11551"/>
                    </a:cubicBezTo>
                    <a:lnTo>
                      <a:pt x="9913" y="21256"/>
                    </a:lnTo>
                    <a:close/>
                    <a:moveTo>
                      <a:pt x="12687" y="10220"/>
                    </a:moveTo>
                    <a:lnTo>
                      <a:pt x="12215" y="10220"/>
                    </a:lnTo>
                    <a:lnTo>
                      <a:pt x="12215" y="16189"/>
                    </a:lnTo>
                    <a:cubicBezTo>
                      <a:pt x="12215" y="16833"/>
                      <a:pt x="12232" y="17306"/>
                      <a:pt x="12271" y="17563"/>
                    </a:cubicBezTo>
                    <a:cubicBezTo>
                      <a:pt x="12311" y="17821"/>
                      <a:pt x="12361" y="17950"/>
                      <a:pt x="12429" y="17950"/>
                    </a:cubicBezTo>
                    <a:cubicBezTo>
                      <a:pt x="12479" y="17950"/>
                      <a:pt x="12530" y="17907"/>
                      <a:pt x="12580" y="17821"/>
                    </a:cubicBezTo>
                    <a:cubicBezTo>
                      <a:pt x="12631" y="17735"/>
                      <a:pt x="12670" y="17649"/>
                      <a:pt x="12698" y="17478"/>
                    </a:cubicBezTo>
                    <a:lnTo>
                      <a:pt x="12783" y="20441"/>
                    </a:lnTo>
                    <a:cubicBezTo>
                      <a:pt x="12738" y="20612"/>
                      <a:pt x="12670" y="20784"/>
                      <a:pt x="12586" y="20956"/>
                    </a:cubicBezTo>
                    <a:cubicBezTo>
                      <a:pt x="12496" y="21128"/>
                      <a:pt x="12401" y="21213"/>
                      <a:pt x="12305" y="21213"/>
                    </a:cubicBezTo>
                    <a:cubicBezTo>
                      <a:pt x="12064" y="21213"/>
                      <a:pt x="11895" y="20870"/>
                      <a:pt x="11800" y="20140"/>
                    </a:cubicBezTo>
                    <a:cubicBezTo>
                      <a:pt x="11699" y="19453"/>
                      <a:pt x="11654" y="18379"/>
                      <a:pt x="11654" y="16919"/>
                    </a:cubicBezTo>
                    <a:lnTo>
                      <a:pt x="11654" y="10220"/>
                    </a:lnTo>
                    <a:lnTo>
                      <a:pt x="11362" y="10220"/>
                    </a:lnTo>
                    <a:lnTo>
                      <a:pt x="11362" y="7085"/>
                    </a:lnTo>
                    <a:lnTo>
                      <a:pt x="11654" y="7085"/>
                    </a:lnTo>
                    <a:lnTo>
                      <a:pt x="11654" y="2791"/>
                    </a:lnTo>
                    <a:lnTo>
                      <a:pt x="12221" y="2791"/>
                    </a:lnTo>
                    <a:lnTo>
                      <a:pt x="12221" y="7085"/>
                    </a:lnTo>
                    <a:lnTo>
                      <a:pt x="12693" y="7085"/>
                    </a:lnTo>
                    <a:lnTo>
                      <a:pt x="12693" y="10220"/>
                    </a:lnTo>
                    <a:close/>
                    <a:moveTo>
                      <a:pt x="13069" y="8331"/>
                    </a:moveTo>
                    <a:cubicBezTo>
                      <a:pt x="13176" y="7858"/>
                      <a:pt x="13294" y="7472"/>
                      <a:pt x="13428" y="7214"/>
                    </a:cubicBezTo>
                    <a:cubicBezTo>
                      <a:pt x="13563" y="6914"/>
                      <a:pt x="13698" y="6785"/>
                      <a:pt x="13833" y="6785"/>
                    </a:cubicBezTo>
                    <a:cubicBezTo>
                      <a:pt x="14063" y="6785"/>
                      <a:pt x="14243" y="7214"/>
                      <a:pt x="14383" y="8073"/>
                    </a:cubicBezTo>
                    <a:cubicBezTo>
                      <a:pt x="14524" y="8932"/>
                      <a:pt x="14591" y="10263"/>
                      <a:pt x="14591" y="12110"/>
                    </a:cubicBezTo>
                    <a:lnTo>
                      <a:pt x="14591" y="21299"/>
                    </a:lnTo>
                    <a:lnTo>
                      <a:pt x="14153" y="21299"/>
                    </a:lnTo>
                    <a:lnTo>
                      <a:pt x="14102" y="19882"/>
                    </a:lnTo>
                    <a:lnTo>
                      <a:pt x="14085" y="19882"/>
                    </a:lnTo>
                    <a:cubicBezTo>
                      <a:pt x="14035" y="20398"/>
                      <a:pt x="13962" y="20827"/>
                      <a:pt x="13872" y="21128"/>
                    </a:cubicBezTo>
                    <a:cubicBezTo>
                      <a:pt x="13782" y="21471"/>
                      <a:pt x="13676" y="21600"/>
                      <a:pt x="13552" y="21600"/>
                    </a:cubicBezTo>
                    <a:cubicBezTo>
                      <a:pt x="13445" y="21600"/>
                      <a:pt x="13355" y="21471"/>
                      <a:pt x="13277" y="21256"/>
                    </a:cubicBezTo>
                    <a:cubicBezTo>
                      <a:pt x="13198" y="21042"/>
                      <a:pt x="13131" y="20698"/>
                      <a:pt x="13080" y="20312"/>
                    </a:cubicBezTo>
                    <a:cubicBezTo>
                      <a:pt x="13030" y="19925"/>
                      <a:pt x="12990" y="19453"/>
                      <a:pt x="12962" y="18895"/>
                    </a:cubicBezTo>
                    <a:cubicBezTo>
                      <a:pt x="12934" y="18336"/>
                      <a:pt x="12923" y="17778"/>
                      <a:pt x="12923" y="17177"/>
                    </a:cubicBezTo>
                    <a:cubicBezTo>
                      <a:pt x="12923" y="16361"/>
                      <a:pt x="12945" y="15631"/>
                      <a:pt x="12996" y="15073"/>
                    </a:cubicBezTo>
                    <a:cubicBezTo>
                      <a:pt x="13041" y="14472"/>
                      <a:pt x="13108" y="13999"/>
                      <a:pt x="13187" y="13613"/>
                    </a:cubicBezTo>
                    <a:cubicBezTo>
                      <a:pt x="13266" y="13226"/>
                      <a:pt x="13361" y="12969"/>
                      <a:pt x="13473" y="12797"/>
                    </a:cubicBezTo>
                    <a:cubicBezTo>
                      <a:pt x="13580" y="12625"/>
                      <a:pt x="13698" y="12539"/>
                      <a:pt x="13822" y="12539"/>
                    </a:cubicBezTo>
                    <a:lnTo>
                      <a:pt x="14012" y="12539"/>
                    </a:lnTo>
                    <a:lnTo>
                      <a:pt x="14012" y="11766"/>
                    </a:lnTo>
                    <a:cubicBezTo>
                      <a:pt x="14012" y="11251"/>
                      <a:pt x="13990" y="10821"/>
                      <a:pt x="13939" y="10564"/>
                    </a:cubicBezTo>
                    <a:cubicBezTo>
                      <a:pt x="13889" y="10263"/>
                      <a:pt x="13822" y="10134"/>
                      <a:pt x="13732" y="10134"/>
                    </a:cubicBezTo>
                    <a:cubicBezTo>
                      <a:pt x="13653" y="10134"/>
                      <a:pt x="13580" y="10220"/>
                      <a:pt x="13501" y="10392"/>
                    </a:cubicBezTo>
                    <a:cubicBezTo>
                      <a:pt x="13428" y="10564"/>
                      <a:pt x="13344" y="10864"/>
                      <a:pt x="13254" y="11251"/>
                    </a:cubicBezTo>
                    <a:lnTo>
                      <a:pt x="13069" y="8331"/>
                    </a:lnTo>
                    <a:close/>
                    <a:moveTo>
                      <a:pt x="14024" y="15116"/>
                    </a:moveTo>
                    <a:lnTo>
                      <a:pt x="13895" y="15159"/>
                    </a:lnTo>
                    <a:cubicBezTo>
                      <a:pt x="13822" y="15159"/>
                      <a:pt x="13760" y="15245"/>
                      <a:pt x="13715" y="15330"/>
                    </a:cubicBezTo>
                    <a:cubicBezTo>
                      <a:pt x="13664" y="15416"/>
                      <a:pt x="13625" y="15545"/>
                      <a:pt x="13597" y="15717"/>
                    </a:cubicBezTo>
                    <a:cubicBezTo>
                      <a:pt x="13569" y="15846"/>
                      <a:pt x="13546" y="16060"/>
                      <a:pt x="13535" y="16232"/>
                    </a:cubicBezTo>
                    <a:cubicBezTo>
                      <a:pt x="13524" y="16447"/>
                      <a:pt x="13518" y="16662"/>
                      <a:pt x="13518" y="16876"/>
                    </a:cubicBezTo>
                    <a:cubicBezTo>
                      <a:pt x="13518" y="17478"/>
                      <a:pt x="13541" y="17907"/>
                      <a:pt x="13591" y="18122"/>
                    </a:cubicBezTo>
                    <a:cubicBezTo>
                      <a:pt x="13636" y="18336"/>
                      <a:pt x="13692" y="18465"/>
                      <a:pt x="13754" y="18465"/>
                    </a:cubicBezTo>
                    <a:cubicBezTo>
                      <a:pt x="13816" y="18465"/>
                      <a:pt x="13872" y="18336"/>
                      <a:pt x="13923" y="18036"/>
                    </a:cubicBezTo>
                    <a:cubicBezTo>
                      <a:pt x="13973" y="17778"/>
                      <a:pt x="14007" y="17478"/>
                      <a:pt x="14029" y="17134"/>
                    </a:cubicBezTo>
                    <a:lnTo>
                      <a:pt x="14029" y="15116"/>
                    </a:lnTo>
                    <a:close/>
                    <a:moveTo>
                      <a:pt x="16192" y="10220"/>
                    </a:moveTo>
                    <a:lnTo>
                      <a:pt x="15720" y="10220"/>
                    </a:lnTo>
                    <a:lnTo>
                      <a:pt x="15720" y="16189"/>
                    </a:lnTo>
                    <a:cubicBezTo>
                      <a:pt x="15720" y="16833"/>
                      <a:pt x="15737" y="17306"/>
                      <a:pt x="15776" y="17563"/>
                    </a:cubicBezTo>
                    <a:cubicBezTo>
                      <a:pt x="15815" y="17821"/>
                      <a:pt x="15866" y="17950"/>
                      <a:pt x="15933" y="17950"/>
                    </a:cubicBezTo>
                    <a:cubicBezTo>
                      <a:pt x="15984" y="17950"/>
                      <a:pt x="16034" y="17907"/>
                      <a:pt x="16085" y="17821"/>
                    </a:cubicBezTo>
                    <a:cubicBezTo>
                      <a:pt x="16135" y="17735"/>
                      <a:pt x="16175" y="17649"/>
                      <a:pt x="16203" y="17478"/>
                    </a:cubicBezTo>
                    <a:lnTo>
                      <a:pt x="16287" y="20441"/>
                    </a:lnTo>
                    <a:cubicBezTo>
                      <a:pt x="16242" y="20612"/>
                      <a:pt x="16175" y="20784"/>
                      <a:pt x="16090" y="20956"/>
                    </a:cubicBezTo>
                    <a:cubicBezTo>
                      <a:pt x="16001" y="21128"/>
                      <a:pt x="15905" y="21213"/>
                      <a:pt x="15810" y="21213"/>
                    </a:cubicBezTo>
                    <a:cubicBezTo>
                      <a:pt x="15568" y="21213"/>
                      <a:pt x="15400" y="20870"/>
                      <a:pt x="15304" y="20140"/>
                    </a:cubicBezTo>
                    <a:cubicBezTo>
                      <a:pt x="15203" y="19453"/>
                      <a:pt x="15158" y="18379"/>
                      <a:pt x="15158" y="16919"/>
                    </a:cubicBezTo>
                    <a:lnTo>
                      <a:pt x="15158" y="10220"/>
                    </a:lnTo>
                    <a:lnTo>
                      <a:pt x="14866" y="10220"/>
                    </a:lnTo>
                    <a:lnTo>
                      <a:pt x="14866" y="7085"/>
                    </a:lnTo>
                    <a:lnTo>
                      <a:pt x="15158" y="7085"/>
                    </a:lnTo>
                    <a:lnTo>
                      <a:pt x="15158" y="2791"/>
                    </a:lnTo>
                    <a:lnTo>
                      <a:pt x="15725" y="2791"/>
                    </a:lnTo>
                    <a:lnTo>
                      <a:pt x="15725" y="7085"/>
                    </a:lnTo>
                    <a:lnTo>
                      <a:pt x="16197" y="7085"/>
                    </a:lnTo>
                    <a:lnTo>
                      <a:pt x="16197" y="10220"/>
                    </a:lnTo>
                    <a:close/>
                    <a:moveTo>
                      <a:pt x="16871" y="4294"/>
                    </a:moveTo>
                    <a:cubicBezTo>
                      <a:pt x="16776" y="4294"/>
                      <a:pt x="16697" y="4080"/>
                      <a:pt x="16646" y="3650"/>
                    </a:cubicBezTo>
                    <a:cubicBezTo>
                      <a:pt x="16596" y="3221"/>
                      <a:pt x="16568" y="2705"/>
                      <a:pt x="16568" y="2147"/>
                    </a:cubicBezTo>
                    <a:cubicBezTo>
                      <a:pt x="16568" y="1546"/>
                      <a:pt x="16596" y="1031"/>
                      <a:pt x="16646" y="644"/>
                    </a:cubicBezTo>
                    <a:cubicBezTo>
                      <a:pt x="16697" y="215"/>
                      <a:pt x="16776" y="0"/>
                      <a:pt x="16866" y="0"/>
                    </a:cubicBezTo>
                    <a:cubicBezTo>
                      <a:pt x="16961" y="0"/>
                      <a:pt x="17034" y="215"/>
                      <a:pt x="17085" y="601"/>
                    </a:cubicBezTo>
                    <a:cubicBezTo>
                      <a:pt x="17135" y="1031"/>
                      <a:pt x="17163" y="1546"/>
                      <a:pt x="17163" y="2147"/>
                    </a:cubicBezTo>
                    <a:cubicBezTo>
                      <a:pt x="17163" y="2748"/>
                      <a:pt x="17135" y="3264"/>
                      <a:pt x="17085" y="3693"/>
                    </a:cubicBezTo>
                    <a:cubicBezTo>
                      <a:pt x="17045" y="4122"/>
                      <a:pt x="16972" y="4294"/>
                      <a:pt x="16871" y="4294"/>
                    </a:cubicBezTo>
                    <a:close/>
                    <a:moveTo>
                      <a:pt x="16585" y="21256"/>
                    </a:moveTo>
                    <a:lnTo>
                      <a:pt x="16585" y="7085"/>
                    </a:lnTo>
                    <a:lnTo>
                      <a:pt x="17158" y="7085"/>
                    </a:lnTo>
                    <a:lnTo>
                      <a:pt x="17158" y="21256"/>
                    </a:lnTo>
                    <a:lnTo>
                      <a:pt x="16585" y="21256"/>
                    </a:lnTo>
                    <a:close/>
                    <a:moveTo>
                      <a:pt x="19477" y="14085"/>
                    </a:moveTo>
                    <a:cubicBezTo>
                      <a:pt x="19477" y="15245"/>
                      <a:pt x="19455" y="16275"/>
                      <a:pt x="19404" y="17220"/>
                    </a:cubicBezTo>
                    <a:cubicBezTo>
                      <a:pt x="19354" y="18165"/>
                      <a:pt x="19286" y="18938"/>
                      <a:pt x="19196" y="19582"/>
                    </a:cubicBezTo>
                    <a:cubicBezTo>
                      <a:pt x="19106" y="20226"/>
                      <a:pt x="19005" y="20741"/>
                      <a:pt x="18887" y="21085"/>
                    </a:cubicBezTo>
                    <a:cubicBezTo>
                      <a:pt x="18769" y="21428"/>
                      <a:pt x="18640" y="21600"/>
                      <a:pt x="18505" y="21600"/>
                    </a:cubicBezTo>
                    <a:cubicBezTo>
                      <a:pt x="18371" y="21600"/>
                      <a:pt x="18241" y="21428"/>
                      <a:pt x="18124" y="21128"/>
                    </a:cubicBezTo>
                    <a:cubicBezTo>
                      <a:pt x="18006" y="20784"/>
                      <a:pt x="17905" y="20355"/>
                      <a:pt x="17820" y="19711"/>
                    </a:cubicBezTo>
                    <a:cubicBezTo>
                      <a:pt x="17736" y="19109"/>
                      <a:pt x="17669" y="18336"/>
                      <a:pt x="17618" y="17435"/>
                    </a:cubicBezTo>
                    <a:cubicBezTo>
                      <a:pt x="17568" y="16533"/>
                      <a:pt x="17545" y="15502"/>
                      <a:pt x="17545" y="14386"/>
                    </a:cubicBezTo>
                    <a:cubicBezTo>
                      <a:pt x="17545" y="13183"/>
                      <a:pt x="17568" y="12110"/>
                      <a:pt x="17618" y="11165"/>
                    </a:cubicBezTo>
                    <a:cubicBezTo>
                      <a:pt x="17669" y="10220"/>
                      <a:pt x="17736" y="9404"/>
                      <a:pt x="17826" y="8760"/>
                    </a:cubicBezTo>
                    <a:cubicBezTo>
                      <a:pt x="17916" y="8116"/>
                      <a:pt x="18017" y="7601"/>
                      <a:pt x="18135" y="7257"/>
                    </a:cubicBezTo>
                    <a:cubicBezTo>
                      <a:pt x="18253" y="6914"/>
                      <a:pt x="18382" y="6742"/>
                      <a:pt x="18517" y="6742"/>
                    </a:cubicBezTo>
                    <a:cubicBezTo>
                      <a:pt x="18651" y="6742"/>
                      <a:pt x="18781" y="6914"/>
                      <a:pt x="18899" y="7214"/>
                    </a:cubicBezTo>
                    <a:cubicBezTo>
                      <a:pt x="19017" y="7515"/>
                      <a:pt x="19118" y="7987"/>
                      <a:pt x="19202" y="8631"/>
                    </a:cubicBezTo>
                    <a:cubicBezTo>
                      <a:pt x="19286" y="9233"/>
                      <a:pt x="19354" y="10006"/>
                      <a:pt x="19404" y="10907"/>
                    </a:cubicBezTo>
                    <a:cubicBezTo>
                      <a:pt x="19455" y="11809"/>
                      <a:pt x="19477" y="12883"/>
                      <a:pt x="19477" y="14085"/>
                    </a:cubicBezTo>
                    <a:close/>
                    <a:moveTo>
                      <a:pt x="18893" y="14214"/>
                    </a:moveTo>
                    <a:cubicBezTo>
                      <a:pt x="18893" y="13441"/>
                      <a:pt x="18882" y="12797"/>
                      <a:pt x="18865" y="12239"/>
                    </a:cubicBezTo>
                    <a:cubicBezTo>
                      <a:pt x="18842" y="11680"/>
                      <a:pt x="18814" y="11251"/>
                      <a:pt x="18781" y="10907"/>
                    </a:cubicBezTo>
                    <a:cubicBezTo>
                      <a:pt x="18747" y="10564"/>
                      <a:pt x="18702" y="10306"/>
                      <a:pt x="18657" y="10134"/>
                    </a:cubicBezTo>
                    <a:cubicBezTo>
                      <a:pt x="18612" y="9963"/>
                      <a:pt x="18562" y="9920"/>
                      <a:pt x="18517" y="9920"/>
                    </a:cubicBezTo>
                    <a:cubicBezTo>
                      <a:pt x="18466" y="9920"/>
                      <a:pt x="18421" y="10006"/>
                      <a:pt x="18376" y="10134"/>
                    </a:cubicBezTo>
                    <a:cubicBezTo>
                      <a:pt x="18331" y="10263"/>
                      <a:pt x="18292" y="10521"/>
                      <a:pt x="18258" y="10821"/>
                    </a:cubicBezTo>
                    <a:cubicBezTo>
                      <a:pt x="18225" y="11165"/>
                      <a:pt x="18197" y="11594"/>
                      <a:pt x="18174" y="12153"/>
                    </a:cubicBezTo>
                    <a:cubicBezTo>
                      <a:pt x="18152" y="12711"/>
                      <a:pt x="18146" y="13355"/>
                      <a:pt x="18146" y="14214"/>
                    </a:cubicBezTo>
                    <a:cubicBezTo>
                      <a:pt x="18146" y="15631"/>
                      <a:pt x="18185" y="16705"/>
                      <a:pt x="18264" y="17349"/>
                    </a:cubicBezTo>
                    <a:cubicBezTo>
                      <a:pt x="18343" y="18036"/>
                      <a:pt x="18432" y="18336"/>
                      <a:pt x="18528" y="18336"/>
                    </a:cubicBezTo>
                    <a:cubicBezTo>
                      <a:pt x="18578" y="18336"/>
                      <a:pt x="18623" y="18250"/>
                      <a:pt x="18668" y="18122"/>
                    </a:cubicBezTo>
                    <a:cubicBezTo>
                      <a:pt x="18713" y="17993"/>
                      <a:pt x="18753" y="17735"/>
                      <a:pt x="18786" y="17435"/>
                    </a:cubicBezTo>
                    <a:cubicBezTo>
                      <a:pt x="18820" y="17091"/>
                      <a:pt x="18848" y="16662"/>
                      <a:pt x="18871" y="16146"/>
                    </a:cubicBezTo>
                    <a:cubicBezTo>
                      <a:pt x="18882" y="15631"/>
                      <a:pt x="18893" y="14987"/>
                      <a:pt x="18893" y="14214"/>
                    </a:cubicBezTo>
                    <a:close/>
                    <a:moveTo>
                      <a:pt x="20404" y="21256"/>
                    </a:moveTo>
                    <a:lnTo>
                      <a:pt x="19831" y="21256"/>
                    </a:lnTo>
                    <a:lnTo>
                      <a:pt x="19831" y="7085"/>
                    </a:lnTo>
                    <a:lnTo>
                      <a:pt x="20275" y="7085"/>
                    </a:lnTo>
                    <a:lnTo>
                      <a:pt x="20342" y="8846"/>
                    </a:lnTo>
                    <a:cubicBezTo>
                      <a:pt x="20426" y="8202"/>
                      <a:pt x="20516" y="7687"/>
                      <a:pt x="20617" y="7300"/>
                    </a:cubicBezTo>
                    <a:cubicBezTo>
                      <a:pt x="20718" y="6914"/>
                      <a:pt x="20831" y="6742"/>
                      <a:pt x="20954" y="6742"/>
                    </a:cubicBezTo>
                    <a:cubicBezTo>
                      <a:pt x="21162" y="6742"/>
                      <a:pt x="21319" y="7171"/>
                      <a:pt x="21432" y="8030"/>
                    </a:cubicBezTo>
                    <a:cubicBezTo>
                      <a:pt x="21544" y="8889"/>
                      <a:pt x="21600" y="10177"/>
                      <a:pt x="21600" y="11852"/>
                    </a:cubicBezTo>
                    <a:lnTo>
                      <a:pt x="21600" y="21214"/>
                    </a:lnTo>
                    <a:lnTo>
                      <a:pt x="21027" y="21214"/>
                    </a:lnTo>
                    <a:lnTo>
                      <a:pt x="21027" y="12281"/>
                    </a:lnTo>
                    <a:cubicBezTo>
                      <a:pt x="21027" y="11594"/>
                      <a:pt x="21005" y="11036"/>
                      <a:pt x="20965" y="10650"/>
                    </a:cubicBezTo>
                    <a:cubicBezTo>
                      <a:pt x="20920" y="10263"/>
                      <a:pt x="20859" y="10048"/>
                      <a:pt x="20780" y="10048"/>
                    </a:cubicBezTo>
                    <a:cubicBezTo>
                      <a:pt x="20718" y="10048"/>
                      <a:pt x="20651" y="10177"/>
                      <a:pt x="20583" y="10478"/>
                    </a:cubicBezTo>
                    <a:cubicBezTo>
                      <a:pt x="20516" y="10736"/>
                      <a:pt x="20454" y="11122"/>
                      <a:pt x="20404" y="11551"/>
                    </a:cubicBezTo>
                    <a:lnTo>
                      <a:pt x="20404" y="21256"/>
                    </a:lnTo>
                    <a:close/>
                  </a:path>
                </a:pathLst>
              </a:custGeom>
              <a:solidFill>
                <a:srgbClr val="002033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6" name="Shape">
                <a:extLst>
                  <a:ext uri="{FF2B5EF4-FFF2-40B4-BE49-F238E27FC236}">
                    <a16:creationId xmlns:a16="http://schemas.microsoft.com/office/drawing/2014/main" id="{E99CA6D1-85DC-6862-DE31-B41118799088}"/>
                  </a:ext>
                </a:extLst>
              </p:cNvPr>
              <p:cNvSpPr/>
              <p:nvPr userDrawn="1"/>
            </p:nvSpPr>
            <p:spPr>
              <a:xfrm>
                <a:off x="5032172" y="1021854"/>
                <a:ext cx="1051185" cy="549583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15954" y="0"/>
                    </a:moveTo>
                    <a:cubicBezTo>
                      <a:pt x="13287" y="0"/>
                      <a:pt x="11002" y="3514"/>
                      <a:pt x="10441" y="8443"/>
                    </a:cubicBezTo>
                    <a:cubicBezTo>
                      <a:pt x="9052" y="8229"/>
                      <a:pt x="6050" y="7757"/>
                      <a:pt x="5198" y="7671"/>
                    </a:cubicBezTo>
                    <a:cubicBezTo>
                      <a:pt x="5154" y="7671"/>
                      <a:pt x="5109" y="7671"/>
                      <a:pt x="5041" y="7671"/>
                    </a:cubicBezTo>
                    <a:cubicBezTo>
                      <a:pt x="4638" y="7671"/>
                      <a:pt x="4280" y="7886"/>
                      <a:pt x="4033" y="8357"/>
                    </a:cubicBezTo>
                    <a:cubicBezTo>
                      <a:pt x="3563" y="9214"/>
                      <a:pt x="3563" y="10457"/>
                      <a:pt x="3563" y="10843"/>
                    </a:cubicBezTo>
                    <a:cubicBezTo>
                      <a:pt x="3563" y="11271"/>
                      <a:pt x="3563" y="12514"/>
                      <a:pt x="4033" y="13329"/>
                    </a:cubicBezTo>
                    <a:cubicBezTo>
                      <a:pt x="4280" y="13800"/>
                      <a:pt x="4638" y="14014"/>
                      <a:pt x="5041" y="14014"/>
                    </a:cubicBezTo>
                    <a:cubicBezTo>
                      <a:pt x="5086" y="14014"/>
                      <a:pt x="5131" y="14014"/>
                      <a:pt x="5198" y="14014"/>
                    </a:cubicBezTo>
                    <a:cubicBezTo>
                      <a:pt x="5803" y="13929"/>
                      <a:pt x="7417" y="13714"/>
                      <a:pt x="8313" y="13543"/>
                    </a:cubicBezTo>
                    <a:lnTo>
                      <a:pt x="9657" y="13329"/>
                    </a:lnTo>
                    <a:cubicBezTo>
                      <a:pt x="9971" y="13286"/>
                      <a:pt x="10262" y="13243"/>
                      <a:pt x="10464" y="13200"/>
                    </a:cubicBezTo>
                    <a:cubicBezTo>
                      <a:pt x="11046" y="18043"/>
                      <a:pt x="13332" y="21557"/>
                      <a:pt x="15954" y="21557"/>
                    </a:cubicBezTo>
                    <a:cubicBezTo>
                      <a:pt x="19068" y="21557"/>
                      <a:pt x="21600" y="16714"/>
                      <a:pt x="21600" y="10757"/>
                    </a:cubicBezTo>
                    <a:cubicBezTo>
                      <a:pt x="21600" y="4843"/>
                      <a:pt x="19068" y="0"/>
                      <a:pt x="15954" y="0"/>
                    </a:cubicBezTo>
                    <a:close/>
                    <a:moveTo>
                      <a:pt x="15954" y="17229"/>
                    </a:moveTo>
                    <a:cubicBezTo>
                      <a:pt x="14094" y="17229"/>
                      <a:pt x="12593" y="14357"/>
                      <a:pt x="12593" y="10800"/>
                    </a:cubicBezTo>
                    <a:cubicBezTo>
                      <a:pt x="12593" y="7243"/>
                      <a:pt x="14094" y="4371"/>
                      <a:pt x="15954" y="4371"/>
                    </a:cubicBezTo>
                    <a:cubicBezTo>
                      <a:pt x="17813" y="4371"/>
                      <a:pt x="19315" y="7243"/>
                      <a:pt x="19315" y="10800"/>
                    </a:cubicBezTo>
                    <a:cubicBezTo>
                      <a:pt x="19315" y="14357"/>
                      <a:pt x="17813" y="17229"/>
                      <a:pt x="15954" y="17229"/>
                    </a:cubicBezTo>
                    <a:close/>
                    <a:moveTo>
                      <a:pt x="9007" y="15514"/>
                    </a:moveTo>
                    <a:lnTo>
                      <a:pt x="9007" y="20014"/>
                    </a:lnTo>
                    <a:cubicBezTo>
                      <a:pt x="8627" y="20443"/>
                      <a:pt x="8134" y="20786"/>
                      <a:pt x="7506" y="21129"/>
                    </a:cubicBezTo>
                    <a:cubicBezTo>
                      <a:pt x="6879" y="21429"/>
                      <a:pt x="6207" y="21600"/>
                      <a:pt x="5467" y="21600"/>
                    </a:cubicBezTo>
                    <a:cubicBezTo>
                      <a:pt x="4324" y="21600"/>
                      <a:pt x="3339" y="21171"/>
                      <a:pt x="2532" y="20271"/>
                    </a:cubicBezTo>
                    <a:cubicBezTo>
                      <a:pt x="1725" y="19371"/>
                      <a:pt x="1098" y="18129"/>
                      <a:pt x="650" y="16500"/>
                    </a:cubicBezTo>
                    <a:cubicBezTo>
                      <a:pt x="224" y="14871"/>
                      <a:pt x="0" y="12986"/>
                      <a:pt x="0" y="10800"/>
                    </a:cubicBezTo>
                    <a:cubicBezTo>
                      <a:pt x="0" y="8657"/>
                      <a:pt x="246" y="6729"/>
                      <a:pt x="717" y="5143"/>
                    </a:cubicBezTo>
                    <a:cubicBezTo>
                      <a:pt x="1210" y="3514"/>
                      <a:pt x="1860" y="2271"/>
                      <a:pt x="2711" y="1371"/>
                    </a:cubicBezTo>
                    <a:cubicBezTo>
                      <a:pt x="3563" y="471"/>
                      <a:pt x="4549" y="43"/>
                      <a:pt x="5646" y="43"/>
                    </a:cubicBezTo>
                    <a:cubicBezTo>
                      <a:pt x="6229" y="43"/>
                      <a:pt x="6767" y="171"/>
                      <a:pt x="7282" y="386"/>
                    </a:cubicBezTo>
                    <a:cubicBezTo>
                      <a:pt x="7798" y="600"/>
                      <a:pt x="8246" y="900"/>
                      <a:pt x="8627" y="1243"/>
                    </a:cubicBezTo>
                    <a:lnTo>
                      <a:pt x="8402" y="4843"/>
                    </a:lnTo>
                    <a:cubicBezTo>
                      <a:pt x="8022" y="4500"/>
                      <a:pt x="7596" y="4200"/>
                      <a:pt x="7125" y="3986"/>
                    </a:cubicBezTo>
                    <a:cubicBezTo>
                      <a:pt x="6655" y="3771"/>
                      <a:pt x="6162" y="3643"/>
                      <a:pt x="5624" y="3643"/>
                    </a:cubicBezTo>
                    <a:cubicBezTo>
                      <a:pt x="4817" y="3643"/>
                      <a:pt x="4168" y="3943"/>
                      <a:pt x="3630" y="4586"/>
                    </a:cubicBezTo>
                    <a:cubicBezTo>
                      <a:pt x="3115" y="5186"/>
                      <a:pt x="2734" y="6043"/>
                      <a:pt x="2487" y="7114"/>
                    </a:cubicBezTo>
                    <a:cubicBezTo>
                      <a:pt x="2241" y="8186"/>
                      <a:pt x="2106" y="9386"/>
                      <a:pt x="2106" y="10714"/>
                    </a:cubicBezTo>
                    <a:cubicBezTo>
                      <a:pt x="2106" y="12129"/>
                      <a:pt x="2241" y="13371"/>
                      <a:pt x="2487" y="14443"/>
                    </a:cubicBezTo>
                    <a:cubicBezTo>
                      <a:pt x="2734" y="15514"/>
                      <a:pt x="3115" y="16371"/>
                      <a:pt x="3607" y="17014"/>
                    </a:cubicBezTo>
                    <a:cubicBezTo>
                      <a:pt x="4100" y="17614"/>
                      <a:pt x="4728" y="17957"/>
                      <a:pt x="5490" y="17957"/>
                    </a:cubicBezTo>
                    <a:cubicBezTo>
                      <a:pt x="5714" y="17957"/>
                      <a:pt x="5960" y="17914"/>
                      <a:pt x="6207" y="17871"/>
                    </a:cubicBezTo>
                    <a:cubicBezTo>
                      <a:pt x="6453" y="17829"/>
                      <a:pt x="6722" y="17743"/>
                      <a:pt x="6968" y="17614"/>
                    </a:cubicBezTo>
                    <a:lnTo>
                      <a:pt x="6968" y="15814"/>
                    </a:lnTo>
                    <a:cubicBezTo>
                      <a:pt x="7439" y="15729"/>
                      <a:pt x="7887" y="15686"/>
                      <a:pt x="8246" y="15643"/>
                    </a:cubicBezTo>
                    <a:lnTo>
                      <a:pt x="9007" y="15514"/>
                    </a:lnTo>
                    <a:close/>
                  </a:path>
                </a:pathLst>
              </a:custGeom>
              <a:solidFill>
                <a:srgbClr val="008C58"/>
              </a:solidFill>
              <a:ln w="12700">
                <a:miter lim="400000"/>
              </a:ln>
            </p:spPr>
            <p:txBody>
              <a:bodyPr lIns="38100" tIns="38100" rIns="38100" bIns="38100" anchor="ctr"/>
              <a:lstStyle/>
              <a:p>
                <a:pPr>
                  <a:defRPr sz="30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</p:grpSp>
      <p:sp>
        <p:nvSpPr>
          <p:cNvPr id="19" name="Rectangle 18">
            <a:extLst>
              <a:ext uri="{FF2B5EF4-FFF2-40B4-BE49-F238E27FC236}">
                <a16:creationId xmlns:a16="http://schemas.microsoft.com/office/drawing/2014/main" id="{4A91C07A-C5D1-A62E-D0BE-111C373A12B2}"/>
              </a:ext>
            </a:extLst>
          </p:cNvPr>
          <p:cNvSpPr/>
          <p:nvPr userDrawn="1"/>
        </p:nvSpPr>
        <p:spPr>
          <a:xfrm>
            <a:off x="-12701" y="6959601"/>
            <a:ext cx="16039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0" i="0" dirty="0">
                <a:solidFill>
                  <a:srgbClr val="008C58"/>
                </a:solidFill>
                <a:effectLst/>
                <a:latin typeface="+mn-lt"/>
              </a:rPr>
              <a:t>© </a:t>
            </a:r>
            <a:r>
              <a:rPr lang="en-US" sz="1200" b="0" i="0" u="none" strike="noStrike" dirty="0">
                <a:solidFill>
                  <a:srgbClr val="008C58"/>
                </a:solidFill>
                <a:effectLst/>
                <a:latin typeface="+mn-lt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200" dirty="0">
              <a:solidFill>
                <a:srgbClr val="008C58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8564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2"/>
          </a:solidFill>
          <a:latin typeface="+mn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16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A58A193-B1C8-E416-32F0-514595506435}"/>
              </a:ext>
            </a:extLst>
          </p:cNvPr>
          <p:cNvSpPr/>
          <p:nvPr/>
        </p:nvSpPr>
        <p:spPr>
          <a:xfrm>
            <a:off x="0" y="2198524"/>
            <a:ext cx="12192000" cy="2580740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E96478-0438-4D0D-A7E9-EF6F93B41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«</a:t>
            </a:r>
            <a:r>
              <a:rPr lang="en-US" dirty="0"/>
              <a:t>DevOps Mastery Bot</a:t>
            </a:r>
            <a:r>
              <a:rPr lang="ru-RU" dirty="0"/>
              <a:t>»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D2917B-2853-4208-8FE6-72388B0C5B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Швецов Демьян ЭФБО-09-23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39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992C68-16F1-F63F-4550-86E1364D83C3}"/>
              </a:ext>
            </a:extLst>
          </p:cNvPr>
          <p:cNvSpPr/>
          <p:nvPr/>
        </p:nvSpPr>
        <p:spPr>
          <a:xfrm rot="10800000">
            <a:off x="0" y="365124"/>
            <a:ext cx="12192000" cy="1110107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проекта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9541" y="1740122"/>
            <a:ext cx="4469781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noProof="1"/>
              <a:t>DevOps Mastery Bot – </a:t>
            </a:r>
            <a:r>
              <a:rPr lang="ru-RU" noProof="1"/>
              <a:t>это телеграм-бот совместно с мини-приложением для обучения </a:t>
            </a:r>
            <a:r>
              <a:rPr lang="en-US" noProof="1"/>
              <a:t>DevOps</a:t>
            </a:r>
            <a:r>
              <a:rPr lang="ru-RU" noProof="1"/>
              <a:t>. Проект разработан для людей, желающих улучшить свои знания в области </a:t>
            </a:r>
            <a:r>
              <a:rPr lang="en-US" noProof="1"/>
              <a:t>DevOps </a:t>
            </a:r>
            <a:r>
              <a:rPr lang="ru-RU" noProof="1"/>
              <a:t>с помощью теории, тестов, вопросов и ИИ.</a:t>
            </a:r>
            <a:endParaRPr lang="en-US" noProof="1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CD26F59-6975-4286-98FB-2D4E00457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294D89-4B92-4C25-93C3-28017F1DC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2B7600-67E3-4D97-B453-880E2742B9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5154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85B2325-341A-F241-9005-9FD9511AE207}"/>
              </a:ext>
            </a:extLst>
          </p:cNvPr>
          <p:cNvSpPr/>
          <p:nvPr/>
        </p:nvSpPr>
        <p:spPr>
          <a:xfrm>
            <a:off x="0" y="365124"/>
            <a:ext cx="12192000" cy="1110107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49B84D-A234-4296-B4C9-92A57C6D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Функциональность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E780FC3-EBC9-4538-91F6-C3852A6555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3390" cy="4351338"/>
          </a:xfrm>
        </p:spPr>
        <p:txBody>
          <a:bodyPr>
            <a:noAutofit/>
          </a:bodyPr>
          <a:lstStyle/>
          <a:p>
            <a:pPr marL="514350" indent="-514350">
              <a:buAutoNum type="arabicPeriod"/>
            </a:pPr>
            <a:r>
              <a:rPr lang="ru-RU" noProof="1"/>
              <a:t>Решение тестов на определенные темы по </a:t>
            </a:r>
            <a:r>
              <a:rPr lang="en-US" noProof="1"/>
              <a:t>DevOps</a:t>
            </a:r>
          </a:p>
          <a:p>
            <a:pPr marL="514350" indent="-514350">
              <a:buAutoNum type="arabicPeriod"/>
            </a:pPr>
            <a:r>
              <a:rPr lang="ru-RU" noProof="1"/>
              <a:t>Рассылка теории и вопросов с качественной настройкой</a:t>
            </a:r>
          </a:p>
          <a:p>
            <a:pPr marL="514350" indent="-514350">
              <a:buAutoNum type="arabicPeriod"/>
            </a:pPr>
            <a:r>
              <a:rPr lang="en-US" noProof="1"/>
              <a:t>Roadmap </a:t>
            </a:r>
            <a:r>
              <a:rPr lang="ru-RU" noProof="1"/>
              <a:t>карта и библиотека конфигураций в отдельном мини-приложении</a:t>
            </a:r>
          </a:p>
          <a:p>
            <a:pPr marL="514350" indent="-514350">
              <a:buAutoNum type="arabicPeriod"/>
            </a:pPr>
            <a:r>
              <a:rPr lang="ru-RU" noProof="1"/>
              <a:t>ИИ, который помогает с ответами по </a:t>
            </a:r>
            <a:r>
              <a:rPr lang="en-US" noProof="1"/>
              <a:t>DevOps</a:t>
            </a:r>
            <a:endParaRPr lang="ru-RU" noProof="1"/>
          </a:p>
          <a:p>
            <a:pPr marL="514350" indent="-514350">
              <a:buAutoNum type="arabicPeriod"/>
            </a:pPr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492738-5ABF-4B0E-8DE3-867BE4D4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2B7600-67E3-4D97-B453-880E2742B9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4766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474AC-2634-07D0-7880-33DE8BB71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19E7D33-158A-9250-025E-73509C347CD5}"/>
              </a:ext>
            </a:extLst>
          </p:cNvPr>
          <p:cNvSpPr/>
          <p:nvPr/>
        </p:nvSpPr>
        <p:spPr>
          <a:xfrm>
            <a:off x="0" y="365124"/>
            <a:ext cx="12192000" cy="1110107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B5B3903-4A33-7BF2-E3A4-06AD83548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Функциональность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F58AA1-7FA8-AE9E-0A2A-A0133B8A7F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339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noProof="1"/>
              <a:t>5. Для администраторов настроена работа с базой данных внутри самого бота.</a:t>
            </a:r>
          </a:p>
          <a:p>
            <a:pPr marL="0" indent="0">
              <a:buNone/>
            </a:pPr>
            <a:r>
              <a:rPr lang="ru-RU" noProof="1"/>
              <a:t>6. Выбор любимых тем для тех пользователей, которые хотят изучать что-то конкретное.</a:t>
            </a:r>
          </a:p>
          <a:p>
            <a:pPr marL="0" indent="0">
              <a:buNone/>
            </a:pPr>
            <a:r>
              <a:rPr lang="ru-RU" noProof="1"/>
              <a:t>7. Создание теста по всем темам на сколько угодно вопросов для закрепления результатов</a:t>
            </a:r>
            <a:endParaRPr lang="en-US" noProof="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257A94-567F-FD0B-5638-D3F9299E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2B7600-67E3-4D97-B453-880E2742B9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0546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08191-BF94-A085-580F-EF9A3FC2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3C25D35-B471-8374-5ACB-2E6519038FB7}"/>
              </a:ext>
            </a:extLst>
          </p:cNvPr>
          <p:cNvSpPr/>
          <p:nvPr/>
        </p:nvSpPr>
        <p:spPr>
          <a:xfrm>
            <a:off x="0" y="365124"/>
            <a:ext cx="12192000" cy="1110107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1EDD76-53A9-9715-F738-CBA629C5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Технологии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716495-0B95-BF65-1525-A783336B1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1292" y="1475231"/>
            <a:ext cx="5473390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ru-RU" noProof="1"/>
              <a:t>Для Телеграм Бота:</a:t>
            </a:r>
          </a:p>
          <a:p>
            <a:pPr marL="514350" indent="-514350">
              <a:buAutoNum type="arabicPeriod"/>
            </a:pPr>
            <a:r>
              <a:rPr lang="en-US" noProof="1"/>
              <a:t>SQLite</a:t>
            </a:r>
          </a:p>
          <a:p>
            <a:pPr marL="514350" indent="-514350">
              <a:buAutoNum type="arabicPeriod"/>
            </a:pPr>
            <a:r>
              <a:rPr lang="en-US" noProof="1"/>
              <a:t>Python</a:t>
            </a:r>
          </a:p>
          <a:p>
            <a:pPr marL="0" indent="0">
              <a:buNone/>
            </a:pPr>
            <a:r>
              <a:rPr lang="ru-RU" noProof="1"/>
              <a:t>Для Мини-Приложения:</a:t>
            </a:r>
          </a:p>
          <a:p>
            <a:pPr marL="514350" indent="-514350">
              <a:buAutoNum type="arabicPeriod"/>
            </a:pPr>
            <a:r>
              <a:rPr lang="en-US" noProof="1"/>
              <a:t>React, Tailwind, Vite</a:t>
            </a:r>
          </a:p>
          <a:p>
            <a:pPr marL="514350" indent="-514350">
              <a:buAutoNum type="arabicPeriod"/>
            </a:pPr>
            <a:r>
              <a:rPr lang="en-US" noProof="1"/>
              <a:t>FastAPI</a:t>
            </a:r>
          </a:p>
          <a:p>
            <a:pPr marL="514350" indent="-514350">
              <a:buAutoNum type="arabicPeriod"/>
            </a:pPr>
            <a:r>
              <a:rPr lang="en-US" noProof="1"/>
              <a:t>SQLite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5CE15-E901-F0E4-2E3E-556DC30BC8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2B7600-67E3-4D97-B453-880E2742B9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6559AAA-4EC3-10BC-4AA2-94A3B1DB3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9307" y="0"/>
            <a:ext cx="2699345" cy="685799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4503E9-2193-6B5B-D58A-C434CC417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9270" y="-1"/>
            <a:ext cx="24458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40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6D295-7F9B-EE9B-E3E8-6201E0A3E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664A88DE-DFA1-83E7-740B-C7E80A37E7CD}"/>
              </a:ext>
            </a:extLst>
          </p:cNvPr>
          <p:cNvSpPr/>
          <p:nvPr/>
        </p:nvSpPr>
        <p:spPr>
          <a:xfrm>
            <a:off x="0" y="365124"/>
            <a:ext cx="12192000" cy="1110107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18454AC-91EC-EB8B-B086-5194C5FEF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это выглядит?</a:t>
            </a:r>
            <a:endParaRPr lang="en-US" dirty="0"/>
          </a:p>
        </p:txBody>
      </p:sp>
      <p:pic>
        <p:nvPicPr>
          <p:cNvPr id="3" name="Объект 2">
            <a:extLst>
              <a:ext uri="{FF2B5EF4-FFF2-40B4-BE49-F238E27FC236}">
                <a16:creationId xmlns:a16="http://schemas.microsoft.com/office/drawing/2014/main" id="{6FC2280B-70C4-CAD0-536A-FD16C1791D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1475231"/>
            <a:ext cx="2376306" cy="4351337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E4AC6-1248-8330-AAA8-F4B5B4185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2B7600-67E3-4D97-B453-880E2742B9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15B1BF7A-4B42-3334-E3ED-44E2CA36E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9377" y="1475230"/>
            <a:ext cx="2386623" cy="4351337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262C04E-702E-AF02-C76B-26AA3D2FDF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77715" y="1475229"/>
            <a:ext cx="2389462" cy="4351337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BBECA06-087B-B2AA-3F7F-40BF169856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98536" y="1454785"/>
            <a:ext cx="2420743" cy="4351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334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05F17-8709-AF38-E328-483146926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37594E16-5F89-7740-013B-1FA99ED57078}"/>
              </a:ext>
            </a:extLst>
          </p:cNvPr>
          <p:cNvSpPr/>
          <p:nvPr/>
        </p:nvSpPr>
        <p:spPr>
          <a:xfrm>
            <a:off x="0" y="365124"/>
            <a:ext cx="12192000" cy="1110107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4A90DA-A792-9EF9-E9E5-7E3707125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031523" cy="1325563"/>
          </a:xfrm>
        </p:spPr>
        <p:txBody>
          <a:bodyPr/>
          <a:lstStyle/>
          <a:p>
            <a:r>
              <a:rPr lang="ru-RU" dirty="0"/>
              <a:t>Тестирование продукта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6ABD9-CC05-FA75-468C-0C6194462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2B7600-67E3-4D97-B453-880E2742B9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F9FC1C54-EC33-625C-E335-6FF3ECB24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23" y="1965827"/>
            <a:ext cx="6407499" cy="3899926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73F43CA-6B23-BC4E-01C4-17DCBF1EED0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3789" y="1965827"/>
            <a:ext cx="3954634" cy="389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3629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6B0EC53-36AE-05CE-6081-DA731C027B1E}"/>
              </a:ext>
            </a:extLst>
          </p:cNvPr>
          <p:cNvSpPr/>
          <p:nvPr/>
        </p:nvSpPr>
        <p:spPr>
          <a:xfrm rot="10800000">
            <a:off x="0" y="3475290"/>
            <a:ext cx="12192000" cy="2354553"/>
          </a:xfrm>
          <a:prstGeom prst="rect">
            <a:avLst/>
          </a:prstGeom>
          <a:gradFill>
            <a:gsLst>
              <a:gs pos="0">
                <a:schemeClr val="bg1"/>
              </a:gs>
              <a:gs pos="94000">
                <a:schemeClr val="bg1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ACB435-CC94-4A79-91D6-FFCD67E9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7249" y="3278212"/>
            <a:ext cx="5257800" cy="1917246"/>
          </a:xfrm>
        </p:spPr>
        <p:txBody>
          <a:bodyPr/>
          <a:lstStyle/>
          <a:p>
            <a:r>
              <a:rPr lang="ru-RU" dirty="0"/>
              <a:t>Спасибо за внимание»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78E58-1DFD-4153-BE18-AC20F7B49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72B7600-67E3-4D97-B453-880E2742B98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7406D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7406D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086810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59_T_PGO_Digital-Lattice.pptx" id="{DC4A0103-A7D8-4096-BE8E-8523561A1DFA}" vid="{AD9A7758-3F70-4165-994B-C3478F8A4CBC}"/>
    </a:ext>
  </a:extLst>
</a:theme>
</file>

<file path=ppt/theme/theme2.xml><?xml version="1.0" encoding="utf-8"?>
<a:theme xmlns:a="http://schemas.openxmlformats.org/drawingml/2006/main" name="Designed by PresentationGO">
  <a:themeElements>
    <a:clrScheme name="PresentationGo">
      <a:dk1>
        <a:srgbClr val="000000"/>
      </a:dk1>
      <a:lt1>
        <a:srgbClr val="FFFFFF"/>
      </a:lt1>
      <a:dk2>
        <a:srgbClr val="001F33"/>
      </a:dk2>
      <a:lt2>
        <a:srgbClr val="F2F2F2"/>
      </a:lt2>
      <a:accent1>
        <a:srgbClr val="F15F47"/>
      </a:accent1>
      <a:accent2>
        <a:srgbClr val="FBA91E"/>
      </a:accent2>
      <a:accent3>
        <a:srgbClr val="FEDA2F"/>
      </a:accent3>
      <a:accent4>
        <a:srgbClr val="6EA56C"/>
      </a:accent4>
      <a:accent5>
        <a:srgbClr val="3AC6E1"/>
      </a:accent5>
      <a:accent6>
        <a:srgbClr val="244470"/>
      </a:accent6>
      <a:hlink>
        <a:srgbClr val="008B58"/>
      </a:hlink>
      <a:folHlink>
        <a:srgbClr val="008B58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359_T_PGO_Digital-Lattice.pptx" id="{DC4A0103-A7D8-4096-BE8E-8523561A1DFA}" vid="{B8110300-E4AF-42F6-9622-BD2B69D053D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0359_T_PGO_Digital-Lattice</Template>
  <TotalTime>44</TotalTime>
  <Words>282</Words>
  <Application>Microsoft Office PowerPoint</Application>
  <PresentationFormat>Широкоэкранный</PresentationFormat>
  <Paragraphs>48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PresentationGO</vt:lpstr>
      <vt:lpstr>Designed by PresentationGO</vt:lpstr>
      <vt:lpstr>«DevOps Mastery Bot»</vt:lpstr>
      <vt:lpstr>Цель проекта</vt:lpstr>
      <vt:lpstr>Функциональность</vt:lpstr>
      <vt:lpstr>Функциональность</vt:lpstr>
      <vt:lpstr>Технологии</vt:lpstr>
      <vt:lpstr>Как это выглядит?</vt:lpstr>
      <vt:lpstr>Тестирование продукта</vt:lpstr>
      <vt:lpstr>Спасибо за внимание»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Демьян Швецов</dc:creator>
  <dc:description>© Copyright PresentationGo.com</dc:description>
  <cp:lastModifiedBy>Демьян Швецов</cp:lastModifiedBy>
  <cp:revision>2</cp:revision>
  <dcterms:created xsi:type="dcterms:W3CDTF">2025-05-02T07:36:15Z</dcterms:created>
  <dcterms:modified xsi:type="dcterms:W3CDTF">2025-05-10T21:07:07Z</dcterms:modified>
  <cp:category>Templates</cp:category>
</cp:coreProperties>
</file>