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0"/>
  </p:notesMasterIdLst>
  <p:handoutMasterIdLst>
    <p:handoutMasterId r:id="rId11"/>
  </p:handoutMasterIdLst>
  <p:sldIdLst>
    <p:sldId id="256" r:id="rId3"/>
    <p:sldId id="288" r:id="rId4"/>
    <p:sldId id="285" r:id="rId5"/>
    <p:sldId id="259" r:id="rId6"/>
    <p:sldId id="283" r:id="rId7"/>
    <p:sldId id="28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TRO - Showeet.com" id="{15BA8034-F55E-4277-859C-36F5DF4BB9EE}">
          <p14:sldIdLst>
            <p14:sldId id="256"/>
            <p14:sldId id="288"/>
            <p14:sldId id="285"/>
            <p14:sldId id="259"/>
            <p14:sldId id="283"/>
            <p14:sldId id="284"/>
            <p14:sldId id="267"/>
          </p14:sldIdLst>
        </p14:section>
        <p14:section name="CREDITS &amp; COPYRIGHTS" id="{2FDD1312-9DC1-4874-A32E-87A5D85FEE8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EDB"/>
    <a:srgbClr val="FFFFFF"/>
    <a:srgbClr val="933416"/>
    <a:srgbClr val="231F20"/>
    <a:srgbClr val="CD5727"/>
    <a:srgbClr val="B54923"/>
    <a:srgbClr val="1E2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876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BD163-0799-4C4C-9B5D-62B4B32F59A6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2B6DFB-DA95-4FBA-AF06-2A85EA133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64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C8729-EF33-4A80-A312-67E21681330B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EB3AE-8E34-4534-922B-E380FB565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74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68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4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49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EB3AE-8E34-4534-922B-E380FB565A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2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1-Title Slid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5280897" y="1041400"/>
            <a:ext cx="6635817" cy="2387600"/>
          </a:xfrm>
        </p:spPr>
        <p:txBody>
          <a:bodyPr anchor="b">
            <a:normAutofit/>
          </a:bodyPr>
          <a:lstStyle>
            <a:lvl1pPr algn="r">
              <a:defRPr sz="7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5280897" y="4691920"/>
            <a:ext cx="6635817" cy="1368557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>
                <a:solidFill>
                  <a:srgbClr val="E9DED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0" y="0"/>
            <a:ext cx="7205100" cy="6858001"/>
            <a:chOff x="0" y="0"/>
            <a:chExt cx="7205100" cy="6858001"/>
          </a:xfrm>
        </p:grpSpPr>
        <p:sp>
          <p:nvSpPr>
            <p:cNvPr id="24" name="Freeform: Shape 23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995393" y="0"/>
              <a:ext cx="600360" cy="451515"/>
            </a:xfrm>
            <a:custGeom>
              <a:avLst/>
              <a:gdLst>
                <a:gd name="connsiteX0" fmla="*/ 42311 w 600360"/>
                <a:gd name="connsiteY0" fmla="*/ 0 h 451515"/>
                <a:gd name="connsiteX1" fmla="*/ 558049 w 600360"/>
                <a:gd name="connsiteY1" fmla="*/ 0 h 451515"/>
                <a:gd name="connsiteX2" fmla="*/ 576771 w 600360"/>
                <a:gd name="connsiteY2" fmla="*/ 34491 h 451515"/>
                <a:gd name="connsiteX3" fmla="*/ 600360 w 600360"/>
                <a:gd name="connsiteY3" fmla="*/ 151335 h 451515"/>
                <a:gd name="connsiteX4" fmla="*/ 300180 w 600360"/>
                <a:gd name="connsiteY4" fmla="*/ 451515 h 451515"/>
                <a:gd name="connsiteX5" fmla="*/ 0 w 600360"/>
                <a:gd name="connsiteY5" fmla="*/ 151335 h 451515"/>
                <a:gd name="connsiteX6" fmla="*/ 23590 w 600360"/>
                <a:gd name="connsiteY6" fmla="*/ 34491 h 45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360" h="451515">
                  <a:moveTo>
                    <a:pt x="42311" y="0"/>
                  </a:moveTo>
                  <a:lnTo>
                    <a:pt x="558049" y="0"/>
                  </a:lnTo>
                  <a:lnTo>
                    <a:pt x="576771" y="34491"/>
                  </a:lnTo>
                  <a:cubicBezTo>
                    <a:pt x="591961" y="70404"/>
                    <a:pt x="600360" y="109889"/>
                    <a:pt x="600360" y="151335"/>
                  </a:cubicBezTo>
                  <a:cubicBezTo>
                    <a:pt x="600360" y="317120"/>
                    <a:pt x="465965" y="451515"/>
                    <a:pt x="300180" y="451515"/>
                  </a:cubicBezTo>
                  <a:cubicBezTo>
                    <a:pt x="134395" y="451515"/>
                    <a:pt x="0" y="317120"/>
                    <a:pt x="0" y="151335"/>
                  </a:cubicBezTo>
                  <a:cubicBezTo>
                    <a:pt x="0" y="109889"/>
                    <a:pt x="8400" y="70404"/>
                    <a:pt x="23590" y="34491"/>
                  </a:cubicBezTo>
                  <a:close/>
                </a:path>
              </a:pathLst>
            </a:cu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: Rounded Corners 15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/>
            <p:cNvSpPr/>
            <p:nvPr userDrawn="1"/>
          </p:nvSpPr>
          <p:spPr>
            <a:xfrm>
              <a:off x="0" y="0"/>
              <a:ext cx="3857625" cy="6858001"/>
            </a:xfrm>
            <a:custGeom>
              <a:avLst/>
              <a:gdLst>
                <a:gd name="connsiteX0" fmla="*/ 0 w 3857625"/>
                <a:gd name="connsiteY0" fmla="*/ 5206094 h 6858001"/>
                <a:gd name="connsiteX1" fmla="*/ 4732 w 3857625"/>
                <a:gd name="connsiteY1" fmla="*/ 5253037 h 6858001"/>
                <a:gd name="connsiteX2" fmla="*/ 233028 w 3857625"/>
                <a:gd name="connsiteY2" fmla="*/ 5439103 h 6858001"/>
                <a:gd name="connsiteX3" fmla="*/ 1110169 w 3857625"/>
                <a:gd name="connsiteY3" fmla="*/ 5439103 h 6858001"/>
                <a:gd name="connsiteX4" fmla="*/ 3346493 w 3857625"/>
                <a:gd name="connsiteY4" fmla="*/ 5439103 h 6858001"/>
                <a:gd name="connsiteX5" fmla="*/ 3624594 w 3857625"/>
                <a:gd name="connsiteY5" fmla="*/ 5439103 h 6858001"/>
                <a:gd name="connsiteX6" fmla="*/ 3857624 w 3857625"/>
                <a:gd name="connsiteY6" fmla="*/ 5672133 h 6858001"/>
                <a:gd name="connsiteX7" fmla="*/ 3624594 w 3857625"/>
                <a:gd name="connsiteY7" fmla="*/ 5905163 h 6858001"/>
                <a:gd name="connsiteX8" fmla="*/ 1110169 w 3857625"/>
                <a:gd name="connsiteY8" fmla="*/ 5905163 h 6858001"/>
                <a:gd name="connsiteX9" fmla="*/ 854029 w 3857625"/>
                <a:gd name="connsiteY9" fmla="*/ 5905163 h 6858001"/>
                <a:gd name="connsiteX10" fmla="*/ 620999 w 3857625"/>
                <a:gd name="connsiteY10" fmla="*/ 6138193 h 6858001"/>
                <a:gd name="connsiteX11" fmla="*/ 854029 w 3857625"/>
                <a:gd name="connsiteY11" fmla="*/ 6371223 h 6858001"/>
                <a:gd name="connsiteX12" fmla="*/ 1110169 w 3857625"/>
                <a:gd name="connsiteY12" fmla="*/ 6371223 h 6858001"/>
                <a:gd name="connsiteX13" fmla="*/ 2337886 w 3857625"/>
                <a:gd name="connsiteY13" fmla="*/ 6371223 h 6858001"/>
                <a:gd name="connsiteX14" fmla="*/ 2581275 w 3857625"/>
                <a:gd name="connsiteY14" fmla="*/ 6614612 h 6858001"/>
                <a:gd name="connsiteX15" fmla="*/ 2581274 w 3857625"/>
                <a:gd name="connsiteY15" fmla="*/ 6614612 h 6858001"/>
                <a:gd name="connsiteX16" fmla="*/ 2337885 w 3857625"/>
                <a:gd name="connsiteY16" fmla="*/ 6858001 h 6858001"/>
                <a:gd name="connsiteX17" fmla="*/ 0 w 3857625"/>
                <a:gd name="connsiteY17" fmla="*/ 6858000 h 6858001"/>
                <a:gd name="connsiteX18" fmla="*/ 0 w 3857625"/>
                <a:gd name="connsiteY18" fmla="*/ 6371223 h 6858001"/>
                <a:gd name="connsiteX19" fmla="*/ 0 w 3857625"/>
                <a:gd name="connsiteY19" fmla="*/ 5573588 h 6858001"/>
                <a:gd name="connsiteX20" fmla="*/ 0 w 3857625"/>
                <a:gd name="connsiteY20" fmla="*/ 5376198 h 6858001"/>
                <a:gd name="connsiteX21" fmla="*/ 0 w 3857625"/>
                <a:gd name="connsiteY21" fmla="*/ 4505987 h 6858001"/>
                <a:gd name="connsiteX22" fmla="*/ 330388 w 3857625"/>
                <a:gd name="connsiteY22" fmla="*/ 4505987 h 6858001"/>
                <a:gd name="connsiteX23" fmla="*/ 563417 w 3857625"/>
                <a:gd name="connsiteY23" fmla="*/ 4739017 h 6858001"/>
                <a:gd name="connsiteX24" fmla="*/ 330388 w 3857625"/>
                <a:gd name="connsiteY24" fmla="*/ 4972047 h 6858001"/>
                <a:gd name="connsiteX25" fmla="*/ 271969 w 3857625"/>
                <a:gd name="connsiteY25" fmla="*/ 4972047 h 6858001"/>
                <a:gd name="connsiteX26" fmla="*/ 271969 w 3857625"/>
                <a:gd name="connsiteY26" fmla="*/ 4973043 h 6858001"/>
                <a:gd name="connsiteX27" fmla="*/ 233028 w 3857625"/>
                <a:gd name="connsiteY27" fmla="*/ 4973043 h 6858001"/>
                <a:gd name="connsiteX28" fmla="*/ 4732 w 3857625"/>
                <a:gd name="connsiteY28" fmla="*/ 5159109 h 6858001"/>
                <a:gd name="connsiteX29" fmla="*/ 0 w 3857625"/>
                <a:gd name="connsiteY29" fmla="*/ 5206053 h 6858001"/>
                <a:gd name="connsiteX30" fmla="*/ 0 w 3857625"/>
                <a:gd name="connsiteY30" fmla="*/ 4972047 h 6858001"/>
                <a:gd name="connsiteX31" fmla="*/ 0 w 3857625"/>
                <a:gd name="connsiteY31" fmla="*/ 3381384 h 6858001"/>
                <a:gd name="connsiteX32" fmla="*/ 4733 w 3857625"/>
                <a:gd name="connsiteY32" fmla="*/ 3428338 h 6858001"/>
                <a:gd name="connsiteX33" fmla="*/ 233029 w 3857625"/>
                <a:gd name="connsiteY33" fmla="*/ 3614404 h 6858001"/>
                <a:gd name="connsiteX34" fmla="*/ 1505527 w 3857625"/>
                <a:gd name="connsiteY34" fmla="*/ 3614404 h 6858001"/>
                <a:gd name="connsiteX35" fmla="*/ 1505527 w 3857625"/>
                <a:gd name="connsiteY35" fmla="*/ 3615400 h 6858001"/>
                <a:gd name="connsiteX36" fmla="*/ 1622929 w 3857625"/>
                <a:gd name="connsiteY36" fmla="*/ 3615400 h 6858001"/>
                <a:gd name="connsiteX37" fmla="*/ 1855959 w 3857625"/>
                <a:gd name="connsiteY37" fmla="*/ 3848430 h 6858001"/>
                <a:gd name="connsiteX38" fmla="*/ 1622929 w 3857625"/>
                <a:gd name="connsiteY38" fmla="*/ 4081460 h 6858001"/>
                <a:gd name="connsiteX39" fmla="*/ 0 w 3857625"/>
                <a:gd name="connsiteY39" fmla="*/ 4081460 h 6858001"/>
                <a:gd name="connsiteX40" fmla="*/ 0 w 3857625"/>
                <a:gd name="connsiteY40" fmla="*/ 1481138 h 6858001"/>
                <a:gd name="connsiteX41" fmla="*/ 233362 w 3857625"/>
                <a:gd name="connsiteY41" fmla="*/ 1714500 h 6858001"/>
                <a:gd name="connsiteX42" fmla="*/ 508169 w 3857625"/>
                <a:gd name="connsiteY42" fmla="*/ 1714500 h 6858001"/>
                <a:gd name="connsiteX43" fmla="*/ 511462 w 3857625"/>
                <a:gd name="connsiteY43" fmla="*/ 1714168 h 6858001"/>
                <a:gd name="connsiteX44" fmla="*/ 3624263 w 3857625"/>
                <a:gd name="connsiteY44" fmla="*/ 1714168 h 6858001"/>
                <a:gd name="connsiteX45" fmla="*/ 3857625 w 3857625"/>
                <a:gd name="connsiteY45" fmla="*/ 1947530 h 6858001"/>
                <a:gd name="connsiteX46" fmla="*/ 3624263 w 3857625"/>
                <a:gd name="connsiteY46" fmla="*/ 2180892 h 6858001"/>
                <a:gd name="connsiteX47" fmla="*/ 868069 w 3857625"/>
                <a:gd name="connsiteY47" fmla="*/ 2180892 h 6858001"/>
                <a:gd name="connsiteX48" fmla="*/ 820906 w 3857625"/>
                <a:gd name="connsiteY48" fmla="*/ 2185647 h 6858001"/>
                <a:gd name="connsiteX49" fmla="*/ 620999 w 3857625"/>
                <a:gd name="connsiteY49" fmla="*/ 2430924 h 6858001"/>
                <a:gd name="connsiteX50" fmla="*/ 871363 w 3857625"/>
                <a:gd name="connsiteY50" fmla="*/ 2681288 h 6858001"/>
                <a:gd name="connsiteX51" fmla="*/ 1154545 w 3857625"/>
                <a:gd name="connsiteY51" fmla="*/ 2681288 h 6858001"/>
                <a:gd name="connsiteX52" fmla="*/ 2348245 w 3857625"/>
                <a:gd name="connsiteY52" fmla="*/ 2681288 h 6858001"/>
                <a:gd name="connsiteX53" fmla="*/ 2581275 w 3857625"/>
                <a:gd name="connsiteY53" fmla="*/ 2914318 h 6858001"/>
                <a:gd name="connsiteX54" fmla="*/ 2348245 w 3857625"/>
                <a:gd name="connsiteY54" fmla="*/ 3147348 h 6858001"/>
                <a:gd name="connsiteX55" fmla="*/ 1505527 w 3857625"/>
                <a:gd name="connsiteY55" fmla="*/ 3147348 h 6858001"/>
                <a:gd name="connsiteX56" fmla="*/ 1505527 w 3857625"/>
                <a:gd name="connsiteY56" fmla="*/ 3148344 h 6858001"/>
                <a:gd name="connsiteX57" fmla="*/ 233029 w 3857625"/>
                <a:gd name="connsiteY57" fmla="*/ 3148344 h 6858001"/>
                <a:gd name="connsiteX58" fmla="*/ 4733 w 3857625"/>
                <a:gd name="connsiteY58" fmla="*/ 3334411 h 6858001"/>
                <a:gd name="connsiteX59" fmla="*/ 0 w 3857625"/>
                <a:gd name="connsiteY59" fmla="*/ 3381365 h 6858001"/>
                <a:gd name="connsiteX60" fmla="*/ 0 w 3857625"/>
                <a:gd name="connsiteY60" fmla="*/ 2681288 h 6858001"/>
                <a:gd name="connsiteX61" fmla="*/ 0 w 3857625"/>
                <a:gd name="connsiteY61" fmla="*/ 757384 h 6858001"/>
                <a:gd name="connsiteX62" fmla="*/ 318221 w 3857625"/>
                <a:gd name="connsiteY62" fmla="*/ 757384 h 6858001"/>
                <a:gd name="connsiteX63" fmla="*/ 563417 w 3857625"/>
                <a:gd name="connsiteY63" fmla="*/ 1002580 h 6858001"/>
                <a:gd name="connsiteX64" fmla="*/ 367637 w 3857625"/>
                <a:gd name="connsiteY64" fmla="*/ 1242795 h 6858001"/>
                <a:gd name="connsiteX65" fmla="*/ 332509 w 3857625"/>
                <a:gd name="connsiteY65" fmla="*/ 1246336 h 6858001"/>
                <a:gd name="connsiteX66" fmla="*/ 332509 w 3857625"/>
                <a:gd name="connsiteY66" fmla="*/ 1247776 h 6858001"/>
                <a:gd name="connsiteX67" fmla="*/ 318221 w 3857625"/>
                <a:gd name="connsiteY67" fmla="*/ 1247776 h 6858001"/>
                <a:gd name="connsiteX68" fmla="*/ 233362 w 3857625"/>
                <a:gd name="connsiteY68" fmla="*/ 1247776 h 6858001"/>
                <a:gd name="connsiteX69" fmla="*/ 0 w 3857625"/>
                <a:gd name="connsiteY69" fmla="*/ 1481138 h 6858001"/>
                <a:gd name="connsiteX70" fmla="*/ 0 w 3857625"/>
                <a:gd name="connsiteY70" fmla="*/ 1247776 h 6858001"/>
                <a:gd name="connsiteX71" fmla="*/ 0 w 3857625"/>
                <a:gd name="connsiteY71" fmla="*/ 0 h 6858001"/>
                <a:gd name="connsiteX72" fmla="*/ 1798870 w 3857625"/>
                <a:gd name="connsiteY72" fmla="*/ 0 h 6858001"/>
                <a:gd name="connsiteX73" fmla="*/ 1838827 w 3857625"/>
                <a:gd name="connsiteY73" fmla="*/ 59264 h 6858001"/>
                <a:gd name="connsiteX74" fmla="*/ 1855960 w 3857625"/>
                <a:gd name="connsiteY74" fmla="*/ 144125 h 6858001"/>
                <a:gd name="connsiteX75" fmla="*/ 1855959 w 3857625"/>
                <a:gd name="connsiteY75" fmla="*/ 144125 h 6858001"/>
                <a:gd name="connsiteX76" fmla="*/ 1637944 w 3857625"/>
                <a:gd name="connsiteY76" fmla="*/ 362140 h 6858001"/>
                <a:gd name="connsiteX77" fmla="*/ 0 w 3857625"/>
                <a:gd name="connsiteY77" fmla="*/ 36214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3857625" h="6858001">
                  <a:moveTo>
                    <a:pt x="0" y="5206094"/>
                  </a:moveTo>
                  <a:lnTo>
                    <a:pt x="4732" y="5253037"/>
                  </a:lnTo>
                  <a:cubicBezTo>
                    <a:pt x="26462" y="5359225"/>
                    <a:pt x="120416" y="5439103"/>
                    <a:pt x="233028" y="5439103"/>
                  </a:cubicBezTo>
                  <a:lnTo>
                    <a:pt x="1110169" y="5439103"/>
                  </a:lnTo>
                  <a:lnTo>
                    <a:pt x="3346493" y="5439103"/>
                  </a:lnTo>
                  <a:lnTo>
                    <a:pt x="3624594" y="5439103"/>
                  </a:lnTo>
                  <a:cubicBezTo>
                    <a:pt x="3753293" y="5439103"/>
                    <a:pt x="3857624" y="5543434"/>
                    <a:pt x="3857624" y="5672133"/>
                  </a:cubicBezTo>
                  <a:cubicBezTo>
                    <a:pt x="3857624" y="5800832"/>
                    <a:pt x="3753293" y="5905163"/>
                    <a:pt x="3624594" y="5905163"/>
                  </a:cubicBezTo>
                  <a:lnTo>
                    <a:pt x="1110169" y="5905163"/>
                  </a:lnTo>
                  <a:lnTo>
                    <a:pt x="854029" y="5905163"/>
                  </a:lnTo>
                  <a:cubicBezTo>
                    <a:pt x="725330" y="5905163"/>
                    <a:pt x="620999" y="6009494"/>
                    <a:pt x="620999" y="6138193"/>
                  </a:cubicBezTo>
                  <a:cubicBezTo>
                    <a:pt x="620999" y="6266892"/>
                    <a:pt x="725330" y="6371223"/>
                    <a:pt x="854029" y="6371223"/>
                  </a:cubicBezTo>
                  <a:lnTo>
                    <a:pt x="1110169" y="6371223"/>
                  </a:lnTo>
                  <a:lnTo>
                    <a:pt x="2337886" y="6371223"/>
                  </a:lnTo>
                  <a:cubicBezTo>
                    <a:pt x="2472306" y="6371223"/>
                    <a:pt x="2581275" y="6480192"/>
                    <a:pt x="2581275" y="6614612"/>
                  </a:cubicBezTo>
                  <a:lnTo>
                    <a:pt x="2581274" y="6614612"/>
                  </a:lnTo>
                  <a:cubicBezTo>
                    <a:pt x="2581274" y="6749032"/>
                    <a:pt x="2472305" y="6858001"/>
                    <a:pt x="2337885" y="6858001"/>
                  </a:cubicBezTo>
                  <a:lnTo>
                    <a:pt x="0" y="6858000"/>
                  </a:lnTo>
                  <a:lnTo>
                    <a:pt x="0" y="6371223"/>
                  </a:lnTo>
                  <a:lnTo>
                    <a:pt x="0" y="5573588"/>
                  </a:lnTo>
                  <a:lnTo>
                    <a:pt x="0" y="5376198"/>
                  </a:lnTo>
                  <a:close/>
                  <a:moveTo>
                    <a:pt x="0" y="4505987"/>
                  </a:moveTo>
                  <a:lnTo>
                    <a:pt x="330388" y="4505987"/>
                  </a:lnTo>
                  <a:cubicBezTo>
                    <a:pt x="459086" y="4505987"/>
                    <a:pt x="563417" y="4610318"/>
                    <a:pt x="563417" y="4739017"/>
                  </a:cubicBezTo>
                  <a:cubicBezTo>
                    <a:pt x="563417" y="4867716"/>
                    <a:pt x="459086" y="4972047"/>
                    <a:pt x="330388" y="4972047"/>
                  </a:cubicBezTo>
                  <a:lnTo>
                    <a:pt x="271969" y="4972047"/>
                  </a:lnTo>
                  <a:lnTo>
                    <a:pt x="271969" y="4973043"/>
                  </a:lnTo>
                  <a:lnTo>
                    <a:pt x="233028" y="4973043"/>
                  </a:lnTo>
                  <a:cubicBezTo>
                    <a:pt x="120416" y="4973043"/>
                    <a:pt x="26462" y="5052922"/>
                    <a:pt x="4732" y="5159109"/>
                  </a:cubicBezTo>
                  <a:lnTo>
                    <a:pt x="0" y="5206053"/>
                  </a:lnTo>
                  <a:lnTo>
                    <a:pt x="0" y="4972047"/>
                  </a:lnTo>
                  <a:close/>
                  <a:moveTo>
                    <a:pt x="0" y="3381384"/>
                  </a:moveTo>
                  <a:lnTo>
                    <a:pt x="4733" y="3428338"/>
                  </a:lnTo>
                  <a:cubicBezTo>
                    <a:pt x="26463" y="3534526"/>
                    <a:pt x="120417" y="3614404"/>
                    <a:pt x="233029" y="3614404"/>
                  </a:cubicBezTo>
                  <a:lnTo>
                    <a:pt x="1505527" y="3614404"/>
                  </a:lnTo>
                  <a:lnTo>
                    <a:pt x="1505527" y="3615400"/>
                  </a:lnTo>
                  <a:lnTo>
                    <a:pt x="1622929" y="3615400"/>
                  </a:lnTo>
                  <a:cubicBezTo>
                    <a:pt x="1751628" y="3615400"/>
                    <a:pt x="1855959" y="3719731"/>
                    <a:pt x="1855959" y="3848430"/>
                  </a:cubicBezTo>
                  <a:cubicBezTo>
                    <a:pt x="1855959" y="3977129"/>
                    <a:pt x="1751628" y="4081460"/>
                    <a:pt x="1622929" y="4081460"/>
                  </a:cubicBezTo>
                  <a:lnTo>
                    <a:pt x="0" y="4081460"/>
                  </a:lnTo>
                  <a:close/>
                  <a:moveTo>
                    <a:pt x="0" y="1481138"/>
                  </a:moveTo>
                  <a:cubicBezTo>
                    <a:pt x="0" y="1610020"/>
                    <a:pt x="104480" y="1714500"/>
                    <a:pt x="233362" y="1714500"/>
                  </a:cubicBezTo>
                  <a:lnTo>
                    <a:pt x="508169" y="1714500"/>
                  </a:lnTo>
                  <a:lnTo>
                    <a:pt x="511462" y="1714168"/>
                  </a:lnTo>
                  <a:lnTo>
                    <a:pt x="3624263" y="1714168"/>
                  </a:lnTo>
                  <a:cubicBezTo>
                    <a:pt x="3753145" y="1714168"/>
                    <a:pt x="3857625" y="1818648"/>
                    <a:pt x="3857625" y="1947530"/>
                  </a:cubicBezTo>
                  <a:cubicBezTo>
                    <a:pt x="3857625" y="2076412"/>
                    <a:pt x="3753145" y="2180892"/>
                    <a:pt x="3624263" y="2180892"/>
                  </a:cubicBezTo>
                  <a:lnTo>
                    <a:pt x="868069" y="2180892"/>
                  </a:lnTo>
                  <a:lnTo>
                    <a:pt x="820906" y="2185647"/>
                  </a:lnTo>
                  <a:cubicBezTo>
                    <a:pt x="706819" y="2208992"/>
                    <a:pt x="620999" y="2309936"/>
                    <a:pt x="620999" y="2430924"/>
                  </a:cubicBezTo>
                  <a:cubicBezTo>
                    <a:pt x="620999" y="2569196"/>
                    <a:pt x="733091" y="2681288"/>
                    <a:pt x="871363" y="2681288"/>
                  </a:cubicBezTo>
                  <a:lnTo>
                    <a:pt x="1154545" y="2681288"/>
                  </a:lnTo>
                  <a:lnTo>
                    <a:pt x="2348245" y="2681288"/>
                  </a:lnTo>
                  <a:cubicBezTo>
                    <a:pt x="2476944" y="2681288"/>
                    <a:pt x="2581275" y="2785619"/>
                    <a:pt x="2581275" y="2914318"/>
                  </a:cubicBezTo>
                  <a:cubicBezTo>
                    <a:pt x="2581275" y="3043017"/>
                    <a:pt x="2476944" y="3147348"/>
                    <a:pt x="2348245" y="3147348"/>
                  </a:cubicBezTo>
                  <a:lnTo>
                    <a:pt x="1505527" y="3147348"/>
                  </a:lnTo>
                  <a:lnTo>
                    <a:pt x="1505527" y="3148344"/>
                  </a:lnTo>
                  <a:lnTo>
                    <a:pt x="233029" y="3148344"/>
                  </a:lnTo>
                  <a:cubicBezTo>
                    <a:pt x="120417" y="3148344"/>
                    <a:pt x="26463" y="3228223"/>
                    <a:pt x="4733" y="3334411"/>
                  </a:cubicBezTo>
                  <a:lnTo>
                    <a:pt x="0" y="3381365"/>
                  </a:lnTo>
                  <a:lnTo>
                    <a:pt x="0" y="2681288"/>
                  </a:lnTo>
                  <a:close/>
                  <a:moveTo>
                    <a:pt x="0" y="757384"/>
                  </a:moveTo>
                  <a:lnTo>
                    <a:pt x="318221" y="757384"/>
                  </a:lnTo>
                  <a:cubicBezTo>
                    <a:pt x="453639" y="757384"/>
                    <a:pt x="563417" y="867162"/>
                    <a:pt x="563417" y="1002580"/>
                  </a:cubicBezTo>
                  <a:cubicBezTo>
                    <a:pt x="563417" y="1121071"/>
                    <a:pt x="479368" y="1219931"/>
                    <a:pt x="367637" y="1242795"/>
                  </a:cubicBezTo>
                  <a:lnTo>
                    <a:pt x="332509" y="1246336"/>
                  </a:lnTo>
                  <a:lnTo>
                    <a:pt x="332509" y="1247776"/>
                  </a:lnTo>
                  <a:lnTo>
                    <a:pt x="318221" y="1247776"/>
                  </a:lnTo>
                  <a:lnTo>
                    <a:pt x="233362" y="1247776"/>
                  </a:lnTo>
                  <a:cubicBezTo>
                    <a:pt x="104480" y="1247776"/>
                    <a:pt x="0" y="1352256"/>
                    <a:pt x="0" y="1481138"/>
                  </a:cubicBezTo>
                  <a:lnTo>
                    <a:pt x="0" y="1247776"/>
                  </a:lnTo>
                  <a:close/>
                  <a:moveTo>
                    <a:pt x="0" y="0"/>
                  </a:moveTo>
                  <a:lnTo>
                    <a:pt x="1798870" y="0"/>
                  </a:lnTo>
                  <a:lnTo>
                    <a:pt x="1838827" y="59264"/>
                  </a:lnTo>
                  <a:cubicBezTo>
                    <a:pt x="1849860" y="85347"/>
                    <a:pt x="1855960" y="114024"/>
                    <a:pt x="1855960" y="144125"/>
                  </a:cubicBezTo>
                  <a:lnTo>
                    <a:pt x="1855959" y="144125"/>
                  </a:lnTo>
                  <a:cubicBezTo>
                    <a:pt x="1855959" y="264531"/>
                    <a:pt x="1758350" y="362140"/>
                    <a:pt x="1637944" y="362140"/>
                  </a:cubicBezTo>
                  <a:lnTo>
                    <a:pt x="0" y="362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57948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801914" y="6457948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15602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Quote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532283" y="2318238"/>
            <a:ext cx="9127435" cy="3468618"/>
          </a:xfrm>
          <a:prstGeom prst="roundRect">
            <a:avLst/>
          </a:prstGeom>
          <a:solidFill>
            <a:schemeClr val="bg1"/>
          </a:solidFill>
          <a:effectLst>
            <a:outerShdw dist="152400" dir="2700000" algn="tl" rotWithShape="0">
              <a:srgbClr val="CD5727"/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000">
                <a:solidFill>
                  <a:srgbClr val="231F20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/>
              <a:t>Your quote here</a:t>
            </a:r>
          </a:p>
        </p:txBody>
      </p:sp>
    </p:spTree>
    <p:extLst>
      <p:ext uri="{BB962C8B-B14F-4D97-AF65-F5344CB8AC3E}">
        <p14:creationId xmlns:p14="http://schemas.microsoft.com/office/powerpoint/2010/main" val="19855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-Infographic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7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-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7541"/>
            <a:ext cx="4526280" cy="3566659"/>
          </a:xfrm>
          <a:prstGeom prst="roundRect">
            <a:avLst/>
          </a:prstGeom>
          <a:solidFill>
            <a:srgbClr val="CD5727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4000" b="1">
                <a:solidFill>
                  <a:schemeClr val="bg1"/>
                </a:solidFill>
              </a:defRPr>
            </a:lvl1pPr>
            <a:lvl2pPr marL="457200" indent="0">
              <a:buNone/>
              <a:defRPr lang="en-US" sz="6000">
                <a:solidFill>
                  <a:schemeClr val="tx1"/>
                </a:solidFill>
              </a:defRPr>
            </a:lvl2pPr>
            <a:lvl3pPr marL="914400" indent="0">
              <a:buNone/>
              <a:defRPr lang="en-US" sz="5400">
                <a:solidFill>
                  <a:schemeClr val="tx1"/>
                </a:solidFill>
              </a:defRPr>
            </a:lvl3pPr>
            <a:lvl4pPr marL="1371600" indent="0">
              <a:buNone/>
              <a:defRPr lang="en-US" sz="4800">
                <a:solidFill>
                  <a:schemeClr val="tx1"/>
                </a:solidFill>
              </a:defRPr>
            </a:lvl4pPr>
            <a:lvl5pPr marL="1828800" indent="0">
              <a:buNone/>
              <a:defRPr lang="en-US" sz="4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FFFFFF">
              <a:alpha val="5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2164080" cy="365125"/>
          </a:xfrm>
        </p:spPr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02680" y="0"/>
            <a:ext cx="598932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-Chart Dark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681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-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8747158" cy="306525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2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9157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-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1" name="Group 20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3" name="Freeform: Shape 22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: Shape 21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838200" y="5131574"/>
            <a:ext cx="8204114" cy="1109570"/>
          </a:xfrm>
        </p:spPr>
        <p:txBody>
          <a:bodyPr>
            <a:no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065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: Rounded Corners 40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Rectangle: Rounded Corners 41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0" y="-878646"/>
            <a:ext cx="12192001" cy="685198"/>
            <a:chOff x="362858" y="-1997189"/>
            <a:chExt cx="12904561" cy="1803741"/>
          </a:xfrm>
        </p:grpSpPr>
        <p:sp>
          <p:nvSpPr>
            <p:cNvPr id="18" name="Rectangle 17"/>
            <p:cNvSpPr/>
            <p:nvPr userDrawn="1"/>
          </p:nvSpPr>
          <p:spPr>
            <a:xfrm>
              <a:off x="362858" y="-1997189"/>
              <a:ext cx="1913619" cy="1803741"/>
            </a:xfrm>
            <a:prstGeom prst="rect">
              <a:avLst/>
            </a:prstGeom>
            <a:solidFill>
              <a:srgbClr val="1E26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30/38/49</a:t>
              </a: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2561046" y="-1997189"/>
              <a:ext cx="1913619" cy="1803741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35/31/32</a:t>
              </a: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4759234" y="-1997189"/>
              <a:ext cx="1913619" cy="1803741"/>
            </a:xfrm>
            <a:prstGeom prst="rect">
              <a:avLst/>
            </a:prstGeom>
            <a:solidFill>
              <a:srgbClr val="E9D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233/222/219</a:t>
              </a:r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957422" y="-1997189"/>
              <a:ext cx="1913619" cy="1803741"/>
            </a:xfrm>
            <a:prstGeom prst="rect">
              <a:avLst/>
            </a:prstGeom>
            <a:solidFill>
              <a:srgbClr val="CD5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205/87/39</a:t>
              </a: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9155610" y="-1997189"/>
              <a:ext cx="1913619" cy="1803741"/>
            </a:xfrm>
            <a:prstGeom prst="rect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181/73/35</a:t>
              </a: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1353800" y="-1997189"/>
              <a:ext cx="1913619" cy="1803741"/>
            </a:xfrm>
            <a:prstGeom prst="rect">
              <a:avLst/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147/52/22</a:t>
              </a:r>
            </a:p>
          </p:txBody>
        </p:sp>
      </p:grpSp>
      <p:sp>
        <p:nvSpPr>
          <p:cNvPr id="24" name="Freeform: Shape 23"/>
          <p:cNvSpPr/>
          <p:nvPr userDrawn="1"/>
        </p:nvSpPr>
        <p:spPr>
          <a:xfrm>
            <a:off x="-1801780" y="-906971"/>
            <a:ext cx="1625203" cy="3495604"/>
          </a:xfrm>
          <a:custGeom>
            <a:avLst/>
            <a:gdLst>
              <a:gd name="connsiteX0" fmla="*/ 1064985 w 1625203"/>
              <a:gd name="connsiteY0" fmla="*/ 0 h 3495604"/>
              <a:gd name="connsiteX1" fmla="*/ 1564257 w 1625203"/>
              <a:gd name="connsiteY1" fmla="*/ 392072 h 3495604"/>
              <a:gd name="connsiteX2" fmla="*/ 1105616 w 1625203"/>
              <a:gd name="connsiteY2" fmla="*/ 985655 h 3495604"/>
              <a:gd name="connsiteX3" fmla="*/ 1091674 w 1625203"/>
              <a:gd name="connsiteY3" fmla="*/ 647426 h 3495604"/>
              <a:gd name="connsiteX4" fmla="*/ 318896 w 1625203"/>
              <a:gd name="connsiteY4" fmla="*/ 2143063 h 3495604"/>
              <a:gd name="connsiteX5" fmla="*/ 1625203 w 1625203"/>
              <a:gd name="connsiteY5" fmla="*/ 3204984 h 3495604"/>
              <a:gd name="connsiteX6" fmla="*/ 1625203 w 1625203"/>
              <a:gd name="connsiteY6" fmla="*/ 3495604 h 3495604"/>
              <a:gd name="connsiteX7" fmla="*/ 23964 w 1625203"/>
              <a:gd name="connsiteY7" fmla="*/ 2147716 h 3495604"/>
              <a:gd name="connsiteX8" fmla="*/ 1079003 w 1625203"/>
              <a:gd name="connsiteY8" fmla="*/ 340049 h 349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203" h="3495604">
                <a:moveTo>
                  <a:pt x="1064985" y="0"/>
                </a:moveTo>
                <a:lnTo>
                  <a:pt x="1564257" y="392072"/>
                </a:lnTo>
                <a:lnTo>
                  <a:pt x="1105616" y="985655"/>
                </a:lnTo>
                <a:lnTo>
                  <a:pt x="1091674" y="647426"/>
                </a:lnTo>
                <a:cubicBezTo>
                  <a:pt x="512429" y="900093"/>
                  <a:pt x="189843" y="1524426"/>
                  <a:pt x="318896" y="2143063"/>
                </a:cubicBezTo>
                <a:cubicBezTo>
                  <a:pt x="447949" y="2761699"/>
                  <a:pt x="993249" y="3204984"/>
                  <a:pt x="1625203" y="3204984"/>
                </a:cubicBezTo>
                <a:lnTo>
                  <a:pt x="1625203" y="3495604"/>
                </a:lnTo>
                <a:cubicBezTo>
                  <a:pt x="834651" y="3495604"/>
                  <a:pt x="158797" y="2926685"/>
                  <a:pt x="23964" y="2147716"/>
                </a:cubicBezTo>
                <a:cubicBezTo>
                  <a:pt x="-110869" y="1368747"/>
                  <a:pt x="334443" y="605764"/>
                  <a:pt x="1079003" y="34004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6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-Thank You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5564"/>
            <a:ext cx="9756200" cy="2852737"/>
          </a:xfrm>
        </p:spPr>
        <p:txBody>
          <a:bodyPr anchor="b">
            <a:normAutofit/>
          </a:bodyPr>
          <a:lstStyle>
            <a:lvl1pPr>
              <a:defRPr sz="9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076271"/>
            <a:ext cx="8525552" cy="790428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542668" y="4776788"/>
            <a:ext cx="5994781" cy="1793875"/>
          </a:xfrm>
        </p:spPr>
        <p:txBody>
          <a:bodyPr anchor="b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1" name="Freeform: Shape 20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: Shape 19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16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1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/>
          <a:p>
            <a:fld id="{7CD08052-46D4-4451-BCD3-D01F8058DAE8}" type="slidenum">
              <a:rPr lang="en-US" smtClean="0"/>
              <a:t>‹#›</a:t>
            </a:fld>
            <a:endParaRPr lang="en-US"/>
          </a:p>
        </p:txBody>
      </p:sp>
      <p:grpSp>
        <p:nvGrpSpPr>
          <p:cNvPr id="48" name="Group 47"/>
          <p:cNvGrpSpPr/>
          <p:nvPr userDrawn="1"/>
        </p:nvGrpSpPr>
        <p:grpSpPr>
          <a:xfrm rot="5400000" flipV="1">
            <a:off x="8981272" y="318857"/>
            <a:ext cx="3529584" cy="2891871"/>
            <a:chOff x="0" y="948182"/>
            <a:chExt cx="7205100" cy="5909818"/>
          </a:xfrm>
        </p:grpSpPr>
        <p:sp>
          <p:nvSpPr>
            <p:cNvPr id="49" name="Freeform: Shape 48"/>
            <p:cNvSpPr/>
            <p:nvPr/>
          </p:nvSpPr>
          <p:spPr>
            <a:xfrm>
              <a:off x="0" y="1041400"/>
              <a:ext cx="7205100" cy="5816600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429866" y="1537751"/>
              <a:ext cx="713232" cy="713232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: Rounded Corners 51"/>
            <p:cNvSpPr/>
            <p:nvPr/>
          </p:nvSpPr>
          <p:spPr>
            <a:xfrm>
              <a:off x="5392123" y="5235904"/>
              <a:ext cx="713232" cy="712392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/>
            <p:cNvSpPr/>
            <p:nvPr/>
          </p:nvSpPr>
          <p:spPr>
            <a:xfrm>
              <a:off x="2170410" y="2732413"/>
              <a:ext cx="1353288" cy="599590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2038403" y="3584282"/>
              <a:ext cx="573845" cy="573845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/>
            <p:cNvSpPr/>
            <p:nvPr/>
          </p:nvSpPr>
          <p:spPr>
            <a:xfrm>
              <a:off x="586882" y="4615478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/>
            <p:cNvSpPr/>
            <p:nvPr/>
          </p:nvSpPr>
          <p:spPr>
            <a:xfrm>
              <a:off x="586882" y="948182"/>
              <a:ext cx="905690" cy="47158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854443" y="2793959"/>
              <a:ext cx="476498" cy="4764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6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3-Transition #1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7721447" y="0"/>
            <a:ext cx="4470553" cy="5279923"/>
            <a:chOff x="-3062669" y="0"/>
            <a:chExt cx="4470553" cy="5279923"/>
          </a:xfrm>
        </p:grpSpPr>
        <p:sp>
          <p:nvSpPr>
            <p:cNvPr id="22" name="Freeform: Shape 21"/>
            <p:cNvSpPr/>
            <p:nvPr/>
          </p:nvSpPr>
          <p:spPr>
            <a:xfrm rot="5400000" flipV="1">
              <a:off x="-3363291" y="508749"/>
              <a:ext cx="5279923" cy="4262425"/>
            </a:xfrm>
            <a:custGeom>
              <a:avLst/>
              <a:gdLst>
                <a:gd name="connsiteX0" fmla="*/ 0 w 7205100"/>
                <a:gd name="connsiteY0" fmla="*/ 1395536 h 5785515"/>
                <a:gd name="connsiteX1" fmla="*/ 1286785 w 7205100"/>
                <a:gd name="connsiteY1" fmla="*/ 1395536 h 5785515"/>
                <a:gd name="connsiteX2" fmla="*/ 1626992 w 7205100"/>
                <a:gd name="connsiteY2" fmla="*/ 1395536 h 5785515"/>
                <a:gd name="connsiteX3" fmla="*/ 1975876 w 7205100"/>
                <a:gd name="connsiteY3" fmla="*/ 1744420 h 5785515"/>
                <a:gd name="connsiteX4" fmla="*/ 1626992 w 7205100"/>
                <a:gd name="connsiteY4" fmla="*/ 2093304 h 5785515"/>
                <a:gd name="connsiteX5" fmla="*/ 1286785 w 7205100"/>
                <a:gd name="connsiteY5" fmla="*/ 2093304 h 5785515"/>
                <a:gd name="connsiteX6" fmla="*/ 1276896 w 7205100"/>
                <a:gd name="connsiteY6" fmla="*/ 2093304 h 5785515"/>
                <a:gd name="connsiteX7" fmla="*/ 928013 w 7205100"/>
                <a:gd name="connsiteY7" fmla="*/ 2442188 h 5785515"/>
                <a:gd name="connsiteX8" fmla="*/ 1276896 w 7205100"/>
                <a:gd name="connsiteY8" fmla="*/ 2791072 h 5785515"/>
                <a:gd name="connsiteX9" fmla="*/ 1286785 w 7205100"/>
                <a:gd name="connsiteY9" fmla="*/ 2791072 h 5785515"/>
                <a:gd name="connsiteX10" fmla="*/ 6856216 w 7205100"/>
                <a:gd name="connsiteY10" fmla="*/ 2791072 h 5785515"/>
                <a:gd name="connsiteX11" fmla="*/ 7205100 w 7205100"/>
                <a:gd name="connsiteY11" fmla="*/ 3139956 h 5785515"/>
                <a:gd name="connsiteX12" fmla="*/ 6856216 w 7205100"/>
                <a:gd name="connsiteY12" fmla="*/ 3488840 h 5785515"/>
                <a:gd name="connsiteX13" fmla="*/ 3444197 w 7205100"/>
                <a:gd name="connsiteY13" fmla="*/ 3488840 h 5785515"/>
                <a:gd name="connsiteX14" fmla="*/ 2324758 w 7205100"/>
                <a:gd name="connsiteY14" fmla="*/ 3488840 h 5785515"/>
                <a:gd name="connsiteX15" fmla="*/ 1975875 w 7205100"/>
                <a:gd name="connsiteY15" fmla="*/ 3837724 h 5785515"/>
                <a:gd name="connsiteX16" fmla="*/ 2324758 w 7205100"/>
                <a:gd name="connsiteY16" fmla="*/ 4186608 h 5785515"/>
                <a:gd name="connsiteX17" fmla="*/ 3444197 w 7205100"/>
                <a:gd name="connsiteY17" fmla="*/ 4186608 h 5785515"/>
                <a:gd name="connsiteX18" fmla="*/ 4884541 w 7205100"/>
                <a:gd name="connsiteY18" fmla="*/ 4186608 h 5785515"/>
                <a:gd name="connsiteX19" fmla="*/ 5233425 w 7205100"/>
                <a:gd name="connsiteY19" fmla="*/ 4535492 h 5785515"/>
                <a:gd name="connsiteX20" fmla="*/ 4884541 w 7205100"/>
                <a:gd name="connsiteY20" fmla="*/ 4884376 h 5785515"/>
                <a:gd name="connsiteX21" fmla="*/ 3444197 w 7205100"/>
                <a:gd name="connsiteY21" fmla="*/ 4884376 h 5785515"/>
                <a:gd name="connsiteX22" fmla="*/ 1430939 w 7205100"/>
                <a:gd name="connsiteY22" fmla="*/ 4884376 h 5785515"/>
                <a:gd name="connsiteX23" fmla="*/ 1082054 w 7205100"/>
                <a:gd name="connsiteY23" fmla="*/ 5233260 h 5785515"/>
                <a:gd name="connsiteX24" fmla="*/ 1430939 w 7205100"/>
                <a:gd name="connsiteY24" fmla="*/ 5582144 h 5785515"/>
                <a:gd name="connsiteX25" fmla="*/ 3444197 w 7205100"/>
                <a:gd name="connsiteY25" fmla="*/ 5582144 h 5785515"/>
                <a:gd name="connsiteX26" fmla="*/ 3617657 w 7205100"/>
                <a:gd name="connsiteY26" fmla="*/ 5582144 h 5785515"/>
                <a:gd name="connsiteX27" fmla="*/ 3906957 w 7205100"/>
                <a:gd name="connsiteY27" fmla="*/ 5735964 h 5785515"/>
                <a:gd name="connsiteX28" fmla="*/ 3933853 w 7205100"/>
                <a:gd name="connsiteY28" fmla="*/ 5785515 h 5785515"/>
                <a:gd name="connsiteX29" fmla="*/ 0 w 7205100"/>
                <a:gd name="connsiteY29" fmla="*/ 5785515 h 5785515"/>
                <a:gd name="connsiteX30" fmla="*/ 0 w 7205100"/>
                <a:gd name="connsiteY30" fmla="*/ 0 h 5785515"/>
                <a:gd name="connsiteX31" fmla="*/ 3237256 w 7205100"/>
                <a:gd name="connsiteY31" fmla="*/ 0 h 5785515"/>
                <a:gd name="connsiteX32" fmla="*/ 3729556 w 7205100"/>
                <a:gd name="connsiteY32" fmla="*/ 0 h 5785515"/>
                <a:gd name="connsiteX33" fmla="*/ 4078440 w 7205100"/>
                <a:gd name="connsiteY33" fmla="*/ 348884 h 5785515"/>
                <a:gd name="connsiteX34" fmla="*/ 3729556 w 7205100"/>
                <a:gd name="connsiteY34" fmla="*/ 697768 h 5785515"/>
                <a:gd name="connsiteX35" fmla="*/ 3237256 w 7205100"/>
                <a:gd name="connsiteY35" fmla="*/ 697768 h 5785515"/>
                <a:gd name="connsiteX36" fmla="*/ 1286785 w 7205100"/>
                <a:gd name="connsiteY36" fmla="*/ 697768 h 5785515"/>
                <a:gd name="connsiteX37" fmla="*/ 0 w 7205100"/>
                <a:gd name="connsiteY37" fmla="*/ 697768 h 578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205100" h="5785515">
                  <a:moveTo>
                    <a:pt x="0" y="1395536"/>
                  </a:moveTo>
                  <a:lnTo>
                    <a:pt x="1286785" y="1395536"/>
                  </a:lnTo>
                  <a:lnTo>
                    <a:pt x="1626992" y="1395536"/>
                  </a:lnTo>
                  <a:cubicBezTo>
                    <a:pt x="1819675" y="1395536"/>
                    <a:pt x="1975876" y="1551737"/>
                    <a:pt x="1975876" y="1744420"/>
                  </a:cubicBezTo>
                  <a:cubicBezTo>
                    <a:pt x="1975876" y="1937103"/>
                    <a:pt x="1819675" y="2093304"/>
                    <a:pt x="1626992" y="2093304"/>
                  </a:cubicBezTo>
                  <a:lnTo>
                    <a:pt x="1286785" y="2093304"/>
                  </a:lnTo>
                  <a:lnTo>
                    <a:pt x="1276896" y="2093304"/>
                  </a:lnTo>
                  <a:cubicBezTo>
                    <a:pt x="1084214" y="2093304"/>
                    <a:pt x="928013" y="2249505"/>
                    <a:pt x="928013" y="2442188"/>
                  </a:cubicBezTo>
                  <a:cubicBezTo>
                    <a:pt x="928013" y="2634871"/>
                    <a:pt x="1084214" y="2791072"/>
                    <a:pt x="1276896" y="2791072"/>
                  </a:cubicBezTo>
                  <a:lnTo>
                    <a:pt x="1286785" y="2791072"/>
                  </a:lnTo>
                  <a:lnTo>
                    <a:pt x="6856216" y="2791072"/>
                  </a:lnTo>
                  <a:cubicBezTo>
                    <a:pt x="7048899" y="2791072"/>
                    <a:pt x="7205100" y="2947273"/>
                    <a:pt x="7205100" y="3139956"/>
                  </a:cubicBezTo>
                  <a:cubicBezTo>
                    <a:pt x="7205100" y="3332639"/>
                    <a:pt x="7048899" y="3488840"/>
                    <a:pt x="6856216" y="3488840"/>
                  </a:cubicBezTo>
                  <a:lnTo>
                    <a:pt x="3444197" y="3488840"/>
                  </a:lnTo>
                  <a:lnTo>
                    <a:pt x="2324758" y="3488840"/>
                  </a:lnTo>
                  <a:cubicBezTo>
                    <a:pt x="2132075" y="3488840"/>
                    <a:pt x="1975875" y="3645041"/>
                    <a:pt x="1975875" y="3837724"/>
                  </a:cubicBezTo>
                  <a:cubicBezTo>
                    <a:pt x="1975875" y="4030407"/>
                    <a:pt x="2132075" y="4186608"/>
                    <a:pt x="2324758" y="4186608"/>
                  </a:cubicBezTo>
                  <a:lnTo>
                    <a:pt x="3444197" y="4186608"/>
                  </a:lnTo>
                  <a:lnTo>
                    <a:pt x="4884541" y="4186608"/>
                  </a:lnTo>
                  <a:cubicBezTo>
                    <a:pt x="5077224" y="4186608"/>
                    <a:pt x="5233425" y="4342809"/>
                    <a:pt x="5233425" y="4535492"/>
                  </a:cubicBezTo>
                  <a:cubicBezTo>
                    <a:pt x="5233425" y="4728175"/>
                    <a:pt x="5077224" y="4884376"/>
                    <a:pt x="4884541" y="4884376"/>
                  </a:cubicBezTo>
                  <a:lnTo>
                    <a:pt x="3444197" y="4884376"/>
                  </a:lnTo>
                  <a:lnTo>
                    <a:pt x="1430939" y="4884376"/>
                  </a:lnTo>
                  <a:cubicBezTo>
                    <a:pt x="1238256" y="4884376"/>
                    <a:pt x="1082054" y="5040577"/>
                    <a:pt x="1082054" y="5233260"/>
                  </a:cubicBezTo>
                  <a:cubicBezTo>
                    <a:pt x="1082054" y="5425943"/>
                    <a:pt x="1238256" y="5582144"/>
                    <a:pt x="1430939" y="5582144"/>
                  </a:cubicBezTo>
                  <a:lnTo>
                    <a:pt x="3444197" y="5582144"/>
                  </a:lnTo>
                  <a:lnTo>
                    <a:pt x="3617657" y="5582144"/>
                  </a:lnTo>
                  <a:cubicBezTo>
                    <a:pt x="3738084" y="5582144"/>
                    <a:pt x="3844260" y="5643160"/>
                    <a:pt x="3906957" y="5735964"/>
                  </a:cubicBezTo>
                  <a:lnTo>
                    <a:pt x="3933853" y="5785515"/>
                  </a:lnTo>
                  <a:lnTo>
                    <a:pt x="0" y="5785515"/>
                  </a:lnTo>
                  <a:close/>
                  <a:moveTo>
                    <a:pt x="0" y="0"/>
                  </a:moveTo>
                  <a:lnTo>
                    <a:pt x="3237256" y="0"/>
                  </a:lnTo>
                  <a:lnTo>
                    <a:pt x="3729556" y="0"/>
                  </a:lnTo>
                  <a:cubicBezTo>
                    <a:pt x="3922239" y="0"/>
                    <a:pt x="4078440" y="156201"/>
                    <a:pt x="4078440" y="348884"/>
                  </a:cubicBezTo>
                  <a:cubicBezTo>
                    <a:pt x="4078440" y="541567"/>
                    <a:pt x="3922239" y="697768"/>
                    <a:pt x="3729556" y="697768"/>
                  </a:cubicBezTo>
                  <a:lnTo>
                    <a:pt x="3237256" y="697768"/>
                  </a:lnTo>
                  <a:lnTo>
                    <a:pt x="1286785" y="697768"/>
                  </a:lnTo>
                  <a:lnTo>
                    <a:pt x="0" y="697768"/>
                  </a:lnTo>
                  <a:close/>
                </a:path>
              </a:pathLst>
            </a:cu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 rot="5400000" flipV="1">
              <a:off x="-2490814" y="3246222"/>
              <a:ext cx="522659" cy="522659"/>
            </a:xfrm>
            <a:prstGeom prst="ellipse">
              <a:avLst/>
            </a:prstGeom>
            <a:solidFill>
              <a:srgbClr val="B5492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/>
            <p:cNvSpPr/>
            <p:nvPr/>
          </p:nvSpPr>
          <p:spPr>
            <a:xfrm rot="5400000" flipV="1">
              <a:off x="218898" y="3951675"/>
              <a:ext cx="522659" cy="522043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/>
            <p:cNvSpPr/>
            <p:nvPr/>
          </p:nvSpPr>
          <p:spPr>
            <a:xfrm rot="5400000" flipV="1">
              <a:off x="-1891518" y="1866641"/>
              <a:ext cx="991694" cy="439382"/>
            </a:xfrm>
            <a:prstGeom prst="roundRect">
              <a:avLst>
                <a:gd name="adj" fmla="val 50000"/>
              </a:avLst>
            </a:prstGeom>
            <a:solidFill>
              <a:srgbClr val="CD572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 rot="5400000" flipV="1">
              <a:off x="-991109" y="1493749"/>
              <a:ext cx="420516" cy="420516"/>
            </a:xfrm>
            <a:prstGeom prst="ellipse">
              <a:avLst/>
            </a:prstGeom>
            <a:solidFill>
              <a:srgbClr val="B549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/>
            <p:cNvSpPr/>
            <p:nvPr/>
          </p:nvSpPr>
          <p:spPr>
            <a:xfrm rot="5400000" flipV="1">
              <a:off x="-394503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rgbClr val="9334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/>
            <p:cNvSpPr/>
            <p:nvPr/>
          </p:nvSpPr>
          <p:spPr>
            <a:xfrm rot="5400000" flipV="1">
              <a:off x="-3081910" y="589128"/>
              <a:ext cx="663693" cy="3455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 rot="5400000" flipV="1">
              <a:off x="-1570260" y="2091746"/>
              <a:ext cx="349179" cy="3491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 userDrawn="1"/>
          </p:nvSpPr>
          <p:spPr>
            <a:xfrm rot="5400000" flipV="1">
              <a:off x="-2240833" y="-821836"/>
              <a:ext cx="2826881" cy="4470553"/>
            </a:xfrm>
            <a:custGeom>
              <a:avLst/>
              <a:gdLst>
                <a:gd name="connsiteX0" fmla="*/ 0 w 2826881"/>
                <a:gd name="connsiteY0" fmla="*/ 3260030 h 4470553"/>
                <a:gd name="connsiteX1" fmla="*/ 0 w 2826881"/>
                <a:gd name="connsiteY1" fmla="*/ 3384683 h 4470553"/>
                <a:gd name="connsiteX2" fmla="*/ 0 w 2826881"/>
                <a:gd name="connsiteY2" fmla="*/ 3529331 h 4470553"/>
                <a:gd name="connsiteX3" fmla="*/ 0 w 2826881"/>
                <a:gd name="connsiteY3" fmla="*/ 4113841 h 4470553"/>
                <a:gd name="connsiteX4" fmla="*/ 0 w 2826881"/>
                <a:gd name="connsiteY4" fmla="*/ 4470553 h 4470553"/>
                <a:gd name="connsiteX5" fmla="*/ 1713210 w 2826881"/>
                <a:gd name="connsiteY5" fmla="*/ 4470553 h 4470553"/>
                <a:gd name="connsiteX6" fmla="*/ 1891567 w 2826881"/>
                <a:gd name="connsiteY6" fmla="*/ 4292197 h 4470553"/>
                <a:gd name="connsiteX7" fmla="*/ 1891567 w 2826881"/>
                <a:gd name="connsiteY7" fmla="*/ 4292197 h 4470553"/>
                <a:gd name="connsiteX8" fmla="*/ 1713211 w 2826881"/>
                <a:gd name="connsiteY8" fmla="*/ 4113841 h 4470553"/>
                <a:gd name="connsiteX9" fmla="*/ 813536 w 2826881"/>
                <a:gd name="connsiteY9" fmla="*/ 4113841 h 4470553"/>
                <a:gd name="connsiteX10" fmla="*/ 625836 w 2826881"/>
                <a:gd name="connsiteY10" fmla="*/ 4113841 h 4470553"/>
                <a:gd name="connsiteX11" fmla="*/ 455070 w 2826881"/>
                <a:gd name="connsiteY11" fmla="*/ 3943075 h 4470553"/>
                <a:gd name="connsiteX12" fmla="*/ 625836 w 2826881"/>
                <a:gd name="connsiteY12" fmla="*/ 3772310 h 4470553"/>
                <a:gd name="connsiteX13" fmla="*/ 813536 w 2826881"/>
                <a:gd name="connsiteY13" fmla="*/ 3772310 h 4470553"/>
                <a:gd name="connsiteX14" fmla="*/ 2656115 w 2826881"/>
                <a:gd name="connsiteY14" fmla="*/ 3772310 h 4470553"/>
                <a:gd name="connsiteX15" fmla="*/ 2826880 w 2826881"/>
                <a:gd name="connsiteY15" fmla="*/ 3601545 h 4470553"/>
                <a:gd name="connsiteX16" fmla="*/ 2656115 w 2826881"/>
                <a:gd name="connsiteY16" fmla="*/ 3430779 h 4470553"/>
                <a:gd name="connsiteX17" fmla="*/ 2452322 w 2826881"/>
                <a:gd name="connsiteY17" fmla="*/ 3430779 h 4470553"/>
                <a:gd name="connsiteX18" fmla="*/ 813536 w 2826881"/>
                <a:gd name="connsiteY18" fmla="*/ 3430779 h 4470553"/>
                <a:gd name="connsiteX19" fmla="*/ 170764 w 2826881"/>
                <a:gd name="connsiteY19" fmla="*/ 3430779 h 4470553"/>
                <a:gd name="connsiteX20" fmla="*/ 3468 w 2826881"/>
                <a:gd name="connsiteY20" fmla="*/ 3294430 h 4470553"/>
                <a:gd name="connsiteX21" fmla="*/ 0 w 2826881"/>
                <a:gd name="connsiteY21" fmla="*/ 2746989 h 4470553"/>
                <a:gd name="connsiteX22" fmla="*/ 0 w 2826881"/>
                <a:gd name="connsiteY22" fmla="*/ 3088519 h 4470553"/>
                <a:gd name="connsiteX23" fmla="*/ 0 w 2826881"/>
                <a:gd name="connsiteY23" fmla="*/ 3260000 h 4470553"/>
                <a:gd name="connsiteX24" fmla="*/ 3468 w 2826881"/>
                <a:gd name="connsiteY24" fmla="*/ 3225599 h 4470553"/>
                <a:gd name="connsiteX25" fmla="*/ 170764 w 2826881"/>
                <a:gd name="connsiteY25" fmla="*/ 3089249 h 4470553"/>
                <a:gd name="connsiteX26" fmla="*/ 199300 w 2826881"/>
                <a:gd name="connsiteY26" fmla="*/ 3089249 h 4470553"/>
                <a:gd name="connsiteX27" fmla="*/ 199300 w 2826881"/>
                <a:gd name="connsiteY27" fmla="*/ 3088519 h 4470553"/>
                <a:gd name="connsiteX28" fmla="*/ 242110 w 2826881"/>
                <a:gd name="connsiteY28" fmla="*/ 3088519 h 4470553"/>
                <a:gd name="connsiteX29" fmla="*/ 412874 w 2826881"/>
                <a:gd name="connsiteY29" fmla="*/ 2917754 h 4470553"/>
                <a:gd name="connsiteX30" fmla="*/ 242110 w 2826881"/>
                <a:gd name="connsiteY30" fmla="*/ 2746989 h 4470553"/>
                <a:gd name="connsiteX31" fmla="*/ 0 w 2826881"/>
                <a:gd name="connsiteY31" fmla="*/ 1922876 h 4470553"/>
                <a:gd name="connsiteX32" fmla="*/ 0 w 2826881"/>
                <a:gd name="connsiteY32" fmla="*/ 2435894 h 4470553"/>
                <a:gd name="connsiteX33" fmla="*/ 1189288 w 2826881"/>
                <a:gd name="connsiteY33" fmla="*/ 2435894 h 4470553"/>
                <a:gd name="connsiteX34" fmla="*/ 1360053 w 2826881"/>
                <a:gd name="connsiteY34" fmla="*/ 2265129 h 4470553"/>
                <a:gd name="connsiteX35" fmla="*/ 1189288 w 2826881"/>
                <a:gd name="connsiteY35" fmla="*/ 2094364 h 4470553"/>
                <a:gd name="connsiteX36" fmla="*/ 1103255 w 2826881"/>
                <a:gd name="connsiteY36" fmla="*/ 2094364 h 4470553"/>
                <a:gd name="connsiteX37" fmla="*/ 1103255 w 2826881"/>
                <a:gd name="connsiteY37" fmla="*/ 2093634 h 4470553"/>
                <a:gd name="connsiteX38" fmla="*/ 170765 w 2826881"/>
                <a:gd name="connsiteY38" fmla="*/ 2093634 h 4470553"/>
                <a:gd name="connsiteX39" fmla="*/ 3468 w 2826881"/>
                <a:gd name="connsiteY39" fmla="*/ 1957284 h 4470553"/>
                <a:gd name="connsiteX40" fmla="*/ 0 w 2826881"/>
                <a:gd name="connsiteY40" fmla="*/ 530369 h 4470553"/>
                <a:gd name="connsiteX41" fmla="*/ 0 w 2826881"/>
                <a:gd name="connsiteY41" fmla="*/ 1409843 h 4470553"/>
                <a:gd name="connsiteX42" fmla="*/ 0 w 2826881"/>
                <a:gd name="connsiteY42" fmla="*/ 1922862 h 4470553"/>
                <a:gd name="connsiteX43" fmla="*/ 3468 w 2826881"/>
                <a:gd name="connsiteY43" fmla="*/ 1888454 h 4470553"/>
                <a:gd name="connsiteX44" fmla="*/ 170765 w 2826881"/>
                <a:gd name="connsiteY44" fmla="*/ 1752104 h 4470553"/>
                <a:gd name="connsiteX45" fmla="*/ 1103255 w 2826881"/>
                <a:gd name="connsiteY45" fmla="*/ 1752104 h 4470553"/>
                <a:gd name="connsiteX46" fmla="*/ 1103255 w 2826881"/>
                <a:gd name="connsiteY46" fmla="*/ 1751374 h 4470553"/>
                <a:gd name="connsiteX47" fmla="*/ 1720802 w 2826881"/>
                <a:gd name="connsiteY47" fmla="*/ 1751374 h 4470553"/>
                <a:gd name="connsiteX48" fmla="*/ 1891567 w 2826881"/>
                <a:gd name="connsiteY48" fmla="*/ 1580608 h 4470553"/>
                <a:gd name="connsiteX49" fmla="*/ 1720802 w 2826881"/>
                <a:gd name="connsiteY49" fmla="*/ 1409843 h 4470553"/>
                <a:gd name="connsiteX50" fmla="*/ 846055 w 2826881"/>
                <a:gd name="connsiteY50" fmla="*/ 1409843 h 4470553"/>
                <a:gd name="connsiteX51" fmla="*/ 638538 w 2826881"/>
                <a:gd name="connsiteY51" fmla="*/ 1409843 h 4470553"/>
                <a:gd name="connsiteX52" fmla="*/ 455070 w 2826881"/>
                <a:gd name="connsiteY52" fmla="*/ 1226376 h 4470553"/>
                <a:gd name="connsiteX53" fmla="*/ 601563 w 2826881"/>
                <a:gd name="connsiteY53" fmla="*/ 1046636 h 4470553"/>
                <a:gd name="connsiteX54" fmla="*/ 636124 w 2826881"/>
                <a:gd name="connsiteY54" fmla="*/ 1043151 h 4470553"/>
                <a:gd name="connsiteX55" fmla="*/ 2655873 w 2826881"/>
                <a:gd name="connsiteY55" fmla="*/ 1043151 h 4470553"/>
                <a:gd name="connsiteX56" fmla="*/ 2826881 w 2826881"/>
                <a:gd name="connsiteY56" fmla="*/ 872143 h 4470553"/>
                <a:gd name="connsiteX57" fmla="*/ 2655873 w 2826881"/>
                <a:gd name="connsiteY57" fmla="*/ 701134 h 4470553"/>
                <a:gd name="connsiteX58" fmla="*/ 374801 w 2826881"/>
                <a:gd name="connsiteY58" fmla="*/ 701134 h 4470553"/>
                <a:gd name="connsiteX59" fmla="*/ 372388 w 2826881"/>
                <a:gd name="connsiteY59" fmla="*/ 701378 h 4470553"/>
                <a:gd name="connsiteX60" fmla="*/ 171009 w 2826881"/>
                <a:gd name="connsiteY60" fmla="*/ 701378 h 4470553"/>
                <a:gd name="connsiteX61" fmla="*/ 0 w 2826881"/>
                <a:gd name="connsiteY61" fmla="*/ 530369 h 4470553"/>
                <a:gd name="connsiteX62" fmla="*/ 0 w 2826881"/>
                <a:gd name="connsiteY62" fmla="*/ 0 h 4470553"/>
                <a:gd name="connsiteX63" fmla="*/ 0 w 2826881"/>
                <a:gd name="connsiteY63" fmla="*/ 359361 h 4470553"/>
                <a:gd name="connsiteX64" fmla="*/ 0 w 2826881"/>
                <a:gd name="connsiteY64" fmla="*/ 530369 h 4470553"/>
                <a:gd name="connsiteX65" fmla="*/ 171009 w 2826881"/>
                <a:gd name="connsiteY65" fmla="*/ 359361 h 4470553"/>
                <a:gd name="connsiteX66" fmla="*/ 233193 w 2826881"/>
                <a:gd name="connsiteY66" fmla="*/ 359361 h 4470553"/>
                <a:gd name="connsiteX67" fmla="*/ 243664 w 2826881"/>
                <a:gd name="connsiteY67" fmla="*/ 359361 h 4470553"/>
                <a:gd name="connsiteX68" fmla="*/ 243664 w 2826881"/>
                <a:gd name="connsiteY68" fmla="*/ 358306 h 4470553"/>
                <a:gd name="connsiteX69" fmla="*/ 269406 w 2826881"/>
                <a:gd name="connsiteY69" fmla="*/ 355711 h 4470553"/>
                <a:gd name="connsiteX70" fmla="*/ 412874 w 2826881"/>
                <a:gd name="connsiteY70" fmla="*/ 179680 h 4470553"/>
                <a:gd name="connsiteX71" fmla="*/ 233193 w 2826881"/>
                <a:gd name="connsiteY71" fmla="*/ 0 h 447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826881" h="4470553">
                  <a:moveTo>
                    <a:pt x="0" y="3260030"/>
                  </a:moveTo>
                  <a:lnTo>
                    <a:pt x="0" y="3384683"/>
                  </a:lnTo>
                  <a:lnTo>
                    <a:pt x="0" y="3529331"/>
                  </a:lnTo>
                  <a:lnTo>
                    <a:pt x="0" y="4113841"/>
                  </a:lnTo>
                  <a:lnTo>
                    <a:pt x="0" y="4470553"/>
                  </a:lnTo>
                  <a:lnTo>
                    <a:pt x="1713210" y="4470553"/>
                  </a:lnTo>
                  <a:cubicBezTo>
                    <a:pt x="1811714" y="4470553"/>
                    <a:pt x="1891567" y="4390700"/>
                    <a:pt x="1891567" y="4292197"/>
                  </a:cubicBezTo>
                  <a:lnTo>
                    <a:pt x="1891567" y="4292197"/>
                  </a:lnTo>
                  <a:cubicBezTo>
                    <a:pt x="1891567" y="4193693"/>
                    <a:pt x="1811714" y="4113841"/>
                    <a:pt x="1713211" y="4113841"/>
                  </a:cubicBezTo>
                  <a:lnTo>
                    <a:pt x="813536" y="4113841"/>
                  </a:lnTo>
                  <a:lnTo>
                    <a:pt x="625836" y="4113841"/>
                  </a:lnTo>
                  <a:cubicBezTo>
                    <a:pt x="531524" y="4113841"/>
                    <a:pt x="455070" y="4037386"/>
                    <a:pt x="455070" y="3943075"/>
                  </a:cubicBezTo>
                  <a:cubicBezTo>
                    <a:pt x="455070" y="3848764"/>
                    <a:pt x="531524" y="3772310"/>
                    <a:pt x="625836" y="3772310"/>
                  </a:cubicBezTo>
                  <a:lnTo>
                    <a:pt x="813536" y="3772310"/>
                  </a:lnTo>
                  <a:lnTo>
                    <a:pt x="2656115" y="3772310"/>
                  </a:lnTo>
                  <a:cubicBezTo>
                    <a:pt x="2750426" y="3772310"/>
                    <a:pt x="2826880" y="3695856"/>
                    <a:pt x="2826880" y="3601545"/>
                  </a:cubicBezTo>
                  <a:cubicBezTo>
                    <a:pt x="2826880" y="3507234"/>
                    <a:pt x="2750426" y="3430779"/>
                    <a:pt x="2656115" y="3430779"/>
                  </a:cubicBezTo>
                  <a:lnTo>
                    <a:pt x="2452322" y="3430779"/>
                  </a:lnTo>
                  <a:lnTo>
                    <a:pt x="813536" y="3430779"/>
                  </a:lnTo>
                  <a:lnTo>
                    <a:pt x="170764" y="3430779"/>
                  </a:lnTo>
                  <a:cubicBezTo>
                    <a:pt x="88241" y="3430779"/>
                    <a:pt x="19392" y="3372245"/>
                    <a:pt x="3468" y="3294430"/>
                  </a:cubicBezTo>
                  <a:close/>
                  <a:moveTo>
                    <a:pt x="0" y="2746989"/>
                  </a:moveTo>
                  <a:lnTo>
                    <a:pt x="0" y="3088519"/>
                  </a:lnTo>
                  <a:lnTo>
                    <a:pt x="0" y="3260000"/>
                  </a:lnTo>
                  <a:lnTo>
                    <a:pt x="3468" y="3225599"/>
                  </a:lnTo>
                  <a:cubicBezTo>
                    <a:pt x="19392" y="3147785"/>
                    <a:pt x="88241" y="3089249"/>
                    <a:pt x="170764" y="3089249"/>
                  </a:cubicBezTo>
                  <a:lnTo>
                    <a:pt x="199300" y="3089249"/>
                  </a:lnTo>
                  <a:lnTo>
                    <a:pt x="199300" y="3088519"/>
                  </a:lnTo>
                  <a:lnTo>
                    <a:pt x="242110" y="3088519"/>
                  </a:lnTo>
                  <a:cubicBezTo>
                    <a:pt x="336420" y="3088519"/>
                    <a:pt x="412874" y="3012065"/>
                    <a:pt x="412874" y="2917754"/>
                  </a:cubicBezTo>
                  <a:cubicBezTo>
                    <a:pt x="412874" y="2823443"/>
                    <a:pt x="336420" y="2746989"/>
                    <a:pt x="242110" y="2746989"/>
                  </a:cubicBezTo>
                  <a:close/>
                  <a:moveTo>
                    <a:pt x="0" y="1922876"/>
                  </a:moveTo>
                  <a:lnTo>
                    <a:pt x="0" y="2435894"/>
                  </a:lnTo>
                  <a:lnTo>
                    <a:pt x="1189288" y="2435894"/>
                  </a:lnTo>
                  <a:cubicBezTo>
                    <a:pt x="1283599" y="2435894"/>
                    <a:pt x="1360053" y="2359440"/>
                    <a:pt x="1360053" y="2265129"/>
                  </a:cubicBezTo>
                  <a:cubicBezTo>
                    <a:pt x="1360053" y="2170818"/>
                    <a:pt x="1283599" y="2094364"/>
                    <a:pt x="1189288" y="2094364"/>
                  </a:cubicBezTo>
                  <a:lnTo>
                    <a:pt x="1103255" y="2094364"/>
                  </a:lnTo>
                  <a:lnTo>
                    <a:pt x="1103255" y="2093634"/>
                  </a:lnTo>
                  <a:lnTo>
                    <a:pt x="170765" y="2093634"/>
                  </a:lnTo>
                  <a:cubicBezTo>
                    <a:pt x="88242" y="2093634"/>
                    <a:pt x="19392" y="2035099"/>
                    <a:pt x="3468" y="1957284"/>
                  </a:cubicBezTo>
                  <a:close/>
                  <a:moveTo>
                    <a:pt x="0" y="530369"/>
                  </a:moveTo>
                  <a:lnTo>
                    <a:pt x="0" y="1409843"/>
                  </a:lnTo>
                  <a:lnTo>
                    <a:pt x="0" y="1922862"/>
                  </a:lnTo>
                  <a:lnTo>
                    <a:pt x="3468" y="1888454"/>
                  </a:lnTo>
                  <a:cubicBezTo>
                    <a:pt x="19392" y="1810639"/>
                    <a:pt x="88242" y="1752104"/>
                    <a:pt x="170765" y="1752104"/>
                  </a:cubicBezTo>
                  <a:lnTo>
                    <a:pt x="1103255" y="1752104"/>
                  </a:lnTo>
                  <a:lnTo>
                    <a:pt x="1103255" y="1751374"/>
                  </a:lnTo>
                  <a:lnTo>
                    <a:pt x="1720802" y="1751374"/>
                  </a:lnTo>
                  <a:cubicBezTo>
                    <a:pt x="1815113" y="1751374"/>
                    <a:pt x="1891567" y="1674920"/>
                    <a:pt x="1891567" y="1580608"/>
                  </a:cubicBezTo>
                  <a:cubicBezTo>
                    <a:pt x="1891567" y="1486297"/>
                    <a:pt x="1815113" y="1409843"/>
                    <a:pt x="1720802" y="1409843"/>
                  </a:cubicBezTo>
                  <a:lnTo>
                    <a:pt x="846055" y="1409843"/>
                  </a:lnTo>
                  <a:lnTo>
                    <a:pt x="638538" y="1409843"/>
                  </a:lnTo>
                  <a:cubicBezTo>
                    <a:pt x="537212" y="1409843"/>
                    <a:pt x="455070" y="1327702"/>
                    <a:pt x="455070" y="1226376"/>
                  </a:cubicBezTo>
                  <a:cubicBezTo>
                    <a:pt x="455070" y="1137715"/>
                    <a:pt x="517959" y="1063743"/>
                    <a:pt x="601563" y="1046636"/>
                  </a:cubicBezTo>
                  <a:lnTo>
                    <a:pt x="636124" y="1043151"/>
                  </a:lnTo>
                  <a:lnTo>
                    <a:pt x="2655873" y="1043151"/>
                  </a:lnTo>
                  <a:cubicBezTo>
                    <a:pt x="2750318" y="1043151"/>
                    <a:pt x="2826881" y="966588"/>
                    <a:pt x="2826881" y="872143"/>
                  </a:cubicBezTo>
                  <a:cubicBezTo>
                    <a:pt x="2826881" y="777698"/>
                    <a:pt x="2750318" y="701134"/>
                    <a:pt x="2655873" y="701134"/>
                  </a:cubicBezTo>
                  <a:lnTo>
                    <a:pt x="374801" y="701134"/>
                  </a:lnTo>
                  <a:lnTo>
                    <a:pt x="372388" y="701378"/>
                  </a:lnTo>
                  <a:lnTo>
                    <a:pt x="171009" y="701378"/>
                  </a:lnTo>
                  <a:cubicBezTo>
                    <a:pt x="76563" y="701378"/>
                    <a:pt x="0" y="624814"/>
                    <a:pt x="0" y="530369"/>
                  </a:cubicBezTo>
                  <a:close/>
                  <a:moveTo>
                    <a:pt x="0" y="0"/>
                  </a:moveTo>
                  <a:lnTo>
                    <a:pt x="0" y="359361"/>
                  </a:lnTo>
                  <a:lnTo>
                    <a:pt x="0" y="530369"/>
                  </a:lnTo>
                  <a:cubicBezTo>
                    <a:pt x="0" y="435924"/>
                    <a:pt x="76563" y="359361"/>
                    <a:pt x="171009" y="359361"/>
                  </a:cubicBezTo>
                  <a:lnTo>
                    <a:pt x="233193" y="359361"/>
                  </a:lnTo>
                  <a:lnTo>
                    <a:pt x="243664" y="359361"/>
                  </a:lnTo>
                  <a:lnTo>
                    <a:pt x="243664" y="358306"/>
                  </a:lnTo>
                  <a:lnTo>
                    <a:pt x="269406" y="355711"/>
                  </a:lnTo>
                  <a:cubicBezTo>
                    <a:pt x="351283" y="338956"/>
                    <a:pt x="412874" y="266511"/>
                    <a:pt x="412874" y="179680"/>
                  </a:cubicBezTo>
                  <a:cubicBezTo>
                    <a:pt x="412874" y="80445"/>
                    <a:pt x="332428" y="0"/>
                    <a:pt x="233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04-Transition #2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53"/>
          <p:cNvSpPr/>
          <p:nvPr userDrawn="1"/>
        </p:nvSpPr>
        <p:spPr>
          <a:xfrm rot="13500000">
            <a:off x="6533672" y="-389678"/>
            <a:ext cx="8027772" cy="6058535"/>
          </a:xfrm>
          <a:custGeom>
            <a:avLst/>
            <a:gdLst>
              <a:gd name="connsiteX0" fmla="*/ 4738218 w 8027772"/>
              <a:gd name="connsiteY0" fmla="*/ 627539 h 6058535"/>
              <a:gd name="connsiteX1" fmla="*/ 4477620 w 8027772"/>
              <a:gd name="connsiteY1" fmla="*/ 735207 h 6058535"/>
              <a:gd name="connsiteX2" fmla="*/ 342216 w 8027772"/>
              <a:gd name="connsiteY2" fmla="*/ 735207 h 6058535"/>
              <a:gd name="connsiteX3" fmla="*/ 1077423 w 8027772"/>
              <a:gd name="connsiteY3" fmla="*/ 0 h 6058535"/>
              <a:gd name="connsiteX4" fmla="*/ 4477620 w 8027772"/>
              <a:gd name="connsiteY4" fmla="*/ 0 h 6058535"/>
              <a:gd name="connsiteX5" fmla="*/ 4846159 w 8027772"/>
              <a:gd name="connsiteY5" fmla="*/ 367604 h 6058535"/>
              <a:gd name="connsiteX6" fmla="*/ 4738218 w 8027772"/>
              <a:gd name="connsiteY6" fmla="*/ 627539 h 6058535"/>
              <a:gd name="connsiteX7" fmla="*/ 4843046 w 8027772"/>
              <a:gd name="connsiteY7" fmla="*/ 5933050 h 6058535"/>
              <a:gd name="connsiteX8" fmla="*/ 4717562 w 8027772"/>
              <a:gd name="connsiteY8" fmla="*/ 6058535 h 6058535"/>
              <a:gd name="connsiteX9" fmla="*/ 4183413 w 8027772"/>
              <a:gd name="connsiteY9" fmla="*/ 5524386 h 6058535"/>
              <a:gd name="connsiteX10" fmla="*/ 4477620 w 8027772"/>
              <a:gd name="connsiteY10" fmla="*/ 5524386 h 6058535"/>
              <a:gd name="connsiteX11" fmla="*/ 4846161 w 8027772"/>
              <a:gd name="connsiteY11" fmla="*/ 5891989 h 6058535"/>
              <a:gd name="connsiteX12" fmla="*/ 8027772 w 8027772"/>
              <a:gd name="connsiteY12" fmla="*/ 2748325 h 6058535"/>
              <a:gd name="connsiteX13" fmla="*/ 7339240 w 8027772"/>
              <a:gd name="connsiteY13" fmla="*/ 3436856 h 6058535"/>
              <a:gd name="connsiteX14" fmla="*/ 3154177 w 8027772"/>
              <a:gd name="connsiteY14" fmla="*/ 3436855 h 6058535"/>
              <a:gd name="connsiteX15" fmla="*/ 3138765 w 8027772"/>
              <a:gd name="connsiteY15" fmla="*/ 3441626 h 6058535"/>
              <a:gd name="connsiteX16" fmla="*/ 2913678 w 8027772"/>
              <a:gd name="connsiteY16" fmla="*/ 3780342 h 6058535"/>
              <a:gd name="connsiteX17" fmla="*/ 3138766 w 8027772"/>
              <a:gd name="connsiteY17" fmla="*/ 4119057 h 6058535"/>
              <a:gd name="connsiteX18" fmla="*/ 3171042 w 8027772"/>
              <a:gd name="connsiteY18" fmla="*/ 4129052 h 6058535"/>
              <a:gd name="connsiteX19" fmla="*/ 5763883 w 8027772"/>
              <a:gd name="connsiteY19" fmla="*/ 4129052 h 6058535"/>
              <a:gd name="connsiteX20" fmla="*/ 6132423 w 8027772"/>
              <a:gd name="connsiteY20" fmla="*/ 4496656 h 6058535"/>
              <a:gd name="connsiteX21" fmla="*/ 6069482 w 8027772"/>
              <a:gd name="connsiteY21" fmla="*/ 4702186 h 6058535"/>
              <a:gd name="connsiteX22" fmla="*/ 6048288 w 8027772"/>
              <a:gd name="connsiteY22" fmla="*/ 4727809 h 6058535"/>
              <a:gd name="connsiteX23" fmla="*/ 5996381 w 8027772"/>
              <a:gd name="connsiteY23" fmla="*/ 4779716 h 6058535"/>
              <a:gd name="connsiteX24" fmla="*/ 5969937 w 8027772"/>
              <a:gd name="connsiteY24" fmla="*/ 4801478 h 6058535"/>
              <a:gd name="connsiteX25" fmla="*/ 5763883 w 8027772"/>
              <a:gd name="connsiteY25" fmla="*/ 4864259 h 6058535"/>
              <a:gd name="connsiteX26" fmla="*/ 3523286 w 8027772"/>
              <a:gd name="connsiteY26" fmla="*/ 4864259 h 6058535"/>
              <a:gd name="connsiteX27" fmla="*/ 0 w 8027772"/>
              <a:gd name="connsiteY27" fmla="*/ 1340972 h 6058535"/>
              <a:gd name="connsiteX28" fmla="*/ 2402543 w 8027772"/>
              <a:gd name="connsiteY28" fmla="*/ 1340972 h 6058535"/>
              <a:gd name="connsiteX29" fmla="*/ 2771083 w 8027772"/>
              <a:gd name="connsiteY29" fmla="*/ 1708576 h 6058535"/>
              <a:gd name="connsiteX30" fmla="*/ 2402543 w 8027772"/>
              <a:gd name="connsiteY30" fmla="*/ 2076179 h 6058535"/>
              <a:gd name="connsiteX31" fmla="*/ 2084137 w 8027772"/>
              <a:gd name="connsiteY31" fmla="*/ 2076179 h 6058535"/>
              <a:gd name="connsiteX32" fmla="*/ 2076057 w 8027772"/>
              <a:gd name="connsiteY32" fmla="*/ 2080554 h 6058535"/>
              <a:gd name="connsiteX33" fmla="*/ 1913572 w 8027772"/>
              <a:gd name="connsiteY33" fmla="*/ 2385376 h 6058535"/>
              <a:gd name="connsiteX34" fmla="*/ 2076057 w 8027772"/>
              <a:gd name="connsiteY34" fmla="*/ 2690198 h 6058535"/>
              <a:gd name="connsiteX35" fmla="*/ 2097207 w 8027772"/>
              <a:gd name="connsiteY35" fmla="*/ 2701649 h 6058535"/>
              <a:gd name="connsiteX36" fmla="*/ 7851466 w 8027772"/>
              <a:gd name="connsiteY36" fmla="*/ 2701649 h 6058535"/>
              <a:gd name="connsiteX37" fmla="*/ 7994917 w 8027772"/>
              <a:gd name="connsiteY37" fmla="*/ 2730537 h 605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027772" h="6058535">
                <a:moveTo>
                  <a:pt x="4738218" y="627539"/>
                </a:moveTo>
                <a:cubicBezTo>
                  <a:pt x="4671525" y="694062"/>
                  <a:pt x="4579390" y="735207"/>
                  <a:pt x="4477620" y="735207"/>
                </a:cubicBezTo>
                <a:lnTo>
                  <a:pt x="342216" y="735207"/>
                </a:lnTo>
                <a:lnTo>
                  <a:pt x="1077423" y="0"/>
                </a:lnTo>
                <a:lnTo>
                  <a:pt x="4477620" y="0"/>
                </a:lnTo>
                <a:cubicBezTo>
                  <a:pt x="4681159" y="1"/>
                  <a:pt x="4846161" y="164582"/>
                  <a:pt x="4846159" y="367604"/>
                </a:cubicBezTo>
                <a:cubicBezTo>
                  <a:pt x="4846161" y="469115"/>
                  <a:pt x="4804910" y="561015"/>
                  <a:pt x="4738218" y="627539"/>
                </a:cubicBezTo>
                <a:close/>
                <a:moveTo>
                  <a:pt x="4843046" y="5933050"/>
                </a:moveTo>
                <a:lnTo>
                  <a:pt x="4717562" y="6058535"/>
                </a:lnTo>
                <a:lnTo>
                  <a:pt x="4183413" y="5524386"/>
                </a:lnTo>
                <a:lnTo>
                  <a:pt x="4477620" y="5524386"/>
                </a:lnTo>
                <a:cubicBezTo>
                  <a:pt x="4681160" y="5524385"/>
                  <a:pt x="4846161" y="5688967"/>
                  <a:pt x="4846161" y="5891989"/>
                </a:cubicBezTo>
                <a:close/>
                <a:moveTo>
                  <a:pt x="8027772" y="2748325"/>
                </a:moveTo>
                <a:lnTo>
                  <a:pt x="7339240" y="3436856"/>
                </a:lnTo>
                <a:lnTo>
                  <a:pt x="3154177" y="3436855"/>
                </a:lnTo>
                <a:lnTo>
                  <a:pt x="3138765" y="3441626"/>
                </a:lnTo>
                <a:cubicBezTo>
                  <a:pt x="3006491" y="3497432"/>
                  <a:pt x="2913678" y="3628075"/>
                  <a:pt x="2913678" y="3780342"/>
                </a:cubicBezTo>
                <a:cubicBezTo>
                  <a:pt x="2913678" y="3932609"/>
                  <a:pt x="3006490" y="4063253"/>
                  <a:pt x="3138766" y="4119057"/>
                </a:cubicBezTo>
                <a:lnTo>
                  <a:pt x="3171042" y="4129052"/>
                </a:lnTo>
                <a:lnTo>
                  <a:pt x="5763883" y="4129052"/>
                </a:lnTo>
                <a:cubicBezTo>
                  <a:pt x="5967423" y="4129052"/>
                  <a:pt x="6132423" y="4293633"/>
                  <a:pt x="6132423" y="4496656"/>
                </a:cubicBezTo>
                <a:cubicBezTo>
                  <a:pt x="6132423" y="4572789"/>
                  <a:pt x="6109220" y="4643516"/>
                  <a:pt x="6069482" y="4702186"/>
                </a:cubicBezTo>
                <a:lnTo>
                  <a:pt x="6048288" y="4727809"/>
                </a:lnTo>
                <a:lnTo>
                  <a:pt x="5996381" y="4779716"/>
                </a:lnTo>
                <a:lnTo>
                  <a:pt x="5969937" y="4801478"/>
                </a:lnTo>
                <a:cubicBezTo>
                  <a:pt x="5911118" y="4841114"/>
                  <a:pt x="5840210" y="4864259"/>
                  <a:pt x="5763883" y="4864259"/>
                </a:cubicBezTo>
                <a:lnTo>
                  <a:pt x="3523286" y="4864259"/>
                </a:lnTo>
                <a:lnTo>
                  <a:pt x="0" y="1340972"/>
                </a:lnTo>
                <a:lnTo>
                  <a:pt x="2402543" y="1340972"/>
                </a:lnTo>
                <a:cubicBezTo>
                  <a:pt x="2606082" y="1340972"/>
                  <a:pt x="2771083" y="1505553"/>
                  <a:pt x="2771083" y="1708576"/>
                </a:cubicBezTo>
                <a:cubicBezTo>
                  <a:pt x="2771083" y="1911598"/>
                  <a:pt x="2606082" y="2076179"/>
                  <a:pt x="2402543" y="2076179"/>
                </a:cubicBezTo>
                <a:lnTo>
                  <a:pt x="2084137" y="2076179"/>
                </a:lnTo>
                <a:lnTo>
                  <a:pt x="2076057" y="2080554"/>
                </a:lnTo>
                <a:cubicBezTo>
                  <a:pt x="1978026" y="2146614"/>
                  <a:pt x="1913572" y="2258487"/>
                  <a:pt x="1913572" y="2385376"/>
                </a:cubicBezTo>
                <a:cubicBezTo>
                  <a:pt x="1913571" y="2512264"/>
                  <a:pt x="1978026" y="2624137"/>
                  <a:pt x="2076057" y="2690198"/>
                </a:cubicBezTo>
                <a:lnTo>
                  <a:pt x="2097207" y="2701649"/>
                </a:lnTo>
                <a:lnTo>
                  <a:pt x="7851466" y="2701649"/>
                </a:lnTo>
                <a:cubicBezTo>
                  <a:pt x="7902350" y="2701649"/>
                  <a:pt x="7950826" y="2711936"/>
                  <a:pt x="7994917" y="2730537"/>
                </a:cubicBezTo>
                <a:close/>
              </a:path>
            </a:pathLst>
          </a:cu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09569"/>
            <a:ext cx="7115892" cy="2852737"/>
          </a:xfrm>
        </p:spPr>
        <p:txBody>
          <a:bodyPr anchor="b"/>
          <a:lstStyle>
            <a:lvl1pPr>
              <a:defRPr sz="8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10275"/>
            <a:ext cx="7115892" cy="1500187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3" name="Oval 22"/>
          <p:cNvSpPr/>
          <p:nvPr userDrawn="1"/>
        </p:nvSpPr>
        <p:spPr>
          <a:xfrm rot="13500000">
            <a:off x="7477675" y="2739797"/>
            <a:ext cx="713232" cy="713232"/>
          </a:xfrm>
          <a:prstGeom prst="ellipse">
            <a:avLst/>
          </a:prstGeom>
          <a:solidFill>
            <a:srgbClr val="B5492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Freeform: Shape 56"/>
          <p:cNvSpPr/>
          <p:nvPr userDrawn="1"/>
        </p:nvSpPr>
        <p:spPr>
          <a:xfrm rot="13500000">
            <a:off x="9556353" y="-207574"/>
            <a:ext cx="424963" cy="424886"/>
          </a:xfrm>
          <a:custGeom>
            <a:avLst/>
            <a:gdLst>
              <a:gd name="connsiteX0" fmla="*/ 424963 w 424963"/>
              <a:gd name="connsiteY0" fmla="*/ 6848 h 424886"/>
              <a:gd name="connsiteX1" fmla="*/ 6924 w 424963"/>
              <a:gd name="connsiteY1" fmla="*/ 424886 h 424886"/>
              <a:gd name="connsiteX2" fmla="*/ 0 w 424963"/>
              <a:gd name="connsiteY2" fmla="*/ 356196 h 424886"/>
              <a:gd name="connsiteX3" fmla="*/ 356196 w 424963"/>
              <a:gd name="connsiteY3" fmla="*/ 0 h 424886"/>
              <a:gd name="connsiteX4" fmla="*/ 357036 w 424963"/>
              <a:gd name="connsiteY4" fmla="*/ 0 h 42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963" h="424886">
                <a:moveTo>
                  <a:pt x="424963" y="6848"/>
                </a:moveTo>
                <a:lnTo>
                  <a:pt x="6924" y="424886"/>
                </a:lnTo>
                <a:lnTo>
                  <a:pt x="0" y="356196"/>
                </a:lnTo>
                <a:cubicBezTo>
                  <a:pt x="0" y="159474"/>
                  <a:pt x="159474" y="0"/>
                  <a:pt x="356196" y="0"/>
                </a:cubicBezTo>
                <a:lnTo>
                  <a:pt x="357036" y="0"/>
                </a:lnTo>
                <a:close/>
              </a:path>
            </a:pathLst>
          </a:custGeom>
          <a:solidFill>
            <a:srgbClr val="93341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: Rounded Corners 25"/>
          <p:cNvSpPr/>
          <p:nvPr userDrawn="1"/>
        </p:nvSpPr>
        <p:spPr>
          <a:xfrm rot="13500000">
            <a:off x="9333605" y="3363426"/>
            <a:ext cx="1353288" cy="599590"/>
          </a:xfrm>
          <a:prstGeom prst="roundRect">
            <a:avLst>
              <a:gd name="adj" fmla="val 50000"/>
            </a:avLst>
          </a:prstGeom>
          <a:solidFill>
            <a:srgbClr val="CD572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 userDrawn="1"/>
        </p:nvSpPr>
        <p:spPr>
          <a:xfrm rot="13500000">
            <a:off x="10685504" y="3151956"/>
            <a:ext cx="573845" cy="573845"/>
          </a:xfrm>
          <a:prstGeom prst="ellipse">
            <a:avLst/>
          </a:prstGeom>
          <a:solidFill>
            <a:srgbClr val="B54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/>
          <p:cNvSpPr/>
          <p:nvPr userDrawn="1"/>
        </p:nvSpPr>
        <p:spPr>
          <a:xfrm rot="13500000">
            <a:off x="9528477" y="6012303"/>
            <a:ext cx="905690" cy="47158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/>
          <p:cNvSpPr/>
          <p:nvPr userDrawn="1"/>
        </p:nvSpPr>
        <p:spPr>
          <a:xfrm rot="13500000">
            <a:off x="8752145" y="1114187"/>
            <a:ext cx="4788069" cy="6807921"/>
          </a:xfrm>
          <a:custGeom>
            <a:avLst/>
            <a:gdLst>
              <a:gd name="connsiteX0" fmla="*/ 2734105 w 4788069"/>
              <a:gd name="connsiteY0" fmla="*/ 464925 h 6807921"/>
              <a:gd name="connsiteX1" fmla="*/ 2550081 w 4788069"/>
              <a:gd name="connsiteY1" fmla="*/ 541150 h 6807921"/>
              <a:gd name="connsiteX2" fmla="*/ 1947791 w 4788069"/>
              <a:gd name="connsiteY2" fmla="*/ 541150 h 6807921"/>
              <a:gd name="connsiteX3" fmla="*/ 2468287 w 4788069"/>
              <a:gd name="connsiteY3" fmla="*/ 20653 h 6807921"/>
              <a:gd name="connsiteX4" fmla="*/ 2550081 w 4788069"/>
              <a:gd name="connsiteY4" fmla="*/ 20653 h 6807921"/>
              <a:gd name="connsiteX5" fmla="*/ 2805043 w 4788069"/>
              <a:gd name="connsiteY5" fmla="*/ 228452 h 6807921"/>
              <a:gd name="connsiteX6" fmla="*/ 2810330 w 4788069"/>
              <a:gd name="connsiteY6" fmla="*/ 280900 h 6807921"/>
              <a:gd name="connsiteX7" fmla="*/ 2805043 w 4788069"/>
              <a:gd name="connsiteY7" fmla="*/ 333350 h 6807921"/>
              <a:gd name="connsiteX8" fmla="*/ 2734105 w 4788069"/>
              <a:gd name="connsiteY8" fmla="*/ 464925 h 6807921"/>
              <a:gd name="connsiteX9" fmla="*/ 3484890 w 4788069"/>
              <a:gd name="connsiteY9" fmla="*/ 559684 h 6807921"/>
              <a:gd name="connsiteX10" fmla="*/ 3253062 w 4788069"/>
              <a:gd name="connsiteY10" fmla="*/ 655711 h 6807921"/>
              <a:gd name="connsiteX11" fmla="*/ 2925207 w 4788069"/>
              <a:gd name="connsiteY11" fmla="*/ 327856 h 6807921"/>
              <a:gd name="connsiteX12" fmla="*/ 3253062 w 4788069"/>
              <a:gd name="connsiteY12" fmla="*/ 0 h 6807921"/>
              <a:gd name="connsiteX13" fmla="*/ 3580917 w 4788069"/>
              <a:gd name="connsiteY13" fmla="*/ 327856 h 6807921"/>
              <a:gd name="connsiteX14" fmla="*/ 3484890 w 4788069"/>
              <a:gd name="connsiteY14" fmla="*/ 559684 h 6807921"/>
              <a:gd name="connsiteX15" fmla="*/ 2685145 w 4788069"/>
              <a:gd name="connsiteY15" fmla="*/ 4214172 h 6807921"/>
              <a:gd name="connsiteX16" fmla="*/ 2604777 w 4788069"/>
              <a:gd name="connsiteY16" fmla="*/ 4249955 h 6807921"/>
              <a:gd name="connsiteX17" fmla="*/ 2558414 w 4788069"/>
              <a:gd name="connsiteY17" fmla="*/ 4252061 h 6807921"/>
              <a:gd name="connsiteX18" fmla="*/ 1763122 w 4788069"/>
              <a:gd name="connsiteY18" fmla="*/ 4252062 h 6807921"/>
              <a:gd name="connsiteX19" fmla="*/ 1278980 w 4788069"/>
              <a:gd name="connsiteY19" fmla="*/ 3767920 h 6807921"/>
              <a:gd name="connsiteX20" fmla="*/ 2558414 w 4788069"/>
              <a:gd name="connsiteY20" fmla="*/ 3767919 h 6807921"/>
              <a:gd name="connsiteX21" fmla="*/ 2604779 w 4788069"/>
              <a:gd name="connsiteY21" fmla="*/ 3774235 h 6807921"/>
              <a:gd name="connsiteX22" fmla="*/ 2685146 w 4788069"/>
              <a:gd name="connsiteY22" fmla="*/ 3810019 h 6807921"/>
              <a:gd name="connsiteX23" fmla="*/ 2746965 w 4788069"/>
              <a:gd name="connsiteY23" fmla="*/ 3876675 h 6807921"/>
              <a:gd name="connsiteX24" fmla="*/ 2779937 w 4788069"/>
              <a:gd name="connsiteY24" fmla="*/ 3962981 h 6807921"/>
              <a:gd name="connsiteX25" fmla="*/ 2781997 w 4788069"/>
              <a:gd name="connsiteY25" fmla="*/ 4013499 h 6807921"/>
              <a:gd name="connsiteX26" fmla="*/ 2779937 w 4788069"/>
              <a:gd name="connsiteY26" fmla="*/ 4059105 h 6807921"/>
              <a:gd name="connsiteX27" fmla="*/ 2746966 w 4788069"/>
              <a:gd name="connsiteY27" fmla="*/ 4145410 h 6807921"/>
              <a:gd name="connsiteX28" fmla="*/ 2685145 w 4788069"/>
              <a:gd name="connsiteY28" fmla="*/ 4214172 h 6807921"/>
              <a:gd name="connsiteX29" fmla="*/ 4688125 w 4788069"/>
              <a:gd name="connsiteY29" fmla="*/ 2321107 h 6807921"/>
              <a:gd name="connsiteX30" fmla="*/ 4609820 w 4788069"/>
              <a:gd name="connsiteY30" fmla="*/ 2358295 h 6807921"/>
              <a:gd name="connsiteX31" fmla="*/ 4562424 w 4788069"/>
              <a:gd name="connsiteY31" fmla="*/ 2360399 h 6807921"/>
              <a:gd name="connsiteX32" fmla="*/ 1771234 w 4788069"/>
              <a:gd name="connsiteY32" fmla="*/ 2360400 h 6807921"/>
              <a:gd name="connsiteX33" fmla="*/ 1732081 w 4788069"/>
              <a:gd name="connsiteY33" fmla="*/ 2370927 h 6807921"/>
              <a:gd name="connsiteX34" fmla="*/ 1668200 w 4788069"/>
              <a:gd name="connsiteY34" fmla="*/ 2413026 h 6807921"/>
              <a:gd name="connsiteX35" fmla="*/ 1619774 w 4788069"/>
              <a:gd name="connsiteY35" fmla="*/ 2476174 h 6807921"/>
              <a:gd name="connsiteX36" fmla="*/ 1595046 w 4788069"/>
              <a:gd name="connsiteY36" fmla="*/ 2553356 h 6807921"/>
              <a:gd name="connsiteX37" fmla="*/ 1590925 w 4788069"/>
              <a:gd name="connsiteY37" fmla="*/ 2597560 h 6807921"/>
              <a:gd name="connsiteX38" fmla="*/ 1595046 w 4788069"/>
              <a:gd name="connsiteY38" fmla="*/ 2643870 h 6807921"/>
              <a:gd name="connsiteX39" fmla="*/ 1621835 w 4788069"/>
              <a:gd name="connsiteY39" fmla="*/ 2723156 h 6807921"/>
              <a:gd name="connsiteX40" fmla="*/ 1676442 w 4788069"/>
              <a:gd name="connsiteY40" fmla="*/ 2790515 h 6807921"/>
              <a:gd name="connsiteX41" fmla="*/ 1748566 w 4788069"/>
              <a:gd name="connsiteY41" fmla="*/ 2828405 h 6807921"/>
              <a:gd name="connsiteX42" fmla="*/ 1789779 w 4788069"/>
              <a:gd name="connsiteY42" fmla="*/ 2836825 h 6807921"/>
              <a:gd name="connsiteX43" fmla="*/ 3292015 w 4788069"/>
              <a:gd name="connsiteY43" fmla="*/ 2836824 h 6807921"/>
              <a:gd name="connsiteX44" fmla="*/ 3337350 w 4788069"/>
              <a:gd name="connsiteY44" fmla="*/ 2843138 h 6807921"/>
              <a:gd name="connsiteX45" fmla="*/ 3418747 w 4788069"/>
              <a:gd name="connsiteY45" fmla="*/ 2878924 h 6807921"/>
              <a:gd name="connsiteX46" fmla="*/ 3480568 w 4788069"/>
              <a:gd name="connsiteY46" fmla="*/ 2943476 h 6807921"/>
              <a:gd name="connsiteX47" fmla="*/ 3513538 w 4788069"/>
              <a:gd name="connsiteY47" fmla="*/ 3029780 h 6807921"/>
              <a:gd name="connsiteX48" fmla="*/ 3515598 w 4788069"/>
              <a:gd name="connsiteY48" fmla="*/ 3080298 h 6807921"/>
              <a:gd name="connsiteX49" fmla="*/ 3513539 w 4788069"/>
              <a:gd name="connsiteY49" fmla="*/ 3128011 h 6807921"/>
              <a:gd name="connsiteX50" fmla="*/ 3480567 w 4788069"/>
              <a:gd name="connsiteY50" fmla="*/ 3214313 h 6807921"/>
              <a:gd name="connsiteX51" fmla="*/ 3418747 w 4788069"/>
              <a:gd name="connsiteY51" fmla="*/ 3278867 h 6807921"/>
              <a:gd name="connsiteX52" fmla="*/ 3337350 w 4788069"/>
              <a:gd name="connsiteY52" fmla="*/ 3318861 h 6807921"/>
              <a:gd name="connsiteX53" fmla="*/ 3292015 w 4788069"/>
              <a:gd name="connsiteY53" fmla="*/ 3320966 h 6807921"/>
              <a:gd name="connsiteX54" fmla="*/ 1114908 w 4788069"/>
              <a:gd name="connsiteY54" fmla="*/ 3320966 h 6807921"/>
              <a:gd name="connsiteX55" fmla="*/ 1086058 w 4788069"/>
              <a:gd name="connsiteY55" fmla="*/ 3337806 h 6807921"/>
              <a:gd name="connsiteX56" fmla="*/ 1039693 w 4788069"/>
              <a:gd name="connsiteY56" fmla="*/ 3382010 h 6807921"/>
              <a:gd name="connsiteX57" fmla="*/ 1004661 w 4788069"/>
              <a:gd name="connsiteY57" fmla="*/ 3438844 h 6807921"/>
              <a:gd name="connsiteX58" fmla="*/ 992440 w 4788069"/>
              <a:gd name="connsiteY58" fmla="*/ 3481380 h 6807921"/>
              <a:gd name="connsiteX59" fmla="*/ 0 w 4788069"/>
              <a:gd name="connsiteY59" fmla="*/ 2488941 h 6807921"/>
              <a:gd name="connsiteX60" fmla="*/ 1456978 w 4788069"/>
              <a:gd name="connsiteY60" fmla="*/ 1031963 h 6807921"/>
              <a:gd name="connsiteX61" fmla="*/ 1475526 w 4788069"/>
              <a:gd name="connsiteY61" fmla="*/ 1052517 h 6807921"/>
              <a:gd name="connsiteX62" fmla="*/ 1508497 w 4788069"/>
              <a:gd name="connsiteY62" fmla="*/ 1138119 h 6807921"/>
              <a:gd name="connsiteX63" fmla="*/ 1512618 w 4788069"/>
              <a:gd name="connsiteY63" fmla="*/ 1188637 h 6807921"/>
              <a:gd name="connsiteX64" fmla="*/ 1508497 w 4788069"/>
              <a:gd name="connsiteY64" fmla="*/ 1237052 h 6807921"/>
              <a:gd name="connsiteX65" fmla="*/ 1475527 w 4788069"/>
              <a:gd name="connsiteY65" fmla="*/ 1322654 h 6807921"/>
              <a:gd name="connsiteX66" fmla="*/ 1414736 w 4788069"/>
              <a:gd name="connsiteY66" fmla="*/ 1390013 h 6807921"/>
              <a:gd name="connsiteX67" fmla="*/ 1332309 w 4788069"/>
              <a:gd name="connsiteY67" fmla="*/ 1425799 h 6807921"/>
              <a:gd name="connsiteX68" fmla="*/ 1286974 w 4788069"/>
              <a:gd name="connsiteY68" fmla="*/ 1427901 h 6807921"/>
              <a:gd name="connsiteX69" fmla="*/ 1129332 w 4788069"/>
              <a:gd name="connsiteY69" fmla="*/ 1427903 h 6807921"/>
              <a:gd name="connsiteX70" fmla="*/ 1098422 w 4788069"/>
              <a:gd name="connsiteY70" fmla="*/ 1444041 h 6807921"/>
              <a:gd name="connsiteX71" fmla="*/ 1045875 w 4788069"/>
              <a:gd name="connsiteY71" fmla="*/ 1488246 h 6807921"/>
              <a:gd name="connsiteX72" fmla="*/ 1006722 w 4788069"/>
              <a:gd name="connsiteY72" fmla="*/ 1547184 h 6807921"/>
              <a:gd name="connsiteX73" fmla="*/ 986115 w 4788069"/>
              <a:gd name="connsiteY73" fmla="*/ 1615947 h 6807921"/>
              <a:gd name="connsiteX74" fmla="*/ 984055 w 4788069"/>
              <a:gd name="connsiteY74" fmla="*/ 1655940 h 6807921"/>
              <a:gd name="connsiteX75" fmla="*/ 986115 w 4788069"/>
              <a:gd name="connsiteY75" fmla="*/ 1693829 h 6807921"/>
              <a:gd name="connsiteX76" fmla="*/ 1004661 w 4788069"/>
              <a:gd name="connsiteY76" fmla="*/ 1761188 h 6807921"/>
              <a:gd name="connsiteX77" fmla="*/ 1043814 w 4788069"/>
              <a:gd name="connsiteY77" fmla="*/ 1817320 h 6807921"/>
              <a:gd name="connsiteX78" fmla="*/ 1090179 w 4788069"/>
              <a:gd name="connsiteY78" fmla="*/ 1863630 h 6807921"/>
              <a:gd name="connsiteX79" fmla="*/ 1119029 w 4788069"/>
              <a:gd name="connsiteY79" fmla="*/ 1878366 h 6807921"/>
              <a:gd name="connsiteX80" fmla="*/ 4562425 w 4788069"/>
              <a:gd name="connsiteY80" fmla="*/ 1878364 h 6807921"/>
              <a:gd name="connsiteX81" fmla="*/ 4609820 w 4788069"/>
              <a:gd name="connsiteY81" fmla="*/ 1880469 h 6807921"/>
              <a:gd name="connsiteX82" fmla="*/ 4688126 w 4788069"/>
              <a:gd name="connsiteY82" fmla="*/ 1918358 h 6807921"/>
              <a:gd name="connsiteX83" fmla="*/ 4748916 w 4788069"/>
              <a:gd name="connsiteY83" fmla="*/ 1982910 h 6807921"/>
              <a:gd name="connsiteX84" fmla="*/ 4783948 w 4788069"/>
              <a:gd name="connsiteY84" fmla="*/ 2069213 h 6807921"/>
              <a:gd name="connsiteX85" fmla="*/ 4788069 w 4788069"/>
              <a:gd name="connsiteY85" fmla="*/ 2119734 h 6807921"/>
              <a:gd name="connsiteX86" fmla="*/ 4783948 w 4788069"/>
              <a:gd name="connsiteY86" fmla="*/ 2169550 h 6807921"/>
              <a:gd name="connsiteX87" fmla="*/ 4748916 w 4788069"/>
              <a:gd name="connsiteY87" fmla="*/ 2255853 h 6807921"/>
              <a:gd name="connsiteX88" fmla="*/ 4688125 w 4788069"/>
              <a:gd name="connsiteY88" fmla="*/ 2321107 h 6807921"/>
              <a:gd name="connsiteX89" fmla="*/ 4688126 w 4788069"/>
              <a:gd name="connsiteY89" fmla="*/ 6046893 h 6807921"/>
              <a:gd name="connsiteX90" fmla="*/ 4609819 w 4788069"/>
              <a:gd name="connsiteY90" fmla="*/ 6082677 h 6807921"/>
              <a:gd name="connsiteX91" fmla="*/ 4562424 w 4788069"/>
              <a:gd name="connsiteY91" fmla="*/ 6084783 h 6807921"/>
              <a:gd name="connsiteX92" fmla="*/ 3595844 w 4788069"/>
              <a:gd name="connsiteY92" fmla="*/ 6084784 h 6807921"/>
              <a:gd name="connsiteX93" fmla="*/ 3115911 w 4788069"/>
              <a:gd name="connsiteY93" fmla="*/ 5604851 h 6807921"/>
              <a:gd name="connsiteX94" fmla="*/ 4562425 w 4788069"/>
              <a:gd name="connsiteY94" fmla="*/ 5604850 h 6807921"/>
              <a:gd name="connsiteX95" fmla="*/ 4609819 w 4788069"/>
              <a:gd name="connsiteY95" fmla="*/ 5606956 h 6807921"/>
              <a:gd name="connsiteX96" fmla="*/ 4688126 w 4788069"/>
              <a:gd name="connsiteY96" fmla="*/ 5642739 h 6807921"/>
              <a:gd name="connsiteX97" fmla="*/ 4748916 w 4788069"/>
              <a:gd name="connsiteY97" fmla="*/ 5709398 h 6807921"/>
              <a:gd name="connsiteX98" fmla="*/ 4783948 w 4788069"/>
              <a:gd name="connsiteY98" fmla="*/ 5795700 h 6807921"/>
              <a:gd name="connsiteX99" fmla="*/ 4788069 w 4788069"/>
              <a:gd name="connsiteY99" fmla="*/ 5844115 h 6807921"/>
              <a:gd name="connsiteX100" fmla="*/ 4783948 w 4788069"/>
              <a:gd name="connsiteY100" fmla="*/ 5893932 h 6807921"/>
              <a:gd name="connsiteX101" fmla="*/ 4748915 w 4788069"/>
              <a:gd name="connsiteY101" fmla="*/ 5980236 h 6807921"/>
              <a:gd name="connsiteX102" fmla="*/ 4688126 w 4788069"/>
              <a:gd name="connsiteY102" fmla="*/ 6046893 h 6807921"/>
              <a:gd name="connsiteX103" fmla="*/ 4318980 w 4788069"/>
              <a:gd name="connsiteY103" fmla="*/ 6807921 h 6807921"/>
              <a:gd name="connsiteX104" fmla="*/ 4096894 w 4788069"/>
              <a:gd name="connsiteY104" fmla="*/ 6585834 h 6807921"/>
              <a:gd name="connsiteX105" fmla="*/ 4144467 w 4788069"/>
              <a:gd name="connsiteY105" fmla="*/ 6600601 h 6807921"/>
              <a:gd name="connsiteX106" fmla="*/ 4304213 w 4788069"/>
              <a:gd name="connsiteY106" fmla="*/ 6760348 h 680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788069" h="6807921">
                <a:moveTo>
                  <a:pt x="2734105" y="464925"/>
                </a:moveTo>
                <a:cubicBezTo>
                  <a:pt x="2687009" y="512021"/>
                  <a:pt x="2621947" y="541150"/>
                  <a:pt x="2550081" y="541150"/>
                </a:cubicBezTo>
                <a:lnTo>
                  <a:pt x="1947791" y="541150"/>
                </a:lnTo>
                <a:lnTo>
                  <a:pt x="2468287" y="20653"/>
                </a:lnTo>
                <a:lnTo>
                  <a:pt x="2550081" y="20653"/>
                </a:lnTo>
                <a:cubicBezTo>
                  <a:pt x="2675847" y="20653"/>
                  <a:pt x="2780775" y="109861"/>
                  <a:pt x="2805043" y="228452"/>
                </a:cubicBezTo>
                <a:lnTo>
                  <a:pt x="2810330" y="280900"/>
                </a:lnTo>
                <a:lnTo>
                  <a:pt x="2805043" y="333350"/>
                </a:lnTo>
                <a:cubicBezTo>
                  <a:pt x="2794642" y="384175"/>
                  <a:pt x="2769426" y="429603"/>
                  <a:pt x="2734105" y="464925"/>
                </a:cubicBezTo>
                <a:close/>
                <a:moveTo>
                  <a:pt x="3484890" y="559684"/>
                </a:moveTo>
                <a:cubicBezTo>
                  <a:pt x="3425560" y="619014"/>
                  <a:pt x="3343596" y="655711"/>
                  <a:pt x="3253062" y="655711"/>
                </a:cubicBezTo>
                <a:cubicBezTo>
                  <a:pt x="3071993" y="655711"/>
                  <a:pt x="2925207" y="508924"/>
                  <a:pt x="2925207" y="327856"/>
                </a:cubicBezTo>
                <a:cubicBezTo>
                  <a:pt x="2925207" y="146787"/>
                  <a:pt x="3071993" y="1"/>
                  <a:pt x="3253062" y="0"/>
                </a:cubicBezTo>
                <a:cubicBezTo>
                  <a:pt x="3434131" y="0"/>
                  <a:pt x="3580916" y="146786"/>
                  <a:pt x="3580917" y="327856"/>
                </a:cubicBezTo>
                <a:cubicBezTo>
                  <a:pt x="3580916" y="418390"/>
                  <a:pt x="3544220" y="500354"/>
                  <a:pt x="3484890" y="559684"/>
                </a:cubicBezTo>
                <a:close/>
                <a:moveTo>
                  <a:pt x="2685145" y="4214172"/>
                </a:moveTo>
                <a:lnTo>
                  <a:pt x="2604777" y="4249955"/>
                </a:lnTo>
                <a:lnTo>
                  <a:pt x="2558414" y="4252061"/>
                </a:lnTo>
                <a:lnTo>
                  <a:pt x="1763122" y="4252062"/>
                </a:lnTo>
                <a:lnTo>
                  <a:pt x="1278980" y="3767920"/>
                </a:lnTo>
                <a:lnTo>
                  <a:pt x="2558414" y="3767919"/>
                </a:lnTo>
                <a:lnTo>
                  <a:pt x="2604779" y="3774235"/>
                </a:lnTo>
                <a:lnTo>
                  <a:pt x="2685146" y="3810019"/>
                </a:lnTo>
                <a:cubicBezTo>
                  <a:pt x="2705752" y="3832472"/>
                  <a:pt x="2726359" y="3854223"/>
                  <a:pt x="2746965" y="3876675"/>
                </a:cubicBezTo>
                <a:cubicBezTo>
                  <a:pt x="2758299" y="3905443"/>
                  <a:pt x="2768602" y="3934211"/>
                  <a:pt x="2779937" y="3962981"/>
                </a:cubicBezTo>
                <a:cubicBezTo>
                  <a:pt x="2780967" y="3979819"/>
                  <a:pt x="2780967" y="3996658"/>
                  <a:pt x="2781997" y="4013499"/>
                </a:cubicBezTo>
                <a:cubicBezTo>
                  <a:pt x="2780966" y="4028935"/>
                  <a:pt x="2780967" y="4043671"/>
                  <a:pt x="2779937" y="4059105"/>
                </a:cubicBezTo>
                <a:cubicBezTo>
                  <a:pt x="2768603" y="4087874"/>
                  <a:pt x="2758299" y="4116642"/>
                  <a:pt x="2746966" y="4145410"/>
                </a:cubicBezTo>
                <a:cubicBezTo>
                  <a:pt x="2726359" y="4168563"/>
                  <a:pt x="2705751" y="4191016"/>
                  <a:pt x="2685145" y="4214172"/>
                </a:cubicBezTo>
                <a:close/>
                <a:moveTo>
                  <a:pt x="4688125" y="2321107"/>
                </a:moveTo>
                <a:cubicBezTo>
                  <a:pt x="4662368" y="2333737"/>
                  <a:pt x="4635578" y="2345665"/>
                  <a:pt x="4609820" y="2358295"/>
                </a:cubicBezTo>
                <a:lnTo>
                  <a:pt x="4562424" y="2360399"/>
                </a:lnTo>
                <a:lnTo>
                  <a:pt x="1771234" y="2360400"/>
                </a:lnTo>
                <a:cubicBezTo>
                  <a:pt x="1757840" y="2363909"/>
                  <a:pt x="1745476" y="2367418"/>
                  <a:pt x="1732081" y="2370927"/>
                </a:cubicBezTo>
                <a:cubicBezTo>
                  <a:pt x="1710444" y="2384958"/>
                  <a:pt x="1689837" y="2398992"/>
                  <a:pt x="1668200" y="2413026"/>
                </a:cubicBezTo>
                <a:cubicBezTo>
                  <a:pt x="1651715" y="2434074"/>
                  <a:pt x="1636259" y="2455126"/>
                  <a:pt x="1619774" y="2476174"/>
                </a:cubicBezTo>
                <a:cubicBezTo>
                  <a:pt x="1611532" y="2502135"/>
                  <a:pt x="1603288" y="2527395"/>
                  <a:pt x="1595046" y="2553356"/>
                </a:cubicBezTo>
                <a:cubicBezTo>
                  <a:pt x="1594015" y="2568092"/>
                  <a:pt x="1591955" y="2582824"/>
                  <a:pt x="1590925" y="2597560"/>
                </a:cubicBezTo>
                <a:cubicBezTo>
                  <a:pt x="1591955" y="2612998"/>
                  <a:pt x="1594015" y="2628432"/>
                  <a:pt x="1595046" y="2643870"/>
                </a:cubicBezTo>
                <a:cubicBezTo>
                  <a:pt x="1604319" y="2670532"/>
                  <a:pt x="1612561" y="2696494"/>
                  <a:pt x="1621835" y="2723156"/>
                </a:cubicBezTo>
                <a:cubicBezTo>
                  <a:pt x="1640380" y="2745610"/>
                  <a:pt x="1657897" y="2768062"/>
                  <a:pt x="1676442" y="2790515"/>
                </a:cubicBezTo>
                <a:cubicBezTo>
                  <a:pt x="1700141" y="2803145"/>
                  <a:pt x="1724869" y="2815774"/>
                  <a:pt x="1748566" y="2828405"/>
                </a:cubicBezTo>
                <a:lnTo>
                  <a:pt x="1789779" y="2836825"/>
                </a:lnTo>
                <a:lnTo>
                  <a:pt x="3292015" y="2836824"/>
                </a:lnTo>
                <a:lnTo>
                  <a:pt x="3337350" y="2843138"/>
                </a:lnTo>
                <a:lnTo>
                  <a:pt x="3418747" y="2878924"/>
                </a:lnTo>
                <a:cubicBezTo>
                  <a:pt x="3439354" y="2900675"/>
                  <a:pt x="3459961" y="2921723"/>
                  <a:pt x="3480568" y="2943476"/>
                </a:cubicBezTo>
                <a:cubicBezTo>
                  <a:pt x="3491901" y="2972243"/>
                  <a:pt x="3502204" y="3001010"/>
                  <a:pt x="3513538" y="3029780"/>
                </a:cubicBezTo>
                <a:cubicBezTo>
                  <a:pt x="3514569" y="3046619"/>
                  <a:pt x="3514569" y="3063458"/>
                  <a:pt x="3515598" y="3080298"/>
                </a:cubicBezTo>
                <a:cubicBezTo>
                  <a:pt x="3514569" y="3096436"/>
                  <a:pt x="3514569" y="3111872"/>
                  <a:pt x="3513539" y="3128011"/>
                </a:cubicBezTo>
                <a:cubicBezTo>
                  <a:pt x="3502205" y="3156778"/>
                  <a:pt x="3491901" y="3185546"/>
                  <a:pt x="3480567" y="3214313"/>
                </a:cubicBezTo>
                <a:cubicBezTo>
                  <a:pt x="3459961" y="3236065"/>
                  <a:pt x="3439353" y="3257114"/>
                  <a:pt x="3418747" y="3278867"/>
                </a:cubicBezTo>
                <a:lnTo>
                  <a:pt x="3337350" y="3318861"/>
                </a:lnTo>
                <a:lnTo>
                  <a:pt x="3292015" y="3320966"/>
                </a:lnTo>
                <a:lnTo>
                  <a:pt x="1114908" y="3320966"/>
                </a:lnTo>
                <a:cubicBezTo>
                  <a:pt x="1105634" y="3326579"/>
                  <a:pt x="1095331" y="3332192"/>
                  <a:pt x="1086058" y="3337806"/>
                </a:cubicBezTo>
                <a:lnTo>
                  <a:pt x="1039693" y="3382010"/>
                </a:lnTo>
                <a:cubicBezTo>
                  <a:pt x="1028358" y="3400955"/>
                  <a:pt x="1015994" y="3419898"/>
                  <a:pt x="1004661" y="3438844"/>
                </a:cubicBezTo>
                <a:lnTo>
                  <a:pt x="992440" y="3481380"/>
                </a:lnTo>
                <a:lnTo>
                  <a:pt x="0" y="2488941"/>
                </a:lnTo>
                <a:lnTo>
                  <a:pt x="1456978" y="1031963"/>
                </a:lnTo>
                <a:lnTo>
                  <a:pt x="1475526" y="1052517"/>
                </a:lnTo>
                <a:cubicBezTo>
                  <a:pt x="1486860" y="1081284"/>
                  <a:pt x="1497164" y="1109352"/>
                  <a:pt x="1508497" y="1138119"/>
                </a:cubicBezTo>
                <a:cubicBezTo>
                  <a:pt x="1509527" y="1154959"/>
                  <a:pt x="1511588" y="1171798"/>
                  <a:pt x="1512618" y="1188637"/>
                </a:cubicBezTo>
                <a:cubicBezTo>
                  <a:pt x="1511588" y="1204775"/>
                  <a:pt x="1509529" y="1220914"/>
                  <a:pt x="1508497" y="1237052"/>
                </a:cubicBezTo>
                <a:cubicBezTo>
                  <a:pt x="1497164" y="1265819"/>
                  <a:pt x="1486860" y="1293887"/>
                  <a:pt x="1475527" y="1322654"/>
                </a:cubicBezTo>
                <a:cubicBezTo>
                  <a:pt x="1454920" y="1345107"/>
                  <a:pt x="1435344" y="1367560"/>
                  <a:pt x="1414736" y="1390013"/>
                </a:cubicBezTo>
                <a:lnTo>
                  <a:pt x="1332309" y="1425799"/>
                </a:lnTo>
                <a:lnTo>
                  <a:pt x="1286974" y="1427901"/>
                </a:lnTo>
                <a:lnTo>
                  <a:pt x="1129332" y="1427903"/>
                </a:lnTo>
                <a:cubicBezTo>
                  <a:pt x="1119029" y="1433517"/>
                  <a:pt x="1108725" y="1438426"/>
                  <a:pt x="1098422" y="1444041"/>
                </a:cubicBezTo>
                <a:lnTo>
                  <a:pt x="1045875" y="1488246"/>
                </a:lnTo>
                <a:cubicBezTo>
                  <a:pt x="1032480" y="1507891"/>
                  <a:pt x="1020116" y="1527536"/>
                  <a:pt x="1006722" y="1547184"/>
                </a:cubicBezTo>
                <a:cubicBezTo>
                  <a:pt x="999509" y="1570337"/>
                  <a:pt x="993328" y="1592791"/>
                  <a:pt x="986115" y="1615947"/>
                </a:cubicBezTo>
                <a:cubicBezTo>
                  <a:pt x="985085" y="1629277"/>
                  <a:pt x="985084" y="1642609"/>
                  <a:pt x="984055" y="1655940"/>
                </a:cubicBezTo>
                <a:cubicBezTo>
                  <a:pt x="985085" y="1668571"/>
                  <a:pt x="985084" y="1681200"/>
                  <a:pt x="986115" y="1693829"/>
                </a:cubicBezTo>
                <a:lnTo>
                  <a:pt x="1004661" y="1761188"/>
                </a:lnTo>
                <a:cubicBezTo>
                  <a:pt x="1018056" y="1780134"/>
                  <a:pt x="1030419" y="1798376"/>
                  <a:pt x="1043814" y="1817320"/>
                </a:cubicBezTo>
                <a:lnTo>
                  <a:pt x="1090179" y="1863630"/>
                </a:lnTo>
                <a:cubicBezTo>
                  <a:pt x="1099452" y="1868540"/>
                  <a:pt x="1109756" y="1873452"/>
                  <a:pt x="1119029" y="1878366"/>
                </a:cubicBezTo>
                <a:lnTo>
                  <a:pt x="4562425" y="1878364"/>
                </a:lnTo>
                <a:lnTo>
                  <a:pt x="4609820" y="1880469"/>
                </a:lnTo>
                <a:lnTo>
                  <a:pt x="4688126" y="1918358"/>
                </a:lnTo>
                <a:lnTo>
                  <a:pt x="4748916" y="1982910"/>
                </a:lnTo>
                <a:cubicBezTo>
                  <a:pt x="4760248" y="2011678"/>
                  <a:pt x="4772614" y="2040447"/>
                  <a:pt x="4783948" y="2069213"/>
                </a:cubicBezTo>
                <a:cubicBezTo>
                  <a:pt x="4784978" y="2086054"/>
                  <a:pt x="4787037" y="2102893"/>
                  <a:pt x="4788069" y="2119734"/>
                </a:cubicBezTo>
                <a:cubicBezTo>
                  <a:pt x="4787039" y="2136572"/>
                  <a:pt x="4784978" y="2152711"/>
                  <a:pt x="4783948" y="2169550"/>
                </a:cubicBezTo>
                <a:cubicBezTo>
                  <a:pt x="4772614" y="2198318"/>
                  <a:pt x="4760250" y="2227087"/>
                  <a:pt x="4748916" y="2255853"/>
                </a:cubicBezTo>
                <a:cubicBezTo>
                  <a:pt x="4728309" y="2277606"/>
                  <a:pt x="4708732" y="2299355"/>
                  <a:pt x="4688125" y="2321107"/>
                </a:cubicBezTo>
                <a:close/>
                <a:moveTo>
                  <a:pt x="4688126" y="6046893"/>
                </a:moveTo>
                <a:lnTo>
                  <a:pt x="4609819" y="6082677"/>
                </a:lnTo>
                <a:lnTo>
                  <a:pt x="4562424" y="6084783"/>
                </a:lnTo>
                <a:lnTo>
                  <a:pt x="3595844" y="6084784"/>
                </a:lnTo>
                <a:lnTo>
                  <a:pt x="3115911" y="5604851"/>
                </a:lnTo>
                <a:lnTo>
                  <a:pt x="4562425" y="5604850"/>
                </a:lnTo>
                <a:lnTo>
                  <a:pt x="4609819" y="5606956"/>
                </a:lnTo>
                <a:lnTo>
                  <a:pt x="4688126" y="5642739"/>
                </a:lnTo>
                <a:cubicBezTo>
                  <a:pt x="4708733" y="5665193"/>
                  <a:pt x="4728309" y="5686944"/>
                  <a:pt x="4748916" y="5709398"/>
                </a:cubicBezTo>
                <a:cubicBezTo>
                  <a:pt x="4760250" y="5738165"/>
                  <a:pt x="4772613" y="5766933"/>
                  <a:pt x="4783948" y="5795700"/>
                </a:cubicBezTo>
                <a:cubicBezTo>
                  <a:pt x="4784978" y="5811839"/>
                  <a:pt x="4787039" y="5827977"/>
                  <a:pt x="4788069" y="5844115"/>
                </a:cubicBezTo>
                <a:cubicBezTo>
                  <a:pt x="4787039" y="5860955"/>
                  <a:pt x="4784978" y="5877092"/>
                  <a:pt x="4783948" y="5893932"/>
                </a:cubicBezTo>
                <a:cubicBezTo>
                  <a:pt x="4772613" y="5922700"/>
                  <a:pt x="4760250" y="5951468"/>
                  <a:pt x="4748915" y="5980236"/>
                </a:cubicBezTo>
                <a:cubicBezTo>
                  <a:pt x="4728308" y="6002689"/>
                  <a:pt x="4708733" y="6024440"/>
                  <a:pt x="4688126" y="6046893"/>
                </a:cubicBezTo>
                <a:close/>
                <a:moveTo>
                  <a:pt x="4318980" y="6807921"/>
                </a:moveTo>
                <a:lnTo>
                  <a:pt x="4096894" y="6585834"/>
                </a:lnTo>
                <a:lnTo>
                  <a:pt x="4144467" y="6600601"/>
                </a:lnTo>
                <a:cubicBezTo>
                  <a:pt x="4216293" y="6630981"/>
                  <a:pt x="4273834" y="6688522"/>
                  <a:pt x="4304213" y="67603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 userDrawn="1"/>
        </p:nvSpPr>
        <p:spPr>
          <a:xfrm rot="13500000">
            <a:off x="9598307" y="3251279"/>
            <a:ext cx="476498" cy="4764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0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Title and Content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7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Title and Conten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3900"/>
            <a:ext cx="8747158" cy="4211432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>
                <a:solidFill>
                  <a:srgbClr val="231F20"/>
                </a:solidFill>
              </a:defRPr>
            </a:lvl1pPr>
            <a:lvl2pPr>
              <a:spcAft>
                <a:spcPts val="600"/>
              </a:spcAft>
              <a:defRPr sz="3200">
                <a:solidFill>
                  <a:srgbClr val="231F20"/>
                </a:solidFill>
              </a:defRPr>
            </a:lvl2pPr>
            <a:lvl3pPr>
              <a:spcAft>
                <a:spcPts val="600"/>
              </a:spcAft>
              <a:defRPr sz="2800">
                <a:solidFill>
                  <a:srgbClr val="231F20"/>
                </a:solidFill>
              </a:defRPr>
            </a:lvl3pPr>
            <a:lvl4pPr>
              <a:spcAft>
                <a:spcPts val="600"/>
              </a:spcAft>
              <a:defRPr sz="2400">
                <a:solidFill>
                  <a:srgbClr val="231F20"/>
                </a:solidFill>
              </a:defRPr>
            </a:lvl4pPr>
            <a:lvl5pPr>
              <a:spcAft>
                <a:spcPts val="600"/>
              </a:spcAft>
              <a:defRPr sz="2400">
                <a:solidFill>
                  <a:srgbClr val="231F2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19" name="Group 18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0" name="Freeform: Shape 19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: Rounded Corners 21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: Rounded Corners 22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: Rounded Corners 25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96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07-Title and Content Light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 flipV="1">
            <a:off x="9300129" y="0"/>
            <a:ext cx="2891871" cy="3529584"/>
            <a:chOff x="9300129" y="3328416"/>
            <a:chExt cx="2891871" cy="3529584"/>
          </a:xfrm>
        </p:grpSpPr>
        <p:grpSp>
          <p:nvGrpSpPr>
            <p:cNvPr id="20" name="Group 19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5" name="Freeform: Shape 24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689352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93899"/>
            <a:ext cx="5181600" cy="4183063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3600"/>
            </a:lvl1pPr>
            <a:lvl2pPr>
              <a:spcAft>
                <a:spcPts val="600"/>
              </a:spcAft>
              <a:defRPr sz="3200"/>
            </a:lvl2pPr>
            <a:lvl3pPr>
              <a:spcAft>
                <a:spcPts val="600"/>
              </a:spcAft>
              <a:defRPr sz="28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09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-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92100" y="2620008"/>
            <a:ext cx="7809059" cy="2689836"/>
          </a:xfrm>
          <a:prstGeom prst="roundRect">
            <a:avLst>
              <a:gd name="adj" fmla="val 35921"/>
            </a:avLst>
          </a:prstGeom>
        </p:spPr>
        <p:txBody>
          <a:bodyPr wrap="square" tIns="91440" anchor="b">
            <a:spAutoFit/>
          </a:bodyPr>
          <a:lstStyle>
            <a:lvl1pPr algn="ctr">
              <a:defRPr sz="7200" b="1">
                <a:solidFill>
                  <a:srgbClr val="231F2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1"/>
          </p:nvPr>
        </p:nvSpPr>
        <p:spPr>
          <a:xfrm>
            <a:off x="292100" y="5357813"/>
            <a:ext cx="7809059" cy="776383"/>
          </a:xfrm>
          <a:prstGeom prst="roundRect">
            <a:avLst>
              <a:gd name="adj" fmla="val 50000"/>
            </a:avLst>
          </a:prstGeom>
        </p:spPr>
        <p:txBody>
          <a:bodyPr wrap="square">
            <a:spAutoFit/>
          </a:bodyPr>
          <a:lstStyle>
            <a:lvl1pPr marL="0" indent="0" algn="ctr">
              <a:buNone/>
              <a:defRPr sz="4400">
                <a:solidFill>
                  <a:srgbClr val="93341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0319913 w 12192000"/>
              <a:gd name="connsiteY0" fmla="*/ 5226260 h 6858000"/>
              <a:gd name="connsiteX1" fmla="*/ 10436496 w 12192000"/>
              <a:gd name="connsiteY1" fmla="*/ 5342972 h 6858000"/>
              <a:gd name="connsiteX2" fmla="*/ 10319913 w 12192000"/>
              <a:gd name="connsiteY2" fmla="*/ 5459684 h 6858000"/>
              <a:gd name="connsiteX3" fmla="*/ 10203330 w 12192000"/>
              <a:gd name="connsiteY3" fmla="*/ 5342972 h 6858000"/>
              <a:gd name="connsiteX4" fmla="*/ 10319913 w 12192000"/>
              <a:gd name="connsiteY4" fmla="*/ 5226260 h 6858000"/>
              <a:gd name="connsiteX5" fmla="*/ 10319913 w 12192000"/>
              <a:gd name="connsiteY5" fmla="*/ 5131833 h 6858000"/>
              <a:gd name="connsiteX6" fmla="*/ 10173213 w 12192000"/>
              <a:gd name="connsiteY6" fmla="*/ 5278533 h 6858000"/>
              <a:gd name="connsiteX7" fmla="*/ 10173213 w 12192000"/>
              <a:gd name="connsiteY7" fmla="*/ 5648073 h 6858000"/>
              <a:gd name="connsiteX8" fmla="*/ 10262811 w 12192000"/>
              <a:gd name="connsiteY8" fmla="*/ 5783244 h 6858000"/>
              <a:gd name="connsiteX9" fmla="*/ 10319913 w 12192000"/>
              <a:gd name="connsiteY9" fmla="*/ 5794773 h 6858000"/>
              <a:gd name="connsiteX10" fmla="*/ 10377014 w 12192000"/>
              <a:gd name="connsiteY10" fmla="*/ 5783244 h 6858000"/>
              <a:gd name="connsiteX11" fmla="*/ 10466612 w 12192000"/>
              <a:gd name="connsiteY11" fmla="*/ 5648073 h 6858000"/>
              <a:gd name="connsiteX12" fmla="*/ 10466613 w 12192000"/>
              <a:gd name="connsiteY12" fmla="*/ 5278534 h 6858000"/>
              <a:gd name="connsiteX13" fmla="*/ 10319913 w 12192000"/>
              <a:gd name="connsiteY13" fmla="*/ 5131834 h 6858000"/>
              <a:gd name="connsiteX14" fmla="*/ 9775830 w 12192000"/>
              <a:gd name="connsiteY14" fmla="*/ 4351232 h 6858000"/>
              <a:gd name="connsiteX15" fmla="*/ 9601326 w 12192000"/>
              <a:gd name="connsiteY15" fmla="*/ 4525929 h 6858000"/>
              <a:gd name="connsiteX16" fmla="*/ 9775830 w 12192000"/>
              <a:gd name="connsiteY16" fmla="*/ 4700626 h 6858000"/>
              <a:gd name="connsiteX17" fmla="*/ 9950334 w 12192000"/>
              <a:gd name="connsiteY17" fmla="*/ 4525929 h 6858000"/>
              <a:gd name="connsiteX18" fmla="*/ 9775830 w 12192000"/>
              <a:gd name="connsiteY18" fmla="*/ 4351232 h 6858000"/>
              <a:gd name="connsiteX19" fmla="*/ 11585254 w 12192000"/>
              <a:gd name="connsiteY19" fmla="*/ 3879849 h 6858000"/>
              <a:gd name="connsiteX20" fmla="*/ 11410955 w 12192000"/>
              <a:gd name="connsiteY20" fmla="*/ 4054148 h 6858000"/>
              <a:gd name="connsiteX21" fmla="*/ 11410955 w 12192000"/>
              <a:gd name="connsiteY21" fmla="*/ 4054944 h 6858000"/>
              <a:gd name="connsiteX22" fmla="*/ 11517409 w 12192000"/>
              <a:gd name="connsiteY22" fmla="*/ 4215546 h 6858000"/>
              <a:gd name="connsiteX23" fmla="*/ 11585254 w 12192000"/>
              <a:gd name="connsiteY23" fmla="*/ 4229243 h 6858000"/>
              <a:gd name="connsiteX24" fmla="*/ 11653098 w 12192000"/>
              <a:gd name="connsiteY24" fmla="*/ 4215546 h 6858000"/>
              <a:gd name="connsiteX25" fmla="*/ 11759552 w 12192000"/>
              <a:gd name="connsiteY25" fmla="*/ 4054944 h 6858000"/>
              <a:gd name="connsiteX26" fmla="*/ 11759553 w 12192000"/>
              <a:gd name="connsiteY26" fmla="*/ 4054149 h 6858000"/>
              <a:gd name="connsiteX27" fmla="*/ 11585254 w 12192000"/>
              <a:gd name="connsiteY27" fmla="*/ 3879850 h 6858000"/>
              <a:gd name="connsiteX28" fmla="*/ 0 w 12192000"/>
              <a:gd name="connsiteY28" fmla="*/ 0 h 6858000"/>
              <a:gd name="connsiteX29" fmla="*/ 12192000 w 12192000"/>
              <a:gd name="connsiteY29" fmla="*/ 0 h 6858000"/>
              <a:gd name="connsiteX30" fmla="*/ 12192000 w 12192000"/>
              <a:gd name="connsiteY30" fmla="*/ 4950474 h 6858000"/>
              <a:gd name="connsiteX31" fmla="*/ 12180323 w 12192000"/>
              <a:gd name="connsiteY31" fmla="*/ 4956785 h 6858000"/>
              <a:gd name="connsiteX32" fmla="*/ 12104649 w 12192000"/>
              <a:gd name="connsiteY32" fmla="*/ 5098505 h 6858000"/>
              <a:gd name="connsiteX33" fmla="*/ 12104649 w 12192000"/>
              <a:gd name="connsiteY33" fmla="*/ 5183479 h 6858000"/>
              <a:gd name="connsiteX34" fmla="*/ 12104649 w 12192000"/>
              <a:gd name="connsiteY34" fmla="*/ 5223050 h 6858000"/>
              <a:gd name="connsiteX35" fmla="*/ 12129316 w 12192000"/>
              <a:gd name="connsiteY35" fmla="*/ 5218070 h 6858000"/>
              <a:gd name="connsiteX36" fmla="*/ 12186563 w 12192000"/>
              <a:gd name="connsiteY36" fmla="*/ 5229627 h 6858000"/>
              <a:gd name="connsiteX37" fmla="*/ 12192000 w 12192000"/>
              <a:gd name="connsiteY37" fmla="*/ 5232579 h 6858000"/>
              <a:gd name="connsiteX38" fmla="*/ 12192000 w 12192000"/>
              <a:gd name="connsiteY38" fmla="*/ 5497706 h 6858000"/>
              <a:gd name="connsiteX39" fmla="*/ 12186563 w 12192000"/>
              <a:gd name="connsiteY39" fmla="*/ 5500657 h 6858000"/>
              <a:gd name="connsiteX40" fmla="*/ 12129316 w 12192000"/>
              <a:gd name="connsiteY40" fmla="*/ 5512215 h 6858000"/>
              <a:gd name="connsiteX41" fmla="*/ 12104649 w 12192000"/>
              <a:gd name="connsiteY41" fmla="*/ 5507235 h 6858000"/>
              <a:gd name="connsiteX42" fmla="*/ 12104649 w 12192000"/>
              <a:gd name="connsiteY42" fmla="*/ 6169719 h 6858000"/>
              <a:gd name="connsiteX43" fmla="*/ 11933011 w 12192000"/>
              <a:gd name="connsiteY43" fmla="*/ 6340629 h 6858000"/>
              <a:gd name="connsiteX44" fmla="*/ 11761374 w 12192000"/>
              <a:gd name="connsiteY44" fmla="*/ 6169719 h 6858000"/>
              <a:gd name="connsiteX45" fmla="*/ 11761374 w 12192000"/>
              <a:gd name="connsiteY45" fmla="*/ 5183479 h 6858000"/>
              <a:gd name="connsiteX46" fmla="*/ 11761374 w 12192000"/>
              <a:gd name="connsiteY46" fmla="*/ 4477893 h 6858000"/>
              <a:gd name="connsiteX47" fmla="*/ 11589736 w 12192000"/>
              <a:gd name="connsiteY47" fmla="*/ 4306984 h 6858000"/>
              <a:gd name="connsiteX48" fmla="*/ 11418098 w 12192000"/>
              <a:gd name="connsiteY48" fmla="*/ 4477893 h 6858000"/>
              <a:gd name="connsiteX49" fmla="*/ 11418098 w 12192000"/>
              <a:gd name="connsiteY49" fmla="*/ 5183479 h 6858000"/>
              <a:gd name="connsiteX50" fmla="*/ 11418098 w 12192000"/>
              <a:gd name="connsiteY50" fmla="*/ 5731862 h 6858000"/>
              <a:gd name="connsiteX51" fmla="*/ 11246460 w 12192000"/>
              <a:gd name="connsiteY51" fmla="*/ 5902770 h 6858000"/>
              <a:gd name="connsiteX52" fmla="*/ 11074822 w 12192000"/>
              <a:gd name="connsiteY52" fmla="*/ 5731862 h 6858000"/>
              <a:gd name="connsiteX53" fmla="*/ 11074822 w 12192000"/>
              <a:gd name="connsiteY53" fmla="*/ 5183479 h 6858000"/>
              <a:gd name="connsiteX54" fmla="*/ 11074822 w 12192000"/>
              <a:gd name="connsiteY54" fmla="*/ 3512023 h 6858000"/>
              <a:gd name="connsiteX55" fmla="*/ 10903184 w 12192000"/>
              <a:gd name="connsiteY55" fmla="*/ 3341114 h 6858000"/>
              <a:gd name="connsiteX56" fmla="*/ 10731546 w 12192000"/>
              <a:gd name="connsiteY56" fmla="*/ 3512023 h 6858000"/>
              <a:gd name="connsiteX57" fmla="*/ 10731546 w 12192000"/>
              <a:gd name="connsiteY57" fmla="*/ 5593375 h 6858000"/>
              <a:gd name="connsiteX58" fmla="*/ 10688512 w 12192000"/>
              <a:gd name="connsiteY58" fmla="*/ 5602073 h 6858000"/>
              <a:gd name="connsiteX59" fmla="*/ 10602761 w 12192000"/>
              <a:gd name="connsiteY59" fmla="*/ 5731584 h 6858000"/>
              <a:gd name="connsiteX60" fmla="*/ 10688512 w 12192000"/>
              <a:gd name="connsiteY60" fmla="*/ 5861094 h 6858000"/>
              <a:gd name="connsiteX61" fmla="*/ 10731546 w 12192000"/>
              <a:gd name="connsiteY61" fmla="*/ 5869792 h 6858000"/>
              <a:gd name="connsiteX62" fmla="*/ 10731546 w 12192000"/>
              <a:gd name="connsiteY62" fmla="*/ 6240337 h 6858000"/>
              <a:gd name="connsiteX63" fmla="*/ 10731546 w 12192000"/>
              <a:gd name="connsiteY63" fmla="*/ 6245181 h 6858000"/>
              <a:gd name="connsiteX64" fmla="*/ 10559909 w 12192000"/>
              <a:gd name="connsiteY64" fmla="*/ 6416089 h 6858000"/>
              <a:gd name="connsiteX65" fmla="*/ 10388271 w 12192000"/>
              <a:gd name="connsiteY65" fmla="*/ 6245181 h 6858000"/>
              <a:gd name="connsiteX66" fmla="*/ 10388271 w 12192000"/>
              <a:gd name="connsiteY66" fmla="*/ 6240337 h 6858000"/>
              <a:gd name="connsiteX67" fmla="*/ 10388271 w 12192000"/>
              <a:gd name="connsiteY67" fmla="*/ 6073678 h 6858000"/>
              <a:gd name="connsiteX68" fmla="*/ 10216633 w 12192000"/>
              <a:gd name="connsiteY68" fmla="*/ 5902769 h 6858000"/>
              <a:gd name="connsiteX69" fmla="*/ 10044995 w 12192000"/>
              <a:gd name="connsiteY69" fmla="*/ 6073678 h 6858000"/>
              <a:gd name="connsiteX70" fmla="*/ 10044995 w 12192000"/>
              <a:gd name="connsiteY70" fmla="*/ 6240337 h 6858000"/>
              <a:gd name="connsiteX71" fmla="*/ 10044995 w 12192000"/>
              <a:gd name="connsiteY71" fmla="*/ 6858000 h 6858000"/>
              <a:gd name="connsiteX72" fmla="*/ 9701720 w 12192000"/>
              <a:gd name="connsiteY72" fmla="*/ 6858000 h 6858000"/>
              <a:gd name="connsiteX73" fmla="*/ 9701720 w 12192000"/>
              <a:gd name="connsiteY73" fmla="*/ 6240337 h 6858000"/>
              <a:gd name="connsiteX74" fmla="*/ 9701720 w 12192000"/>
              <a:gd name="connsiteY74" fmla="*/ 5284853 h 6858000"/>
              <a:gd name="connsiteX75" fmla="*/ 9701720 w 12192000"/>
              <a:gd name="connsiteY75" fmla="*/ 5043689 h 6858000"/>
              <a:gd name="connsiteX76" fmla="*/ 9530082 w 12192000"/>
              <a:gd name="connsiteY76" fmla="*/ 4872780 h 6858000"/>
              <a:gd name="connsiteX77" fmla="*/ 9358444 w 12192000"/>
              <a:gd name="connsiteY77" fmla="*/ 5043689 h 6858000"/>
              <a:gd name="connsiteX78" fmla="*/ 9358444 w 12192000"/>
              <a:gd name="connsiteY78" fmla="*/ 5284853 h 6858000"/>
              <a:gd name="connsiteX79" fmla="*/ 9358444 w 12192000"/>
              <a:gd name="connsiteY79" fmla="*/ 6165352 h 6858000"/>
              <a:gd name="connsiteX80" fmla="*/ 9383298 w 12192000"/>
              <a:gd name="connsiteY80" fmla="*/ 6148594 h 6858000"/>
              <a:gd name="connsiteX81" fmla="*/ 9428210 w 12192000"/>
              <a:gd name="connsiteY81" fmla="*/ 6139527 h 6858000"/>
              <a:gd name="connsiteX82" fmla="*/ 9543590 w 12192000"/>
              <a:gd name="connsiteY82" fmla="*/ 6254907 h 6858000"/>
              <a:gd name="connsiteX83" fmla="*/ 9543590 w 12192000"/>
              <a:gd name="connsiteY83" fmla="*/ 6467820 h 6858000"/>
              <a:gd name="connsiteX84" fmla="*/ 9428210 w 12192000"/>
              <a:gd name="connsiteY84" fmla="*/ 6583200 h 6858000"/>
              <a:gd name="connsiteX85" fmla="*/ 9383298 w 12192000"/>
              <a:gd name="connsiteY85" fmla="*/ 6574133 h 6858000"/>
              <a:gd name="connsiteX86" fmla="*/ 9358444 w 12192000"/>
              <a:gd name="connsiteY86" fmla="*/ 6557376 h 6858000"/>
              <a:gd name="connsiteX87" fmla="*/ 9358444 w 12192000"/>
              <a:gd name="connsiteY87" fmla="*/ 6858000 h 6858000"/>
              <a:gd name="connsiteX88" fmla="*/ 0 w 12192000"/>
              <a:gd name="connsiteY8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2192000" h="6858000">
                <a:moveTo>
                  <a:pt x="10319913" y="5226260"/>
                </a:moveTo>
                <a:cubicBezTo>
                  <a:pt x="10384300" y="5226260"/>
                  <a:pt x="10436496" y="5278514"/>
                  <a:pt x="10436496" y="5342972"/>
                </a:cubicBezTo>
                <a:cubicBezTo>
                  <a:pt x="10436496" y="5407430"/>
                  <a:pt x="10384300" y="5459684"/>
                  <a:pt x="10319913" y="5459684"/>
                </a:cubicBezTo>
                <a:cubicBezTo>
                  <a:pt x="10255526" y="5459684"/>
                  <a:pt x="10203330" y="5407430"/>
                  <a:pt x="10203330" y="5342972"/>
                </a:cubicBezTo>
                <a:cubicBezTo>
                  <a:pt x="10203330" y="5278514"/>
                  <a:pt x="10255526" y="5226260"/>
                  <a:pt x="10319913" y="5226260"/>
                </a:cubicBezTo>
                <a:close/>
                <a:moveTo>
                  <a:pt x="10319913" y="5131833"/>
                </a:moveTo>
                <a:cubicBezTo>
                  <a:pt x="10238893" y="5131833"/>
                  <a:pt x="10173213" y="5197513"/>
                  <a:pt x="10173213" y="5278533"/>
                </a:cubicBezTo>
                <a:lnTo>
                  <a:pt x="10173213" y="5648073"/>
                </a:lnTo>
                <a:cubicBezTo>
                  <a:pt x="10173213" y="5708838"/>
                  <a:pt x="10210158" y="5760974"/>
                  <a:pt x="10262811" y="5783244"/>
                </a:cubicBezTo>
                <a:lnTo>
                  <a:pt x="10319913" y="5794773"/>
                </a:lnTo>
                <a:lnTo>
                  <a:pt x="10377014" y="5783244"/>
                </a:lnTo>
                <a:cubicBezTo>
                  <a:pt x="10429667" y="5760974"/>
                  <a:pt x="10466612" y="5708838"/>
                  <a:pt x="10466612" y="5648073"/>
                </a:cubicBezTo>
                <a:lnTo>
                  <a:pt x="10466613" y="5278534"/>
                </a:lnTo>
                <a:cubicBezTo>
                  <a:pt x="10466613" y="5197514"/>
                  <a:pt x="10400933" y="5131834"/>
                  <a:pt x="10319913" y="5131834"/>
                </a:cubicBezTo>
                <a:close/>
                <a:moveTo>
                  <a:pt x="9775830" y="4351232"/>
                </a:moveTo>
                <a:cubicBezTo>
                  <a:pt x="9679454" y="4351232"/>
                  <a:pt x="9601326" y="4429447"/>
                  <a:pt x="9601326" y="4525929"/>
                </a:cubicBezTo>
                <a:cubicBezTo>
                  <a:pt x="9601326" y="4622411"/>
                  <a:pt x="9679454" y="4700626"/>
                  <a:pt x="9775830" y="4700626"/>
                </a:cubicBezTo>
                <a:cubicBezTo>
                  <a:pt x="9872206" y="4700626"/>
                  <a:pt x="9950334" y="4622411"/>
                  <a:pt x="9950334" y="4525929"/>
                </a:cubicBezTo>
                <a:cubicBezTo>
                  <a:pt x="9950334" y="4429447"/>
                  <a:pt x="9872206" y="4351232"/>
                  <a:pt x="9775830" y="4351232"/>
                </a:cubicBezTo>
                <a:close/>
                <a:moveTo>
                  <a:pt x="11585254" y="3879849"/>
                </a:moveTo>
                <a:cubicBezTo>
                  <a:pt x="11488991" y="3879849"/>
                  <a:pt x="11410955" y="3957885"/>
                  <a:pt x="11410955" y="4054148"/>
                </a:cubicBezTo>
                <a:lnTo>
                  <a:pt x="11410955" y="4054944"/>
                </a:lnTo>
                <a:cubicBezTo>
                  <a:pt x="11410955" y="4127141"/>
                  <a:pt x="11454850" y="4189086"/>
                  <a:pt x="11517409" y="4215546"/>
                </a:cubicBezTo>
                <a:lnTo>
                  <a:pt x="11585254" y="4229243"/>
                </a:lnTo>
                <a:lnTo>
                  <a:pt x="11653098" y="4215546"/>
                </a:lnTo>
                <a:cubicBezTo>
                  <a:pt x="11715657" y="4189086"/>
                  <a:pt x="11759552" y="4127141"/>
                  <a:pt x="11759552" y="4054944"/>
                </a:cubicBezTo>
                <a:lnTo>
                  <a:pt x="11759553" y="4054149"/>
                </a:lnTo>
                <a:cubicBezTo>
                  <a:pt x="11759553" y="3957886"/>
                  <a:pt x="11681517" y="3879850"/>
                  <a:pt x="11585254" y="387985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950474"/>
                </a:lnTo>
                <a:lnTo>
                  <a:pt x="12180323" y="4956785"/>
                </a:lnTo>
                <a:cubicBezTo>
                  <a:pt x="12134667" y="4987499"/>
                  <a:pt x="12104649" y="5039511"/>
                  <a:pt x="12104649" y="5098505"/>
                </a:cubicBezTo>
                <a:lnTo>
                  <a:pt x="12104649" y="5183479"/>
                </a:lnTo>
                <a:lnTo>
                  <a:pt x="12104649" y="5223050"/>
                </a:lnTo>
                <a:lnTo>
                  <a:pt x="12129316" y="5218070"/>
                </a:lnTo>
                <a:cubicBezTo>
                  <a:pt x="12149622" y="5218070"/>
                  <a:pt x="12168968" y="5222185"/>
                  <a:pt x="12186563" y="5229627"/>
                </a:cubicBezTo>
                <a:lnTo>
                  <a:pt x="12192000" y="5232579"/>
                </a:lnTo>
                <a:lnTo>
                  <a:pt x="12192000" y="5497706"/>
                </a:lnTo>
                <a:lnTo>
                  <a:pt x="12186563" y="5500657"/>
                </a:lnTo>
                <a:cubicBezTo>
                  <a:pt x="12168968" y="5508099"/>
                  <a:pt x="12149622" y="5512215"/>
                  <a:pt x="12129316" y="5512215"/>
                </a:cubicBezTo>
                <a:lnTo>
                  <a:pt x="12104649" y="5507235"/>
                </a:lnTo>
                <a:lnTo>
                  <a:pt x="12104649" y="6169719"/>
                </a:lnTo>
                <a:cubicBezTo>
                  <a:pt x="12104649" y="6264110"/>
                  <a:pt x="12027804" y="6340629"/>
                  <a:pt x="11933011" y="6340629"/>
                </a:cubicBezTo>
                <a:cubicBezTo>
                  <a:pt x="11838218" y="6340629"/>
                  <a:pt x="11761374" y="6264110"/>
                  <a:pt x="11761374" y="6169719"/>
                </a:cubicBezTo>
                <a:lnTo>
                  <a:pt x="11761374" y="5183479"/>
                </a:lnTo>
                <a:lnTo>
                  <a:pt x="11761374" y="4477893"/>
                </a:lnTo>
                <a:cubicBezTo>
                  <a:pt x="11761374" y="4383503"/>
                  <a:pt x="11684528" y="4306984"/>
                  <a:pt x="11589736" y="4306984"/>
                </a:cubicBezTo>
                <a:cubicBezTo>
                  <a:pt x="11494943" y="4306984"/>
                  <a:pt x="11418098" y="4383503"/>
                  <a:pt x="11418098" y="4477893"/>
                </a:cubicBezTo>
                <a:lnTo>
                  <a:pt x="11418098" y="5183479"/>
                </a:lnTo>
                <a:lnTo>
                  <a:pt x="11418098" y="5731862"/>
                </a:lnTo>
                <a:cubicBezTo>
                  <a:pt x="11418098" y="5826252"/>
                  <a:pt x="11341253" y="5902770"/>
                  <a:pt x="11246460" y="5902770"/>
                </a:cubicBezTo>
                <a:cubicBezTo>
                  <a:pt x="11151667" y="5902770"/>
                  <a:pt x="11074822" y="5826252"/>
                  <a:pt x="11074822" y="5731862"/>
                </a:cubicBezTo>
                <a:lnTo>
                  <a:pt x="11074822" y="5183479"/>
                </a:lnTo>
                <a:lnTo>
                  <a:pt x="11074822" y="3512023"/>
                </a:lnTo>
                <a:cubicBezTo>
                  <a:pt x="11074822" y="3417633"/>
                  <a:pt x="10997977" y="3341114"/>
                  <a:pt x="10903184" y="3341114"/>
                </a:cubicBezTo>
                <a:cubicBezTo>
                  <a:pt x="10808392" y="3341114"/>
                  <a:pt x="10731546" y="3417633"/>
                  <a:pt x="10731546" y="3512023"/>
                </a:cubicBezTo>
                <a:lnTo>
                  <a:pt x="10731546" y="5593375"/>
                </a:lnTo>
                <a:lnTo>
                  <a:pt x="10688512" y="5602073"/>
                </a:lnTo>
                <a:cubicBezTo>
                  <a:pt x="10638120" y="5623411"/>
                  <a:pt x="10602761" y="5673363"/>
                  <a:pt x="10602761" y="5731584"/>
                </a:cubicBezTo>
                <a:cubicBezTo>
                  <a:pt x="10602761" y="5789804"/>
                  <a:pt x="10638120" y="5839757"/>
                  <a:pt x="10688512" y="5861094"/>
                </a:cubicBezTo>
                <a:lnTo>
                  <a:pt x="10731546" y="5869792"/>
                </a:lnTo>
                <a:lnTo>
                  <a:pt x="10731546" y="6240337"/>
                </a:lnTo>
                <a:lnTo>
                  <a:pt x="10731546" y="6245181"/>
                </a:lnTo>
                <a:cubicBezTo>
                  <a:pt x="10731546" y="6339571"/>
                  <a:pt x="10654702" y="6416089"/>
                  <a:pt x="10559909" y="6416089"/>
                </a:cubicBezTo>
                <a:cubicBezTo>
                  <a:pt x="10465116" y="6416089"/>
                  <a:pt x="10388271" y="6339571"/>
                  <a:pt x="10388271" y="6245181"/>
                </a:cubicBezTo>
                <a:lnTo>
                  <a:pt x="10388271" y="6240337"/>
                </a:lnTo>
                <a:lnTo>
                  <a:pt x="10388271" y="6073678"/>
                </a:lnTo>
                <a:cubicBezTo>
                  <a:pt x="10388271" y="5979288"/>
                  <a:pt x="10311426" y="5902769"/>
                  <a:pt x="10216633" y="5902769"/>
                </a:cubicBezTo>
                <a:cubicBezTo>
                  <a:pt x="10121840" y="5902769"/>
                  <a:pt x="10044995" y="5979288"/>
                  <a:pt x="10044995" y="6073678"/>
                </a:cubicBezTo>
                <a:lnTo>
                  <a:pt x="10044995" y="6240337"/>
                </a:lnTo>
                <a:lnTo>
                  <a:pt x="10044995" y="6858000"/>
                </a:lnTo>
                <a:lnTo>
                  <a:pt x="9701720" y="6858000"/>
                </a:lnTo>
                <a:lnTo>
                  <a:pt x="9701720" y="6240337"/>
                </a:lnTo>
                <a:lnTo>
                  <a:pt x="9701720" y="5284853"/>
                </a:lnTo>
                <a:lnTo>
                  <a:pt x="9701720" y="5043689"/>
                </a:lnTo>
                <a:cubicBezTo>
                  <a:pt x="9701720" y="4949299"/>
                  <a:pt x="9624875" y="4872780"/>
                  <a:pt x="9530082" y="4872780"/>
                </a:cubicBezTo>
                <a:cubicBezTo>
                  <a:pt x="9435289" y="4872780"/>
                  <a:pt x="9358444" y="4949299"/>
                  <a:pt x="9358444" y="5043689"/>
                </a:cubicBezTo>
                <a:lnTo>
                  <a:pt x="9358444" y="5284853"/>
                </a:lnTo>
                <a:lnTo>
                  <a:pt x="9358444" y="6165352"/>
                </a:lnTo>
                <a:lnTo>
                  <a:pt x="9383298" y="6148594"/>
                </a:lnTo>
                <a:cubicBezTo>
                  <a:pt x="9397102" y="6142756"/>
                  <a:pt x="9412279" y="6139527"/>
                  <a:pt x="9428210" y="6139527"/>
                </a:cubicBezTo>
                <a:cubicBezTo>
                  <a:pt x="9491932" y="6139527"/>
                  <a:pt x="9543590" y="6191184"/>
                  <a:pt x="9543590" y="6254907"/>
                </a:cubicBezTo>
                <a:lnTo>
                  <a:pt x="9543590" y="6467820"/>
                </a:lnTo>
                <a:cubicBezTo>
                  <a:pt x="9543590" y="6531543"/>
                  <a:pt x="9491932" y="6583200"/>
                  <a:pt x="9428210" y="6583200"/>
                </a:cubicBezTo>
                <a:cubicBezTo>
                  <a:pt x="9412279" y="6583200"/>
                  <a:pt x="9397102" y="6579972"/>
                  <a:pt x="9383298" y="6574133"/>
                </a:cubicBezTo>
                <a:lnTo>
                  <a:pt x="9358444" y="6557376"/>
                </a:lnTo>
                <a:lnTo>
                  <a:pt x="935844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-Big Letters"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9300129" y="3328416"/>
            <a:ext cx="2891871" cy="3529584"/>
            <a:chOff x="9300129" y="3328416"/>
            <a:chExt cx="2891871" cy="3529584"/>
          </a:xfrm>
        </p:grpSpPr>
        <p:grpSp>
          <p:nvGrpSpPr>
            <p:cNvPr id="26" name="Group 25"/>
            <p:cNvGrpSpPr/>
            <p:nvPr userDrawn="1"/>
          </p:nvGrpSpPr>
          <p:grpSpPr>
            <a:xfrm rot="5400000" flipH="1" flipV="1">
              <a:off x="8981273" y="3647272"/>
              <a:ext cx="3529584" cy="2891871"/>
              <a:chOff x="0" y="948182"/>
              <a:chExt cx="7205100" cy="5909818"/>
            </a:xfrm>
          </p:grpSpPr>
          <p:sp>
            <p:nvSpPr>
              <p:cNvPr id="28" name="Freeform: Shape 27"/>
              <p:cNvSpPr/>
              <p:nvPr/>
            </p:nvSpPr>
            <p:spPr>
              <a:xfrm>
                <a:off x="0" y="1041400"/>
                <a:ext cx="7205100" cy="5816600"/>
              </a:xfrm>
              <a:custGeom>
                <a:avLst/>
                <a:gdLst>
                  <a:gd name="connsiteX0" fmla="*/ 0 w 7205100"/>
                  <a:gd name="connsiteY0" fmla="*/ 1395536 h 5785515"/>
                  <a:gd name="connsiteX1" fmla="*/ 1286785 w 7205100"/>
                  <a:gd name="connsiteY1" fmla="*/ 1395536 h 5785515"/>
                  <a:gd name="connsiteX2" fmla="*/ 1626992 w 7205100"/>
                  <a:gd name="connsiteY2" fmla="*/ 1395536 h 5785515"/>
                  <a:gd name="connsiteX3" fmla="*/ 1975876 w 7205100"/>
                  <a:gd name="connsiteY3" fmla="*/ 1744420 h 5785515"/>
                  <a:gd name="connsiteX4" fmla="*/ 1626992 w 7205100"/>
                  <a:gd name="connsiteY4" fmla="*/ 2093304 h 5785515"/>
                  <a:gd name="connsiteX5" fmla="*/ 1286785 w 7205100"/>
                  <a:gd name="connsiteY5" fmla="*/ 2093304 h 5785515"/>
                  <a:gd name="connsiteX6" fmla="*/ 1276896 w 7205100"/>
                  <a:gd name="connsiteY6" fmla="*/ 2093304 h 5785515"/>
                  <a:gd name="connsiteX7" fmla="*/ 928013 w 7205100"/>
                  <a:gd name="connsiteY7" fmla="*/ 2442188 h 5785515"/>
                  <a:gd name="connsiteX8" fmla="*/ 1276896 w 7205100"/>
                  <a:gd name="connsiteY8" fmla="*/ 2791072 h 5785515"/>
                  <a:gd name="connsiteX9" fmla="*/ 1286785 w 7205100"/>
                  <a:gd name="connsiteY9" fmla="*/ 2791072 h 5785515"/>
                  <a:gd name="connsiteX10" fmla="*/ 6856216 w 7205100"/>
                  <a:gd name="connsiteY10" fmla="*/ 2791072 h 5785515"/>
                  <a:gd name="connsiteX11" fmla="*/ 7205100 w 7205100"/>
                  <a:gd name="connsiteY11" fmla="*/ 3139956 h 5785515"/>
                  <a:gd name="connsiteX12" fmla="*/ 6856216 w 7205100"/>
                  <a:gd name="connsiteY12" fmla="*/ 3488840 h 5785515"/>
                  <a:gd name="connsiteX13" fmla="*/ 3444197 w 7205100"/>
                  <a:gd name="connsiteY13" fmla="*/ 3488840 h 5785515"/>
                  <a:gd name="connsiteX14" fmla="*/ 2324758 w 7205100"/>
                  <a:gd name="connsiteY14" fmla="*/ 3488840 h 5785515"/>
                  <a:gd name="connsiteX15" fmla="*/ 1975875 w 7205100"/>
                  <a:gd name="connsiteY15" fmla="*/ 3837724 h 5785515"/>
                  <a:gd name="connsiteX16" fmla="*/ 2324758 w 7205100"/>
                  <a:gd name="connsiteY16" fmla="*/ 4186608 h 5785515"/>
                  <a:gd name="connsiteX17" fmla="*/ 3444197 w 7205100"/>
                  <a:gd name="connsiteY17" fmla="*/ 4186608 h 5785515"/>
                  <a:gd name="connsiteX18" fmla="*/ 4884541 w 7205100"/>
                  <a:gd name="connsiteY18" fmla="*/ 4186608 h 5785515"/>
                  <a:gd name="connsiteX19" fmla="*/ 5233425 w 7205100"/>
                  <a:gd name="connsiteY19" fmla="*/ 4535492 h 5785515"/>
                  <a:gd name="connsiteX20" fmla="*/ 4884541 w 7205100"/>
                  <a:gd name="connsiteY20" fmla="*/ 4884376 h 5785515"/>
                  <a:gd name="connsiteX21" fmla="*/ 3444197 w 7205100"/>
                  <a:gd name="connsiteY21" fmla="*/ 4884376 h 5785515"/>
                  <a:gd name="connsiteX22" fmla="*/ 1430939 w 7205100"/>
                  <a:gd name="connsiteY22" fmla="*/ 4884376 h 5785515"/>
                  <a:gd name="connsiteX23" fmla="*/ 1082054 w 7205100"/>
                  <a:gd name="connsiteY23" fmla="*/ 5233260 h 5785515"/>
                  <a:gd name="connsiteX24" fmla="*/ 1430939 w 7205100"/>
                  <a:gd name="connsiteY24" fmla="*/ 5582144 h 5785515"/>
                  <a:gd name="connsiteX25" fmla="*/ 3444197 w 7205100"/>
                  <a:gd name="connsiteY25" fmla="*/ 5582144 h 5785515"/>
                  <a:gd name="connsiteX26" fmla="*/ 3617657 w 7205100"/>
                  <a:gd name="connsiteY26" fmla="*/ 5582144 h 5785515"/>
                  <a:gd name="connsiteX27" fmla="*/ 3906957 w 7205100"/>
                  <a:gd name="connsiteY27" fmla="*/ 5735964 h 5785515"/>
                  <a:gd name="connsiteX28" fmla="*/ 3933853 w 7205100"/>
                  <a:gd name="connsiteY28" fmla="*/ 5785515 h 5785515"/>
                  <a:gd name="connsiteX29" fmla="*/ 0 w 7205100"/>
                  <a:gd name="connsiteY29" fmla="*/ 5785515 h 5785515"/>
                  <a:gd name="connsiteX30" fmla="*/ 0 w 7205100"/>
                  <a:gd name="connsiteY30" fmla="*/ 0 h 5785515"/>
                  <a:gd name="connsiteX31" fmla="*/ 3237256 w 7205100"/>
                  <a:gd name="connsiteY31" fmla="*/ 0 h 5785515"/>
                  <a:gd name="connsiteX32" fmla="*/ 3729556 w 7205100"/>
                  <a:gd name="connsiteY32" fmla="*/ 0 h 5785515"/>
                  <a:gd name="connsiteX33" fmla="*/ 4078440 w 7205100"/>
                  <a:gd name="connsiteY33" fmla="*/ 348884 h 5785515"/>
                  <a:gd name="connsiteX34" fmla="*/ 3729556 w 7205100"/>
                  <a:gd name="connsiteY34" fmla="*/ 697768 h 5785515"/>
                  <a:gd name="connsiteX35" fmla="*/ 3237256 w 7205100"/>
                  <a:gd name="connsiteY35" fmla="*/ 697768 h 5785515"/>
                  <a:gd name="connsiteX36" fmla="*/ 1286785 w 7205100"/>
                  <a:gd name="connsiteY36" fmla="*/ 697768 h 5785515"/>
                  <a:gd name="connsiteX37" fmla="*/ 0 w 7205100"/>
                  <a:gd name="connsiteY37" fmla="*/ 697768 h 5785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205100" h="5785515">
                    <a:moveTo>
                      <a:pt x="0" y="1395536"/>
                    </a:moveTo>
                    <a:lnTo>
                      <a:pt x="1286785" y="1395536"/>
                    </a:lnTo>
                    <a:lnTo>
                      <a:pt x="1626992" y="1395536"/>
                    </a:lnTo>
                    <a:cubicBezTo>
                      <a:pt x="1819675" y="1395536"/>
                      <a:pt x="1975876" y="1551737"/>
                      <a:pt x="1975876" y="1744420"/>
                    </a:cubicBezTo>
                    <a:cubicBezTo>
                      <a:pt x="1975876" y="1937103"/>
                      <a:pt x="1819675" y="2093304"/>
                      <a:pt x="1626992" y="2093304"/>
                    </a:cubicBezTo>
                    <a:lnTo>
                      <a:pt x="1286785" y="2093304"/>
                    </a:lnTo>
                    <a:lnTo>
                      <a:pt x="1276896" y="2093304"/>
                    </a:lnTo>
                    <a:cubicBezTo>
                      <a:pt x="1084214" y="2093304"/>
                      <a:pt x="928013" y="2249505"/>
                      <a:pt x="928013" y="2442188"/>
                    </a:cubicBezTo>
                    <a:cubicBezTo>
                      <a:pt x="928013" y="2634871"/>
                      <a:pt x="1084214" y="2791072"/>
                      <a:pt x="1276896" y="2791072"/>
                    </a:cubicBezTo>
                    <a:lnTo>
                      <a:pt x="1286785" y="2791072"/>
                    </a:lnTo>
                    <a:lnTo>
                      <a:pt x="6856216" y="2791072"/>
                    </a:lnTo>
                    <a:cubicBezTo>
                      <a:pt x="7048899" y="2791072"/>
                      <a:pt x="7205100" y="2947273"/>
                      <a:pt x="7205100" y="3139956"/>
                    </a:cubicBezTo>
                    <a:cubicBezTo>
                      <a:pt x="7205100" y="3332639"/>
                      <a:pt x="7048899" y="3488840"/>
                      <a:pt x="6856216" y="3488840"/>
                    </a:cubicBezTo>
                    <a:lnTo>
                      <a:pt x="3444197" y="3488840"/>
                    </a:lnTo>
                    <a:lnTo>
                      <a:pt x="2324758" y="3488840"/>
                    </a:lnTo>
                    <a:cubicBezTo>
                      <a:pt x="2132075" y="3488840"/>
                      <a:pt x="1975875" y="3645041"/>
                      <a:pt x="1975875" y="3837724"/>
                    </a:cubicBezTo>
                    <a:cubicBezTo>
                      <a:pt x="1975875" y="4030407"/>
                      <a:pt x="2132075" y="4186608"/>
                      <a:pt x="2324758" y="4186608"/>
                    </a:cubicBezTo>
                    <a:lnTo>
                      <a:pt x="3444197" y="4186608"/>
                    </a:lnTo>
                    <a:lnTo>
                      <a:pt x="4884541" y="4186608"/>
                    </a:lnTo>
                    <a:cubicBezTo>
                      <a:pt x="5077224" y="4186608"/>
                      <a:pt x="5233425" y="4342809"/>
                      <a:pt x="5233425" y="4535492"/>
                    </a:cubicBezTo>
                    <a:cubicBezTo>
                      <a:pt x="5233425" y="4728175"/>
                      <a:pt x="5077224" y="4884376"/>
                      <a:pt x="4884541" y="4884376"/>
                    </a:cubicBezTo>
                    <a:lnTo>
                      <a:pt x="3444197" y="4884376"/>
                    </a:lnTo>
                    <a:lnTo>
                      <a:pt x="1430939" y="4884376"/>
                    </a:lnTo>
                    <a:cubicBezTo>
                      <a:pt x="1238256" y="4884376"/>
                      <a:pt x="1082054" y="5040577"/>
                      <a:pt x="1082054" y="5233260"/>
                    </a:cubicBezTo>
                    <a:cubicBezTo>
                      <a:pt x="1082054" y="5425943"/>
                      <a:pt x="1238256" y="5582144"/>
                      <a:pt x="1430939" y="5582144"/>
                    </a:cubicBezTo>
                    <a:lnTo>
                      <a:pt x="3444197" y="5582144"/>
                    </a:lnTo>
                    <a:lnTo>
                      <a:pt x="3617657" y="5582144"/>
                    </a:lnTo>
                    <a:cubicBezTo>
                      <a:pt x="3738084" y="5582144"/>
                      <a:pt x="3844260" y="5643160"/>
                      <a:pt x="3906957" y="5735964"/>
                    </a:cubicBezTo>
                    <a:lnTo>
                      <a:pt x="3933853" y="5785515"/>
                    </a:lnTo>
                    <a:lnTo>
                      <a:pt x="0" y="5785515"/>
                    </a:lnTo>
                    <a:close/>
                    <a:moveTo>
                      <a:pt x="0" y="0"/>
                    </a:moveTo>
                    <a:lnTo>
                      <a:pt x="3237256" y="0"/>
                    </a:lnTo>
                    <a:lnTo>
                      <a:pt x="3729556" y="0"/>
                    </a:lnTo>
                    <a:cubicBezTo>
                      <a:pt x="3922239" y="0"/>
                      <a:pt x="4078440" y="156201"/>
                      <a:pt x="4078440" y="348884"/>
                    </a:cubicBezTo>
                    <a:cubicBezTo>
                      <a:pt x="4078440" y="541567"/>
                      <a:pt x="3922239" y="697768"/>
                      <a:pt x="3729556" y="697768"/>
                    </a:cubicBezTo>
                    <a:lnTo>
                      <a:pt x="3237256" y="697768"/>
                    </a:lnTo>
                    <a:lnTo>
                      <a:pt x="1286785" y="697768"/>
                    </a:lnTo>
                    <a:lnTo>
                      <a:pt x="0" y="697768"/>
                    </a:lnTo>
                    <a:close/>
                  </a:path>
                </a:pathLst>
              </a:cu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4429866" y="1537751"/>
                <a:ext cx="713232" cy="713232"/>
              </a:xfrm>
              <a:prstGeom prst="ellipse">
                <a:avLst/>
              </a:prstGeom>
              <a:solidFill>
                <a:srgbClr val="B5492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/>
              <p:cNvSpPr/>
              <p:nvPr/>
            </p:nvSpPr>
            <p:spPr>
              <a:xfrm>
                <a:off x="5392123" y="5235904"/>
                <a:ext cx="713232" cy="712392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: Rounded Corners 30"/>
              <p:cNvSpPr/>
              <p:nvPr/>
            </p:nvSpPr>
            <p:spPr>
              <a:xfrm>
                <a:off x="2170410" y="2732413"/>
                <a:ext cx="1353288" cy="599590"/>
              </a:xfrm>
              <a:prstGeom prst="roundRect">
                <a:avLst>
                  <a:gd name="adj" fmla="val 50000"/>
                </a:avLst>
              </a:prstGeom>
              <a:solidFill>
                <a:srgbClr val="CD5727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038403" y="3584282"/>
                <a:ext cx="573845" cy="573845"/>
              </a:xfrm>
              <a:prstGeom prst="ellipse">
                <a:avLst/>
              </a:prstGeom>
              <a:solidFill>
                <a:srgbClr val="B549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/>
              <p:cNvSpPr/>
              <p:nvPr/>
            </p:nvSpPr>
            <p:spPr>
              <a:xfrm>
                <a:off x="586882" y="4615478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rgbClr val="93341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33"/>
              <p:cNvSpPr/>
              <p:nvPr/>
            </p:nvSpPr>
            <p:spPr>
              <a:xfrm>
                <a:off x="586882" y="948182"/>
                <a:ext cx="905690" cy="4715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854443" y="2793959"/>
                <a:ext cx="476498" cy="47649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Freeform: Shape 26"/>
            <p:cNvSpPr/>
            <p:nvPr userDrawn="1"/>
          </p:nvSpPr>
          <p:spPr>
            <a:xfrm rot="16200000">
              <a:off x="11933699" y="5241215"/>
              <a:ext cx="294145" cy="222457"/>
            </a:xfrm>
            <a:custGeom>
              <a:avLst/>
              <a:gdLst>
                <a:gd name="connsiteX0" fmla="*/ 300180 w 600360"/>
                <a:gd name="connsiteY0" fmla="*/ 0 h 454042"/>
                <a:gd name="connsiteX1" fmla="*/ 600360 w 600360"/>
                <a:gd name="connsiteY1" fmla="*/ 300180 h 454042"/>
                <a:gd name="connsiteX2" fmla="*/ 576771 w 600360"/>
                <a:gd name="connsiteY2" fmla="*/ 417024 h 454042"/>
                <a:gd name="connsiteX3" fmla="*/ 556678 w 600360"/>
                <a:gd name="connsiteY3" fmla="*/ 454042 h 454042"/>
                <a:gd name="connsiteX4" fmla="*/ 43683 w 600360"/>
                <a:gd name="connsiteY4" fmla="*/ 454042 h 454042"/>
                <a:gd name="connsiteX5" fmla="*/ 23590 w 600360"/>
                <a:gd name="connsiteY5" fmla="*/ 417024 h 454042"/>
                <a:gd name="connsiteX6" fmla="*/ 0 w 600360"/>
                <a:gd name="connsiteY6" fmla="*/ 300180 h 454042"/>
                <a:gd name="connsiteX7" fmla="*/ 300180 w 600360"/>
                <a:gd name="connsiteY7" fmla="*/ 0 h 454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360" h="454042">
                  <a:moveTo>
                    <a:pt x="300180" y="0"/>
                  </a:moveTo>
                  <a:cubicBezTo>
                    <a:pt x="465965" y="0"/>
                    <a:pt x="600360" y="134395"/>
                    <a:pt x="600360" y="300180"/>
                  </a:cubicBezTo>
                  <a:cubicBezTo>
                    <a:pt x="600360" y="341627"/>
                    <a:pt x="591961" y="381111"/>
                    <a:pt x="576771" y="417024"/>
                  </a:cubicBezTo>
                  <a:lnTo>
                    <a:pt x="556678" y="454042"/>
                  </a:lnTo>
                  <a:lnTo>
                    <a:pt x="43683" y="454042"/>
                  </a:lnTo>
                  <a:lnTo>
                    <a:pt x="23590" y="417024"/>
                  </a:lnTo>
                  <a:cubicBezTo>
                    <a:pt x="8400" y="381111"/>
                    <a:pt x="0" y="341627"/>
                    <a:pt x="0" y="300180"/>
                  </a:cubicBezTo>
                  <a:cubicBezTo>
                    <a:pt x="0" y="134395"/>
                    <a:pt x="134395" y="0"/>
                    <a:pt x="30018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14406"/>
            <a:ext cx="4114800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9072" y="6414406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831850" y="2555274"/>
            <a:ext cx="9756200" cy="2852737"/>
          </a:xfrm>
        </p:spPr>
        <p:txBody>
          <a:bodyPr vert="horz" wrap="square" lIns="91440" tIns="45720" rIns="91440" bIns="0" rtlCol="0" anchor="b">
            <a:noAutofit/>
          </a:bodyPr>
          <a:lstStyle>
            <a:lvl1pPr>
              <a:defRPr lang="en-US" sz="37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831849" y="4772160"/>
            <a:ext cx="6572251" cy="79042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D572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64500" y="2080573"/>
            <a:ext cx="4127500" cy="977900"/>
          </a:xfrm>
        </p:spPr>
        <p:txBody>
          <a:bodyPr>
            <a:noAutofit/>
          </a:bodyPr>
          <a:lstStyle>
            <a:lvl1pPr marL="0" indent="0">
              <a:buNone/>
              <a:defRPr sz="5400" b="1">
                <a:solidFill>
                  <a:schemeClr val="bg1"/>
                </a:solidFill>
              </a:defRPr>
            </a:lvl1pPr>
            <a:lvl2pPr marL="457200" indent="0">
              <a:buNone/>
              <a:defRPr sz="4800" b="1">
                <a:solidFill>
                  <a:schemeClr val="bg1"/>
                </a:solidFill>
              </a:defRPr>
            </a:lvl2pPr>
            <a:lvl3pPr marL="914400" indent="0">
              <a:buNone/>
              <a:defRPr sz="4400" b="1">
                <a:solidFill>
                  <a:schemeClr val="bg1"/>
                </a:solidFill>
              </a:defRPr>
            </a:lvl3pPr>
            <a:lvl4pPr marL="1371600" indent="0">
              <a:buNone/>
              <a:defRPr sz="4000" b="1">
                <a:solidFill>
                  <a:schemeClr val="bg1"/>
                </a:solidFill>
              </a:defRPr>
            </a:lvl4pPr>
            <a:lvl5pPr marL="1828800" indent="0">
              <a:buNone/>
              <a:defRPr sz="4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430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CD08052-46D4-4451-BCD3-D01F8058DA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210619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0" r:id="rId3"/>
    <p:sldLayoutId id="2147483671" r:id="rId4"/>
    <p:sldLayoutId id="2147483680" r:id="rId5"/>
    <p:sldLayoutId id="2147483681" r:id="rId6"/>
    <p:sldLayoutId id="2147483652" r:id="rId7"/>
    <p:sldLayoutId id="2147483685" r:id="rId8"/>
    <p:sldLayoutId id="2147483682" r:id="rId9"/>
    <p:sldLayoutId id="2147483666" r:id="rId10"/>
    <p:sldLayoutId id="2147483676" r:id="rId11"/>
    <p:sldLayoutId id="2147483678" r:id="rId12"/>
    <p:sldLayoutId id="2147483665" r:id="rId13"/>
    <p:sldLayoutId id="2147483679" r:id="rId14"/>
    <p:sldLayoutId id="2147483684" r:id="rId15"/>
    <p:sldLayoutId id="2147483683" r:id="rId16"/>
    <p:sldLayoutId id="214748365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1F2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31F2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1F2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31F2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31F2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77758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9120" y="636104"/>
            <a:ext cx="7527595" cy="2792896"/>
          </a:xfrm>
        </p:spPr>
        <p:txBody>
          <a:bodyPr>
            <a:noAutofit/>
          </a:bodyPr>
          <a:lstStyle/>
          <a:p>
            <a:r>
              <a:rPr lang="ru-RU" sz="4000" dirty="0"/>
              <a:t>Разработка программного продукта для решения квадратных уравнений с заданными коэффициентами «Решатель» на языке С++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0898" y="4365917"/>
            <a:ext cx="6635817" cy="1368557"/>
          </a:xfrm>
        </p:spPr>
        <p:txBody>
          <a:bodyPr/>
          <a:lstStyle/>
          <a:p>
            <a:r>
              <a:rPr lang="ru-RU" dirty="0"/>
              <a:t>ЭФБО-09-23 Швецов Демьян Андреевич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</p:spTree>
    <p:extLst>
      <p:ext uri="{BB962C8B-B14F-4D97-AF65-F5344CB8AC3E}">
        <p14:creationId xmlns:p14="http://schemas.microsoft.com/office/powerpoint/2010/main" val="211653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088694"/>
            <a:ext cx="10515600" cy="1325563"/>
          </a:xfrm>
        </p:spPr>
        <p:txBody>
          <a:bodyPr>
            <a:noAutofit/>
          </a:bodyPr>
          <a:lstStyle/>
          <a:p>
            <a:r>
              <a:rPr lang="ru-RU" b="0" dirty="0"/>
              <a:t>Цели работы: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34030"/>
            <a:ext cx="7701501" cy="32713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Создание программного продукта на языке C++, основная цель которого - решение квадратных уравнений и вывод решения с ответом.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0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539646" y="2593698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9911" y="2629982"/>
            <a:ext cx="2154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Описать программируемую систему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5131" y="1690688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/>
              <a:t>01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615079" y="2563901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15079" y="2600185"/>
            <a:ext cx="17655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Рассмотреть существующие аналоги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600564" y="1660891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/>
              <a:t>02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743910" y="2563901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41672" y="2630090"/>
            <a:ext cx="2149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Сформировать требования к</a:t>
            </a:r>
          </a:p>
          <a:p>
            <a:r>
              <a:rPr lang="ru-RU" b="1" dirty="0"/>
              <a:t>программируемой</a:t>
            </a:r>
          </a:p>
          <a:p>
            <a:r>
              <a:rPr lang="ru-RU" b="1" dirty="0"/>
              <a:t>системе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743910" y="1650021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/>
              <a:t>03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6606405" y="2563901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587617" y="2629981"/>
            <a:ext cx="1840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Спроектировать диаграмму состояний системы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691116" y="1596177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/>
              <a:t>04</a:t>
            </a:r>
          </a:p>
        </p:txBody>
      </p: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EB1AFD47-C54E-F6EA-5FEF-0FAE2E2C9839}"/>
              </a:ext>
            </a:extLst>
          </p:cNvPr>
          <p:cNvCxnSpPr/>
          <p:nvPr/>
        </p:nvCxnSpPr>
        <p:spPr>
          <a:xfrm>
            <a:off x="8448139" y="2505324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3BD91D-5701-DD3D-3C46-C21F98C4BE92}"/>
              </a:ext>
            </a:extLst>
          </p:cNvPr>
          <p:cNvSpPr txBox="1"/>
          <p:nvPr/>
        </p:nvSpPr>
        <p:spPr>
          <a:xfrm>
            <a:off x="8448139" y="1660890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/>
              <a:t>0</a:t>
            </a:r>
            <a:r>
              <a:rPr lang="ru-RU" sz="6000" b="1" dirty="0"/>
              <a:t>5</a:t>
            </a:r>
            <a:endParaRPr lang="en-US" sz="6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96E4BB-7034-E45D-2067-14A2D9BB6065}"/>
              </a:ext>
            </a:extLst>
          </p:cNvPr>
          <p:cNvSpPr txBox="1"/>
          <p:nvPr/>
        </p:nvSpPr>
        <p:spPr>
          <a:xfrm>
            <a:off x="8465659" y="2629981"/>
            <a:ext cx="1902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Спроектировать диаграмму классов системы</a:t>
            </a:r>
            <a:endParaRPr lang="en-US" b="1" dirty="0"/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69E7E068-A9A4-26B7-379B-05418C2E63A7}"/>
              </a:ext>
            </a:extLst>
          </p:cNvPr>
          <p:cNvCxnSpPr/>
          <p:nvPr/>
        </p:nvCxnSpPr>
        <p:spPr>
          <a:xfrm>
            <a:off x="540329" y="4958356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91AD35-0A0D-5110-A97B-65E13D436B77}"/>
              </a:ext>
            </a:extLst>
          </p:cNvPr>
          <p:cNvSpPr txBox="1"/>
          <p:nvPr/>
        </p:nvSpPr>
        <p:spPr>
          <a:xfrm>
            <a:off x="180594" y="4994640"/>
            <a:ext cx="2419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Спроектировать диаграмму последовательностей системы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89DF69-1BD4-395B-6A33-251968A07863}"/>
              </a:ext>
            </a:extLst>
          </p:cNvPr>
          <p:cNvSpPr txBox="1"/>
          <p:nvPr/>
        </p:nvSpPr>
        <p:spPr>
          <a:xfrm>
            <a:off x="525814" y="4055346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/>
              <a:t>0</a:t>
            </a:r>
            <a:r>
              <a:rPr lang="ru-RU" sz="6000" b="1" dirty="0"/>
              <a:t>6</a:t>
            </a:r>
            <a:endParaRPr lang="en-US" sz="6000" b="1" dirty="0"/>
          </a:p>
        </p:txBody>
      </p:sp>
      <p:cxnSp>
        <p:nvCxnSpPr>
          <p:cNvPr id="23" name="Straight Connector 46">
            <a:extLst>
              <a:ext uri="{FF2B5EF4-FFF2-40B4-BE49-F238E27FC236}">
                <a16:creationId xmlns:a16="http://schemas.microsoft.com/office/drawing/2014/main" id="{0C7CFD4F-F154-8B8C-2BB7-ECAE830FF23A}"/>
              </a:ext>
            </a:extLst>
          </p:cNvPr>
          <p:cNvCxnSpPr/>
          <p:nvPr/>
        </p:nvCxnSpPr>
        <p:spPr>
          <a:xfrm>
            <a:off x="2615762" y="4928559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3FE572B-01D9-7EF8-A5F1-2B1E77AD7280}"/>
              </a:ext>
            </a:extLst>
          </p:cNvPr>
          <p:cNvSpPr txBox="1"/>
          <p:nvPr/>
        </p:nvSpPr>
        <p:spPr>
          <a:xfrm>
            <a:off x="2615762" y="4964843"/>
            <a:ext cx="17655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Реализовать программный продукт в соответствии с требованиями</a:t>
            </a:r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11335E-0818-02A9-75A5-A8770E569F56}"/>
              </a:ext>
            </a:extLst>
          </p:cNvPr>
          <p:cNvSpPr txBox="1"/>
          <p:nvPr/>
        </p:nvSpPr>
        <p:spPr>
          <a:xfrm>
            <a:off x="2601247" y="4025549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/>
              <a:t>0</a:t>
            </a:r>
            <a:r>
              <a:rPr lang="ru-RU" sz="6000" b="1" dirty="0"/>
              <a:t>7</a:t>
            </a:r>
            <a:endParaRPr lang="en-US" sz="6000" b="1" dirty="0"/>
          </a:p>
        </p:txBody>
      </p:sp>
      <p:cxnSp>
        <p:nvCxnSpPr>
          <p:cNvPr id="26" name="Straight Connector 53">
            <a:extLst>
              <a:ext uri="{FF2B5EF4-FFF2-40B4-BE49-F238E27FC236}">
                <a16:creationId xmlns:a16="http://schemas.microsoft.com/office/drawing/2014/main" id="{CB4CB06D-EC64-1065-D965-79C8C97E67C9}"/>
              </a:ext>
            </a:extLst>
          </p:cNvPr>
          <p:cNvCxnSpPr/>
          <p:nvPr/>
        </p:nvCxnSpPr>
        <p:spPr>
          <a:xfrm>
            <a:off x="4744593" y="4928559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B30A29-6375-FED1-907A-372A842AF5A2}"/>
              </a:ext>
            </a:extLst>
          </p:cNvPr>
          <p:cNvSpPr txBox="1"/>
          <p:nvPr/>
        </p:nvSpPr>
        <p:spPr>
          <a:xfrm>
            <a:off x="4614857" y="4994748"/>
            <a:ext cx="1972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Провести функциональное тестирование 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9BF836-CA99-55EF-2D1F-AFB3EB142E94}"/>
              </a:ext>
            </a:extLst>
          </p:cNvPr>
          <p:cNvSpPr txBox="1"/>
          <p:nvPr/>
        </p:nvSpPr>
        <p:spPr>
          <a:xfrm>
            <a:off x="4744593" y="4014679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/>
              <a:t>0</a:t>
            </a:r>
            <a:r>
              <a:rPr lang="ru-RU" sz="6000" b="1" dirty="0"/>
              <a:t>8</a:t>
            </a:r>
            <a:endParaRPr lang="en-US" sz="6000" b="1" dirty="0"/>
          </a:p>
        </p:txBody>
      </p:sp>
      <p:cxnSp>
        <p:nvCxnSpPr>
          <p:cNvPr id="29" name="Straight Connector 60">
            <a:extLst>
              <a:ext uri="{FF2B5EF4-FFF2-40B4-BE49-F238E27FC236}">
                <a16:creationId xmlns:a16="http://schemas.microsoft.com/office/drawing/2014/main" id="{1E5580EB-5ED1-112A-5305-1B50D8B0E590}"/>
              </a:ext>
            </a:extLst>
          </p:cNvPr>
          <p:cNvCxnSpPr/>
          <p:nvPr/>
        </p:nvCxnSpPr>
        <p:spPr>
          <a:xfrm>
            <a:off x="6607088" y="4928559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BECD27-B92D-F4A1-3F22-1C9DE9B7B31B}"/>
              </a:ext>
            </a:extLst>
          </p:cNvPr>
          <p:cNvSpPr txBox="1"/>
          <p:nvPr/>
        </p:nvSpPr>
        <p:spPr>
          <a:xfrm>
            <a:off x="6531033" y="4928450"/>
            <a:ext cx="1840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Составить инструкцию по использованию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9A9636-A75C-4155-CEAB-2D9429E63A95}"/>
              </a:ext>
            </a:extLst>
          </p:cNvPr>
          <p:cNvSpPr txBox="1"/>
          <p:nvPr/>
        </p:nvSpPr>
        <p:spPr>
          <a:xfrm>
            <a:off x="6691799" y="3960835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/>
              <a:t>0</a:t>
            </a:r>
            <a:r>
              <a:rPr lang="ru-RU" sz="6000" b="1" dirty="0"/>
              <a:t>9</a:t>
            </a:r>
            <a:endParaRPr lang="en-US" sz="6000" b="1" dirty="0"/>
          </a:p>
        </p:txBody>
      </p:sp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F0162AB0-601C-DE83-1DCB-8994D5C9CEDD}"/>
              </a:ext>
            </a:extLst>
          </p:cNvPr>
          <p:cNvCxnSpPr/>
          <p:nvPr/>
        </p:nvCxnSpPr>
        <p:spPr>
          <a:xfrm>
            <a:off x="8671635" y="4928450"/>
            <a:ext cx="1480457" cy="0"/>
          </a:xfrm>
          <a:prstGeom prst="line">
            <a:avLst/>
          </a:prstGeom>
          <a:ln>
            <a:solidFill>
              <a:srgbClr val="933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9E9D6F-8DEF-CE1A-5641-F4548ACEC4C7}"/>
              </a:ext>
            </a:extLst>
          </p:cNvPr>
          <p:cNvSpPr txBox="1"/>
          <p:nvPr/>
        </p:nvSpPr>
        <p:spPr>
          <a:xfrm>
            <a:off x="8639005" y="4014679"/>
            <a:ext cx="9637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6000" b="1" dirty="0"/>
              <a:t>1</a:t>
            </a:r>
            <a:r>
              <a:rPr lang="ru-RU" sz="6000" b="1" dirty="0"/>
              <a:t>0</a:t>
            </a:r>
            <a:endParaRPr lang="en-US" sz="6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FB098B-36C4-61A2-DDD5-36A2BEDE15CA}"/>
              </a:ext>
            </a:extLst>
          </p:cNvPr>
          <p:cNvSpPr txBox="1"/>
          <p:nvPr/>
        </p:nvSpPr>
        <p:spPr>
          <a:xfrm>
            <a:off x="8639005" y="4987910"/>
            <a:ext cx="1902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Сдать отчет и предоставить его к защите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082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743" y="73207"/>
            <a:ext cx="4996456" cy="2852737"/>
          </a:xfrm>
        </p:spPr>
        <p:txBody>
          <a:bodyPr/>
          <a:lstStyle/>
          <a:p>
            <a:r>
              <a:rPr lang="ru-RU" dirty="0"/>
              <a:t>Сравнение аналогов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73743" y="2903196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/>
              <a:t>#1</a:t>
            </a:r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884A0C43-8E4F-712F-EA1F-9401D669520B}"/>
              </a:ext>
            </a:extLst>
          </p:cNvPr>
          <p:cNvSpPr/>
          <p:nvPr/>
        </p:nvSpPr>
        <p:spPr>
          <a:xfrm>
            <a:off x="373743" y="3926795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/>
              <a:t>#</a:t>
            </a:r>
            <a:r>
              <a:rPr lang="ru-RU" sz="3600" b="1" dirty="0"/>
              <a:t>2</a:t>
            </a:r>
            <a:endParaRPr lang="en-US" sz="3600" b="1" dirty="0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58CA269E-1858-ECCB-F5F3-8FB3E00AE89A}"/>
              </a:ext>
            </a:extLst>
          </p:cNvPr>
          <p:cNvSpPr/>
          <p:nvPr/>
        </p:nvSpPr>
        <p:spPr>
          <a:xfrm>
            <a:off x="373743" y="5049045"/>
            <a:ext cx="928914" cy="928914"/>
          </a:xfrm>
          <a:prstGeom prst="ellipse">
            <a:avLst/>
          </a:prstGeom>
          <a:solidFill>
            <a:srgbClr val="CD57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b="1" dirty="0"/>
              <a:t>#</a:t>
            </a:r>
            <a:r>
              <a:rPr lang="ru-RU" sz="3600" b="1" dirty="0"/>
              <a:t>3</a:t>
            </a:r>
            <a:endParaRPr lang="en-US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712DE0-4643-414B-2F0D-3BD189B46549}"/>
              </a:ext>
            </a:extLst>
          </p:cNvPr>
          <p:cNvSpPr txBox="1"/>
          <p:nvPr/>
        </p:nvSpPr>
        <p:spPr>
          <a:xfrm>
            <a:off x="1381539" y="3020629"/>
            <a:ext cx="6516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D5727"/>
                </a:solidFill>
                <a:latin typeface="Calibri" panose="020F0502020204030204"/>
              </a:rPr>
              <a:t>MathCad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5F54D8-0944-E7F8-C999-F792924400B5}"/>
              </a:ext>
            </a:extLst>
          </p:cNvPr>
          <p:cNvSpPr txBox="1"/>
          <p:nvPr/>
        </p:nvSpPr>
        <p:spPr>
          <a:xfrm>
            <a:off x="1470329" y="4068086"/>
            <a:ext cx="6516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D5727"/>
                </a:solidFill>
                <a:latin typeface="Calibri" panose="020F0502020204030204"/>
              </a:rPr>
              <a:t>PhotoMath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5A664-53AE-D49E-4156-0620957764F6}"/>
              </a:ext>
            </a:extLst>
          </p:cNvPr>
          <p:cNvSpPr txBox="1"/>
          <p:nvPr/>
        </p:nvSpPr>
        <p:spPr>
          <a:xfrm>
            <a:off x="1535265" y="5190336"/>
            <a:ext cx="65160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D5727"/>
                </a:solidFill>
                <a:latin typeface="Calibri" panose="020F0502020204030204"/>
              </a:rPr>
              <a:t>Microsoft Math Solver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212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92100" y="3877594"/>
            <a:ext cx="7809059" cy="1432250"/>
          </a:xfrm>
          <a:solidFill>
            <a:schemeClr val="bg1">
              <a:alpha val="70000"/>
            </a:schemeClr>
          </a:solidFill>
        </p:spPr>
        <p:txBody>
          <a:bodyPr/>
          <a:lstStyle/>
          <a:p>
            <a:r>
              <a:rPr lang="en-US" dirty="0"/>
              <a:t>1 image says more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solidFill>
            <a:schemeClr val="bg1">
              <a:alpha val="70000"/>
            </a:schemeClr>
          </a:solidFill>
        </p:spPr>
        <p:txBody>
          <a:bodyPr/>
          <a:lstStyle/>
          <a:p>
            <a:r>
              <a:rPr lang="en-US"/>
              <a:t>…than a thousand words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3408C2-9381-9733-9EEE-69C1EB8D74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43" r="2343"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D6E0136-1134-1464-3DD7-702D3C054FC5}"/>
              </a:ext>
            </a:extLst>
          </p:cNvPr>
          <p:cNvSpPr/>
          <p:nvPr/>
        </p:nvSpPr>
        <p:spPr>
          <a:xfrm>
            <a:off x="0" y="3009901"/>
            <a:ext cx="12192000" cy="38481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EFFFE3-2901-E880-6959-C81F5DB486DF}"/>
              </a:ext>
            </a:extLst>
          </p:cNvPr>
          <p:cNvSpPr txBox="1"/>
          <p:nvPr/>
        </p:nvSpPr>
        <p:spPr>
          <a:xfrm>
            <a:off x="7981951" y="304621"/>
            <a:ext cx="4505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solidFill>
                  <a:schemeClr val="bg1">
                    <a:lumMod val="95000"/>
                  </a:schemeClr>
                </a:solidFill>
                <a:latin typeface="Calibri" panose="020F0502020204030204"/>
              </a:rPr>
              <a:t>Результат курсовой     работы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B93AF-EA45-BD10-527B-384FA6B9CD14}"/>
              </a:ext>
            </a:extLst>
          </p:cNvPr>
          <p:cNvSpPr txBox="1"/>
          <p:nvPr/>
        </p:nvSpPr>
        <p:spPr>
          <a:xfrm>
            <a:off x="180976" y="3229460"/>
            <a:ext cx="3705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5 Доступных команд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84343B-BCC0-BC21-D6E8-0FC00DAB87D3}"/>
              </a:ext>
            </a:extLst>
          </p:cNvPr>
          <p:cNvSpPr txBox="1"/>
          <p:nvPr/>
        </p:nvSpPr>
        <p:spPr>
          <a:xfrm>
            <a:off x="566884" y="3816583"/>
            <a:ext cx="2828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Доступно 5 команд:</a:t>
            </a:r>
          </a:p>
          <a:p>
            <a:pPr algn="ctr"/>
            <a:r>
              <a:rPr lang="en-US" sz="1600" dirty="0"/>
              <a:t>Help, quit, </a:t>
            </a:r>
            <a:r>
              <a:rPr lang="ru-RU" sz="1600" dirty="0"/>
              <a:t>решение квадратных уравнений</a:t>
            </a:r>
            <a:r>
              <a:rPr lang="en-US" sz="1600" dirty="0"/>
              <a:t>, </a:t>
            </a:r>
            <a:r>
              <a:rPr lang="ru-RU" sz="1600" dirty="0"/>
              <a:t>пример решения и таблица с видами квадратных уравнений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83F6C0-BF3A-E7B9-D517-8457B548D993}"/>
              </a:ext>
            </a:extLst>
          </p:cNvPr>
          <p:cNvSpPr txBox="1"/>
          <p:nvPr/>
        </p:nvSpPr>
        <p:spPr>
          <a:xfrm>
            <a:off x="4067176" y="3211425"/>
            <a:ext cx="3705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Простой для понимания пользовательский интерфейс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ADE37F-B787-E721-8E0F-4C5D714BE41E}"/>
              </a:ext>
            </a:extLst>
          </p:cNvPr>
          <p:cNvSpPr txBox="1"/>
          <p:nvPr/>
        </p:nvSpPr>
        <p:spPr>
          <a:xfrm>
            <a:off x="4557713" y="3858331"/>
            <a:ext cx="27241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Реализован простой для понятной работы с программой и положительного опыта для пользователя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471C0-D43F-7A98-B789-079EFA0AD321}"/>
              </a:ext>
            </a:extLst>
          </p:cNvPr>
          <p:cNvSpPr txBox="1"/>
          <p:nvPr/>
        </p:nvSpPr>
        <p:spPr>
          <a:xfrm>
            <a:off x="7972424" y="3231262"/>
            <a:ext cx="3705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Нужно понять как программа решает уравнение – решение есть!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EC7E7D-8C8D-B36B-955D-21F7FA17874E}"/>
              </a:ext>
            </a:extLst>
          </p:cNvPr>
          <p:cNvSpPr txBox="1"/>
          <p:nvPr/>
        </p:nvSpPr>
        <p:spPr>
          <a:xfrm>
            <a:off x="8253413" y="3926848"/>
            <a:ext cx="27241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Программа имеет возможность вывода вспомогательного примера, для того чтобы понять как программа решает квадратные уравнения!</a:t>
            </a:r>
          </a:p>
        </p:txBody>
      </p:sp>
    </p:spTree>
    <p:extLst>
      <p:ext uri="{BB962C8B-B14F-4D97-AF65-F5344CB8AC3E}">
        <p14:creationId xmlns:p14="http://schemas.microsoft.com/office/powerpoint/2010/main" val="349998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54" y="533399"/>
            <a:ext cx="8324849" cy="1200151"/>
          </a:xfrm>
        </p:spPr>
        <p:txBody>
          <a:bodyPr>
            <a:normAutofit/>
          </a:bodyPr>
          <a:lstStyle/>
          <a:p>
            <a:r>
              <a:rPr lang="ru-RU" sz="5400" dirty="0"/>
              <a:t>Быстро получаем решение!</a:t>
            </a:r>
            <a:endParaRPr lang="en-US" sz="5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80654" y="2277229"/>
            <a:ext cx="7115892" cy="1942346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Данная программа быстро определяет тип уравнения, после чего выводит подробное решение с ответом.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52-46D4-4451-BCD3-D01F8058DAE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FED089-082A-9C95-ADF4-CD6C63FC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497" y="3661680"/>
            <a:ext cx="5468575" cy="30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1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5564"/>
            <a:ext cx="9756200" cy="1319861"/>
          </a:xfrm>
        </p:spPr>
        <p:txBody>
          <a:bodyPr>
            <a:normAutofit/>
          </a:bodyPr>
          <a:lstStyle/>
          <a:p>
            <a:r>
              <a:rPr lang="ru-RU" sz="7200" dirty="0"/>
              <a:t>Спасибо за внимание!</a:t>
            </a:r>
            <a:endParaRPr lang="en-US" sz="7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1850" y="2740892"/>
            <a:ext cx="8525552" cy="790428"/>
          </a:xfrm>
        </p:spPr>
        <p:txBody>
          <a:bodyPr>
            <a:normAutofit/>
          </a:bodyPr>
          <a:lstStyle/>
          <a:p>
            <a:r>
              <a:rPr lang="ru-RU" sz="3600" dirty="0"/>
              <a:t>С радостью отвечу на ваши вопросы</a:t>
            </a:r>
            <a:r>
              <a:rPr lang="en-US" sz="3600" dirty="0"/>
              <a:t>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Швецов Демьян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+7(967)-075-14-32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dema.shvetsov@gmail.com</a:t>
            </a:r>
          </a:p>
        </p:txBody>
      </p:sp>
      <p:sp>
        <p:nvSpPr>
          <p:cNvPr id="9" name="Freeform 299"/>
          <p:cNvSpPr/>
          <p:nvPr/>
        </p:nvSpPr>
        <p:spPr>
          <a:xfrm>
            <a:off x="831850" y="5335482"/>
            <a:ext cx="396647" cy="432488"/>
          </a:xfrm>
          <a:custGeom>
            <a:avLst/>
            <a:gdLst>
              <a:gd name="connsiteX0" fmla="*/ 73103 w 297485"/>
              <a:gd name="connsiteY0" fmla="*/ 148745 h 324532"/>
              <a:gd name="connsiteX1" fmla="*/ 81977 w 297485"/>
              <a:gd name="connsiteY1" fmla="*/ 153288 h 324532"/>
              <a:gd name="connsiteX2" fmla="*/ 97718 w 297485"/>
              <a:gd name="connsiteY2" fmla="*/ 163429 h 324532"/>
              <a:gd name="connsiteX3" fmla="*/ 120536 w 297485"/>
              <a:gd name="connsiteY3" fmla="*/ 173571 h 324532"/>
              <a:gd name="connsiteX4" fmla="*/ 148743 w 297485"/>
              <a:gd name="connsiteY4" fmla="*/ 178114 h 324532"/>
              <a:gd name="connsiteX5" fmla="*/ 176949 w 297485"/>
              <a:gd name="connsiteY5" fmla="*/ 173571 h 324532"/>
              <a:gd name="connsiteX6" fmla="*/ 199768 w 297485"/>
              <a:gd name="connsiteY6" fmla="*/ 163429 h 324532"/>
              <a:gd name="connsiteX7" fmla="*/ 215508 w 297485"/>
              <a:gd name="connsiteY7" fmla="*/ 153288 h 324532"/>
              <a:gd name="connsiteX8" fmla="*/ 224382 w 297485"/>
              <a:gd name="connsiteY8" fmla="*/ 148745 h 324532"/>
              <a:gd name="connsiteX9" fmla="*/ 247940 w 297485"/>
              <a:gd name="connsiteY9" fmla="*/ 152971 h 324532"/>
              <a:gd name="connsiteX10" fmla="*/ 266005 w 297485"/>
              <a:gd name="connsiteY10" fmla="*/ 164275 h 324532"/>
              <a:gd name="connsiteX11" fmla="*/ 279104 w 297485"/>
              <a:gd name="connsiteY11" fmla="*/ 181388 h 324532"/>
              <a:gd name="connsiteX12" fmla="*/ 288189 w 297485"/>
              <a:gd name="connsiteY12" fmla="*/ 201988 h 324532"/>
              <a:gd name="connsiteX13" fmla="*/ 293788 w 297485"/>
              <a:gd name="connsiteY13" fmla="*/ 224913 h 324532"/>
              <a:gd name="connsiteX14" fmla="*/ 296746 w 297485"/>
              <a:gd name="connsiteY14" fmla="*/ 247942 h 324532"/>
              <a:gd name="connsiteX15" fmla="*/ 297485 w 297485"/>
              <a:gd name="connsiteY15" fmla="*/ 269810 h 324532"/>
              <a:gd name="connsiteX16" fmla="*/ 282061 w 297485"/>
              <a:gd name="connsiteY16" fmla="*/ 309848 h 324532"/>
              <a:gd name="connsiteX17" fmla="*/ 241073 w 297485"/>
              <a:gd name="connsiteY17" fmla="*/ 324532 h 324532"/>
              <a:gd name="connsiteX18" fmla="*/ 56412 w 297485"/>
              <a:gd name="connsiteY18" fmla="*/ 324532 h 324532"/>
              <a:gd name="connsiteX19" fmla="*/ 15423 w 297485"/>
              <a:gd name="connsiteY19" fmla="*/ 309848 h 324532"/>
              <a:gd name="connsiteX20" fmla="*/ 0 w 297485"/>
              <a:gd name="connsiteY20" fmla="*/ 269810 h 324532"/>
              <a:gd name="connsiteX21" fmla="*/ 740 w 297485"/>
              <a:gd name="connsiteY21" fmla="*/ 247942 h 324532"/>
              <a:gd name="connsiteX22" fmla="*/ 3698 w 297485"/>
              <a:gd name="connsiteY22" fmla="*/ 224913 h 324532"/>
              <a:gd name="connsiteX23" fmla="*/ 9296 w 297485"/>
              <a:gd name="connsiteY23" fmla="*/ 201988 h 324532"/>
              <a:gd name="connsiteX24" fmla="*/ 18382 w 297485"/>
              <a:gd name="connsiteY24" fmla="*/ 181388 h 324532"/>
              <a:gd name="connsiteX25" fmla="*/ 31481 w 297485"/>
              <a:gd name="connsiteY25" fmla="*/ 164275 h 324532"/>
              <a:gd name="connsiteX26" fmla="*/ 49546 w 297485"/>
              <a:gd name="connsiteY26" fmla="*/ 152971 h 324532"/>
              <a:gd name="connsiteX27" fmla="*/ 73103 w 297485"/>
              <a:gd name="connsiteY27" fmla="*/ 148745 h 324532"/>
              <a:gd name="connsiteX28" fmla="*/ 148743 w 297485"/>
              <a:gd name="connsiteY28" fmla="*/ 0 h 324532"/>
              <a:gd name="connsiteX29" fmla="*/ 206106 w 297485"/>
              <a:gd name="connsiteY29" fmla="*/ 23770 h 324532"/>
              <a:gd name="connsiteX30" fmla="*/ 229875 w 297485"/>
              <a:gd name="connsiteY30" fmla="*/ 81133 h 324532"/>
              <a:gd name="connsiteX31" fmla="*/ 206106 w 297485"/>
              <a:gd name="connsiteY31" fmla="*/ 138496 h 324532"/>
              <a:gd name="connsiteX32" fmla="*/ 148743 w 297485"/>
              <a:gd name="connsiteY32" fmla="*/ 162266 h 324532"/>
              <a:gd name="connsiteX33" fmla="*/ 91379 w 297485"/>
              <a:gd name="connsiteY33" fmla="*/ 138496 h 324532"/>
              <a:gd name="connsiteX34" fmla="*/ 67610 w 297485"/>
              <a:gd name="connsiteY34" fmla="*/ 81133 h 324532"/>
              <a:gd name="connsiteX35" fmla="*/ 91379 w 297485"/>
              <a:gd name="connsiteY35" fmla="*/ 23770 h 324532"/>
              <a:gd name="connsiteX36" fmla="*/ 148743 w 297485"/>
              <a:gd name="connsiteY36" fmla="*/ 0 h 324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7485" h="324532">
                <a:moveTo>
                  <a:pt x="73103" y="148745"/>
                </a:moveTo>
                <a:cubicBezTo>
                  <a:pt x="74372" y="148745"/>
                  <a:pt x="77330" y="150259"/>
                  <a:pt x="81977" y="153288"/>
                </a:cubicBezTo>
                <a:cubicBezTo>
                  <a:pt x="86626" y="156316"/>
                  <a:pt x="91872" y="159697"/>
                  <a:pt x="97718" y="163429"/>
                </a:cubicBezTo>
                <a:cubicBezTo>
                  <a:pt x="103564" y="167162"/>
                  <a:pt x="111170" y="170542"/>
                  <a:pt x="120536" y="173571"/>
                </a:cubicBezTo>
                <a:cubicBezTo>
                  <a:pt x="129903" y="176599"/>
                  <a:pt x="139306" y="178114"/>
                  <a:pt x="148743" y="178114"/>
                </a:cubicBezTo>
                <a:cubicBezTo>
                  <a:pt x="158180" y="178114"/>
                  <a:pt x="167582" y="176599"/>
                  <a:pt x="176949" y="173571"/>
                </a:cubicBezTo>
                <a:cubicBezTo>
                  <a:pt x="186315" y="170542"/>
                  <a:pt x="193922" y="167162"/>
                  <a:pt x="199768" y="163429"/>
                </a:cubicBezTo>
                <a:cubicBezTo>
                  <a:pt x="205613" y="159697"/>
                  <a:pt x="210860" y="156316"/>
                  <a:pt x="215508" y="153288"/>
                </a:cubicBezTo>
                <a:cubicBezTo>
                  <a:pt x="220157" y="150259"/>
                  <a:pt x="223115" y="148745"/>
                  <a:pt x="224382" y="148745"/>
                </a:cubicBezTo>
                <a:cubicBezTo>
                  <a:pt x="232974" y="148745"/>
                  <a:pt x="240827" y="150154"/>
                  <a:pt x="247940" y="152971"/>
                </a:cubicBezTo>
                <a:cubicBezTo>
                  <a:pt x="255053" y="155788"/>
                  <a:pt x="261074" y="159556"/>
                  <a:pt x="266005" y="164275"/>
                </a:cubicBezTo>
                <a:cubicBezTo>
                  <a:pt x="270935" y="168993"/>
                  <a:pt x="275301" y="174697"/>
                  <a:pt x="279104" y="181388"/>
                </a:cubicBezTo>
                <a:cubicBezTo>
                  <a:pt x="282907" y="188079"/>
                  <a:pt x="285935" y="194946"/>
                  <a:pt x="288189" y="201988"/>
                </a:cubicBezTo>
                <a:cubicBezTo>
                  <a:pt x="290443" y="209031"/>
                  <a:pt x="292309" y="216673"/>
                  <a:pt x="293788" y="224913"/>
                </a:cubicBezTo>
                <a:cubicBezTo>
                  <a:pt x="295267" y="233152"/>
                  <a:pt x="296253" y="240829"/>
                  <a:pt x="296746" y="247942"/>
                </a:cubicBezTo>
                <a:cubicBezTo>
                  <a:pt x="297238" y="255056"/>
                  <a:pt x="297485" y="262344"/>
                  <a:pt x="297485" y="269810"/>
                </a:cubicBezTo>
                <a:cubicBezTo>
                  <a:pt x="297485" y="286713"/>
                  <a:pt x="292344" y="300059"/>
                  <a:pt x="282061" y="309848"/>
                </a:cubicBezTo>
                <a:cubicBezTo>
                  <a:pt x="271779" y="319638"/>
                  <a:pt x="258116" y="324532"/>
                  <a:pt x="241073" y="324532"/>
                </a:cubicBezTo>
                <a:lnTo>
                  <a:pt x="56412" y="324532"/>
                </a:lnTo>
                <a:cubicBezTo>
                  <a:pt x="39368" y="324532"/>
                  <a:pt x="25706" y="319638"/>
                  <a:pt x="15423" y="309848"/>
                </a:cubicBezTo>
                <a:cubicBezTo>
                  <a:pt x="5141" y="300059"/>
                  <a:pt x="0" y="286713"/>
                  <a:pt x="0" y="269810"/>
                </a:cubicBezTo>
                <a:cubicBezTo>
                  <a:pt x="0" y="262344"/>
                  <a:pt x="246" y="255056"/>
                  <a:pt x="740" y="247942"/>
                </a:cubicBezTo>
                <a:cubicBezTo>
                  <a:pt x="1232" y="240829"/>
                  <a:pt x="2219" y="233152"/>
                  <a:pt x="3698" y="224913"/>
                </a:cubicBezTo>
                <a:cubicBezTo>
                  <a:pt x="5177" y="216673"/>
                  <a:pt x="7043" y="209031"/>
                  <a:pt x="9296" y="201988"/>
                </a:cubicBezTo>
                <a:cubicBezTo>
                  <a:pt x="11550" y="194946"/>
                  <a:pt x="14579" y="188079"/>
                  <a:pt x="18382" y="181388"/>
                </a:cubicBezTo>
                <a:cubicBezTo>
                  <a:pt x="22184" y="174697"/>
                  <a:pt x="26551" y="168993"/>
                  <a:pt x="31481" y="164275"/>
                </a:cubicBezTo>
                <a:cubicBezTo>
                  <a:pt x="36411" y="159556"/>
                  <a:pt x="42432" y="155788"/>
                  <a:pt x="49546" y="152971"/>
                </a:cubicBezTo>
                <a:cubicBezTo>
                  <a:pt x="56659" y="150154"/>
                  <a:pt x="64511" y="148745"/>
                  <a:pt x="73103" y="148745"/>
                </a:cubicBezTo>
                <a:close/>
                <a:moveTo>
                  <a:pt x="148743" y="0"/>
                </a:moveTo>
                <a:cubicBezTo>
                  <a:pt x="171139" y="0"/>
                  <a:pt x="190259" y="7923"/>
                  <a:pt x="206106" y="23770"/>
                </a:cubicBezTo>
                <a:cubicBezTo>
                  <a:pt x="221952" y="39616"/>
                  <a:pt x="229875" y="58736"/>
                  <a:pt x="229875" y="81133"/>
                </a:cubicBezTo>
                <a:cubicBezTo>
                  <a:pt x="229875" y="103529"/>
                  <a:pt x="221952" y="122650"/>
                  <a:pt x="206106" y="138496"/>
                </a:cubicBezTo>
                <a:cubicBezTo>
                  <a:pt x="190259" y="154342"/>
                  <a:pt x="171139" y="162266"/>
                  <a:pt x="148743" y="162266"/>
                </a:cubicBezTo>
                <a:cubicBezTo>
                  <a:pt x="126347" y="162266"/>
                  <a:pt x="107226" y="154342"/>
                  <a:pt x="91379" y="138496"/>
                </a:cubicBezTo>
                <a:cubicBezTo>
                  <a:pt x="75533" y="122650"/>
                  <a:pt x="67610" y="103529"/>
                  <a:pt x="67610" y="81133"/>
                </a:cubicBezTo>
                <a:cubicBezTo>
                  <a:pt x="67610" y="58736"/>
                  <a:pt x="75533" y="39616"/>
                  <a:pt x="91379" y="23770"/>
                </a:cubicBezTo>
                <a:cubicBezTo>
                  <a:pt x="107226" y="7923"/>
                  <a:pt x="126347" y="0"/>
                  <a:pt x="14874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7678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o-Custom1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ank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315</Words>
  <Application>Microsoft Office PowerPoint</Application>
  <PresentationFormat>Широкоэкранный</PresentationFormat>
  <Paragraphs>67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1_Blank</vt:lpstr>
      <vt:lpstr>Разработка программного продукта для решения квадратных уравнений с заданными коэффициентами «Решатель» на языке С++</vt:lpstr>
      <vt:lpstr>Цели работы:</vt:lpstr>
      <vt:lpstr>Презентация PowerPoint</vt:lpstr>
      <vt:lpstr>Сравнение аналогов</vt:lpstr>
      <vt:lpstr>1 image says more</vt:lpstr>
      <vt:lpstr>Быстро получаем решение!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 - PowerPoint Template</dc:title>
  <dc:creator>Showeet.com</dc:creator>
  <dc:description>© Copyright Showeet.com</dc:description>
  <cp:lastModifiedBy>Демьян Швецов</cp:lastModifiedBy>
  <cp:revision>4</cp:revision>
  <dcterms:created xsi:type="dcterms:W3CDTF">2016-12-16T23:28:33Z</dcterms:created>
  <dcterms:modified xsi:type="dcterms:W3CDTF">2024-06-04T13:05:54Z</dcterms:modified>
  <cp:category>Templates</cp:category>
</cp:coreProperties>
</file>