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606" autoAdjust="0"/>
  </p:normalViewPr>
  <p:slideViewPr>
    <p:cSldViewPr>
      <p:cViewPr>
        <p:scale>
          <a:sx n="80" d="100"/>
          <a:sy n="80" d="100"/>
        </p:scale>
        <p:origin x="1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7CDB9D-C5FE-4269-96F1-4F62A0A7C3ED}" type="doc">
      <dgm:prSet loTypeId="urn:microsoft.com/office/officeart/2005/8/layout/hierarchy4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551E00-F112-4588-9D34-5F331373A439}">
      <dgm:prSet phldrT="[Текст]"/>
      <dgm:spPr/>
      <dgm:t>
        <a:bodyPr/>
        <a:lstStyle/>
        <a:p>
          <a:r>
            <a:rPr lang="en-US" dirty="0" smtClean="0"/>
            <a:t>S#.API</a:t>
          </a:r>
          <a:endParaRPr lang="ru-RU" dirty="0"/>
        </a:p>
      </dgm:t>
    </dgm:pt>
    <dgm:pt modelId="{B40A3014-DEB8-4651-8366-07BDB1C4ADCD}" type="parTrans" cxnId="{DD3568F7-898D-4765-811A-9C94875A6201}">
      <dgm:prSet/>
      <dgm:spPr/>
      <dgm:t>
        <a:bodyPr/>
        <a:lstStyle/>
        <a:p>
          <a:endParaRPr lang="ru-RU"/>
        </a:p>
      </dgm:t>
    </dgm:pt>
    <dgm:pt modelId="{E4130B95-1154-43E2-962D-257B6F50A03E}" type="sibTrans" cxnId="{DD3568F7-898D-4765-811A-9C94875A6201}">
      <dgm:prSet/>
      <dgm:spPr/>
      <dgm:t>
        <a:bodyPr/>
        <a:lstStyle/>
        <a:p>
          <a:endParaRPr lang="ru-RU"/>
        </a:p>
      </dgm:t>
    </dgm:pt>
    <dgm:pt modelId="{BF773FE7-E7A5-45F9-8E6C-62749678FEF5}">
      <dgm:prSet phldrT="[Текст]"/>
      <dgm:spPr/>
      <dgm:t>
        <a:bodyPr/>
        <a:lstStyle/>
        <a:p>
          <a:r>
            <a:rPr lang="en-US" dirty="0" err="1" smtClean="0"/>
            <a:t>BusinessEntities</a:t>
          </a:r>
          <a:endParaRPr lang="ru-RU" dirty="0"/>
        </a:p>
      </dgm:t>
    </dgm:pt>
    <dgm:pt modelId="{583FC5FD-98C7-4EF0-91FD-5011A724CEC8}" type="parTrans" cxnId="{0093BF26-4217-4CFF-984E-C1F597550E99}">
      <dgm:prSet/>
      <dgm:spPr/>
      <dgm:t>
        <a:bodyPr/>
        <a:lstStyle/>
        <a:p>
          <a:endParaRPr lang="ru-RU"/>
        </a:p>
      </dgm:t>
    </dgm:pt>
    <dgm:pt modelId="{4736C7A3-BD99-4BDD-AE73-D8B55AFF0F45}" type="sibTrans" cxnId="{0093BF26-4217-4CFF-984E-C1F597550E99}">
      <dgm:prSet/>
      <dgm:spPr/>
      <dgm:t>
        <a:bodyPr/>
        <a:lstStyle/>
        <a:p>
          <a:endParaRPr lang="ru-RU"/>
        </a:p>
      </dgm:t>
    </dgm:pt>
    <dgm:pt modelId="{275C754B-CBCD-49A7-9408-AF9511CCB245}">
      <dgm:prSet phldrT="[Текст]"/>
      <dgm:spPr/>
      <dgm:t>
        <a:bodyPr/>
        <a:lstStyle/>
        <a:p>
          <a:r>
            <a:rPr lang="en-US" dirty="0" err="1" smtClean="0"/>
            <a:t>Algo</a:t>
          </a:r>
          <a:endParaRPr lang="ru-RU" dirty="0"/>
        </a:p>
      </dgm:t>
    </dgm:pt>
    <dgm:pt modelId="{4D26F4E9-8DDA-42EC-902E-4533257622DC}" type="parTrans" cxnId="{1105F83E-FE55-47A5-9C99-C4122F839B65}">
      <dgm:prSet/>
      <dgm:spPr/>
      <dgm:t>
        <a:bodyPr/>
        <a:lstStyle/>
        <a:p>
          <a:endParaRPr lang="ru-RU"/>
        </a:p>
      </dgm:t>
    </dgm:pt>
    <dgm:pt modelId="{FE01DFEA-4359-4373-BE72-4096645B3D15}" type="sibTrans" cxnId="{1105F83E-FE55-47A5-9C99-C4122F839B65}">
      <dgm:prSet/>
      <dgm:spPr/>
      <dgm:t>
        <a:bodyPr/>
        <a:lstStyle/>
        <a:p>
          <a:endParaRPr lang="ru-RU"/>
        </a:p>
      </dgm:t>
    </dgm:pt>
    <dgm:pt modelId="{4541B1E3-4382-4655-95AE-E164B7B3CBC9}">
      <dgm:prSet phldrT="[Текст]"/>
      <dgm:spPr/>
      <dgm:t>
        <a:bodyPr/>
        <a:lstStyle/>
        <a:p>
          <a:r>
            <a:rPr lang="en-US" dirty="0" smtClean="0"/>
            <a:t>Messages</a:t>
          </a:r>
          <a:endParaRPr lang="ru-RU" dirty="0"/>
        </a:p>
      </dgm:t>
    </dgm:pt>
    <dgm:pt modelId="{65AAC6AE-529A-4AF4-90C0-EEE710CEC78F}" type="parTrans" cxnId="{F87096FD-C359-449C-AE54-3EE4C8EE2AB0}">
      <dgm:prSet/>
      <dgm:spPr/>
      <dgm:t>
        <a:bodyPr/>
        <a:lstStyle/>
        <a:p>
          <a:endParaRPr lang="ru-RU"/>
        </a:p>
      </dgm:t>
    </dgm:pt>
    <dgm:pt modelId="{87337E50-6310-41D0-B283-3E012008279D}" type="sibTrans" cxnId="{F87096FD-C359-449C-AE54-3EE4C8EE2AB0}">
      <dgm:prSet/>
      <dgm:spPr/>
      <dgm:t>
        <a:bodyPr/>
        <a:lstStyle/>
        <a:p>
          <a:endParaRPr lang="ru-RU"/>
        </a:p>
      </dgm:t>
    </dgm:pt>
    <dgm:pt modelId="{06FE9DB2-851F-4E22-904D-E4B74A2A06C5}">
      <dgm:prSet phldrT="[Текст]"/>
      <dgm:spPr/>
      <dgm:t>
        <a:bodyPr/>
        <a:lstStyle/>
        <a:p>
          <a:r>
            <a:rPr lang="en-US" dirty="0" smtClean="0"/>
            <a:t>Logging</a:t>
          </a:r>
          <a:endParaRPr lang="ru-RU" dirty="0"/>
        </a:p>
      </dgm:t>
    </dgm:pt>
    <dgm:pt modelId="{A4B9AA2A-91C6-4A6D-B816-7EF1AC753F5A}" type="parTrans" cxnId="{CFF1A2BB-79BA-48AD-B220-E6200C3D60C1}">
      <dgm:prSet/>
      <dgm:spPr/>
      <dgm:t>
        <a:bodyPr/>
        <a:lstStyle/>
        <a:p>
          <a:endParaRPr lang="ru-RU"/>
        </a:p>
      </dgm:t>
    </dgm:pt>
    <dgm:pt modelId="{D090B800-10C8-4C01-82A2-DD7E0E9293D4}" type="sibTrans" cxnId="{CFF1A2BB-79BA-48AD-B220-E6200C3D60C1}">
      <dgm:prSet/>
      <dgm:spPr/>
      <dgm:t>
        <a:bodyPr/>
        <a:lstStyle/>
        <a:p>
          <a:endParaRPr lang="ru-RU"/>
        </a:p>
      </dgm:t>
    </dgm:pt>
    <dgm:pt modelId="{A3F0027C-C8AB-43A8-AE27-B356A0AACE3B}">
      <dgm:prSet phldrT="[Текст]"/>
      <dgm:spPr/>
      <dgm:t>
        <a:bodyPr/>
        <a:lstStyle/>
        <a:p>
          <a:r>
            <a:rPr lang="en-US" dirty="0" smtClean="0"/>
            <a:t>XAML</a:t>
          </a:r>
          <a:endParaRPr lang="ru-RU" dirty="0"/>
        </a:p>
      </dgm:t>
    </dgm:pt>
    <dgm:pt modelId="{5CCF4487-A65D-41BA-9EE2-CCA027580EC0}" type="parTrans" cxnId="{F661845D-6D28-4D38-8B0C-FECDEAE9BF7B}">
      <dgm:prSet/>
      <dgm:spPr/>
      <dgm:t>
        <a:bodyPr/>
        <a:lstStyle/>
        <a:p>
          <a:endParaRPr lang="ru-RU"/>
        </a:p>
      </dgm:t>
    </dgm:pt>
    <dgm:pt modelId="{38983F4D-2411-4BA1-8A84-C133AD6B06AA}" type="sibTrans" cxnId="{F661845D-6D28-4D38-8B0C-FECDEAE9BF7B}">
      <dgm:prSet/>
      <dgm:spPr/>
      <dgm:t>
        <a:bodyPr/>
        <a:lstStyle/>
        <a:p>
          <a:endParaRPr lang="ru-RU"/>
        </a:p>
      </dgm:t>
    </dgm:pt>
    <dgm:pt modelId="{DD6C028C-AA8C-4FC2-9811-EF7A81BFBB12}">
      <dgm:prSet phldrT="[Текст]"/>
      <dgm:spPr/>
      <dgm:t>
        <a:bodyPr/>
        <a:lstStyle/>
        <a:p>
          <a:r>
            <a:rPr lang="en-US" dirty="0" smtClean="0"/>
            <a:t>Connectors</a:t>
          </a:r>
          <a:endParaRPr lang="ru-RU" dirty="0"/>
        </a:p>
      </dgm:t>
    </dgm:pt>
    <dgm:pt modelId="{9A0EA56D-6C60-41DD-8CEA-9B78C82EE53A}" type="parTrans" cxnId="{297FE9C7-EA6D-4F4D-B5E3-B8ACF7734FE4}">
      <dgm:prSet/>
      <dgm:spPr/>
      <dgm:t>
        <a:bodyPr/>
        <a:lstStyle/>
        <a:p>
          <a:endParaRPr lang="ru-RU"/>
        </a:p>
      </dgm:t>
    </dgm:pt>
    <dgm:pt modelId="{1F37C403-C9F8-4340-B4C3-BDC52718D24A}" type="sibTrans" cxnId="{297FE9C7-EA6D-4F4D-B5E3-B8ACF7734FE4}">
      <dgm:prSet/>
      <dgm:spPr/>
      <dgm:t>
        <a:bodyPr/>
        <a:lstStyle/>
        <a:p>
          <a:endParaRPr lang="ru-RU"/>
        </a:p>
      </dgm:t>
    </dgm:pt>
    <dgm:pt modelId="{CEC20BDE-8A25-4960-8793-E75A9C5A48C4}">
      <dgm:prSet phldrT="[Текст]"/>
      <dgm:spPr/>
      <dgm:t>
        <a:bodyPr vert="vert270"/>
        <a:lstStyle/>
        <a:p>
          <a:r>
            <a:rPr lang="en-US" dirty="0" smtClean="0"/>
            <a:t>Strategies</a:t>
          </a:r>
          <a:endParaRPr lang="ru-RU" dirty="0"/>
        </a:p>
      </dgm:t>
    </dgm:pt>
    <dgm:pt modelId="{8695113A-03DF-46C8-8AD4-EA1E82EFA97E}" type="parTrans" cxnId="{B9579F59-3E53-4811-9B62-3BF9AF3ABF55}">
      <dgm:prSet/>
      <dgm:spPr/>
      <dgm:t>
        <a:bodyPr/>
        <a:lstStyle/>
        <a:p>
          <a:endParaRPr lang="ru-RU"/>
        </a:p>
      </dgm:t>
    </dgm:pt>
    <dgm:pt modelId="{186C9C07-60BD-4248-9CE3-D3C9B79AFBD9}" type="sibTrans" cxnId="{B9579F59-3E53-4811-9B62-3BF9AF3ABF55}">
      <dgm:prSet/>
      <dgm:spPr/>
      <dgm:t>
        <a:bodyPr/>
        <a:lstStyle/>
        <a:p>
          <a:endParaRPr lang="ru-RU"/>
        </a:p>
      </dgm:t>
    </dgm:pt>
    <dgm:pt modelId="{4BAFC4BD-5C9A-4B18-B06B-D80F0279C4BC}">
      <dgm:prSet phldrT="[Текст]"/>
      <dgm:spPr/>
      <dgm:t>
        <a:bodyPr vert="vert270"/>
        <a:lstStyle/>
        <a:p>
          <a:r>
            <a:rPr lang="en-US" dirty="0" smtClean="0"/>
            <a:t>Candles</a:t>
          </a:r>
          <a:endParaRPr lang="ru-RU" dirty="0"/>
        </a:p>
      </dgm:t>
    </dgm:pt>
    <dgm:pt modelId="{28B88AA4-F583-4CD8-8151-324D62FAB9CE}" type="parTrans" cxnId="{79E629EA-8527-47DB-B53C-E4061F71AD56}">
      <dgm:prSet/>
      <dgm:spPr/>
      <dgm:t>
        <a:bodyPr/>
        <a:lstStyle/>
        <a:p>
          <a:endParaRPr lang="ru-RU"/>
        </a:p>
      </dgm:t>
    </dgm:pt>
    <dgm:pt modelId="{6E92EF49-3162-431A-9400-53FC7FDC5914}" type="sibTrans" cxnId="{79E629EA-8527-47DB-B53C-E4061F71AD56}">
      <dgm:prSet/>
      <dgm:spPr/>
      <dgm:t>
        <a:bodyPr/>
        <a:lstStyle/>
        <a:p>
          <a:endParaRPr lang="ru-RU"/>
        </a:p>
      </dgm:t>
    </dgm:pt>
    <dgm:pt modelId="{8A2776A7-0170-4CCC-8804-8B4A0F7FFCA7}">
      <dgm:prSet phldrT="[Текст]"/>
      <dgm:spPr/>
      <dgm:t>
        <a:bodyPr vert="vert270"/>
        <a:lstStyle/>
        <a:p>
          <a:r>
            <a:rPr lang="en-US" dirty="0" smtClean="0"/>
            <a:t>Indicators</a:t>
          </a:r>
          <a:endParaRPr lang="ru-RU" dirty="0"/>
        </a:p>
      </dgm:t>
    </dgm:pt>
    <dgm:pt modelId="{8964C6E2-C0BE-4C01-BC17-D5A7DAE111B6}" type="parTrans" cxnId="{36E1A60A-BF1B-49B5-AB91-A71B3FAAA8D8}">
      <dgm:prSet/>
      <dgm:spPr/>
      <dgm:t>
        <a:bodyPr/>
        <a:lstStyle/>
        <a:p>
          <a:endParaRPr lang="ru-RU"/>
        </a:p>
      </dgm:t>
    </dgm:pt>
    <dgm:pt modelId="{4E6B33BB-075F-4431-8467-C0B7791B89FE}" type="sibTrans" cxnId="{36E1A60A-BF1B-49B5-AB91-A71B3FAAA8D8}">
      <dgm:prSet/>
      <dgm:spPr/>
      <dgm:t>
        <a:bodyPr/>
        <a:lstStyle/>
        <a:p>
          <a:endParaRPr lang="ru-RU"/>
        </a:p>
      </dgm:t>
    </dgm:pt>
    <dgm:pt modelId="{E6880B6E-FEEE-4428-9D06-C7A92BC4AC67}">
      <dgm:prSet phldrT="[Текст]"/>
      <dgm:spPr/>
      <dgm:t>
        <a:bodyPr vert="vert270"/>
        <a:lstStyle/>
        <a:p>
          <a:r>
            <a:rPr lang="en-US" dirty="0" smtClean="0"/>
            <a:t>Derivatives</a:t>
          </a:r>
          <a:endParaRPr lang="ru-RU" dirty="0"/>
        </a:p>
      </dgm:t>
    </dgm:pt>
    <dgm:pt modelId="{E79B1EE6-EBA9-454D-B25A-95F00B9D67CF}" type="parTrans" cxnId="{C8B72A2A-D998-495B-93DF-910177FD8563}">
      <dgm:prSet/>
      <dgm:spPr/>
      <dgm:t>
        <a:bodyPr/>
        <a:lstStyle/>
        <a:p>
          <a:endParaRPr lang="ru-RU"/>
        </a:p>
      </dgm:t>
    </dgm:pt>
    <dgm:pt modelId="{CC81D1A0-3095-48B4-83C9-4434D3463A6E}" type="sibTrans" cxnId="{C8B72A2A-D998-495B-93DF-910177FD8563}">
      <dgm:prSet/>
      <dgm:spPr/>
      <dgm:t>
        <a:bodyPr/>
        <a:lstStyle/>
        <a:p>
          <a:endParaRPr lang="ru-RU"/>
        </a:p>
      </dgm:t>
    </dgm:pt>
    <dgm:pt modelId="{6C4D8C71-B090-4692-BF5D-E1D96FAFA133}">
      <dgm:prSet phldrT="[Текст]"/>
      <dgm:spPr/>
      <dgm:t>
        <a:bodyPr vert="vert270"/>
        <a:lstStyle/>
        <a:p>
          <a:r>
            <a:rPr lang="en-US" dirty="0" smtClean="0"/>
            <a:t>Testing</a:t>
          </a:r>
          <a:endParaRPr lang="ru-RU" dirty="0"/>
        </a:p>
      </dgm:t>
    </dgm:pt>
    <dgm:pt modelId="{A7926735-A23F-4CDD-9093-9B48A85F654B}" type="parTrans" cxnId="{E11FC82B-730B-472C-8854-FDC9C36F0283}">
      <dgm:prSet/>
      <dgm:spPr/>
      <dgm:t>
        <a:bodyPr/>
        <a:lstStyle/>
        <a:p>
          <a:endParaRPr lang="ru-RU"/>
        </a:p>
      </dgm:t>
    </dgm:pt>
    <dgm:pt modelId="{7BDA5322-116D-4739-8BE7-02B46D56CB20}" type="sibTrans" cxnId="{E11FC82B-730B-472C-8854-FDC9C36F0283}">
      <dgm:prSet/>
      <dgm:spPr/>
      <dgm:t>
        <a:bodyPr/>
        <a:lstStyle/>
        <a:p>
          <a:endParaRPr lang="ru-RU"/>
        </a:p>
      </dgm:t>
    </dgm:pt>
    <dgm:pt modelId="{67A7969D-0FA0-41F1-B917-6391DEA03A17}">
      <dgm:prSet phldrT="[Текст]"/>
      <dgm:spPr/>
      <dgm:t>
        <a:bodyPr vert="vert270"/>
        <a:lstStyle/>
        <a:p>
          <a:r>
            <a:rPr lang="en-US" dirty="0" smtClean="0"/>
            <a:t>Storages</a:t>
          </a:r>
          <a:endParaRPr lang="ru-RU" dirty="0"/>
        </a:p>
      </dgm:t>
    </dgm:pt>
    <dgm:pt modelId="{CACB580F-AA37-469D-966C-FBCF1071774A}" type="parTrans" cxnId="{347CAE4E-4799-4562-87C1-2580456A297E}">
      <dgm:prSet/>
      <dgm:spPr/>
      <dgm:t>
        <a:bodyPr/>
        <a:lstStyle/>
        <a:p>
          <a:endParaRPr lang="ru-RU"/>
        </a:p>
      </dgm:t>
    </dgm:pt>
    <dgm:pt modelId="{3F96CF95-A6DC-4837-B58F-0CC06714BB18}" type="sibTrans" cxnId="{347CAE4E-4799-4562-87C1-2580456A297E}">
      <dgm:prSet/>
      <dgm:spPr/>
      <dgm:t>
        <a:bodyPr/>
        <a:lstStyle/>
        <a:p>
          <a:endParaRPr lang="ru-RU"/>
        </a:p>
      </dgm:t>
    </dgm:pt>
    <dgm:pt modelId="{7D63E883-5903-4A3A-9A75-0BB4EB7F0B55}">
      <dgm:prSet phldrT="[Текст]"/>
      <dgm:spPr/>
      <dgm:t>
        <a:bodyPr vert="vert270"/>
        <a:lstStyle/>
        <a:p>
          <a:r>
            <a:rPr lang="en-US" dirty="0" smtClean="0"/>
            <a:t>Charting</a:t>
          </a:r>
          <a:endParaRPr lang="ru-RU" dirty="0"/>
        </a:p>
      </dgm:t>
    </dgm:pt>
    <dgm:pt modelId="{614432D6-AD86-40EF-890D-CCD24597DED8}" type="parTrans" cxnId="{CD840F9F-C66E-4507-9499-37DF1B26CF91}">
      <dgm:prSet/>
      <dgm:spPr/>
      <dgm:t>
        <a:bodyPr/>
        <a:lstStyle/>
        <a:p>
          <a:endParaRPr lang="ru-RU"/>
        </a:p>
      </dgm:t>
    </dgm:pt>
    <dgm:pt modelId="{D92B6859-6A69-480D-8012-C93D19A962BD}" type="sibTrans" cxnId="{CD840F9F-C66E-4507-9499-37DF1B26CF91}">
      <dgm:prSet/>
      <dgm:spPr/>
      <dgm:t>
        <a:bodyPr/>
        <a:lstStyle/>
        <a:p>
          <a:endParaRPr lang="ru-RU"/>
        </a:p>
      </dgm:t>
    </dgm:pt>
    <dgm:pt modelId="{3ECD000B-850E-42A9-9E8C-764EF0A675CD}">
      <dgm:prSet phldrT="[Текст]"/>
      <dgm:spPr/>
      <dgm:t>
        <a:bodyPr vert="vert270"/>
        <a:lstStyle/>
        <a:p>
          <a:r>
            <a:rPr lang="en-US" dirty="0" smtClean="0"/>
            <a:t>Diagrams</a:t>
          </a:r>
          <a:endParaRPr lang="ru-RU" dirty="0"/>
        </a:p>
      </dgm:t>
    </dgm:pt>
    <dgm:pt modelId="{FD7DEEA2-0228-44C7-99C3-470CFA9C6961}" type="parTrans" cxnId="{607C85D0-7C10-4B7B-91C1-C128C6FF96BC}">
      <dgm:prSet/>
      <dgm:spPr/>
      <dgm:t>
        <a:bodyPr/>
        <a:lstStyle/>
        <a:p>
          <a:endParaRPr lang="ru-RU"/>
        </a:p>
      </dgm:t>
    </dgm:pt>
    <dgm:pt modelId="{27D51C9C-5AD1-4CEF-8C08-239694AE339D}" type="sibTrans" cxnId="{607C85D0-7C10-4B7B-91C1-C128C6FF96BC}">
      <dgm:prSet/>
      <dgm:spPr/>
      <dgm:t>
        <a:bodyPr/>
        <a:lstStyle/>
        <a:p>
          <a:endParaRPr lang="ru-RU"/>
        </a:p>
      </dgm:t>
    </dgm:pt>
    <dgm:pt modelId="{FF413586-053F-4BDC-A7E7-4CBE847D7F82}">
      <dgm:prSet phldrT="[Текст]"/>
      <dgm:spPr/>
      <dgm:t>
        <a:bodyPr vert="vert270"/>
        <a:lstStyle/>
        <a:p>
          <a:r>
            <a:rPr lang="en-US" dirty="0" err="1" smtClean="0"/>
            <a:t>Quik</a:t>
          </a:r>
          <a:endParaRPr lang="ru-RU" dirty="0"/>
        </a:p>
      </dgm:t>
    </dgm:pt>
    <dgm:pt modelId="{C181FFB6-6461-4C0B-83EF-7048C7367E0F}" type="parTrans" cxnId="{DDBD328D-16B5-4E2D-A88E-A85A1536F681}">
      <dgm:prSet/>
      <dgm:spPr/>
      <dgm:t>
        <a:bodyPr/>
        <a:lstStyle/>
        <a:p>
          <a:endParaRPr lang="ru-RU"/>
        </a:p>
      </dgm:t>
    </dgm:pt>
    <dgm:pt modelId="{B281A4F2-4E98-4B08-AA11-C131DB3C7CEB}" type="sibTrans" cxnId="{DDBD328D-16B5-4E2D-A88E-A85A1536F681}">
      <dgm:prSet/>
      <dgm:spPr/>
      <dgm:t>
        <a:bodyPr/>
        <a:lstStyle/>
        <a:p>
          <a:endParaRPr lang="ru-RU"/>
        </a:p>
      </dgm:t>
    </dgm:pt>
    <dgm:pt modelId="{3249F462-FAC4-4B8A-8745-DDC5EC0F1625}">
      <dgm:prSet phldrT="[Текст]"/>
      <dgm:spPr/>
      <dgm:t>
        <a:bodyPr vert="vert270"/>
        <a:lstStyle/>
        <a:p>
          <a:r>
            <a:rPr lang="en-US" dirty="0" err="1" smtClean="0"/>
            <a:t>SmartCom</a:t>
          </a:r>
          <a:endParaRPr lang="ru-RU" dirty="0"/>
        </a:p>
      </dgm:t>
    </dgm:pt>
    <dgm:pt modelId="{1EB0678E-A9BB-41F0-90F4-A013DC5D727D}" type="parTrans" cxnId="{2A3EEB94-B283-440F-AAD4-FD29F4B0C46A}">
      <dgm:prSet/>
      <dgm:spPr/>
      <dgm:t>
        <a:bodyPr/>
        <a:lstStyle/>
        <a:p>
          <a:endParaRPr lang="ru-RU"/>
        </a:p>
      </dgm:t>
    </dgm:pt>
    <dgm:pt modelId="{1AFF316E-540E-46D4-BE1E-B2F2C50F2CA2}" type="sibTrans" cxnId="{2A3EEB94-B283-440F-AAD4-FD29F4B0C46A}">
      <dgm:prSet/>
      <dgm:spPr/>
      <dgm:t>
        <a:bodyPr/>
        <a:lstStyle/>
        <a:p>
          <a:endParaRPr lang="ru-RU"/>
        </a:p>
      </dgm:t>
    </dgm:pt>
    <dgm:pt modelId="{FCDEAF75-CBB8-4690-8458-86897F5DE613}">
      <dgm:prSet phldrT="[Текст]"/>
      <dgm:spPr/>
      <dgm:t>
        <a:bodyPr vert="vert270"/>
        <a:lstStyle/>
        <a:p>
          <a:r>
            <a:rPr lang="en-US" dirty="0" smtClean="0"/>
            <a:t>Plaza II</a:t>
          </a:r>
          <a:endParaRPr lang="ru-RU" dirty="0"/>
        </a:p>
      </dgm:t>
    </dgm:pt>
    <dgm:pt modelId="{0C51D115-B0A7-4B70-AF72-03A7B38B6444}" type="parTrans" cxnId="{961F0CFA-9882-405B-B0DC-7E796DF95E79}">
      <dgm:prSet/>
      <dgm:spPr/>
      <dgm:t>
        <a:bodyPr/>
        <a:lstStyle/>
        <a:p>
          <a:endParaRPr lang="ru-RU"/>
        </a:p>
      </dgm:t>
    </dgm:pt>
    <dgm:pt modelId="{52878C90-4354-437E-8AD8-FD119B927C93}" type="sibTrans" cxnId="{961F0CFA-9882-405B-B0DC-7E796DF95E79}">
      <dgm:prSet/>
      <dgm:spPr/>
      <dgm:t>
        <a:bodyPr/>
        <a:lstStyle/>
        <a:p>
          <a:endParaRPr lang="ru-RU"/>
        </a:p>
      </dgm:t>
    </dgm:pt>
    <dgm:pt modelId="{E3C18B8D-8832-41A7-A355-A4C70C974BFB}">
      <dgm:prSet phldrT="[Текст]"/>
      <dgm:spPr/>
      <dgm:t>
        <a:bodyPr vert="vert270"/>
        <a:lstStyle/>
        <a:p>
          <a:r>
            <a:rPr lang="en-US" dirty="0" smtClean="0"/>
            <a:t>Other</a:t>
          </a:r>
          <a:endParaRPr lang="ru-RU" dirty="0"/>
        </a:p>
      </dgm:t>
    </dgm:pt>
    <dgm:pt modelId="{CC730738-0F70-4E74-8E02-4180DA22CACC}" type="parTrans" cxnId="{23C3FEA8-F1B7-466D-BB31-66F59E3FAEB3}">
      <dgm:prSet/>
      <dgm:spPr/>
      <dgm:t>
        <a:bodyPr/>
        <a:lstStyle/>
        <a:p>
          <a:endParaRPr lang="ru-RU"/>
        </a:p>
      </dgm:t>
    </dgm:pt>
    <dgm:pt modelId="{C5C375BB-0A0B-4A30-98B0-6A600996537C}" type="sibTrans" cxnId="{23C3FEA8-F1B7-466D-BB31-66F59E3FAEB3}">
      <dgm:prSet/>
      <dgm:spPr/>
      <dgm:t>
        <a:bodyPr/>
        <a:lstStyle/>
        <a:p>
          <a:endParaRPr lang="ru-RU"/>
        </a:p>
      </dgm:t>
    </dgm:pt>
    <dgm:pt modelId="{B0880AC5-B3C5-40FB-A8C2-6FEAE5C4B151}" type="pres">
      <dgm:prSet presAssocID="{337CDB9D-C5FE-4269-96F1-4F62A0A7C3E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1181D1B-2C56-44DE-B79A-7ADF3FD6011B}" type="pres">
      <dgm:prSet presAssocID="{87551E00-F112-4588-9D34-5F331373A439}" presName="vertOne" presStyleCnt="0"/>
      <dgm:spPr/>
    </dgm:pt>
    <dgm:pt modelId="{99A808D8-A71F-4233-A5CD-030C04833AE7}" type="pres">
      <dgm:prSet presAssocID="{87551E00-F112-4588-9D34-5F331373A43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4E3EA6B-ECC3-4920-BAB3-5B88EE345B18}" type="pres">
      <dgm:prSet presAssocID="{87551E00-F112-4588-9D34-5F331373A439}" presName="parTransOne" presStyleCnt="0"/>
      <dgm:spPr/>
    </dgm:pt>
    <dgm:pt modelId="{70022281-FD9B-48E8-B47C-17183CB21A33}" type="pres">
      <dgm:prSet presAssocID="{87551E00-F112-4588-9D34-5F331373A439}" presName="horzOne" presStyleCnt="0"/>
      <dgm:spPr/>
    </dgm:pt>
    <dgm:pt modelId="{A4BCF158-D623-49DB-BA31-CFD31E9C361C}" type="pres">
      <dgm:prSet presAssocID="{BF773FE7-E7A5-45F9-8E6C-62749678FEF5}" presName="vertTwo" presStyleCnt="0"/>
      <dgm:spPr/>
    </dgm:pt>
    <dgm:pt modelId="{B75A30F1-34AB-4163-8644-87E1B8EBE650}" type="pres">
      <dgm:prSet presAssocID="{BF773FE7-E7A5-45F9-8E6C-62749678FEF5}" presName="txTwo" presStyleLbl="node2" presStyleIdx="0" presStyleCnt="6" custScaleX="339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AC6A71-E0B8-488F-890F-FE9D803728D6}" type="pres">
      <dgm:prSet presAssocID="{BF773FE7-E7A5-45F9-8E6C-62749678FEF5}" presName="horzTwo" presStyleCnt="0"/>
      <dgm:spPr/>
    </dgm:pt>
    <dgm:pt modelId="{2A4340B3-1A12-4788-90F6-C8CB5D77CFA3}" type="pres">
      <dgm:prSet presAssocID="{4736C7A3-BD99-4BDD-AE73-D8B55AFF0F45}" presName="sibSpaceTwo" presStyleCnt="0"/>
      <dgm:spPr/>
    </dgm:pt>
    <dgm:pt modelId="{712D3409-8635-4880-8516-70B2C949A537}" type="pres">
      <dgm:prSet presAssocID="{275C754B-CBCD-49A7-9408-AF9511CCB245}" presName="vertTwo" presStyleCnt="0"/>
      <dgm:spPr/>
    </dgm:pt>
    <dgm:pt modelId="{DB790EFB-7427-481F-B625-024D9E8D1877}" type="pres">
      <dgm:prSet presAssocID="{275C754B-CBCD-49A7-9408-AF9511CCB245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66BE28-0A8B-4261-B446-9C6751394B02}" type="pres">
      <dgm:prSet presAssocID="{275C754B-CBCD-49A7-9408-AF9511CCB245}" presName="parTransTwo" presStyleCnt="0"/>
      <dgm:spPr/>
    </dgm:pt>
    <dgm:pt modelId="{55089EEF-7EF4-483C-9604-59464FBF137B}" type="pres">
      <dgm:prSet presAssocID="{275C754B-CBCD-49A7-9408-AF9511CCB245}" presName="horzTwo" presStyleCnt="0"/>
      <dgm:spPr/>
    </dgm:pt>
    <dgm:pt modelId="{8A853B9D-EAE4-4B74-AB55-653847A4698F}" type="pres">
      <dgm:prSet presAssocID="{CEC20BDE-8A25-4960-8793-E75A9C5A48C4}" presName="vertThree" presStyleCnt="0"/>
      <dgm:spPr/>
    </dgm:pt>
    <dgm:pt modelId="{278D5E58-0AE7-4334-A9AE-161C2C48C553}" type="pres">
      <dgm:prSet presAssocID="{CEC20BDE-8A25-4960-8793-E75A9C5A48C4}" presName="txThree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382B54D-0705-4CBB-B7CA-286C89772C82}" type="pres">
      <dgm:prSet presAssocID="{CEC20BDE-8A25-4960-8793-E75A9C5A48C4}" presName="horzThree" presStyleCnt="0"/>
      <dgm:spPr/>
    </dgm:pt>
    <dgm:pt modelId="{C05DF432-537D-4358-A982-619076DAB036}" type="pres">
      <dgm:prSet presAssocID="{186C9C07-60BD-4248-9CE3-D3C9B79AFBD9}" presName="sibSpaceThree" presStyleCnt="0"/>
      <dgm:spPr/>
    </dgm:pt>
    <dgm:pt modelId="{273F358E-1FA8-4EAB-9A27-B400641E763A}" type="pres">
      <dgm:prSet presAssocID="{4BAFC4BD-5C9A-4B18-B06B-D80F0279C4BC}" presName="vertThree" presStyleCnt="0"/>
      <dgm:spPr/>
    </dgm:pt>
    <dgm:pt modelId="{0EF4B248-7CD2-4F22-A8DE-5F56A6220591}" type="pres">
      <dgm:prSet presAssocID="{4BAFC4BD-5C9A-4B18-B06B-D80F0279C4BC}" presName="txThree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8F8448A-220A-4606-8FDE-712FC440DDC8}" type="pres">
      <dgm:prSet presAssocID="{4BAFC4BD-5C9A-4B18-B06B-D80F0279C4BC}" presName="horzThree" presStyleCnt="0"/>
      <dgm:spPr/>
    </dgm:pt>
    <dgm:pt modelId="{98370A43-27A0-4969-822D-4A0302F769EA}" type="pres">
      <dgm:prSet presAssocID="{6E92EF49-3162-431A-9400-53FC7FDC5914}" presName="sibSpaceThree" presStyleCnt="0"/>
      <dgm:spPr/>
    </dgm:pt>
    <dgm:pt modelId="{8AC56835-9353-4862-9032-EA37B098E26F}" type="pres">
      <dgm:prSet presAssocID="{8A2776A7-0170-4CCC-8804-8B4A0F7FFCA7}" presName="vertThree" presStyleCnt="0"/>
      <dgm:spPr/>
    </dgm:pt>
    <dgm:pt modelId="{0369BADB-708A-4FBA-AFEE-5AD5C0DF51E7}" type="pres">
      <dgm:prSet presAssocID="{8A2776A7-0170-4CCC-8804-8B4A0F7FFCA7}" presName="txThree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6B6B284-0B74-444F-95A1-E532C09CD86E}" type="pres">
      <dgm:prSet presAssocID="{8A2776A7-0170-4CCC-8804-8B4A0F7FFCA7}" presName="horzThree" presStyleCnt="0"/>
      <dgm:spPr/>
    </dgm:pt>
    <dgm:pt modelId="{F1BF5967-87D0-49A9-AD58-85AC337D3E9E}" type="pres">
      <dgm:prSet presAssocID="{4E6B33BB-075F-4431-8467-C0B7791B89FE}" presName="sibSpaceThree" presStyleCnt="0"/>
      <dgm:spPr/>
    </dgm:pt>
    <dgm:pt modelId="{CD197069-1755-443D-8503-F224C970F35B}" type="pres">
      <dgm:prSet presAssocID="{E6880B6E-FEEE-4428-9D06-C7A92BC4AC67}" presName="vertThree" presStyleCnt="0"/>
      <dgm:spPr/>
    </dgm:pt>
    <dgm:pt modelId="{5BB26245-4ADF-4EA6-BB67-B96ABC874DD3}" type="pres">
      <dgm:prSet presAssocID="{E6880B6E-FEEE-4428-9D06-C7A92BC4AC67}" presName="txThree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DA2F0E3-8C4A-4BBA-8B78-63CD59E28CCE}" type="pres">
      <dgm:prSet presAssocID="{E6880B6E-FEEE-4428-9D06-C7A92BC4AC67}" presName="horzThree" presStyleCnt="0"/>
      <dgm:spPr/>
    </dgm:pt>
    <dgm:pt modelId="{D6D7F337-0FEE-4F49-BE1F-05A0D23E7DB6}" type="pres">
      <dgm:prSet presAssocID="{CC81D1A0-3095-48B4-83C9-4434D3463A6E}" presName="sibSpaceThree" presStyleCnt="0"/>
      <dgm:spPr/>
    </dgm:pt>
    <dgm:pt modelId="{F31EF95A-0984-4F02-B48B-C12FF13FA19C}" type="pres">
      <dgm:prSet presAssocID="{6C4D8C71-B090-4692-BF5D-E1D96FAFA133}" presName="vertThree" presStyleCnt="0"/>
      <dgm:spPr/>
    </dgm:pt>
    <dgm:pt modelId="{657CCB44-FE5F-4994-98B9-539847CE454E}" type="pres">
      <dgm:prSet presAssocID="{6C4D8C71-B090-4692-BF5D-E1D96FAFA133}" presName="txThree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FA0F2A0-CB2D-43AB-AF60-95EBA07CF53E}" type="pres">
      <dgm:prSet presAssocID="{6C4D8C71-B090-4692-BF5D-E1D96FAFA133}" presName="horzThree" presStyleCnt="0"/>
      <dgm:spPr/>
    </dgm:pt>
    <dgm:pt modelId="{50B98834-01E4-41F5-910E-90BDA50032DC}" type="pres">
      <dgm:prSet presAssocID="{7BDA5322-116D-4739-8BE7-02B46D56CB20}" presName="sibSpaceThree" presStyleCnt="0"/>
      <dgm:spPr/>
    </dgm:pt>
    <dgm:pt modelId="{D7C3E07C-2FD8-43C0-8F36-4C232170BB3F}" type="pres">
      <dgm:prSet presAssocID="{67A7969D-0FA0-41F1-B917-6391DEA03A17}" presName="vertThree" presStyleCnt="0"/>
      <dgm:spPr/>
    </dgm:pt>
    <dgm:pt modelId="{EC049FDC-941B-42BD-B0E0-A9DD8CB9D7C0}" type="pres">
      <dgm:prSet presAssocID="{67A7969D-0FA0-41F1-B917-6391DEA03A17}" presName="txThree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BEC3A2E-9E6D-4D1D-9397-AF61478DC905}" type="pres">
      <dgm:prSet presAssocID="{67A7969D-0FA0-41F1-B917-6391DEA03A17}" presName="horzThree" presStyleCnt="0"/>
      <dgm:spPr/>
    </dgm:pt>
    <dgm:pt modelId="{C2D23727-FDFD-4719-9BF3-E59DE7DEC6A1}" type="pres">
      <dgm:prSet presAssocID="{FE01DFEA-4359-4373-BE72-4096645B3D15}" presName="sibSpaceTwo" presStyleCnt="0"/>
      <dgm:spPr/>
    </dgm:pt>
    <dgm:pt modelId="{A0BD4A2B-830E-47C2-863C-8B6A0B2E9BDF}" type="pres">
      <dgm:prSet presAssocID="{4541B1E3-4382-4655-95AE-E164B7B3CBC9}" presName="vertTwo" presStyleCnt="0"/>
      <dgm:spPr/>
    </dgm:pt>
    <dgm:pt modelId="{55969C33-DF2B-45B0-BB17-B236CA6747AD}" type="pres">
      <dgm:prSet presAssocID="{4541B1E3-4382-4655-95AE-E164B7B3CBC9}" presName="txTwo" presStyleLbl="node2" presStyleIdx="2" presStyleCnt="6" custScaleX="313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306BE2-CD69-4F93-B4CE-DF77B7BC2BB2}" type="pres">
      <dgm:prSet presAssocID="{4541B1E3-4382-4655-95AE-E164B7B3CBC9}" presName="horzTwo" presStyleCnt="0"/>
      <dgm:spPr/>
    </dgm:pt>
    <dgm:pt modelId="{71F6970D-41CE-4F1A-9DDF-36BE17A17996}" type="pres">
      <dgm:prSet presAssocID="{87337E50-6310-41D0-B283-3E012008279D}" presName="sibSpaceTwo" presStyleCnt="0"/>
      <dgm:spPr/>
    </dgm:pt>
    <dgm:pt modelId="{F82CA260-58F4-49CC-9B36-926263C6B92C}" type="pres">
      <dgm:prSet presAssocID="{06FE9DB2-851F-4E22-904D-E4B74A2A06C5}" presName="vertTwo" presStyleCnt="0"/>
      <dgm:spPr/>
    </dgm:pt>
    <dgm:pt modelId="{9B60E18F-F86E-4506-9459-068008E814BC}" type="pres">
      <dgm:prSet presAssocID="{06FE9DB2-851F-4E22-904D-E4B74A2A06C5}" presName="txTwo" presStyleLbl="node2" presStyleIdx="3" presStyleCnt="6" custScaleX="3314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A3F2B9-E58B-49AF-98C7-76D0E84AF98F}" type="pres">
      <dgm:prSet presAssocID="{06FE9DB2-851F-4E22-904D-E4B74A2A06C5}" presName="horzTwo" presStyleCnt="0"/>
      <dgm:spPr/>
    </dgm:pt>
    <dgm:pt modelId="{396D8A5D-CFFF-4B42-9603-B0E1060AA2B8}" type="pres">
      <dgm:prSet presAssocID="{D090B800-10C8-4C01-82A2-DD7E0E9293D4}" presName="sibSpaceTwo" presStyleCnt="0"/>
      <dgm:spPr/>
    </dgm:pt>
    <dgm:pt modelId="{EB565EA9-AB5E-456B-987E-CE549F170F26}" type="pres">
      <dgm:prSet presAssocID="{A3F0027C-C8AB-43A8-AE27-B356A0AACE3B}" presName="vertTwo" presStyleCnt="0"/>
      <dgm:spPr/>
    </dgm:pt>
    <dgm:pt modelId="{542C1045-3F2B-44B0-AF3E-644027C904C4}" type="pres">
      <dgm:prSet presAssocID="{A3F0027C-C8AB-43A8-AE27-B356A0AACE3B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E6B6582-D9E3-41B8-8A7F-F0B78CF091BB}" type="pres">
      <dgm:prSet presAssocID="{A3F0027C-C8AB-43A8-AE27-B356A0AACE3B}" presName="parTransTwo" presStyleCnt="0"/>
      <dgm:spPr/>
    </dgm:pt>
    <dgm:pt modelId="{2299AD1D-0C32-4704-8E10-0BBC8C5CA719}" type="pres">
      <dgm:prSet presAssocID="{A3F0027C-C8AB-43A8-AE27-B356A0AACE3B}" presName="horzTwo" presStyleCnt="0"/>
      <dgm:spPr/>
    </dgm:pt>
    <dgm:pt modelId="{AE0AA499-CDA7-425A-A078-1F163368EC29}" type="pres">
      <dgm:prSet presAssocID="{7D63E883-5903-4A3A-9A75-0BB4EB7F0B55}" presName="vertThree" presStyleCnt="0"/>
      <dgm:spPr/>
    </dgm:pt>
    <dgm:pt modelId="{72472CD8-0F33-4E33-BF87-72DE4B846920}" type="pres">
      <dgm:prSet presAssocID="{7D63E883-5903-4A3A-9A75-0BB4EB7F0B55}" presName="txThree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8106BAB-F568-4FB3-86D6-EFE2076D8A96}" type="pres">
      <dgm:prSet presAssocID="{7D63E883-5903-4A3A-9A75-0BB4EB7F0B55}" presName="horzThree" presStyleCnt="0"/>
      <dgm:spPr/>
    </dgm:pt>
    <dgm:pt modelId="{0B49F6DD-B6D9-40FB-8133-9077052003B0}" type="pres">
      <dgm:prSet presAssocID="{D92B6859-6A69-480D-8012-C93D19A962BD}" presName="sibSpaceThree" presStyleCnt="0"/>
      <dgm:spPr/>
    </dgm:pt>
    <dgm:pt modelId="{B38AA884-5A25-4603-AFF6-F483239B3B5A}" type="pres">
      <dgm:prSet presAssocID="{3ECD000B-850E-42A9-9E8C-764EF0A675CD}" presName="vertThree" presStyleCnt="0"/>
      <dgm:spPr/>
    </dgm:pt>
    <dgm:pt modelId="{943C3CB3-9AD4-4BB9-9D47-C8E267BB4703}" type="pres">
      <dgm:prSet presAssocID="{3ECD000B-850E-42A9-9E8C-764EF0A675CD}" presName="txThree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418E596-8527-4E58-B7C9-662D1D9B3B99}" type="pres">
      <dgm:prSet presAssocID="{3ECD000B-850E-42A9-9E8C-764EF0A675CD}" presName="horzThree" presStyleCnt="0"/>
      <dgm:spPr/>
    </dgm:pt>
    <dgm:pt modelId="{1BA547B2-EA95-4572-A86A-7C8F95A39D99}" type="pres">
      <dgm:prSet presAssocID="{38983F4D-2411-4BA1-8A84-C133AD6B06AA}" presName="sibSpaceTwo" presStyleCnt="0"/>
      <dgm:spPr/>
    </dgm:pt>
    <dgm:pt modelId="{2E62DB58-7349-4D46-A2A9-BFAFE93D190F}" type="pres">
      <dgm:prSet presAssocID="{DD6C028C-AA8C-4FC2-9811-EF7A81BFBB12}" presName="vertTwo" presStyleCnt="0"/>
      <dgm:spPr/>
    </dgm:pt>
    <dgm:pt modelId="{92528642-5369-4C8A-9DBA-CA20405501DC}" type="pres">
      <dgm:prSet presAssocID="{DD6C028C-AA8C-4FC2-9811-EF7A81BFBB12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F990682-70E8-4DD0-AA12-BFA8C167EAB1}" type="pres">
      <dgm:prSet presAssocID="{DD6C028C-AA8C-4FC2-9811-EF7A81BFBB12}" presName="parTransTwo" presStyleCnt="0"/>
      <dgm:spPr/>
    </dgm:pt>
    <dgm:pt modelId="{62150B2F-A653-4572-9AED-8EB256A8C325}" type="pres">
      <dgm:prSet presAssocID="{DD6C028C-AA8C-4FC2-9811-EF7A81BFBB12}" presName="horzTwo" presStyleCnt="0"/>
      <dgm:spPr/>
    </dgm:pt>
    <dgm:pt modelId="{97D0F7CD-EE9C-4FC4-B4E9-A2315AEF4119}" type="pres">
      <dgm:prSet presAssocID="{FF413586-053F-4BDC-A7E7-4CBE847D7F82}" presName="vertThree" presStyleCnt="0"/>
      <dgm:spPr/>
    </dgm:pt>
    <dgm:pt modelId="{7D0CDDB4-E6BC-4965-BBD6-F61438D6B531}" type="pres">
      <dgm:prSet presAssocID="{FF413586-053F-4BDC-A7E7-4CBE847D7F82}" presName="txThree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ECB0583-FF61-436C-AEB9-1A6546DDC978}" type="pres">
      <dgm:prSet presAssocID="{FF413586-053F-4BDC-A7E7-4CBE847D7F82}" presName="horzThree" presStyleCnt="0"/>
      <dgm:spPr/>
    </dgm:pt>
    <dgm:pt modelId="{ED128B4D-BBD9-454E-8449-90375D6526BD}" type="pres">
      <dgm:prSet presAssocID="{B281A4F2-4E98-4B08-AA11-C131DB3C7CEB}" presName="sibSpaceThree" presStyleCnt="0"/>
      <dgm:spPr/>
    </dgm:pt>
    <dgm:pt modelId="{005A03B1-2603-4CCB-ABEF-09FF27F3AC77}" type="pres">
      <dgm:prSet presAssocID="{3249F462-FAC4-4B8A-8745-DDC5EC0F1625}" presName="vertThree" presStyleCnt="0"/>
      <dgm:spPr/>
    </dgm:pt>
    <dgm:pt modelId="{9DC30703-A463-4762-8ECA-47271E92F468}" type="pres">
      <dgm:prSet presAssocID="{3249F462-FAC4-4B8A-8745-DDC5EC0F1625}" presName="txThree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C9DC88A-E843-4E9B-B9EB-F12F0B0D1CCB}" type="pres">
      <dgm:prSet presAssocID="{3249F462-FAC4-4B8A-8745-DDC5EC0F1625}" presName="horzThree" presStyleCnt="0"/>
      <dgm:spPr/>
    </dgm:pt>
    <dgm:pt modelId="{272A8147-1BA4-4880-A6A7-C7838F377B6E}" type="pres">
      <dgm:prSet presAssocID="{1AFF316E-540E-46D4-BE1E-B2F2C50F2CA2}" presName="sibSpaceThree" presStyleCnt="0"/>
      <dgm:spPr/>
    </dgm:pt>
    <dgm:pt modelId="{39B13953-16E8-4386-896C-6D575D90C091}" type="pres">
      <dgm:prSet presAssocID="{FCDEAF75-CBB8-4690-8458-86897F5DE613}" presName="vertThree" presStyleCnt="0"/>
      <dgm:spPr/>
    </dgm:pt>
    <dgm:pt modelId="{7DE7E6BE-3F51-40C8-9CEE-DA3FE12317FE}" type="pres">
      <dgm:prSet presAssocID="{FCDEAF75-CBB8-4690-8458-86897F5DE613}" presName="txThree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0FD02C-2532-466C-9A74-852E31301C5A}" type="pres">
      <dgm:prSet presAssocID="{FCDEAF75-CBB8-4690-8458-86897F5DE613}" presName="horzThree" presStyleCnt="0"/>
      <dgm:spPr/>
    </dgm:pt>
    <dgm:pt modelId="{34AC7844-9858-490C-9110-BFB625F5774E}" type="pres">
      <dgm:prSet presAssocID="{52878C90-4354-437E-8AD8-FD119B927C93}" presName="sibSpaceThree" presStyleCnt="0"/>
      <dgm:spPr/>
    </dgm:pt>
    <dgm:pt modelId="{CA724E83-4B67-4FAE-9DAA-4729E9409F29}" type="pres">
      <dgm:prSet presAssocID="{E3C18B8D-8832-41A7-A355-A4C70C974BFB}" presName="vertThree" presStyleCnt="0"/>
      <dgm:spPr/>
    </dgm:pt>
    <dgm:pt modelId="{33BE21C3-5489-45CA-8330-D1F9D9C1E1BE}" type="pres">
      <dgm:prSet presAssocID="{E3C18B8D-8832-41A7-A355-A4C70C974BFB}" presName="txThree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50B4B25-E39A-414B-8045-A13194C3F852}" type="pres">
      <dgm:prSet presAssocID="{E3C18B8D-8832-41A7-A355-A4C70C974BFB}" presName="horzThree" presStyleCnt="0"/>
      <dgm:spPr/>
    </dgm:pt>
  </dgm:ptLst>
  <dgm:cxnLst>
    <dgm:cxn modelId="{DD3568F7-898D-4765-811A-9C94875A6201}" srcId="{337CDB9D-C5FE-4269-96F1-4F62A0A7C3ED}" destId="{87551E00-F112-4588-9D34-5F331373A439}" srcOrd="0" destOrd="0" parTransId="{B40A3014-DEB8-4651-8366-07BDB1C4ADCD}" sibTransId="{E4130B95-1154-43E2-962D-257B6F50A03E}"/>
    <dgm:cxn modelId="{0093BF26-4217-4CFF-984E-C1F597550E99}" srcId="{87551E00-F112-4588-9D34-5F331373A439}" destId="{BF773FE7-E7A5-45F9-8E6C-62749678FEF5}" srcOrd="0" destOrd="0" parTransId="{583FC5FD-98C7-4EF0-91FD-5011A724CEC8}" sibTransId="{4736C7A3-BD99-4BDD-AE73-D8B55AFF0F45}"/>
    <dgm:cxn modelId="{607C85D0-7C10-4B7B-91C1-C128C6FF96BC}" srcId="{A3F0027C-C8AB-43A8-AE27-B356A0AACE3B}" destId="{3ECD000B-850E-42A9-9E8C-764EF0A675CD}" srcOrd="1" destOrd="0" parTransId="{FD7DEEA2-0228-44C7-99C3-470CFA9C6961}" sibTransId="{27D51C9C-5AD1-4CEF-8C08-239694AE339D}"/>
    <dgm:cxn modelId="{961F0CFA-9882-405B-B0DC-7E796DF95E79}" srcId="{DD6C028C-AA8C-4FC2-9811-EF7A81BFBB12}" destId="{FCDEAF75-CBB8-4690-8458-86897F5DE613}" srcOrd="2" destOrd="0" parTransId="{0C51D115-B0A7-4B70-AF72-03A7B38B6444}" sibTransId="{52878C90-4354-437E-8AD8-FD119B927C93}"/>
    <dgm:cxn modelId="{297FE9C7-EA6D-4F4D-B5E3-B8ACF7734FE4}" srcId="{87551E00-F112-4588-9D34-5F331373A439}" destId="{DD6C028C-AA8C-4FC2-9811-EF7A81BFBB12}" srcOrd="5" destOrd="0" parTransId="{9A0EA56D-6C60-41DD-8CEA-9B78C82EE53A}" sibTransId="{1F37C403-C9F8-4340-B4C3-BDC52718D24A}"/>
    <dgm:cxn modelId="{D93458CF-0953-4B6C-943B-244C7C3DE414}" type="presOf" srcId="{E3C18B8D-8832-41A7-A355-A4C70C974BFB}" destId="{33BE21C3-5489-45CA-8330-D1F9D9C1E1BE}" srcOrd="0" destOrd="0" presId="urn:microsoft.com/office/officeart/2005/8/layout/hierarchy4"/>
    <dgm:cxn modelId="{C8B72A2A-D998-495B-93DF-910177FD8563}" srcId="{275C754B-CBCD-49A7-9408-AF9511CCB245}" destId="{E6880B6E-FEEE-4428-9D06-C7A92BC4AC67}" srcOrd="3" destOrd="0" parTransId="{E79B1EE6-EBA9-454D-B25A-95F00B9D67CF}" sibTransId="{CC81D1A0-3095-48B4-83C9-4434D3463A6E}"/>
    <dgm:cxn modelId="{72FC01E7-2475-4D3D-B901-7CF58951B7B1}" type="presOf" srcId="{8A2776A7-0170-4CCC-8804-8B4A0F7FFCA7}" destId="{0369BADB-708A-4FBA-AFEE-5AD5C0DF51E7}" srcOrd="0" destOrd="0" presId="urn:microsoft.com/office/officeart/2005/8/layout/hierarchy4"/>
    <dgm:cxn modelId="{CCF0D5A8-A3D9-4B3E-AA6F-C40CC0CBE806}" type="presOf" srcId="{A3F0027C-C8AB-43A8-AE27-B356A0AACE3B}" destId="{542C1045-3F2B-44B0-AF3E-644027C904C4}" srcOrd="0" destOrd="0" presId="urn:microsoft.com/office/officeart/2005/8/layout/hierarchy4"/>
    <dgm:cxn modelId="{AB1F334A-0C45-4AC1-AB23-4A513E041A14}" type="presOf" srcId="{3249F462-FAC4-4B8A-8745-DDC5EC0F1625}" destId="{9DC30703-A463-4762-8ECA-47271E92F468}" srcOrd="0" destOrd="0" presId="urn:microsoft.com/office/officeart/2005/8/layout/hierarchy4"/>
    <dgm:cxn modelId="{63C312DB-40D2-4A0B-8B96-5F23525AC231}" type="presOf" srcId="{FF413586-053F-4BDC-A7E7-4CBE847D7F82}" destId="{7D0CDDB4-E6BC-4965-BBD6-F61438D6B531}" srcOrd="0" destOrd="0" presId="urn:microsoft.com/office/officeart/2005/8/layout/hierarchy4"/>
    <dgm:cxn modelId="{CD840F9F-C66E-4507-9499-37DF1B26CF91}" srcId="{A3F0027C-C8AB-43A8-AE27-B356A0AACE3B}" destId="{7D63E883-5903-4A3A-9A75-0BB4EB7F0B55}" srcOrd="0" destOrd="0" parTransId="{614432D6-AD86-40EF-890D-CCD24597DED8}" sibTransId="{D92B6859-6A69-480D-8012-C93D19A962BD}"/>
    <dgm:cxn modelId="{F87096FD-C359-449C-AE54-3EE4C8EE2AB0}" srcId="{87551E00-F112-4588-9D34-5F331373A439}" destId="{4541B1E3-4382-4655-95AE-E164B7B3CBC9}" srcOrd="2" destOrd="0" parTransId="{65AAC6AE-529A-4AF4-90C0-EEE710CEC78F}" sibTransId="{87337E50-6310-41D0-B283-3E012008279D}"/>
    <dgm:cxn modelId="{79E629EA-8527-47DB-B53C-E4061F71AD56}" srcId="{275C754B-CBCD-49A7-9408-AF9511CCB245}" destId="{4BAFC4BD-5C9A-4B18-B06B-D80F0279C4BC}" srcOrd="1" destOrd="0" parTransId="{28B88AA4-F583-4CD8-8151-324D62FAB9CE}" sibTransId="{6E92EF49-3162-431A-9400-53FC7FDC5914}"/>
    <dgm:cxn modelId="{0B13FD8B-B7C0-4047-8078-512EE6CC5D19}" type="presOf" srcId="{4BAFC4BD-5C9A-4B18-B06B-D80F0279C4BC}" destId="{0EF4B248-7CD2-4F22-A8DE-5F56A6220591}" srcOrd="0" destOrd="0" presId="urn:microsoft.com/office/officeart/2005/8/layout/hierarchy4"/>
    <dgm:cxn modelId="{C1695EC4-E871-4C44-A9F8-F5599EA79767}" type="presOf" srcId="{06FE9DB2-851F-4E22-904D-E4B74A2A06C5}" destId="{9B60E18F-F86E-4506-9459-068008E814BC}" srcOrd="0" destOrd="0" presId="urn:microsoft.com/office/officeart/2005/8/layout/hierarchy4"/>
    <dgm:cxn modelId="{347CAE4E-4799-4562-87C1-2580456A297E}" srcId="{275C754B-CBCD-49A7-9408-AF9511CCB245}" destId="{67A7969D-0FA0-41F1-B917-6391DEA03A17}" srcOrd="5" destOrd="0" parTransId="{CACB580F-AA37-469D-966C-FBCF1071774A}" sibTransId="{3F96CF95-A6DC-4837-B58F-0CC06714BB18}"/>
    <dgm:cxn modelId="{BBC7CEEF-C43F-4B44-987C-0828711B4169}" type="presOf" srcId="{67A7969D-0FA0-41F1-B917-6391DEA03A17}" destId="{EC049FDC-941B-42BD-B0E0-A9DD8CB9D7C0}" srcOrd="0" destOrd="0" presId="urn:microsoft.com/office/officeart/2005/8/layout/hierarchy4"/>
    <dgm:cxn modelId="{A7A3F3AF-CCEE-44C0-9DD1-563D80873381}" type="presOf" srcId="{87551E00-F112-4588-9D34-5F331373A439}" destId="{99A808D8-A71F-4233-A5CD-030C04833AE7}" srcOrd="0" destOrd="0" presId="urn:microsoft.com/office/officeart/2005/8/layout/hierarchy4"/>
    <dgm:cxn modelId="{DDBD328D-16B5-4E2D-A88E-A85A1536F681}" srcId="{DD6C028C-AA8C-4FC2-9811-EF7A81BFBB12}" destId="{FF413586-053F-4BDC-A7E7-4CBE847D7F82}" srcOrd="0" destOrd="0" parTransId="{C181FFB6-6461-4C0B-83EF-7048C7367E0F}" sibTransId="{B281A4F2-4E98-4B08-AA11-C131DB3C7CEB}"/>
    <dgm:cxn modelId="{1105F83E-FE55-47A5-9C99-C4122F839B65}" srcId="{87551E00-F112-4588-9D34-5F331373A439}" destId="{275C754B-CBCD-49A7-9408-AF9511CCB245}" srcOrd="1" destOrd="0" parTransId="{4D26F4E9-8DDA-42EC-902E-4533257622DC}" sibTransId="{FE01DFEA-4359-4373-BE72-4096645B3D15}"/>
    <dgm:cxn modelId="{E6FED06A-16A4-4E9C-9C06-7B7095B998B2}" type="presOf" srcId="{7D63E883-5903-4A3A-9A75-0BB4EB7F0B55}" destId="{72472CD8-0F33-4E33-BF87-72DE4B846920}" srcOrd="0" destOrd="0" presId="urn:microsoft.com/office/officeart/2005/8/layout/hierarchy4"/>
    <dgm:cxn modelId="{36E1A60A-BF1B-49B5-AB91-A71B3FAAA8D8}" srcId="{275C754B-CBCD-49A7-9408-AF9511CCB245}" destId="{8A2776A7-0170-4CCC-8804-8B4A0F7FFCA7}" srcOrd="2" destOrd="0" parTransId="{8964C6E2-C0BE-4C01-BC17-D5A7DAE111B6}" sibTransId="{4E6B33BB-075F-4431-8467-C0B7791B89FE}"/>
    <dgm:cxn modelId="{B9579F59-3E53-4811-9B62-3BF9AF3ABF55}" srcId="{275C754B-CBCD-49A7-9408-AF9511CCB245}" destId="{CEC20BDE-8A25-4960-8793-E75A9C5A48C4}" srcOrd="0" destOrd="0" parTransId="{8695113A-03DF-46C8-8AD4-EA1E82EFA97E}" sibTransId="{186C9C07-60BD-4248-9CE3-D3C9B79AFBD9}"/>
    <dgm:cxn modelId="{2FB3CC01-1DDE-42F1-AEE4-B15973274B9B}" type="presOf" srcId="{DD6C028C-AA8C-4FC2-9811-EF7A81BFBB12}" destId="{92528642-5369-4C8A-9DBA-CA20405501DC}" srcOrd="0" destOrd="0" presId="urn:microsoft.com/office/officeart/2005/8/layout/hierarchy4"/>
    <dgm:cxn modelId="{2A3EEB94-B283-440F-AAD4-FD29F4B0C46A}" srcId="{DD6C028C-AA8C-4FC2-9811-EF7A81BFBB12}" destId="{3249F462-FAC4-4B8A-8745-DDC5EC0F1625}" srcOrd="1" destOrd="0" parTransId="{1EB0678E-A9BB-41F0-90F4-A013DC5D727D}" sibTransId="{1AFF316E-540E-46D4-BE1E-B2F2C50F2CA2}"/>
    <dgm:cxn modelId="{2986317A-FE0A-4400-9690-00F37BBC0992}" type="presOf" srcId="{3ECD000B-850E-42A9-9E8C-764EF0A675CD}" destId="{943C3CB3-9AD4-4BB9-9D47-C8E267BB4703}" srcOrd="0" destOrd="0" presId="urn:microsoft.com/office/officeart/2005/8/layout/hierarchy4"/>
    <dgm:cxn modelId="{05A53D13-5D52-4D94-BCC4-721A2A2A5D39}" type="presOf" srcId="{275C754B-CBCD-49A7-9408-AF9511CCB245}" destId="{DB790EFB-7427-481F-B625-024D9E8D1877}" srcOrd="0" destOrd="0" presId="urn:microsoft.com/office/officeart/2005/8/layout/hierarchy4"/>
    <dgm:cxn modelId="{E11FC82B-730B-472C-8854-FDC9C36F0283}" srcId="{275C754B-CBCD-49A7-9408-AF9511CCB245}" destId="{6C4D8C71-B090-4692-BF5D-E1D96FAFA133}" srcOrd="4" destOrd="0" parTransId="{A7926735-A23F-4CDD-9093-9B48A85F654B}" sibTransId="{7BDA5322-116D-4739-8BE7-02B46D56CB20}"/>
    <dgm:cxn modelId="{A82516BF-28EE-4039-9595-447D6454A720}" type="presOf" srcId="{E6880B6E-FEEE-4428-9D06-C7A92BC4AC67}" destId="{5BB26245-4ADF-4EA6-BB67-B96ABC874DD3}" srcOrd="0" destOrd="0" presId="urn:microsoft.com/office/officeart/2005/8/layout/hierarchy4"/>
    <dgm:cxn modelId="{7BFD70DA-4BE3-4522-870F-92ED71D63745}" type="presOf" srcId="{CEC20BDE-8A25-4960-8793-E75A9C5A48C4}" destId="{278D5E58-0AE7-4334-A9AE-161C2C48C553}" srcOrd="0" destOrd="0" presId="urn:microsoft.com/office/officeart/2005/8/layout/hierarchy4"/>
    <dgm:cxn modelId="{5F9F10DC-1950-4D8B-9200-539C9F26F8E3}" type="presOf" srcId="{BF773FE7-E7A5-45F9-8E6C-62749678FEF5}" destId="{B75A30F1-34AB-4163-8644-87E1B8EBE650}" srcOrd="0" destOrd="0" presId="urn:microsoft.com/office/officeart/2005/8/layout/hierarchy4"/>
    <dgm:cxn modelId="{F661845D-6D28-4D38-8B0C-FECDEAE9BF7B}" srcId="{87551E00-F112-4588-9D34-5F331373A439}" destId="{A3F0027C-C8AB-43A8-AE27-B356A0AACE3B}" srcOrd="4" destOrd="0" parTransId="{5CCF4487-A65D-41BA-9EE2-CCA027580EC0}" sibTransId="{38983F4D-2411-4BA1-8A84-C133AD6B06AA}"/>
    <dgm:cxn modelId="{CB5B6F1D-1E5B-4017-8AB3-D4515A1EFE7C}" type="presOf" srcId="{6C4D8C71-B090-4692-BF5D-E1D96FAFA133}" destId="{657CCB44-FE5F-4994-98B9-539847CE454E}" srcOrd="0" destOrd="0" presId="urn:microsoft.com/office/officeart/2005/8/layout/hierarchy4"/>
    <dgm:cxn modelId="{3CD42F9A-6995-4509-9C67-828741DBAEAF}" type="presOf" srcId="{337CDB9D-C5FE-4269-96F1-4F62A0A7C3ED}" destId="{B0880AC5-B3C5-40FB-A8C2-6FEAE5C4B151}" srcOrd="0" destOrd="0" presId="urn:microsoft.com/office/officeart/2005/8/layout/hierarchy4"/>
    <dgm:cxn modelId="{CFF1A2BB-79BA-48AD-B220-E6200C3D60C1}" srcId="{87551E00-F112-4588-9D34-5F331373A439}" destId="{06FE9DB2-851F-4E22-904D-E4B74A2A06C5}" srcOrd="3" destOrd="0" parTransId="{A4B9AA2A-91C6-4A6D-B816-7EF1AC753F5A}" sibTransId="{D090B800-10C8-4C01-82A2-DD7E0E9293D4}"/>
    <dgm:cxn modelId="{4764EBE2-E77A-4989-BA13-481A4DD68D52}" type="presOf" srcId="{FCDEAF75-CBB8-4690-8458-86897F5DE613}" destId="{7DE7E6BE-3F51-40C8-9CEE-DA3FE12317FE}" srcOrd="0" destOrd="0" presId="urn:microsoft.com/office/officeart/2005/8/layout/hierarchy4"/>
    <dgm:cxn modelId="{C89E7082-27F8-414F-AE64-DFAF98AD1F11}" type="presOf" srcId="{4541B1E3-4382-4655-95AE-E164B7B3CBC9}" destId="{55969C33-DF2B-45B0-BB17-B236CA6747AD}" srcOrd="0" destOrd="0" presId="urn:microsoft.com/office/officeart/2005/8/layout/hierarchy4"/>
    <dgm:cxn modelId="{23C3FEA8-F1B7-466D-BB31-66F59E3FAEB3}" srcId="{DD6C028C-AA8C-4FC2-9811-EF7A81BFBB12}" destId="{E3C18B8D-8832-41A7-A355-A4C70C974BFB}" srcOrd="3" destOrd="0" parTransId="{CC730738-0F70-4E74-8E02-4180DA22CACC}" sibTransId="{C5C375BB-0A0B-4A30-98B0-6A600996537C}"/>
    <dgm:cxn modelId="{7074A960-A875-4DCF-B5EC-A700C308F28E}" type="presParOf" srcId="{B0880AC5-B3C5-40FB-A8C2-6FEAE5C4B151}" destId="{41181D1B-2C56-44DE-B79A-7ADF3FD6011B}" srcOrd="0" destOrd="0" presId="urn:microsoft.com/office/officeart/2005/8/layout/hierarchy4"/>
    <dgm:cxn modelId="{E19DA195-8931-4918-AFA4-EDC447D5BC60}" type="presParOf" srcId="{41181D1B-2C56-44DE-B79A-7ADF3FD6011B}" destId="{99A808D8-A71F-4233-A5CD-030C04833AE7}" srcOrd="0" destOrd="0" presId="urn:microsoft.com/office/officeart/2005/8/layout/hierarchy4"/>
    <dgm:cxn modelId="{6B3AB181-8253-455D-AF7E-F998C5B150B7}" type="presParOf" srcId="{41181D1B-2C56-44DE-B79A-7ADF3FD6011B}" destId="{74E3EA6B-ECC3-4920-BAB3-5B88EE345B18}" srcOrd="1" destOrd="0" presId="urn:microsoft.com/office/officeart/2005/8/layout/hierarchy4"/>
    <dgm:cxn modelId="{93A8955F-F24C-4AFD-8FC9-24E38E6E7023}" type="presParOf" srcId="{41181D1B-2C56-44DE-B79A-7ADF3FD6011B}" destId="{70022281-FD9B-48E8-B47C-17183CB21A33}" srcOrd="2" destOrd="0" presId="urn:microsoft.com/office/officeart/2005/8/layout/hierarchy4"/>
    <dgm:cxn modelId="{ABE34035-040F-4E9E-89F0-C469F90D9366}" type="presParOf" srcId="{70022281-FD9B-48E8-B47C-17183CB21A33}" destId="{A4BCF158-D623-49DB-BA31-CFD31E9C361C}" srcOrd="0" destOrd="0" presId="urn:microsoft.com/office/officeart/2005/8/layout/hierarchy4"/>
    <dgm:cxn modelId="{6B89B890-E7C4-4D31-9EA1-2220862E2E32}" type="presParOf" srcId="{A4BCF158-D623-49DB-BA31-CFD31E9C361C}" destId="{B75A30F1-34AB-4163-8644-87E1B8EBE650}" srcOrd="0" destOrd="0" presId="urn:microsoft.com/office/officeart/2005/8/layout/hierarchy4"/>
    <dgm:cxn modelId="{2CE95766-2B30-4B4F-9D2F-A6AAD9945BDB}" type="presParOf" srcId="{A4BCF158-D623-49DB-BA31-CFD31E9C361C}" destId="{0BAC6A71-E0B8-488F-890F-FE9D803728D6}" srcOrd="1" destOrd="0" presId="urn:microsoft.com/office/officeart/2005/8/layout/hierarchy4"/>
    <dgm:cxn modelId="{E967223C-26E9-4138-9741-66B121558CAF}" type="presParOf" srcId="{70022281-FD9B-48E8-B47C-17183CB21A33}" destId="{2A4340B3-1A12-4788-90F6-C8CB5D77CFA3}" srcOrd="1" destOrd="0" presId="urn:microsoft.com/office/officeart/2005/8/layout/hierarchy4"/>
    <dgm:cxn modelId="{EBFE5078-5C73-48EF-A171-D575DB39646B}" type="presParOf" srcId="{70022281-FD9B-48E8-B47C-17183CB21A33}" destId="{712D3409-8635-4880-8516-70B2C949A537}" srcOrd="2" destOrd="0" presId="urn:microsoft.com/office/officeart/2005/8/layout/hierarchy4"/>
    <dgm:cxn modelId="{D6CB7B18-3793-483A-ABC1-3B5E8AB48440}" type="presParOf" srcId="{712D3409-8635-4880-8516-70B2C949A537}" destId="{DB790EFB-7427-481F-B625-024D9E8D1877}" srcOrd="0" destOrd="0" presId="urn:microsoft.com/office/officeart/2005/8/layout/hierarchy4"/>
    <dgm:cxn modelId="{89EFD8AE-EA2F-466F-A4A7-C8C777AB7116}" type="presParOf" srcId="{712D3409-8635-4880-8516-70B2C949A537}" destId="{5566BE28-0A8B-4261-B446-9C6751394B02}" srcOrd="1" destOrd="0" presId="urn:microsoft.com/office/officeart/2005/8/layout/hierarchy4"/>
    <dgm:cxn modelId="{C184B408-B131-42D6-A0DA-F48EFE3A3E96}" type="presParOf" srcId="{712D3409-8635-4880-8516-70B2C949A537}" destId="{55089EEF-7EF4-483C-9604-59464FBF137B}" srcOrd="2" destOrd="0" presId="urn:microsoft.com/office/officeart/2005/8/layout/hierarchy4"/>
    <dgm:cxn modelId="{933EE656-9445-425C-92CA-EF1CA55E0739}" type="presParOf" srcId="{55089EEF-7EF4-483C-9604-59464FBF137B}" destId="{8A853B9D-EAE4-4B74-AB55-653847A4698F}" srcOrd="0" destOrd="0" presId="urn:microsoft.com/office/officeart/2005/8/layout/hierarchy4"/>
    <dgm:cxn modelId="{BC2FF5E2-EBDD-4284-B98B-321FD51A9A1C}" type="presParOf" srcId="{8A853B9D-EAE4-4B74-AB55-653847A4698F}" destId="{278D5E58-0AE7-4334-A9AE-161C2C48C553}" srcOrd="0" destOrd="0" presId="urn:microsoft.com/office/officeart/2005/8/layout/hierarchy4"/>
    <dgm:cxn modelId="{946E34AC-E6DD-4620-9F5A-76B40E1F31AD}" type="presParOf" srcId="{8A853B9D-EAE4-4B74-AB55-653847A4698F}" destId="{1382B54D-0705-4CBB-B7CA-286C89772C82}" srcOrd="1" destOrd="0" presId="urn:microsoft.com/office/officeart/2005/8/layout/hierarchy4"/>
    <dgm:cxn modelId="{A15C83EA-123E-4D9A-ACD9-A5B6A2DE74E3}" type="presParOf" srcId="{55089EEF-7EF4-483C-9604-59464FBF137B}" destId="{C05DF432-537D-4358-A982-619076DAB036}" srcOrd="1" destOrd="0" presId="urn:microsoft.com/office/officeart/2005/8/layout/hierarchy4"/>
    <dgm:cxn modelId="{AB1F5AA4-1B2A-4B24-8A9D-11321D45FB9E}" type="presParOf" srcId="{55089EEF-7EF4-483C-9604-59464FBF137B}" destId="{273F358E-1FA8-4EAB-9A27-B400641E763A}" srcOrd="2" destOrd="0" presId="urn:microsoft.com/office/officeart/2005/8/layout/hierarchy4"/>
    <dgm:cxn modelId="{4AAF51E7-D49D-4BE8-BD55-BF73A456C96A}" type="presParOf" srcId="{273F358E-1FA8-4EAB-9A27-B400641E763A}" destId="{0EF4B248-7CD2-4F22-A8DE-5F56A6220591}" srcOrd="0" destOrd="0" presId="urn:microsoft.com/office/officeart/2005/8/layout/hierarchy4"/>
    <dgm:cxn modelId="{70268016-58A7-4383-AAC4-BCB3EE78B3E9}" type="presParOf" srcId="{273F358E-1FA8-4EAB-9A27-B400641E763A}" destId="{B8F8448A-220A-4606-8FDE-712FC440DDC8}" srcOrd="1" destOrd="0" presId="urn:microsoft.com/office/officeart/2005/8/layout/hierarchy4"/>
    <dgm:cxn modelId="{DF44629F-018A-43EB-A086-2152308F15E5}" type="presParOf" srcId="{55089EEF-7EF4-483C-9604-59464FBF137B}" destId="{98370A43-27A0-4969-822D-4A0302F769EA}" srcOrd="3" destOrd="0" presId="urn:microsoft.com/office/officeart/2005/8/layout/hierarchy4"/>
    <dgm:cxn modelId="{21359005-1B8D-4FD5-95A8-5F6B8FD97BDD}" type="presParOf" srcId="{55089EEF-7EF4-483C-9604-59464FBF137B}" destId="{8AC56835-9353-4862-9032-EA37B098E26F}" srcOrd="4" destOrd="0" presId="urn:microsoft.com/office/officeart/2005/8/layout/hierarchy4"/>
    <dgm:cxn modelId="{3D2620A5-A75F-4C13-BBC7-F28B6888CEF1}" type="presParOf" srcId="{8AC56835-9353-4862-9032-EA37B098E26F}" destId="{0369BADB-708A-4FBA-AFEE-5AD5C0DF51E7}" srcOrd="0" destOrd="0" presId="urn:microsoft.com/office/officeart/2005/8/layout/hierarchy4"/>
    <dgm:cxn modelId="{1DCD445B-FC01-4AB5-95E0-0C9A74F6CB01}" type="presParOf" srcId="{8AC56835-9353-4862-9032-EA37B098E26F}" destId="{F6B6B284-0B74-444F-95A1-E532C09CD86E}" srcOrd="1" destOrd="0" presId="urn:microsoft.com/office/officeart/2005/8/layout/hierarchy4"/>
    <dgm:cxn modelId="{D5F6CCD9-BDC6-46EB-AA9F-06103B82C661}" type="presParOf" srcId="{55089EEF-7EF4-483C-9604-59464FBF137B}" destId="{F1BF5967-87D0-49A9-AD58-85AC337D3E9E}" srcOrd="5" destOrd="0" presId="urn:microsoft.com/office/officeart/2005/8/layout/hierarchy4"/>
    <dgm:cxn modelId="{11125806-62CF-4564-BCAC-22FC67982535}" type="presParOf" srcId="{55089EEF-7EF4-483C-9604-59464FBF137B}" destId="{CD197069-1755-443D-8503-F224C970F35B}" srcOrd="6" destOrd="0" presId="urn:microsoft.com/office/officeart/2005/8/layout/hierarchy4"/>
    <dgm:cxn modelId="{917D8993-B541-4DB1-BDD0-EF9B795D0184}" type="presParOf" srcId="{CD197069-1755-443D-8503-F224C970F35B}" destId="{5BB26245-4ADF-4EA6-BB67-B96ABC874DD3}" srcOrd="0" destOrd="0" presId="urn:microsoft.com/office/officeart/2005/8/layout/hierarchy4"/>
    <dgm:cxn modelId="{258224BE-F8BE-4622-B37B-306D8E2BDB38}" type="presParOf" srcId="{CD197069-1755-443D-8503-F224C970F35B}" destId="{3DA2F0E3-8C4A-4BBA-8B78-63CD59E28CCE}" srcOrd="1" destOrd="0" presId="urn:microsoft.com/office/officeart/2005/8/layout/hierarchy4"/>
    <dgm:cxn modelId="{B95282BA-2A50-4F39-A057-7FD8C217EEDC}" type="presParOf" srcId="{55089EEF-7EF4-483C-9604-59464FBF137B}" destId="{D6D7F337-0FEE-4F49-BE1F-05A0D23E7DB6}" srcOrd="7" destOrd="0" presId="urn:microsoft.com/office/officeart/2005/8/layout/hierarchy4"/>
    <dgm:cxn modelId="{0BA64D9F-F6D8-41D0-8590-709210477963}" type="presParOf" srcId="{55089EEF-7EF4-483C-9604-59464FBF137B}" destId="{F31EF95A-0984-4F02-B48B-C12FF13FA19C}" srcOrd="8" destOrd="0" presId="urn:microsoft.com/office/officeart/2005/8/layout/hierarchy4"/>
    <dgm:cxn modelId="{71485806-2F31-4600-9881-56AF062637B5}" type="presParOf" srcId="{F31EF95A-0984-4F02-B48B-C12FF13FA19C}" destId="{657CCB44-FE5F-4994-98B9-539847CE454E}" srcOrd="0" destOrd="0" presId="urn:microsoft.com/office/officeart/2005/8/layout/hierarchy4"/>
    <dgm:cxn modelId="{74460C87-E887-4B51-AED5-7C43B52A301E}" type="presParOf" srcId="{F31EF95A-0984-4F02-B48B-C12FF13FA19C}" destId="{7FA0F2A0-CB2D-43AB-AF60-95EBA07CF53E}" srcOrd="1" destOrd="0" presId="urn:microsoft.com/office/officeart/2005/8/layout/hierarchy4"/>
    <dgm:cxn modelId="{E2AFE99B-0251-463F-81BE-A38C9CCD5744}" type="presParOf" srcId="{55089EEF-7EF4-483C-9604-59464FBF137B}" destId="{50B98834-01E4-41F5-910E-90BDA50032DC}" srcOrd="9" destOrd="0" presId="urn:microsoft.com/office/officeart/2005/8/layout/hierarchy4"/>
    <dgm:cxn modelId="{E030504C-FDAA-414D-85DA-28C447EFE019}" type="presParOf" srcId="{55089EEF-7EF4-483C-9604-59464FBF137B}" destId="{D7C3E07C-2FD8-43C0-8F36-4C232170BB3F}" srcOrd="10" destOrd="0" presId="urn:microsoft.com/office/officeart/2005/8/layout/hierarchy4"/>
    <dgm:cxn modelId="{4E49B12C-A231-4203-AFF9-B14328188005}" type="presParOf" srcId="{D7C3E07C-2FD8-43C0-8F36-4C232170BB3F}" destId="{EC049FDC-941B-42BD-B0E0-A9DD8CB9D7C0}" srcOrd="0" destOrd="0" presId="urn:microsoft.com/office/officeart/2005/8/layout/hierarchy4"/>
    <dgm:cxn modelId="{58ED7750-9ADC-4174-BB17-BCBBA86D1796}" type="presParOf" srcId="{D7C3E07C-2FD8-43C0-8F36-4C232170BB3F}" destId="{0BEC3A2E-9E6D-4D1D-9397-AF61478DC905}" srcOrd="1" destOrd="0" presId="urn:microsoft.com/office/officeart/2005/8/layout/hierarchy4"/>
    <dgm:cxn modelId="{23742B41-D572-4A0C-9D50-D27DFD63DC04}" type="presParOf" srcId="{70022281-FD9B-48E8-B47C-17183CB21A33}" destId="{C2D23727-FDFD-4719-9BF3-E59DE7DEC6A1}" srcOrd="3" destOrd="0" presId="urn:microsoft.com/office/officeart/2005/8/layout/hierarchy4"/>
    <dgm:cxn modelId="{689C6603-5AF0-4F98-8551-B6C8B313FC24}" type="presParOf" srcId="{70022281-FD9B-48E8-B47C-17183CB21A33}" destId="{A0BD4A2B-830E-47C2-863C-8B6A0B2E9BDF}" srcOrd="4" destOrd="0" presId="urn:microsoft.com/office/officeart/2005/8/layout/hierarchy4"/>
    <dgm:cxn modelId="{B7B978A9-D9FC-4338-B76F-186504F6D317}" type="presParOf" srcId="{A0BD4A2B-830E-47C2-863C-8B6A0B2E9BDF}" destId="{55969C33-DF2B-45B0-BB17-B236CA6747AD}" srcOrd="0" destOrd="0" presId="urn:microsoft.com/office/officeart/2005/8/layout/hierarchy4"/>
    <dgm:cxn modelId="{34AF2E76-482F-457A-A103-073E2A642239}" type="presParOf" srcId="{A0BD4A2B-830E-47C2-863C-8B6A0B2E9BDF}" destId="{1C306BE2-CD69-4F93-B4CE-DF77B7BC2BB2}" srcOrd="1" destOrd="0" presId="urn:microsoft.com/office/officeart/2005/8/layout/hierarchy4"/>
    <dgm:cxn modelId="{D3D75BE6-A09E-43B1-863A-1BF6CD132F30}" type="presParOf" srcId="{70022281-FD9B-48E8-B47C-17183CB21A33}" destId="{71F6970D-41CE-4F1A-9DDF-36BE17A17996}" srcOrd="5" destOrd="0" presId="urn:microsoft.com/office/officeart/2005/8/layout/hierarchy4"/>
    <dgm:cxn modelId="{CE433C2E-E70D-42BA-92F1-FDD634D4DC68}" type="presParOf" srcId="{70022281-FD9B-48E8-B47C-17183CB21A33}" destId="{F82CA260-58F4-49CC-9B36-926263C6B92C}" srcOrd="6" destOrd="0" presId="urn:microsoft.com/office/officeart/2005/8/layout/hierarchy4"/>
    <dgm:cxn modelId="{1209C1C2-5D98-4A25-9AFF-5A7521326723}" type="presParOf" srcId="{F82CA260-58F4-49CC-9B36-926263C6B92C}" destId="{9B60E18F-F86E-4506-9459-068008E814BC}" srcOrd="0" destOrd="0" presId="urn:microsoft.com/office/officeart/2005/8/layout/hierarchy4"/>
    <dgm:cxn modelId="{7422ECBA-8917-4F86-90CC-44F0840F6268}" type="presParOf" srcId="{F82CA260-58F4-49CC-9B36-926263C6B92C}" destId="{77A3F2B9-E58B-49AF-98C7-76D0E84AF98F}" srcOrd="1" destOrd="0" presId="urn:microsoft.com/office/officeart/2005/8/layout/hierarchy4"/>
    <dgm:cxn modelId="{6D6144C5-2A04-4ABD-AA49-4E328B51E146}" type="presParOf" srcId="{70022281-FD9B-48E8-B47C-17183CB21A33}" destId="{396D8A5D-CFFF-4B42-9603-B0E1060AA2B8}" srcOrd="7" destOrd="0" presId="urn:microsoft.com/office/officeart/2005/8/layout/hierarchy4"/>
    <dgm:cxn modelId="{599795B8-3634-4394-8E6B-C2232C407ED3}" type="presParOf" srcId="{70022281-FD9B-48E8-B47C-17183CB21A33}" destId="{EB565EA9-AB5E-456B-987E-CE549F170F26}" srcOrd="8" destOrd="0" presId="urn:microsoft.com/office/officeart/2005/8/layout/hierarchy4"/>
    <dgm:cxn modelId="{7DC66049-DB39-42EB-87A9-4FEB66073836}" type="presParOf" srcId="{EB565EA9-AB5E-456B-987E-CE549F170F26}" destId="{542C1045-3F2B-44B0-AF3E-644027C904C4}" srcOrd="0" destOrd="0" presId="urn:microsoft.com/office/officeart/2005/8/layout/hierarchy4"/>
    <dgm:cxn modelId="{5DFAB093-DAFB-460A-B587-304903A428A0}" type="presParOf" srcId="{EB565EA9-AB5E-456B-987E-CE549F170F26}" destId="{DE6B6582-D9E3-41B8-8A7F-F0B78CF091BB}" srcOrd="1" destOrd="0" presId="urn:microsoft.com/office/officeart/2005/8/layout/hierarchy4"/>
    <dgm:cxn modelId="{88F5AA4C-E596-4265-9971-F9CFBAF2209A}" type="presParOf" srcId="{EB565EA9-AB5E-456B-987E-CE549F170F26}" destId="{2299AD1D-0C32-4704-8E10-0BBC8C5CA719}" srcOrd="2" destOrd="0" presId="urn:microsoft.com/office/officeart/2005/8/layout/hierarchy4"/>
    <dgm:cxn modelId="{004BB9F8-B45B-4433-BEAD-8088EE9DFAE1}" type="presParOf" srcId="{2299AD1D-0C32-4704-8E10-0BBC8C5CA719}" destId="{AE0AA499-CDA7-425A-A078-1F163368EC29}" srcOrd="0" destOrd="0" presId="urn:microsoft.com/office/officeart/2005/8/layout/hierarchy4"/>
    <dgm:cxn modelId="{6BADE6EF-130F-42F8-A965-A29B500E6A6D}" type="presParOf" srcId="{AE0AA499-CDA7-425A-A078-1F163368EC29}" destId="{72472CD8-0F33-4E33-BF87-72DE4B846920}" srcOrd="0" destOrd="0" presId="urn:microsoft.com/office/officeart/2005/8/layout/hierarchy4"/>
    <dgm:cxn modelId="{37309AB1-894C-4ADB-BA77-3CDF94A26AA7}" type="presParOf" srcId="{AE0AA499-CDA7-425A-A078-1F163368EC29}" destId="{08106BAB-F568-4FB3-86D6-EFE2076D8A96}" srcOrd="1" destOrd="0" presId="urn:microsoft.com/office/officeart/2005/8/layout/hierarchy4"/>
    <dgm:cxn modelId="{DD382250-1516-4984-BAC7-9508A27B447C}" type="presParOf" srcId="{2299AD1D-0C32-4704-8E10-0BBC8C5CA719}" destId="{0B49F6DD-B6D9-40FB-8133-9077052003B0}" srcOrd="1" destOrd="0" presId="urn:microsoft.com/office/officeart/2005/8/layout/hierarchy4"/>
    <dgm:cxn modelId="{973EB53E-AD9B-4FE1-847D-76A7BCB993C3}" type="presParOf" srcId="{2299AD1D-0C32-4704-8E10-0BBC8C5CA719}" destId="{B38AA884-5A25-4603-AFF6-F483239B3B5A}" srcOrd="2" destOrd="0" presId="urn:microsoft.com/office/officeart/2005/8/layout/hierarchy4"/>
    <dgm:cxn modelId="{53E4B6F1-759B-4723-ACA3-305C2C6EBEA9}" type="presParOf" srcId="{B38AA884-5A25-4603-AFF6-F483239B3B5A}" destId="{943C3CB3-9AD4-4BB9-9D47-C8E267BB4703}" srcOrd="0" destOrd="0" presId="urn:microsoft.com/office/officeart/2005/8/layout/hierarchy4"/>
    <dgm:cxn modelId="{49C23DC2-C34A-48B4-BD7A-EE0046930C54}" type="presParOf" srcId="{B38AA884-5A25-4603-AFF6-F483239B3B5A}" destId="{8418E596-8527-4E58-B7C9-662D1D9B3B99}" srcOrd="1" destOrd="0" presId="urn:microsoft.com/office/officeart/2005/8/layout/hierarchy4"/>
    <dgm:cxn modelId="{86156F43-77FE-4D9B-BC6D-50585F92BC12}" type="presParOf" srcId="{70022281-FD9B-48E8-B47C-17183CB21A33}" destId="{1BA547B2-EA95-4572-A86A-7C8F95A39D99}" srcOrd="9" destOrd="0" presId="urn:microsoft.com/office/officeart/2005/8/layout/hierarchy4"/>
    <dgm:cxn modelId="{714363CD-6AD0-49EC-8745-58C3A1BD7D9E}" type="presParOf" srcId="{70022281-FD9B-48E8-B47C-17183CB21A33}" destId="{2E62DB58-7349-4D46-A2A9-BFAFE93D190F}" srcOrd="10" destOrd="0" presId="urn:microsoft.com/office/officeart/2005/8/layout/hierarchy4"/>
    <dgm:cxn modelId="{118F3842-B1CE-420B-B170-E6CDD0EF0793}" type="presParOf" srcId="{2E62DB58-7349-4D46-A2A9-BFAFE93D190F}" destId="{92528642-5369-4C8A-9DBA-CA20405501DC}" srcOrd="0" destOrd="0" presId="urn:microsoft.com/office/officeart/2005/8/layout/hierarchy4"/>
    <dgm:cxn modelId="{773EF570-2351-4DE2-9E2E-2696A31E327F}" type="presParOf" srcId="{2E62DB58-7349-4D46-A2A9-BFAFE93D190F}" destId="{8F990682-70E8-4DD0-AA12-BFA8C167EAB1}" srcOrd="1" destOrd="0" presId="urn:microsoft.com/office/officeart/2005/8/layout/hierarchy4"/>
    <dgm:cxn modelId="{63D2058F-F11F-44BA-9DC6-265AA233C75E}" type="presParOf" srcId="{2E62DB58-7349-4D46-A2A9-BFAFE93D190F}" destId="{62150B2F-A653-4572-9AED-8EB256A8C325}" srcOrd="2" destOrd="0" presId="urn:microsoft.com/office/officeart/2005/8/layout/hierarchy4"/>
    <dgm:cxn modelId="{8021078F-9493-4793-B983-3B9FD3531402}" type="presParOf" srcId="{62150B2F-A653-4572-9AED-8EB256A8C325}" destId="{97D0F7CD-EE9C-4FC4-B4E9-A2315AEF4119}" srcOrd="0" destOrd="0" presId="urn:microsoft.com/office/officeart/2005/8/layout/hierarchy4"/>
    <dgm:cxn modelId="{271A6F32-0293-4E07-B228-07CDFEB681CE}" type="presParOf" srcId="{97D0F7CD-EE9C-4FC4-B4E9-A2315AEF4119}" destId="{7D0CDDB4-E6BC-4965-BBD6-F61438D6B531}" srcOrd="0" destOrd="0" presId="urn:microsoft.com/office/officeart/2005/8/layout/hierarchy4"/>
    <dgm:cxn modelId="{781A6555-1697-446B-AFEE-C0F348AEB497}" type="presParOf" srcId="{97D0F7CD-EE9C-4FC4-B4E9-A2315AEF4119}" destId="{BECB0583-FF61-436C-AEB9-1A6546DDC978}" srcOrd="1" destOrd="0" presId="urn:microsoft.com/office/officeart/2005/8/layout/hierarchy4"/>
    <dgm:cxn modelId="{80B15C40-20F3-4C4D-AC28-E5A7636F8901}" type="presParOf" srcId="{62150B2F-A653-4572-9AED-8EB256A8C325}" destId="{ED128B4D-BBD9-454E-8449-90375D6526BD}" srcOrd="1" destOrd="0" presId="urn:microsoft.com/office/officeart/2005/8/layout/hierarchy4"/>
    <dgm:cxn modelId="{290BE234-892B-402B-AF99-35A664174E9E}" type="presParOf" srcId="{62150B2F-A653-4572-9AED-8EB256A8C325}" destId="{005A03B1-2603-4CCB-ABEF-09FF27F3AC77}" srcOrd="2" destOrd="0" presId="urn:microsoft.com/office/officeart/2005/8/layout/hierarchy4"/>
    <dgm:cxn modelId="{490B04CC-68F9-4DA6-A34A-995D6BBE35BD}" type="presParOf" srcId="{005A03B1-2603-4CCB-ABEF-09FF27F3AC77}" destId="{9DC30703-A463-4762-8ECA-47271E92F468}" srcOrd="0" destOrd="0" presId="urn:microsoft.com/office/officeart/2005/8/layout/hierarchy4"/>
    <dgm:cxn modelId="{44B19552-B7AE-4459-8291-6E12CC097D70}" type="presParOf" srcId="{005A03B1-2603-4CCB-ABEF-09FF27F3AC77}" destId="{7C9DC88A-E843-4E9B-B9EB-F12F0B0D1CCB}" srcOrd="1" destOrd="0" presId="urn:microsoft.com/office/officeart/2005/8/layout/hierarchy4"/>
    <dgm:cxn modelId="{B556EAE9-8FE9-442B-B2F7-8FB22083CEB3}" type="presParOf" srcId="{62150B2F-A653-4572-9AED-8EB256A8C325}" destId="{272A8147-1BA4-4880-A6A7-C7838F377B6E}" srcOrd="3" destOrd="0" presId="urn:microsoft.com/office/officeart/2005/8/layout/hierarchy4"/>
    <dgm:cxn modelId="{26865BFC-1D9B-4C90-B9E2-CC6BF531C1EA}" type="presParOf" srcId="{62150B2F-A653-4572-9AED-8EB256A8C325}" destId="{39B13953-16E8-4386-896C-6D575D90C091}" srcOrd="4" destOrd="0" presId="urn:microsoft.com/office/officeart/2005/8/layout/hierarchy4"/>
    <dgm:cxn modelId="{389F58DE-8401-4769-A6B2-7D8FBEA0A93E}" type="presParOf" srcId="{39B13953-16E8-4386-896C-6D575D90C091}" destId="{7DE7E6BE-3F51-40C8-9CEE-DA3FE12317FE}" srcOrd="0" destOrd="0" presId="urn:microsoft.com/office/officeart/2005/8/layout/hierarchy4"/>
    <dgm:cxn modelId="{A6477EE5-18AE-4D8B-B7D1-7AFF323660EB}" type="presParOf" srcId="{39B13953-16E8-4386-896C-6D575D90C091}" destId="{9C0FD02C-2532-466C-9A74-852E31301C5A}" srcOrd="1" destOrd="0" presId="urn:microsoft.com/office/officeart/2005/8/layout/hierarchy4"/>
    <dgm:cxn modelId="{FC5A6B10-15AC-48E4-B1D2-319DCF57CC0C}" type="presParOf" srcId="{62150B2F-A653-4572-9AED-8EB256A8C325}" destId="{34AC7844-9858-490C-9110-BFB625F5774E}" srcOrd="5" destOrd="0" presId="urn:microsoft.com/office/officeart/2005/8/layout/hierarchy4"/>
    <dgm:cxn modelId="{6580E597-CCDE-443B-9B5B-39992ACA76C8}" type="presParOf" srcId="{62150B2F-A653-4572-9AED-8EB256A8C325}" destId="{CA724E83-4B67-4FAE-9DAA-4729E9409F29}" srcOrd="6" destOrd="0" presId="urn:microsoft.com/office/officeart/2005/8/layout/hierarchy4"/>
    <dgm:cxn modelId="{4FEA4569-F49A-42FD-9A92-0919E4B1F63F}" type="presParOf" srcId="{CA724E83-4B67-4FAE-9DAA-4729E9409F29}" destId="{33BE21C3-5489-45CA-8330-D1F9D9C1E1BE}" srcOrd="0" destOrd="0" presId="urn:microsoft.com/office/officeart/2005/8/layout/hierarchy4"/>
    <dgm:cxn modelId="{FCEB7FC4-F6AD-4F22-907D-75EF1020A7E5}" type="presParOf" srcId="{CA724E83-4B67-4FAE-9DAA-4729E9409F29}" destId="{F50B4B25-E39A-414B-8045-A13194C3F85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808D8-A71F-4233-A5CD-030C04833AE7}">
      <dsp:nvSpPr>
        <dsp:cNvPr id="0" name=""/>
        <dsp:cNvSpPr/>
      </dsp:nvSpPr>
      <dsp:spPr>
        <a:xfrm>
          <a:off x="3248" y="3035"/>
          <a:ext cx="8058399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S#.API</a:t>
          </a:r>
          <a:endParaRPr lang="ru-RU" sz="5600" kern="1200" dirty="0"/>
        </a:p>
      </dsp:txBody>
      <dsp:txXfrm>
        <a:off x="41379" y="41166"/>
        <a:ext cx="7982137" cy="1225625"/>
      </dsp:txXfrm>
    </dsp:sp>
    <dsp:sp modelId="{B75A30F1-34AB-4163-8644-87E1B8EBE650}">
      <dsp:nvSpPr>
        <dsp:cNvPr id="0" name=""/>
        <dsp:cNvSpPr/>
      </dsp:nvSpPr>
      <dsp:spPr>
        <a:xfrm>
          <a:off x="11113" y="1445176"/>
          <a:ext cx="1204637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BusinessEntities</a:t>
          </a:r>
          <a:endParaRPr lang="ru-RU" sz="1200" kern="1200" dirty="0"/>
        </a:p>
      </dsp:txBody>
      <dsp:txXfrm>
        <a:off x="46396" y="1480459"/>
        <a:ext cx="1134071" cy="1231321"/>
      </dsp:txXfrm>
    </dsp:sp>
    <dsp:sp modelId="{DB790EFB-7427-481F-B625-024D9E8D1877}">
      <dsp:nvSpPr>
        <dsp:cNvPr id="0" name=""/>
        <dsp:cNvSpPr/>
      </dsp:nvSpPr>
      <dsp:spPr>
        <a:xfrm>
          <a:off x="1245588" y="1445176"/>
          <a:ext cx="2205769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Algo</a:t>
          </a:r>
          <a:endParaRPr lang="ru-RU" sz="1200" kern="1200" dirty="0"/>
        </a:p>
      </dsp:txBody>
      <dsp:txXfrm>
        <a:off x="1283719" y="1483307"/>
        <a:ext cx="2129507" cy="1225625"/>
      </dsp:txXfrm>
    </dsp:sp>
    <dsp:sp modelId="{278D5E58-0AE7-4334-A9AE-161C2C48C553}">
      <dsp:nvSpPr>
        <dsp:cNvPr id="0" name=""/>
        <dsp:cNvSpPr/>
      </dsp:nvSpPr>
      <dsp:spPr>
        <a:xfrm>
          <a:off x="1245588" y="2887317"/>
          <a:ext cx="355196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Strategies</a:t>
          </a:r>
          <a:endParaRPr lang="ru-RU" sz="1200" kern="1200" dirty="0"/>
        </a:p>
      </dsp:txBody>
      <dsp:txXfrm>
        <a:off x="1255991" y="2897720"/>
        <a:ext cx="334390" cy="1281081"/>
      </dsp:txXfrm>
    </dsp:sp>
    <dsp:sp modelId="{0EF4B248-7CD2-4F22-A8DE-5F56A6220591}">
      <dsp:nvSpPr>
        <dsp:cNvPr id="0" name=""/>
        <dsp:cNvSpPr/>
      </dsp:nvSpPr>
      <dsp:spPr>
        <a:xfrm>
          <a:off x="1615702" y="2887317"/>
          <a:ext cx="355196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Candles</a:t>
          </a:r>
          <a:endParaRPr lang="ru-RU" sz="1200" kern="1200" dirty="0"/>
        </a:p>
      </dsp:txBody>
      <dsp:txXfrm>
        <a:off x="1626105" y="2897720"/>
        <a:ext cx="334390" cy="1281081"/>
      </dsp:txXfrm>
    </dsp:sp>
    <dsp:sp modelId="{0369BADB-708A-4FBA-AFEE-5AD5C0DF51E7}">
      <dsp:nvSpPr>
        <dsp:cNvPr id="0" name=""/>
        <dsp:cNvSpPr/>
      </dsp:nvSpPr>
      <dsp:spPr>
        <a:xfrm>
          <a:off x="1985817" y="2887317"/>
          <a:ext cx="355196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Indicators</a:t>
          </a:r>
          <a:endParaRPr lang="ru-RU" sz="1200" kern="1200" dirty="0"/>
        </a:p>
      </dsp:txBody>
      <dsp:txXfrm>
        <a:off x="1996220" y="2897720"/>
        <a:ext cx="334390" cy="1281081"/>
      </dsp:txXfrm>
    </dsp:sp>
    <dsp:sp modelId="{5BB26245-4ADF-4EA6-BB67-B96ABC874DD3}">
      <dsp:nvSpPr>
        <dsp:cNvPr id="0" name=""/>
        <dsp:cNvSpPr/>
      </dsp:nvSpPr>
      <dsp:spPr>
        <a:xfrm>
          <a:off x="2355931" y="2887317"/>
          <a:ext cx="355196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Derivatives</a:t>
          </a:r>
          <a:endParaRPr lang="ru-RU" sz="1200" kern="1200" dirty="0"/>
        </a:p>
      </dsp:txBody>
      <dsp:txXfrm>
        <a:off x="2366334" y="2897720"/>
        <a:ext cx="334390" cy="1281081"/>
      </dsp:txXfrm>
    </dsp:sp>
    <dsp:sp modelId="{657CCB44-FE5F-4994-98B9-539847CE454E}">
      <dsp:nvSpPr>
        <dsp:cNvPr id="0" name=""/>
        <dsp:cNvSpPr/>
      </dsp:nvSpPr>
      <dsp:spPr>
        <a:xfrm>
          <a:off x="2726046" y="2887317"/>
          <a:ext cx="355196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Testing</a:t>
          </a:r>
          <a:endParaRPr lang="ru-RU" sz="1200" kern="1200" dirty="0"/>
        </a:p>
      </dsp:txBody>
      <dsp:txXfrm>
        <a:off x="2736449" y="2897720"/>
        <a:ext cx="334390" cy="1281081"/>
      </dsp:txXfrm>
    </dsp:sp>
    <dsp:sp modelId="{EC049FDC-941B-42BD-B0E0-A9DD8CB9D7C0}">
      <dsp:nvSpPr>
        <dsp:cNvPr id="0" name=""/>
        <dsp:cNvSpPr/>
      </dsp:nvSpPr>
      <dsp:spPr>
        <a:xfrm>
          <a:off x="3096161" y="2887317"/>
          <a:ext cx="355196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Storages</a:t>
          </a:r>
          <a:endParaRPr lang="ru-RU" sz="1200" kern="1200" dirty="0"/>
        </a:p>
      </dsp:txBody>
      <dsp:txXfrm>
        <a:off x="3106564" y="2897720"/>
        <a:ext cx="334390" cy="1281081"/>
      </dsp:txXfrm>
    </dsp:sp>
    <dsp:sp modelId="{55969C33-DF2B-45B0-BB17-B236CA6747AD}">
      <dsp:nvSpPr>
        <dsp:cNvPr id="0" name=""/>
        <dsp:cNvSpPr/>
      </dsp:nvSpPr>
      <dsp:spPr>
        <a:xfrm>
          <a:off x="3481193" y="1445176"/>
          <a:ext cx="1114918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Messages</a:t>
          </a:r>
          <a:endParaRPr lang="ru-RU" sz="1200" kern="1200" dirty="0"/>
        </a:p>
      </dsp:txBody>
      <dsp:txXfrm>
        <a:off x="3513848" y="1477831"/>
        <a:ext cx="1049608" cy="1236577"/>
      </dsp:txXfrm>
    </dsp:sp>
    <dsp:sp modelId="{9B60E18F-F86E-4506-9459-068008E814BC}">
      <dsp:nvSpPr>
        <dsp:cNvPr id="0" name=""/>
        <dsp:cNvSpPr/>
      </dsp:nvSpPr>
      <dsp:spPr>
        <a:xfrm>
          <a:off x="4625949" y="1445176"/>
          <a:ext cx="1177308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Logging</a:t>
          </a:r>
          <a:endParaRPr lang="ru-RU" sz="1200" kern="1200" dirty="0"/>
        </a:p>
      </dsp:txBody>
      <dsp:txXfrm>
        <a:off x="4660431" y="1479658"/>
        <a:ext cx="1108344" cy="1232923"/>
      </dsp:txXfrm>
    </dsp:sp>
    <dsp:sp modelId="{542C1045-3F2B-44B0-AF3E-644027C904C4}">
      <dsp:nvSpPr>
        <dsp:cNvPr id="0" name=""/>
        <dsp:cNvSpPr/>
      </dsp:nvSpPr>
      <dsp:spPr>
        <a:xfrm>
          <a:off x="5833094" y="1445176"/>
          <a:ext cx="725310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XAML</a:t>
          </a:r>
          <a:endParaRPr lang="ru-RU" sz="1200" kern="1200" dirty="0"/>
        </a:p>
      </dsp:txBody>
      <dsp:txXfrm>
        <a:off x="5854338" y="1466420"/>
        <a:ext cx="682822" cy="1259399"/>
      </dsp:txXfrm>
    </dsp:sp>
    <dsp:sp modelId="{72472CD8-0F33-4E33-BF87-72DE4B846920}">
      <dsp:nvSpPr>
        <dsp:cNvPr id="0" name=""/>
        <dsp:cNvSpPr/>
      </dsp:nvSpPr>
      <dsp:spPr>
        <a:xfrm>
          <a:off x="5833094" y="2887317"/>
          <a:ext cx="355196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Charting</a:t>
          </a:r>
          <a:endParaRPr lang="ru-RU" sz="1200" kern="1200" dirty="0"/>
        </a:p>
      </dsp:txBody>
      <dsp:txXfrm>
        <a:off x="5843497" y="2897720"/>
        <a:ext cx="334390" cy="1281081"/>
      </dsp:txXfrm>
    </dsp:sp>
    <dsp:sp modelId="{943C3CB3-9AD4-4BB9-9D47-C8E267BB4703}">
      <dsp:nvSpPr>
        <dsp:cNvPr id="0" name=""/>
        <dsp:cNvSpPr/>
      </dsp:nvSpPr>
      <dsp:spPr>
        <a:xfrm>
          <a:off x="6203209" y="2887317"/>
          <a:ext cx="355196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Diagrams</a:t>
          </a:r>
          <a:endParaRPr lang="ru-RU" sz="1200" kern="1200" dirty="0"/>
        </a:p>
      </dsp:txBody>
      <dsp:txXfrm>
        <a:off x="6213612" y="2897720"/>
        <a:ext cx="334390" cy="1281081"/>
      </dsp:txXfrm>
    </dsp:sp>
    <dsp:sp modelId="{92528642-5369-4C8A-9DBA-CA20405501DC}">
      <dsp:nvSpPr>
        <dsp:cNvPr id="0" name=""/>
        <dsp:cNvSpPr/>
      </dsp:nvSpPr>
      <dsp:spPr>
        <a:xfrm>
          <a:off x="6588241" y="1445176"/>
          <a:ext cx="1465540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Connectors</a:t>
          </a:r>
          <a:endParaRPr lang="ru-RU" sz="1200" kern="1200" dirty="0"/>
        </a:p>
      </dsp:txBody>
      <dsp:txXfrm>
        <a:off x="6626372" y="1483307"/>
        <a:ext cx="1389278" cy="1225625"/>
      </dsp:txXfrm>
    </dsp:sp>
    <dsp:sp modelId="{7D0CDDB4-E6BC-4965-BBD6-F61438D6B531}">
      <dsp:nvSpPr>
        <dsp:cNvPr id="0" name=""/>
        <dsp:cNvSpPr/>
      </dsp:nvSpPr>
      <dsp:spPr>
        <a:xfrm>
          <a:off x="6588241" y="2887317"/>
          <a:ext cx="355196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Quik</a:t>
          </a:r>
          <a:endParaRPr lang="ru-RU" sz="1200" kern="1200" dirty="0"/>
        </a:p>
      </dsp:txBody>
      <dsp:txXfrm>
        <a:off x="6598644" y="2897720"/>
        <a:ext cx="334390" cy="1281081"/>
      </dsp:txXfrm>
    </dsp:sp>
    <dsp:sp modelId="{9DC30703-A463-4762-8ECA-47271E92F468}">
      <dsp:nvSpPr>
        <dsp:cNvPr id="0" name=""/>
        <dsp:cNvSpPr/>
      </dsp:nvSpPr>
      <dsp:spPr>
        <a:xfrm>
          <a:off x="6958356" y="2887317"/>
          <a:ext cx="355196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SmartCom</a:t>
          </a:r>
          <a:endParaRPr lang="ru-RU" sz="1200" kern="1200" dirty="0"/>
        </a:p>
      </dsp:txBody>
      <dsp:txXfrm>
        <a:off x="6968759" y="2897720"/>
        <a:ext cx="334390" cy="1281081"/>
      </dsp:txXfrm>
    </dsp:sp>
    <dsp:sp modelId="{7DE7E6BE-3F51-40C8-9CEE-DA3FE12317FE}">
      <dsp:nvSpPr>
        <dsp:cNvPr id="0" name=""/>
        <dsp:cNvSpPr/>
      </dsp:nvSpPr>
      <dsp:spPr>
        <a:xfrm>
          <a:off x="7328471" y="2887317"/>
          <a:ext cx="355196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Plaza II</a:t>
          </a:r>
          <a:endParaRPr lang="ru-RU" sz="1200" kern="1200" dirty="0"/>
        </a:p>
      </dsp:txBody>
      <dsp:txXfrm>
        <a:off x="7338874" y="2897720"/>
        <a:ext cx="334390" cy="1281081"/>
      </dsp:txXfrm>
    </dsp:sp>
    <dsp:sp modelId="{33BE21C3-5489-45CA-8330-D1F9D9C1E1BE}">
      <dsp:nvSpPr>
        <dsp:cNvPr id="0" name=""/>
        <dsp:cNvSpPr/>
      </dsp:nvSpPr>
      <dsp:spPr>
        <a:xfrm>
          <a:off x="7698585" y="2887317"/>
          <a:ext cx="355196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Other</a:t>
          </a:r>
          <a:endParaRPr lang="ru-RU" sz="1200" kern="1200" dirty="0"/>
        </a:p>
      </dsp:txBody>
      <dsp:txXfrm>
        <a:off x="7708988" y="2897720"/>
        <a:ext cx="334390" cy="1281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2F1-9D64-4FED-BF15-F6ACED65FB22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2F1-9D64-4FED-BF15-F6ACED65FB22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2F1-9D64-4FED-BF15-F6ACED65FB22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2F1-9D64-4FED-BF15-F6ACED65FB22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2F1-9D64-4FED-BF15-F6ACED65FB22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2F1-9D64-4FED-BF15-F6ACED65FB22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2F1-9D64-4FED-BF15-F6ACED65FB22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2F1-9D64-4FED-BF15-F6ACED65FB22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2F1-9D64-4FED-BF15-F6ACED65FB22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2F1-9D64-4FED-BF15-F6ACED65FB22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2F1-9D64-4FED-BF15-F6ACED65FB22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832F1-9D64-4FED-BF15-F6ACED65FB22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2976" y="1071546"/>
            <a:ext cx="2928958" cy="264320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22841" y="1214422"/>
            <a:ext cx="12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QuikTrader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429388" y="1142984"/>
            <a:ext cx="2428892" cy="25003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57356" y="1785926"/>
            <a:ext cx="142876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857356" y="2857496"/>
            <a:ext cx="150019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57356" y="2928934"/>
            <a:ext cx="151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Trans2Quik.dll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28794" y="1857364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DDE </a:t>
            </a:r>
            <a:r>
              <a:rPr lang="ru-RU" dirty="0" smtClean="0"/>
              <a:t>сервер</a:t>
            </a:r>
            <a:endParaRPr lang="en-US" dirty="0"/>
          </a:p>
        </p:txBody>
      </p:sp>
      <p:pic>
        <p:nvPicPr>
          <p:cNvPr id="11268" name="Picture 4" descr="http://www.quik.ru/images/logo/logo-quik-120x6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28" y="1714496"/>
            <a:ext cx="1866900" cy="1285876"/>
          </a:xfrm>
          <a:prstGeom prst="rect">
            <a:avLst/>
          </a:prstGeom>
          <a:noFill/>
        </p:spPr>
      </p:pic>
      <p:sp>
        <p:nvSpPr>
          <p:cNvPr id="30" name="Right Arrow 29"/>
          <p:cNvSpPr/>
          <p:nvPr/>
        </p:nvSpPr>
        <p:spPr>
          <a:xfrm rot="21380714">
            <a:off x="3397866" y="2853810"/>
            <a:ext cx="3043456" cy="259339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277902">
            <a:off x="3233150" y="1760911"/>
            <a:ext cx="320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Сделки, инструменты, стаканы</a:t>
            </a:r>
            <a:endParaRPr lang="en-US" dirty="0"/>
          </a:p>
        </p:txBody>
      </p:sp>
      <p:sp>
        <p:nvSpPr>
          <p:cNvPr id="31" name="Left Arrow 30"/>
          <p:cNvSpPr/>
          <p:nvPr/>
        </p:nvSpPr>
        <p:spPr>
          <a:xfrm rot="275334">
            <a:off x="3286023" y="2086843"/>
            <a:ext cx="3085631" cy="218941"/>
          </a:xfrm>
          <a:prstGeom prst="leftArrow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21374842">
            <a:off x="3414936" y="2606857"/>
            <a:ext cx="293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Регистрация, отмена заявок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1560" y="470929"/>
            <a:ext cx="8058399" cy="1301887"/>
            <a:chOff x="3248" y="3035"/>
            <a:chExt cx="8058399" cy="1301887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5" name="Rounded Rectangle 4"/>
            <p:cNvSpPr/>
            <p:nvPr/>
          </p:nvSpPr>
          <p:spPr>
            <a:xfrm>
              <a:off x="3248" y="3035"/>
              <a:ext cx="8058399" cy="1301887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41379" y="41166"/>
              <a:ext cx="7982137" cy="12256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600" kern="1200" dirty="0" smtClean="0"/>
                <a:t>S#.API</a:t>
              </a:r>
              <a:endParaRPr lang="ru-RU" sz="56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9949" y="1844823"/>
            <a:ext cx="1935828" cy="1301887"/>
            <a:chOff x="1245588" y="1445176"/>
            <a:chExt cx="2205769" cy="1301887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8" name="Rounded Rectangle 7"/>
            <p:cNvSpPr/>
            <p:nvPr/>
          </p:nvSpPr>
          <p:spPr>
            <a:xfrm>
              <a:off x="1245588" y="1445176"/>
              <a:ext cx="2205769" cy="1301887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1283719" y="1483307"/>
              <a:ext cx="2129507" cy="12256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S#.Studio</a:t>
              </a:r>
              <a:endParaRPr lang="ru-RU" sz="24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84884" y="1844824"/>
            <a:ext cx="2059125" cy="1301887"/>
            <a:chOff x="1245588" y="1445176"/>
            <a:chExt cx="2205769" cy="1301887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1" name="Rounded Rectangle 10"/>
            <p:cNvSpPr/>
            <p:nvPr/>
          </p:nvSpPr>
          <p:spPr>
            <a:xfrm>
              <a:off x="1245588" y="1445176"/>
              <a:ext cx="2205769" cy="1301887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1283719" y="1483307"/>
              <a:ext cx="2129507" cy="12256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S#.Data</a:t>
              </a:r>
              <a:endParaRPr lang="ru-RU" sz="24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89339" y="1844822"/>
            <a:ext cx="1987118" cy="1301887"/>
            <a:chOff x="1245588" y="1445176"/>
            <a:chExt cx="2205769" cy="1301887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4" name="Rounded Rectangle 13"/>
            <p:cNvSpPr/>
            <p:nvPr/>
          </p:nvSpPr>
          <p:spPr>
            <a:xfrm>
              <a:off x="1245588" y="1445176"/>
              <a:ext cx="2205769" cy="1301887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1283719" y="1483307"/>
              <a:ext cx="2129507" cy="12256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 smtClean="0"/>
                <a:t>S#.</a:t>
              </a:r>
              <a:r>
                <a:rPr lang="en-US" sz="2400" dirty="0" err="1" smtClean="0"/>
                <a:t>MatLab</a:t>
              </a:r>
              <a:endParaRPr lang="ru-RU" sz="24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73115" y="1844824"/>
            <a:ext cx="1987117" cy="1301887"/>
            <a:chOff x="1245588" y="1445176"/>
            <a:chExt cx="2205769" cy="1301887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7" name="Rounded Rectangle 16"/>
            <p:cNvSpPr/>
            <p:nvPr/>
          </p:nvSpPr>
          <p:spPr>
            <a:xfrm>
              <a:off x="1245588" y="1445176"/>
              <a:ext cx="2205769" cy="1301887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1283719" y="1483307"/>
              <a:ext cx="2129507" cy="12256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 smtClean="0"/>
                <a:t>S#.Server</a:t>
              </a:r>
              <a:endParaRPr lang="ru-RU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169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11560" y="908720"/>
            <a:ext cx="2928958" cy="9172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9758" y="1052736"/>
            <a:ext cx="1218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Робот</a:t>
            </a:r>
            <a:endParaRPr lang="en-US" sz="32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83568" y="2276872"/>
            <a:ext cx="2786082" cy="78581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Реализация </a:t>
            </a:r>
            <a:r>
              <a:rPr lang="en-US" dirty="0" smtClean="0"/>
              <a:t>ITrader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499992" y="404664"/>
            <a:ext cx="2786082" cy="28083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Торговая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система</a:t>
            </a:r>
          </a:p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Quik, SmartCOM, Plaza2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 т.д.)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3491880" y="2440312"/>
            <a:ext cx="100183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1907704" y="1851664"/>
            <a:ext cx="216024" cy="42520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404664"/>
            <a:ext cx="3096344" cy="2808312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83930" y="332656"/>
            <a:ext cx="583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S#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406" y="1071546"/>
            <a:ext cx="2928958" cy="264320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1271" y="1214422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SmartTrader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85786" y="1785926"/>
            <a:ext cx="1428760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7224" y="2139727"/>
            <a:ext cx="1213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SmartCOM</a:t>
            </a:r>
          </a:p>
          <a:p>
            <a:pPr algn="ctr"/>
            <a:r>
              <a:rPr lang="ru-RU" dirty="0" smtClean="0"/>
              <a:t>прокси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214546" y="2571744"/>
            <a:ext cx="3114894" cy="259339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2214546" y="2138489"/>
            <a:ext cx="3143272" cy="218941"/>
          </a:xfrm>
          <a:prstGeom prst="leftArrow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43366" y="2702478"/>
            <a:ext cx="293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Регистрация, отмена заявок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61580" y="1857364"/>
            <a:ext cx="320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Сделки, инструменты, стаканы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357818" y="1071546"/>
            <a:ext cx="2928958" cy="264320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85895" y="2000240"/>
            <a:ext cx="2243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SmartCOM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43808" y="188640"/>
            <a:ext cx="2736304" cy="2736000"/>
          </a:xfrm>
          <a:prstGeom prst="ellipse">
            <a:avLst/>
          </a:prstGeom>
          <a:solidFill>
            <a:schemeClr val="tx2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07704" y="1556792"/>
            <a:ext cx="2736000" cy="2736000"/>
          </a:xfrm>
          <a:prstGeom prst="ellipse">
            <a:avLst/>
          </a:prstGeom>
          <a:solidFill>
            <a:schemeClr val="accent2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71600" y="188640"/>
            <a:ext cx="2736304" cy="2736304"/>
          </a:xfrm>
          <a:prstGeom prst="ellipse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Portfolio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59632" y="1412776"/>
            <a:ext cx="4536504" cy="2952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403648" y="2420888"/>
            <a:ext cx="2088232" cy="1728192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63888" y="2420888"/>
            <a:ext cx="2088232" cy="1728192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547664" y="3573016"/>
            <a:ext cx="864096" cy="43204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тейк-профит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555776" y="3573016"/>
            <a:ext cx="792088" cy="43204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стоп-лосс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79712" y="3068960"/>
            <a:ext cx="936104" cy="43204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котирование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41447" y="2492896"/>
            <a:ext cx="104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Арбитаж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63888" y="2492896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          Парное</a:t>
            </a:r>
          </a:p>
          <a:p>
            <a:r>
              <a:rPr lang="ru-RU" dirty="0" smtClean="0"/>
              <a:t>программирование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27784" y="1628800"/>
            <a:ext cx="194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482600" dist="25400" dir="5400000" algn="ctr" rotWithShape="0">
                    <a:srgbClr val="000000">
                      <a:alpha val="93000"/>
                    </a:srgbClr>
                  </a:outerShdw>
                </a:effectLst>
              </a:rPr>
              <a:t>Корневая </a:t>
            </a:r>
            <a:r>
              <a:rPr lang="en-US" dirty="0" smtClean="0">
                <a:solidFill>
                  <a:schemeClr val="bg1"/>
                </a:solidFill>
                <a:effectLst>
                  <a:outerShdw blurRad="482600" dist="25400" dir="5400000" algn="ctr" rotWithShape="0">
                    <a:srgbClr val="000000">
                      <a:alpha val="93000"/>
                    </a:srgbClr>
                  </a:outerShdw>
                </a:effectLst>
              </a:rPr>
              <a:t>Strategy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07904" y="3356992"/>
            <a:ext cx="1800200" cy="648072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условия-действия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23728" y="2780928"/>
            <a:ext cx="6703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00" dirty="0" smtClean="0"/>
              <a:t>(стратегия 1)</a:t>
            </a:r>
            <a:endParaRPr lang="en-US" sz="700" dirty="0"/>
          </a:p>
        </p:txBody>
      </p:sp>
      <p:sp>
        <p:nvSpPr>
          <p:cNvPr id="19" name="TextBox 18"/>
          <p:cNvSpPr txBox="1"/>
          <p:nvPr/>
        </p:nvSpPr>
        <p:spPr>
          <a:xfrm>
            <a:off x="4261664" y="3068960"/>
            <a:ext cx="6703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00" dirty="0" smtClean="0"/>
              <a:t>(стратегия 2)</a:t>
            </a:r>
            <a:endParaRPr 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11561" y="908720"/>
            <a:ext cx="3888432" cy="9172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052736"/>
            <a:ext cx="3598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Получение данных</a:t>
            </a:r>
            <a:endParaRPr lang="en-US" sz="32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948264" y="658704"/>
            <a:ext cx="1944216" cy="43544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Торговая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система</a:t>
            </a:r>
          </a:p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Quik, SmartCOM, Plaza2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 т.д.)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3528" y="404664"/>
            <a:ext cx="6480720" cy="4824536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15616" y="332656"/>
            <a:ext cx="293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Стратегия на </a:t>
            </a:r>
            <a:r>
              <a:rPr lang="en-US" sz="3200" b="1" dirty="0" smtClean="0"/>
              <a:t>S#</a:t>
            </a:r>
            <a:endParaRPr lang="en-US" sz="32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11560" y="2367690"/>
            <a:ext cx="3888433" cy="9172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63688" y="2492896"/>
            <a:ext cx="1479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Анализ</a:t>
            </a:r>
            <a:endParaRPr lang="en-US" sz="32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39552" y="3807850"/>
            <a:ext cx="3960441" cy="9172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3568" y="3933056"/>
            <a:ext cx="3702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Регистрация заявок</a:t>
            </a:r>
            <a:endParaRPr lang="en-US" sz="3200" b="1" dirty="0"/>
          </a:p>
        </p:txBody>
      </p:sp>
      <p:sp>
        <p:nvSpPr>
          <p:cNvPr id="16" name="Down Arrow 15"/>
          <p:cNvSpPr/>
          <p:nvPr/>
        </p:nvSpPr>
        <p:spPr>
          <a:xfrm>
            <a:off x="2339752" y="1851999"/>
            <a:ext cx="288032" cy="496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Down Arrow 16"/>
          <p:cNvSpPr/>
          <p:nvPr/>
        </p:nvSpPr>
        <p:spPr>
          <a:xfrm>
            <a:off x="2339752" y="3292159"/>
            <a:ext cx="288032" cy="496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ight Arrow 17"/>
          <p:cNvSpPr/>
          <p:nvPr/>
        </p:nvSpPr>
        <p:spPr>
          <a:xfrm>
            <a:off x="4499993" y="4077072"/>
            <a:ext cx="2448271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ight Arrow 18"/>
          <p:cNvSpPr/>
          <p:nvPr/>
        </p:nvSpPr>
        <p:spPr>
          <a:xfrm rot="10800000">
            <a:off x="4499991" y="1187347"/>
            <a:ext cx="24482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4932040" y="658704"/>
            <a:ext cx="1584176" cy="435447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ITrader</a:t>
            </a:r>
            <a:endParaRPr lang="en-US" sz="2200" dirty="0"/>
          </a:p>
        </p:txBody>
      </p:sp>
      <p:sp>
        <p:nvSpPr>
          <p:cNvPr id="21" name="Chevron 20"/>
          <p:cNvSpPr/>
          <p:nvPr/>
        </p:nvSpPr>
        <p:spPr>
          <a:xfrm>
            <a:off x="5481812" y="4014776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5004048" y="4014776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6012160" y="4014776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 rot="10800000">
            <a:off x="5453453" y="1132706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 rot="10800000">
            <a:off x="4975689" y="1132706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 rot="10800000">
            <a:off x="5983801" y="1132706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3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47664" y="126388"/>
            <a:ext cx="5967584" cy="45987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351631"/>
            <a:ext cx="943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Гидра</a:t>
            </a:r>
            <a:endParaRPr lang="ru-RU" sz="24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6972" y="836712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Источники</a:t>
            </a:r>
            <a:endParaRPr lang="ru-RU" i="1" dirty="0"/>
          </a:p>
        </p:txBody>
      </p:sp>
      <p:sp>
        <p:nvSpPr>
          <p:cNvPr id="42" name="Rounded Rectangle 41"/>
          <p:cNvSpPr/>
          <p:nvPr/>
        </p:nvSpPr>
        <p:spPr>
          <a:xfrm>
            <a:off x="2699792" y="6093296"/>
            <a:ext cx="3456384" cy="9844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Хранилище (БД, файлы и т.д.)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 rot="5400000">
            <a:off x="3789220" y="5221421"/>
            <a:ext cx="135259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ounded Rectangle 47"/>
          <p:cNvSpPr/>
          <p:nvPr/>
        </p:nvSpPr>
        <p:spPr>
          <a:xfrm>
            <a:off x="2699792" y="4869160"/>
            <a:ext cx="3456384" cy="9361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50" name="Chevron 49"/>
          <p:cNvSpPr/>
          <p:nvPr/>
        </p:nvSpPr>
        <p:spPr>
          <a:xfrm rot="5400000">
            <a:off x="4223201" y="4878828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1" name="Chevron 50"/>
          <p:cNvSpPr/>
          <p:nvPr/>
        </p:nvSpPr>
        <p:spPr>
          <a:xfrm rot="5400000">
            <a:off x="4231384" y="5291452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67992" y="5086345"/>
            <a:ext cx="1071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Storage</a:t>
            </a:r>
            <a:endParaRPr lang="ru-RU" sz="22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81877" y="5086345"/>
            <a:ext cx="5822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API</a:t>
            </a:r>
            <a:endParaRPr lang="ru-RU" sz="2200" b="1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766917" y="1394239"/>
            <a:ext cx="2580501" cy="30871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375" y="3108117"/>
            <a:ext cx="950505" cy="41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072652" y="1625317"/>
            <a:ext cx="185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</a:t>
            </a:r>
            <a:r>
              <a:rPr lang="ru-RU" dirty="0" smtClean="0"/>
              <a:t>делки (история)</a:t>
            </a:r>
            <a:endParaRPr lang="ru-RU" dirty="0"/>
          </a:p>
        </p:txBody>
      </p:sp>
      <p:pic>
        <p:nvPicPr>
          <p:cNvPr id="1026" name="Picture 2" descr="http://www.ux.ua/images/ux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84" y="3623691"/>
            <a:ext cx="194310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ounded Rectangle 48"/>
          <p:cNvSpPr/>
          <p:nvPr/>
        </p:nvSpPr>
        <p:spPr>
          <a:xfrm>
            <a:off x="4655795" y="1412776"/>
            <a:ext cx="2580501" cy="30871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TextBox 53"/>
          <p:cNvSpPr txBox="1"/>
          <p:nvPr/>
        </p:nvSpPr>
        <p:spPr>
          <a:xfrm>
            <a:off x="4952972" y="1628800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стаканы (</a:t>
            </a:r>
            <a:r>
              <a:rPr lang="en-US" dirty="0" smtClean="0"/>
              <a:t>real time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39" name="Picture 4" descr="http://www.quik.ru/images/logo/logo-quik-120x6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1705942"/>
            <a:ext cx="1665264" cy="1146994"/>
          </a:xfrm>
          <a:prstGeom prst="rect">
            <a:avLst/>
          </a:prstGeom>
          <a:noFill/>
        </p:spPr>
      </p:pic>
      <p:sp>
        <p:nvSpPr>
          <p:cNvPr id="41" name="TextBox 40"/>
          <p:cNvSpPr txBox="1"/>
          <p:nvPr/>
        </p:nvSpPr>
        <p:spPr>
          <a:xfrm>
            <a:off x="5220072" y="2780928"/>
            <a:ext cx="14437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SmartCOM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596" y="1916832"/>
            <a:ext cx="12573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04" y="3619853"/>
            <a:ext cx="555132" cy="24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5724128" y="3502169"/>
            <a:ext cx="9141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Plaza2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04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98575" y="1556792"/>
            <a:ext cx="2232248" cy="3600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PlazaTrader</a:t>
            </a:r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З</a:t>
            </a:r>
            <a:r>
              <a:rPr lang="ru-RU" dirty="0" smtClean="0">
                <a:solidFill>
                  <a:schemeClr val="tx1"/>
                </a:solidFill>
              </a:rPr>
              <a:t>адержка менее 2-3 мкс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44208" y="1525837"/>
            <a:ext cx="2592288" cy="3631355"/>
          </a:xfrm>
          <a:prstGeom prst="roundRect">
            <a:avLst/>
          </a:prstGeom>
          <a:gradFill>
            <a:gsLst>
              <a:gs pos="98000">
                <a:srgbClr val="DDEBCF"/>
              </a:gs>
              <a:gs pos="41000">
                <a:srgbClr val="9CB86E">
                  <a:lumMod val="96000"/>
                  <a:lumOff val="4000"/>
                  <a:alpha val="78000"/>
                </a:srgbClr>
              </a:gs>
              <a:gs pos="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Plaza</a:t>
            </a:r>
            <a:r>
              <a:rPr lang="ru-RU" dirty="0" smtClean="0">
                <a:solidFill>
                  <a:schemeClr val="tx1"/>
                </a:solidFill>
              </a:rPr>
              <a:t> 2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шлюз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32/</a:t>
            </a:r>
            <a:r>
              <a:rPr lang="ru-RU" dirty="0" smtClean="0">
                <a:solidFill>
                  <a:schemeClr val="tx1"/>
                </a:solidFill>
              </a:rPr>
              <a:t>64 бита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5400000">
            <a:off x="5010760" y="845309"/>
            <a:ext cx="432048" cy="2143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/>
              <a:t>л</a:t>
            </a:r>
            <a:r>
              <a:rPr lang="ru-RU" dirty="0" smtClean="0"/>
              <a:t>ог заявок</a:t>
            </a:r>
            <a:endParaRPr lang="ru-RU" dirty="0"/>
          </a:p>
        </p:txBody>
      </p:sp>
      <p:sp>
        <p:nvSpPr>
          <p:cNvPr id="17" name="Rounded Rectangle 16"/>
          <p:cNvSpPr/>
          <p:nvPr/>
        </p:nvSpPr>
        <p:spPr>
          <a:xfrm>
            <a:off x="-1295405" y="188640"/>
            <a:ext cx="2411021" cy="6192688"/>
          </a:xfrm>
          <a:prstGeom prst="roundRect">
            <a:avLst>
              <a:gd name="adj" fmla="val 15197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ru-RU" sz="3600" dirty="0" smtClean="0">
                <a:solidFill>
                  <a:schemeClr val="tx1"/>
                </a:solidFill>
              </a:rPr>
              <a:t>Торговый</a:t>
            </a:r>
          </a:p>
          <a:p>
            <a:r>
              <a:rPr lang="ru-RU" sz="3600" dirty="0" smtClean="0">
                <a:solidFill>
                  <a:schemeClr val="tx1"/>
                </a:solidFill>
              </a:rPr>
              <a:t>   робот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798575" y="188640"/>
            <a:ext cx="2232248" cy="67902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Эмулятор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Up-Down Arrow 20"/>
          <p:cNvSpPr/>
          <p:nvPr/>
        </p:nvSpPr>
        <p:spPr>
          <a:xfrm>
            <a:off x="2699792" y="908720"/>
            <a:ext cx="360041" cy="5948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Up-Down Arrow 22"/>
          <p:cNvSpPr/>
          <p:nvPr/>
        </p:nvSpPr>
        <p:spPr>
          <a:xfrm rot="5400000">
            <a:off x="1286230" y="287246"/>
            <a:ext cx="360041" cy="5948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ounded Rectangle 23"/>
          <p:cNvSpPr/>
          <p:nvPr/>
        </p:nvSpPr>
        <p:spPr>
          <a:xfrm>
            <a:off x="1798575" y="5598532"/>
            <a:ext cx="2232248" cy="67902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Тестирование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lowchart: Magnetic Disk 25"/>
          <p:cNvSpPr/>
          <p:nvPr/>
        </p:nvSpPr>
        <p:spPr>
          <a:xfrm>
            <a:off x="5580112" y="5733256"/>
            <a:ext cx="2485615" cy="1440160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Исторические данные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23880" y="1115452"/>
            <a:ext cx="165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отоки данных</a:t>
            </a:r>
            <a:endParaRPr lang="ru-RU" dirty="0"/>
          </a:p>
        </p:txBody>
      </p:sp>
      <p:sp>
        <p:nvSpPr>
          <p:cNvPr id="32" name="Up-Down Arrow 31"/>
          <p:cNvSpPr/>
          <p:nvPr/>
        </p:nvSpPr>
        <p:spPr>
          <a:xfrm rot="5400000">
            <a:off x="1286230" y="5615838"/>
            <a:ext cx="360041" cy="5948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Up-Down Arrow 32"/>
          <p:cNvSpPr/>
          <p:nvPr/>
        </p:nvSpPr>
        <p:spPr>
          <a:xfrm rot="5400000">
            <a:off x="1286230" y="3095560"/>
            <a:ext cx="360041" cy="5948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Down Arrow 33"/>
          <p:cNvSpPr/>
          <p:nvPr/>
        </p:nvSpPr>
        <p:spPr>
          <a:xfrm rot="5400000">
            <a:off x="5010760" y="1349365"/>
            <a:ext cx="432048" cy="2143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 smtClean="0"/>
              <a:t>сделки</a:t>
            </a:r>
            <a:endParaRPr lang="ru-RU" dirty="0"/>
          </a:p>
        </p:txBody>
      </p:sp>
      <p:sp>
        <p:nvSpPr>
          <p:cNvPr id="35" name="Rounded Rectangle 34"/>
          <p:cNvSpPr/>
          <p:nvPr/>
        </p:nvSpPr>
        <p:spPr>
          <a:xfrm>
            <a:off x="4138067" y="1556792"/>
            <a:ext cx="2234133" cy="2232248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 rot="5400000">
            <a:off x="4993566" y="1853421"/>
            <a:ext cx="432048" cy="2143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 smtClean="0"/>
              <a:t>стаканы</a:t>
            </a:r>
            <a:endParaRPr lang="ru-RU" dirty="0"/>
          </a:p>
        </p:txBody>
      </p:sp>
      <p:sp>
        <p:nvSpPr>
          <p:cNvPr id="37" name="Down Arrow 36"/>
          <p:cNvSpPr/>
          <p:nvPr/>
        </p:nvSpPr>
        <p:spPr>
          <a:xfrm rot="5400000">
            <a:off x="4993566" y="2357477"/>
            <a:ext cx="432048" cy="2143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 smtClean="0"/>
              <a:t>все остальное</a:t>
            </a:r>
            <a:endParaRPr lang="ru-RU" dirty="0"/>
          </a:p>
        </p:txBody>
      </p:sp>
      <p:sp>
        <p:nvSpPr>
          <p:cNvPr id="38" name="Down Arrow 37"/>
          <p:cNvSpPr/>
          <p:nvPr/>
        </p:nvSpPr>
        <p:spPr>
          <a:xfrm rot="16200000">
            <a:off x="5067459" y="3149566"/>
            <a:ext cx="432048" cy="2143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ru-RU" dirty="0" smtClean="0"/>
              <a:t>транзакции</a:t>
            </a:r>
            <a:endParaRPr lang="ru-RU" dirty="0"/>
          </a:p>
        </p:txBody>
      </p:sp>
      <p:sp>
        <p:nvSpPr>
          <p:cNvPr id="39" name="Rounded Rectangle 38"/>
          <p:cNvSpPr/>
          <p:nvPr/>
        </p:nvSpPr>
        <p:spPr>
          <a:xfrm>
            <a:off x="4139952" y="3933056"/>
            <a:ext cx="2234133" cy="1224136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244245" y="5229200"/>
            <a:ext cx="205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отоки транзакций</a:t>
            </a:r>
            <a:endParaRPr lang="ru-RU" dirty="0"/>
          </a:p>
        </p:txBody>
      </p:sp>
      <p:sp>
        <p:nvSpPr>
          <p:cNvPr id="41" name="Down Arrow 40"/>
          <p:cNvSpPr/>
          <p:nvPr/>
        </p:nvSpPr>
        <p:spPr>
          <a:xfrm rot="16200000">
            <a:off x="5067459" y="3725629"/>
            <a:ext cx="432048" cy="2143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ru-RU" dirty="0" smtClean="0"/>
              <a:t>транзакции</a:t>
            </a:r>
            <a:endParaRPr lang="ru-RU" dirty="0"/>
          </a:p>
        </p:txBody>
      </p:sp>
      <p:sp>
        <p:nvSpPr>
          <p:cNvPr id="42" name="Right Arrow 41"/>
          <p:cNvSpPr/>
          <p:nvPr/>
        </p:nvSpPr>
        <p:spPr>
          <a:xfrm rot="11512015">
            <a:off x="4089686" y="6020424"/>
            <a:ext cx="142967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30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602138082"/>
              </p:ext>
            </p:extLst>
          </p:nvPr>
        </p:nvGraphicFramePr>
        <p:xfrm>
          <a:off x="611560" y="1268760"/>
          <a:ext cx="8064896" cy="419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799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631</TotalTime>
  <Words>175</Words>
  <Application>Microsoft Office PowerPoint</Application>
  <PresentationFormat>On-screen Show (4:3)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mika</dc:creator>
  <cp:lastModifiedBy>Admin</cp:lastModifiedBy>
  <cp:revision>49</cp:revision>
  <dcterms:created xsi:type="dcterms:W3CDTF">2010-01-06T19:02:46Z</dcterms:created>
  <dcterms:modified xsi:type="dcterms:W3CDTF">2015-08-12T11:09:58Z</dcterms:modified>
</cp:coreProperties>
</file>