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064" y="731444"/>
            <a:ext cx="7772400" cy="1485569"/>
          </a:xfrm>
        </p:spPr>
        <p:txBody>
          <a:bodyPr/>
          <a:lstStyle/>
          <a:p>
            <a:r>
              <a:rPr lang="en-US" dirty="0" err="1" smtClean="0"/>
              <a:t>MazeBuilder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74049"/>
            <a:ext cx="6400800" cy="1069478"/>
          </a:xfrm>
        </p:spPr>
        <p:txBody>
          <a:bodyPr/>
          <a:lstStyle/>
          <a:p>
            <a:r>
              <a:rPr lang="en-US" dirty="0" smtClean="0"/>
              <a:t>A tool for the </a:t>
            </a:r>
            <a:r>
              <a:rPr lang="en-US" dirty="0" err="1" smtClean="0"/>
              <a:t>PhenoSys</a:t>
            </a:r>
            <a:r>
              <a:rPr lang="en-US" dirty="0" smtClean="0"/>
              <a:t> </a:t>
            </a:r>
            <a:r>
              <a:rPr lang="en-US" dirty="0" err="1" smtClean="0"/>
              <a:t>Jetball</a:t>
            </a:r>
            <a:endParaRPr lang="en-US" dirty="0"/>
          </a:p>
        </p:txBody>
      </p:sp>
      <p:pic>
        <p:nvPicPr>
          <p:cNvPr id="5" name="Picture 4" descr="Screen Shot 2015-02-11 at 11.22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558" y="3043527"/>
            <a:ext cx="3828068" cy="267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89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40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Investigate concept of “</a:t>
            </a:r>
            <a:r>
              <a:rPr lang="en-US" dirty="0" err="1" smtClean="0"/>
              <a:t>plugable</a:t>
            </a:r>
            <a:r>
              <a:rPr lang="en-US" dirty="0" smtClean="0"/>
              <a:t>” modules for the VR system e.g. Replacing the renderer used</a:t>
            </a:r>
          </a:p>
          <a:p>
            <a:r>
              <a:rPr lang="en-US" dirty="0" smtClean="0"/>
              <a:t>Investigate the output provided by the </a:t>
            </a:r>
            <a:r>
              <a:rPr lang="en-US" dirty="0" err="1" smtClean="0"/>
              <a:t>JetBall</a:t>
            </a:r>
            <a:r>
              <a:rPr lang="en-US" dirty="0" smtClean="0"/>
              <a:t>, and how it could be used to interface with external systems</a:t>
            </a:r>
          </a:p>
          <a:p>
            <a:r>
              <a:rPr lang="en-US" dirty="0" smtClean="0"/>
              <a:t>Development of tool to streamline experiment launching</a:t>
            </a:r>
          </a:p>
          <a:p>
            <a:r>
              <a:rPr lang="en-US" dirty="0" smtClean="0"/>
              <a:t>Development of system to enact real-time changing of environment (in response to stimuli)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path to </a:t>
            </a:r>
            <a:r>
              <a:rPr lang="en-US" dirty="0" err="1" smtClean="0"/>
              <a:t>MazeBuilder</a:t>
            </a:r>
            <a:endParaRPr lang="en-US" dirty="0"/>
          </a:p>
        </p:txBody>
      </p:sp>
      <p:pic>
        <p:nvPicPr>
          <p:cNvPr id="4" name="Content Placeholder 3" descr="Timeline_Chart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8" t="14190" r="35420" b="19868"/>
          <a:stretch/>
        </p:blipFill>
        <p:spPr>
          <a:xfrm>
            <a:off x="997888" y="1417638"/>
            <a:ext cx="7053254" cy="4816805"/>
          </a:xfrm>
        </p:spPr>
      </p:pic>
    </p:spTree>
    <p:extLst>
      <p:ext uri="{BB962C8B-B14F-4D97-AF65-F5344CB8AC3E}">
        <p14:creationId xmlns:p14="http://schemas.microsoft.com/office/powerpoint/2010/main" val="2493814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VR Pipeline</a:t>
            </a:r>
            <a:endParaRPr lang="en-US" dirty="0"/>
          </a:p>
        </p:txBody>
      </p:sp>
      <p:pic>
        <p:nvPicPr>
          <p:cNvPr id="5" name="Picture 4" descr="VR Pipeline - New Page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" b="52873"/>
          <a:stretch/>
        </p:blipFill>
        <p:spPr>
          <a:xfrm>
            <a:off x="457200" y="1304235"/>
            <a:ext cx="8087534" cy="504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9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Without </a:t>
            </a:r>
            <a:r>
              <a:rPr lang="en-US" dirty="0" err="1" smtClean="0"/>
              <a:t>MazeBuilder</a:t>
            </a:r>
            <a:endParaRPr lang="en-US" dirty="0"/>
          </a:p>
        </p:txBody>
      </p:sp>
      <p:pic>
        <p:nvPicPr>
          <p:cNvPr id="4" name="Picture 3" descr="Screen Shot 2015-02-12 at 1.08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865513"/>
            <a:ext cx="8026400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7548" y="4533734"/>
            <a:ext cx="5964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Raw editing of XML using a text editor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Extremely tedious and error prone, especially for large environments ( repetition complacency and </a:t>
            </a:r>
            <a:r>
              <a:rPr lang="en-US" dirty="0" err="1" smtClean="0"/>
              <a:t>cut&amp;paste</a:t>
            </a:r>
            <a:r>
              <a:rPr lang="en-US" dirty="0" smtClean="0"/>
              <a:t>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3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MazeBuilder</a:t>
            </a:r>
            <a:endParaRPr lang="en-US" dirty="0"/>
          </a:p>
        </p:txBody>
      </p:sp>
      <p:pic>
        <p:nvPicPr>
          <p:cNvPr id="4" name="Picture 3" descr="Screen Shot 2015-02-12 at 1.12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10" y="1417638"/>
            <a:ext cx="6357922" cy="469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03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MazeBuilder</a:t>
            </a:r>
            <a:endParaRPr lang="en-US" dirty="0"/>
          </a:p>
        </p:txBody>
      </p:sp>
      <p:pic>
        <p:nvPicPr>
          <p:cNvPr id="4" name="Picture 3" descr="Screen Shot 2015-02-12 at 1.14.24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29600" cy="505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97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MazeBuilder</a:t>
            </a:r>
            <a:endParaRPr lang="en-US" dirty="0"/>
          </a:p>
        </p:txBody>
      </p:sp>
      <p:pic>
        <p:nvPicPr>
          <p:cNvPr id="4" name="Picture 3" descr="Screen Shot 2015-02-12 at 1.14.24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169" y="1417638"/>
            <a:ext cx="2803631" cy="1723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2465" y="1417638"/>
            <a:ext cx="5223958" cy="259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Drag and Drop room creation and corridor creation</a:t>
            </a:r>
            <a:endParaRPr lang="en-US" dirty="0"/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Pictures and textures auto-moved to correct folder</a:t>
            </a:r>
            <a:endParaRPr lang="en-US" dirty="0"/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Data validation during editing and before file export</a:t>
            </a:r>
            <a:endParaRPr lang="en-US" dirty="0"/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XML import to allow editing of pre-created mazes</a:t>
            </a:r>
            <a:endParaRPr lang="en-US" dirty="0"/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err="1" smtClean="0"/>
              <a:t>Autopopulation</a:t>
            </a:r>
            <a:r>
              <a:rPr lang="en-US" dirty="0" smtClean="0"/>
              <a:t> of data fields 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Real-time XML view </a:t>
            </a:r>
            <a:endParaRPr lang="en-US" dirty="0"/>
          </a:p>
        </p:txBody>
      </p:sp>
      <p:pic>
        <p:nvPicPr>
          <p:cNvPr id="7" name="Picture 6" descr="Screen Shot 2015-02-12 at 1.17.2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169" y="4116500"/>
            <a:ext cx="2839713" cy="2364195"/>
          </a:xfrm>
          <a:prstGeom prst="rect">
            <a:avLst/>
          </a:prstGeom>
        </p:spPr>
      </p:pic>
      <p:pic>
        <p:nvPicPr>
          <p:cNvPr id="8" name="Picture 7" descr="Screen Shot 2015-02-12 at 1.17.4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33" y="4243389"/>
            <a:ext cx="4524515" cy="213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5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1038"/>
            <a:ext cx="8229600" cy="11430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9480"/>
            <a:ext cx="8229600" cy="1507021"/>
          </a:xfrm>
        </p:spPr>
        <p:txBody>
          <a:bodyPr/>
          <a:lstStyle/>
          <a:p>
            <a:r>
              <a:rPr lang="en-US" dirty="0" smtClean="0"/>
              <a:t>Which wont work because live tech demos never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3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left?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275" y="2127913"/>
            <a:ext cx="8229600" cy="4525963"/>
          </a:xfrm>
        </p:spPr>
        <p:txBody>
          <a:bodyPr/>
          <a:lstStyle/>
          <a:p>
            <a:r>
              <a:rPr lang="en-US" dirty="0" smtClean="0"/>
              <a:t>Write user documentation for </a:t>
            </a:r>
            <a:r>
              <a:rPr lang="en-US" dirty="0" err="1" smtClean="0"/>
              <a:t>MazeBuilder</a:t>
            </a:r>
            <a:endParaRPr lang="en-US" dirty="0" smtClean="0"/>
          </a:p>
          <a:p>
            <a:r>
              <a:rPr lang="en-US" dirty="0" smtClean="0"/>
              <a:t>Write documentation regarding the VR pipeline</a:t>
            </a:r>
          </a:p>
          <a:p>
            <a:r>
              <a:rPr lang="en-US" dirty="0" smtClean="0"/>
              <a:t>Implementation of any additional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35392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140</TotalTime>
  <Words>187</Words>
  <Application>Microsoft Macintosh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 Black </vt:lpstr>
      <vt:lpstr>MazeBuilder</vt:lpstr>
      <vt:lpstr>The path to MazeBuilder</vt:lpstr>
      <vt:lpstr>The VR Pipeline</vt:lpstr>
      <vt:lpstr>Without MazeBuilder</vt:lpstr>
      <vt:lpstr>With MazeBuilder</vt:lpstr>
      <vt:lpstr>With MazeBuilder</vt:lpstr>
      <vt:lpstr>With MazeBuilder</vt:lpstr>
      <vt:lpstr>Live Demo</vt:lpstr>
      <vt:lpstr>What’s left?</vt:lpstr>
      <vt:lpstr>Where to go next?</vt:lpstr>
    </vt:vector>
  </TitlesOfParts>
  <Company>University of Newcastle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MazeBuilder</dc:title>
  <dc:creator>Tristan Newmann</dc:creator>
  <cp:lastModifiedBy>Tristan Newmann</cp:lastModifiedBy>
  <cp:revision>6</cp:revision>
  <dcterms:created xsi:type="dcterms:W3CDTF">2015-02-11T12:14:10Z</dcterms:created>
  <dcterms:modified xsi:type="dcterms:W3CDTF">2015-02-11T14:34:14Z</dcterms:modified>
</cp:coreProperties>
</file>