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jpeg" ContentType="image/jpeg"/>
  <Default Extension="JPG" ContentType="image/.jp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5"/>
  </p:notesMasterIdLst>
  <p:handoutMasterIdLst>
    <p:handoutMasterId r:id="rId85"/>
  </p:handoutMasterIdLst>
  <p:sldIdLst>
    <p:sldId id="497" r:id="rId3"/>
    <p:sldId id="322" r:id="rId4"/>
    <p:sldId id="315" r:id="rId6"/>
    <p:sldId id="318" r:id="rId7"/>
    <p:sldId id="257" r:id="rId8"/>
    <p:sldId id="286" r:id="rId9"/>
    <p:sldId id="287" r:id="rId10"/>
    <p:sldId id="289" r:id="rId11"/>
    <p:sldId id="292" r:id="rId12"/>
    <p:sldId id="436" r:id="rId13"/>
    <p:sldId id="319" r:id="rId14"/>
    <p:sldId id="294" r:id="rId15"/>
    <p:sldId id="371" r:id="rId16"/>
    <p:sldId id="296" r:id="rId17"/>
    <p:sldId id="297" r:id="rId18"/>
    <p:sldId id="331" r:id="rId19"/>
    <p:sldId id="618" r:id="rId20"/>
    <p:sldId id="440" r:id="rId21"/>
    <p:sldId id="441" r:id="rId22"/>
    <p:sldId id="619" r:id="rId23"/>
    <p:sldId id="622" r:id="rId24"/>
    <p:sldId id="320" r:id="rId25"/>
    <p:sldId id="259" r:id="rId26"/>
    <p:sldId id="300" r:id="rId27"/>
    <p:sldId id="332" r:id="rId28"/>
    <p:sldId id="568" r:id="rId29"/>
    <p:sldId id="569" r:id="rId30"/>
    <p:sldId id="422" r:id="rId31"/>
    <p:sldId id="321" r:id="rId32"/>
    <p:sldId id="341" r:id="rId33"/>
    <p:sldId id="260" r:id="rId34"/>
    <p:sldId id="393" r:id="rId35"/>
    <p:sldId id="394" r:id="rId36"/>
    <p:sldId id="395" r:id="rId37"/>
    <p:sldId id="372" r:id="rId38"/>
    <p:sldId id="396" r:id="rId39"/>
    <p:sldId id="624" r:id="rId40"/>
    <p:sldId id="342" r:id="rId41"/>
    <p:sldId id="333" r:id="rId42"/>
    <p:sldId id="437" r:id="rId43"/>
    <p:sldId id="397" r:id="rId44"/>
    <p:sldId id="439" r:id="rId45"/>
    <p:sldId id="343" r:id="rId46"/>
    <p:sldId id="438" r:id="rId47"/>
    <p:sldId id="430" r:id="rId48"/>
    <p:sldId id="334" r:id="rId49"/>
    <p:sldId id="625" r:id="rId50"/>
    <p:sldId id="335" r:id="rId51"/>
    <p:sldId id="432" r:id="rId52"/>
    <p:sldId id="344" r:id="rId53"/>
    <p:sldId id="626" r:id="rId54"/>
    <p:sldId id="627" r:id="rId55"/>
    <p:sldId id="336" r:id="rId56"/>
    <p:sldId id="398" r:id="rId57"/>
    <p:sldId id="403" r:id="rId58"/>
    <p:sldId id="400" r:id="rId59"/>
    <p:sldId id="401" r:id="rId60"/>
    <p:sldId id="402" r:id="rId61"/>
    <p:sldId id="404" r:id="rId62"/>
    <p:sldId id="340" r:id="rId63"/>
    <p:sldId id="433" r:id="rId64"/>
    <p:sldId id="405" r:id="rId65"/>
    <p:sldId id="406" r:id="rId66"/>
    <p:sldId id="425" r:id="rId67"/>
    <p:sldId id="426" r:id="rId68"/>
    <p:sldId id="337" r:id="rId69"/>
    <p:sldId id="347" r:id="rId70"/>
    <p:sldId id="348" r:id="rId71"/>
    <p:sldId id="346" r:id="rId72"/>
    <p:sldId id="349" r:id="rId73"/>
    <p:sldId id="345" r:id="rId74"/>
    <p:sldId id="351" r:id="rId75"/>
    <p:sldId id="350" r:id="rId76"/>
    <p:sldId id="352" r:id="rId77"/>
    <p:sldId id="353" r:id="rId78"/>
    <p:sldId id="354" r:id="rId79"/>
    <p:sldId id="392" r:id="rId80"/>
    <p:sldId id="435" r:id="rId81"/>
    <p:sldId id="683" r:id="rId82"/>
    <p:sldId id="682" r:id="rId83"/>
    <p:sldId id="339" r:id="rId84"/>
  </p:sldIdLst>
  <p:sldSz cx="9144000" cy="6858000" type="screen4x3"/>
  <p:notesSz cx="6858000" cy="9144000"/>
  <p:custDataLst>
    <p:tags r:id="rId89"/>
  </p:custDataLst>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78"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6081" autoAdjust="0"/>
    <p:restoredTop sz="94660"/>
  </p:normalViewPr>
  <p:slideViewPr>
    <p:cSldViewPr showGuides="1">
      <p:cViewPr varScale="1">
        <p:scale>
          <a:sx n="90" d="100"/>
          <a:sy n="90" d="100"/>
        </p:scale>
        <p:origin x="396" y="33"/>
      </p:cViewPr>
      <p:guideLst>
        <p:guide orient="horz" pos="2178"/>
        <p:guide pos="2880"/>
      </p:guideLst>
    </p:cSldViewPr>
  </p:slideViewPr>
  <p:outlineViewPr>
    <p:cViewPr>
      <p:scale>
        <a:sx n="33" d="100"/>
        <a:sy n="33" d="100"/>
      </p:scale>
      <p:origin x="0" y="0"/>
    </p:cViewPr>
  </p:outlineViewPr>
  <p:notesTextViewPr>
    <p:cViewPr>
      <p:scale>
        <a:sx n="100" d="100"/>
        <a:sy n="100" d="100"/>
      </p:scale>
      <p:origin x="0" y="0"/>
    </p:cViewPr>
  </p:notesTextViewPr>
  <p:gridSpacing cx="76198" cy="7619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9" Type="http://schemas.openxmlformats.org/officeDocument/2006/relationships/tags" Target="tags/tag6.xml"/><Relationship Id="rId88" Type="http://schemas.openxmlformats.org/officeDocument/2006/relationships/tableStyles" Target="tableStyles.xml"/><Relationship Id="rId87" Type="http://schemas.openxmlformats.org/officeDocument/2006/relationships/viewProps" Target="viewProps.xml"/><Relationship Id="rId86" Type="http://schemas.openxmlformats.org/officeDocument/2006/relationships/presProps" Target="presProps.xml"/><Relationship Id="rId85" Type="http://schemas.openxmlformats.org/officeDocument/2006/relationships/handoutMaster" Target="handoutMasters/handoutMaster1.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61795" name="Rectangle 3"/>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61796" name="Rectangle 4"/>
          <p:cNvSpPr>
            <a:spLocks noGrp="1" noChangeArrowheads="1"/>
          </p:cNvSpPr>
          <p:nvPr>
            <p:ph type="ftr" sz="quarter" idx="2"/>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61797"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fontAlgn="base" hangingPunct="1"/>
            <a:fld id="{9A0DB2DC-4C9A-4742-B13C-FB6460FD3503}" type="slidenum">
              <a:rPr lang="en-US" altLang="zh-CN" sz="1200" strike="noStrike" noProof="1" dirty="0">
                <a:latin typeface="Verdana" panose="020B0604030504040204" pitchFamily="34" charset="0"/>
                <a:ea typeface="宋体" panose="02010600030101010101" pitchFamily="2" charset="-122"/>
                <a:cs typeface="+mn-cs"/>
              </a:rPr>
            </a:fld>
            <a:endParaRPr lang="en-US" altLang="zh-CN" sz="1200"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666" name="Rectangle 1026"/>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13667" name="Rectangle 1027"/>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100" name="Rectangle 1028"/>
          <p:cNvSpPr>
            <a:spLocks noGrp="1" noRot="1" noChangeAspec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113669" name="Rectangle 1029"/>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3670" name="Rectangle 1030"/>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13671" name="Rectangle 1031"/>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fontAlgn="base" hangingPunct="1"/>
            <a:fld id="{9A0DB2DC-4C9A-4742-B13C-FB6460FD3503}" type="slidenum">
              <a:rPr lang="en-US" altLang="zh-CN" sz="1200" strike="noStrike" noProof="1" dirty="0">
                <a:latin typeface="Verdana" panose="020B0604030504040204" pitchFamily="34" charset="0"/>
                <a:ea typeface="宋体" panose="02010600030101010101" pitchFamily="2" charset="-122"/>
                <a:cs typeface="+mn-cs"/>
              </a:rPr>
            </a:fld>
            <a:endParaRPr lang="en-US" altLang="zh-CN" sz="1200" strike="noStrike" noProof="1"/>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031"/>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r>
              <a:rPr lang="en-US" altLang="zh-CN" dirty="0"/>
              <a:t>*</a:t>
            </a:r>
            <a:endParaRPr lang="en-US" altLang="zh-CN" dirty="0"/>
          </a:p>
        </p:txBody>
      </p:sp>
      <p:sp>
        <p:nvSpPr>
          <p:cNvPr id="8194" name="Rectangle 2"/>
          <p:cNvSpPr>
            <a:spLocks noGrp="1" noRot="1" noChangeAspect="1" noTextEdit="1"/>
          </p:cNvSpPr>
          <p:nvPr>
            <p:ph type="sldImg"/>
          </p:nvPr>
        </p:nvSpPr>
        <p:spPr/>
      </p:sp>
      <p:sp>
        <p:nvSpPr>
          <p:cNvPr id="8195"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jpe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2"/>
        </a:blipFill>
        <a:effectLst/>
      </p:bgPr>
    </p:bg>
    <p:spTree>
      <p:nvGrpSpPr>
        <p:cNvPr id="1" name=""/>
        <p:cNvGrpSpPr/>
        <p:nvPr/>
      </p:nvGrpSpPr>
      <p:grpSpPr>
        <a:xfrm>
          <a:off x="0" y="0"/>
          <a:ext cx="0" cy="0"/>
          <a:chOff x="0" y="0"/>
          <a:chExt cx="0" cy="0"/>
        </a:xfrm>
      </p:grpSpPr>
      <p:pic>
        <p:nvPicPr>
          <p:cNvPr id="2050" name="Picture 1026" descr="waseda_mark"/>
          <p:cNvPicPr>
            <a:picLocks noChangeAspect="1"/>
          </p:cNvPicPr>
          <p:nvPr/>
        </p:nvPicPr>
        <p:blipFill>
          <a:blip r:embed="rId3">
            <a:grayscl/>
            <a:lum bright="79999" contrast="-89999"/>
          </a:blip>
          <a:stretch>
            <a:fillRect/>
          </a:stretch>
        </p:blipFill>
        <p:spPr>
          <a:xfrm>
            <a:off x="1116013" y="930275"/>
            <a:ext cx="6840537" cy="5307013"/>
          </a:xfrm>
          <a:prstGeom prst="rect">
            <a:avLst/>
          </a:prstGeom>
          <a:noFill/>
          <a:ln w="9525">
            <a:noFill/>
          </a:ln>
        </p:spPr>
      </p:pic>
      <p:pic>
        <p:nvPicPr>
          <p:cNvPr id="2051" name="Picture 1027" descr="wsd1"/>
          <p:cNvPicPr>
            <a:picLocks noChangeAspect="1"/>
          </p:cNvPicPr>
          <p:nvPr/>
        </p:nvPicPr>
        <p:blipFill>
          <a:blip r:embed="rId4"/>
          <a:stretch>
            <a:fillRect/>
          </a:stretch>
        </p:blipFill>
        <p:spPr>
          <a:xfrm>
            <a:off x="0" y="5661025"/>
            <a:ext cx="9144000" cy="1196975"/>
          </a:xfrm>
          <a:prstGeom prst="rect">
            <a:avLst/>
          </a:prstGeom>
          <a:noFill/>
          <a:ln w="9525">
            <a:noFill/>
          </a:ln>
        </p:spPr>
      </p:pic>
      <p:sp>
        <p:nvSpPr>
          <p:cNvPr id="2052" name="AutoShape 1031"/>
          <p:cNvSpPr/>
          <p:nvPr/>
        </p:nvSpPr>
        <p:spPr>
          <a:xfrm>
            <a:off x="685800" y="3395663"/>
            <a:ext cx="7772400" cy="109537"/>
          </a:xfrm>
          <a:custGeom>
            <a:avLst/>
            <a:gdLst/>
            <a:ahLst/>
            <a:cxnLst>
              <a:cxn ang="0">
                <a:pos x="0" y="0"/>
              </a:cxn>
              <a:cxn ang="0">
                <a:pos x="4803343" y="0"/>
              </a:cxn>
              <a:cxn ang="0">
                <a:pos x="4803343" y="109537"/>
              </a:cxn>
              <a:cxn ang="0">
                <a:pos x="0" y="109537"/>
              </a:cxn>
              <a:cxn ang="0">
                <a:pos x="0" y="0"/>
              </a:cxn>
              <a:cxn ang="0">
                <a:pos x="7772400" y="0"/>
              </a:cxn>
            </a:cxnLst>
            <a:rect l="0" t="0" r="0" b="0"/>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A50021"/>
          </a:solidFill>
          <a:ln w="9525" cap="flat" cmpd="sng">
            <a:solidFill>
              <a:schemeClr val="accent2"/>
            </a:solidFill>
            <a:prstDash val="solid"/>
            <a:round/>
            <a:headEnd type="none" w="med" len="med"/>
            <a:tailEnd type="none" w="med" len="med"/>
          </a:ln>
        </p:spPr>
        <p:txBody>
          <a:bodyPr/>
          <a:lstStyle/>
          <a:p>
            <a:endParaRPr lang="zh-CN" altLang="en-US"/>
          </a:p>
        </p:txBody>
      </p:sp>
      <p:sp>
        <p:nvSpPr>
          <p:cNvPr id="8" name="Text Box 1034"/>
          <p:cNvSpPr txBox="1">
            <a:spLocks noChangeArrowheads="1"/>
          </p:cNvSpPr>
          <p:nvPr/>
        </p:nvSpPr>
        <p:spPr bwMode="auto">
          <a:xfrm>
            <a:off x="0" y="76200"/>
            <a:ext cx="9144000" cy="396875"/>
          </a:xfrm>
          <a:prstGeom prst="rect">
            <a:avLst/>
          </a:prstGeom>
          <a:noFill/>
          <a:ln>
            <a:noFill/>
          </a:ln>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0" lang="en-US" altLang="zh-CN" sz="2000" b="0" i="0" u="none" strike="noStrike" kern="1200" cap="none" spc="0" normalizeH="0" baseline="0" noProof="0">
                <a:ln>
                  <a:noFill/>
                </a:ln>
                <a:solidFill>
                  <a:schemeClr val="accent2"/>
                </a:solidFill>
                <a:effectLst/>
                <a:uLnTx/>
                <a:uFillTx/>
                <a:latin typeface="Arial" panose="020B0604020202020204" pitchFamily="34" charset="0"/>
                <a:ea typeface="宋体" panose="02010600030101010101" pitchFamily="2" charset="-122"/>
                <a:cs typeface="+mn-cs"/>
                <a:sym typeface="+mn-ea"/>
              </a:rPr>
              <a:t>Introduction of Artificial Intelligence</a:t>
            </a:r>
            <a:endParaRPr kumimoji="0" lang="en-US" altLang="zh-CN" sz="2000" b="0" i="0" u="none" strike="noStrike" kern="1200" cap="none" spc="0" normalizeH="0" baseline="0" noProof="0">
              <a:ln>
                <a:noFill/>
              </a:ln>
              <a:solidFill>
                <a:schemeClr val="accent2"/>
              </a:solidFill>
              <a:effectLst/>
              <a:uLnTx/>
              <a:uFillTx/>
              <a:latin typeface="Arial" panose="020B0604020202020204" pitchFamily="34" charset="0"/>
              <a:ea typeface="宋体" panose="02010600030101010101" pitchFamily="2" charset="-122"/>
              <a:cs typeface="+mn-cs"/>
              <a:sym typeface="+mn-ea"/>
            </a:endParaRPr>
          </a:p>
        </p:txBody>
      </p:sp>
      <p:sp>
        <p:nvSpPr>
          <p:cNvPr id="2054" name="Line 1035"/>
          <p:cNvSpPr/>
          <p:nvPr userDrawn="1"/>
        </p:nvSpPr>
        <p:spPr>
          <a:xfrm>
            <a:off x="0" y="457200"/>
            <a:ext cx="9144000" cy="0"/>
          </a:xfrm>
          <a:prstGeom prst="line">
            <a:avLst/>
          </a:prstGeom>
          <a:ln w="57150" cap="flat" cmpd="thinThick">
            <a:solidFill>
              <a:schemeClr val="accent2"/>
            </a:solidFill>
            <a:prstDash val="solid"/>
            <a:round/>
            <a:headEnd type="none" w="med" len="med"/>
            <a:tailEnd type="none" w="med" len="med"/>
          </a:ln>
        </p:spPr>
      </p:sp>
      <p:sp>
        <p:nvSpPr>
          <p:cNvPr id="111620" name="Rectangle 1028"/>
          <p:cNvSpPr>
            <a:spLocks noGrp="1" noChangeArrowheads="1"/>
          </p:cNvSpPr>
          <p:nvPr>
            <p:ph type="ctrTitle"/>
          </p:nvPr>
        </p:nvSpPr>
        <p:spPr>
          <a:xfrm>
            <a:off x="685800" y="836613"/>
            <a:ext cx="7772400" cy="2019300"/>
          </a:xfrm>
          <a:noFill/>
        </p:spPr>
        <p:txBody>
          <a:bodyPr/>
          <a:lstStyle>
            <a:lvl1pPr>
              <a:defRPr/>
            </a:lvl1pPr>
          </a:lstStyle>
          <a:p>
            <a:pPr fontAlgn="base"/>
            <a:r>
              <a:rPr lang="ja-JP" altLang="en-US" strike="noStrike" noProof="1"/>
              <a:t>マスタ タイトルの書式設定</a:t>
            </a:r>
            <a:endParaRPr lang="ja-JP" altLang="en-US" strike="noStrike" noProof="1"/>
          </a:p>
        </p:txBody>
      </p:sp>
      <p:sp>
        <p:nvSpPr>
          <p:cNvPr id="111621" name="Rectangle 1029"/>
          <p:cNvSpPr>
            <a:spLocks noGrp="1" noChangeArrowheads="1"/>
          </p:cNvSpPr>
          <p:nvPr>
            <p:ph type="subTitle" idx="1"/>
          </p:nvPr>
        </p:nvSpPr>
        <p:spPr>
          <a:xfrm>
            <a:off x="1447800" y="3213100"/>
            <a:ext cx="7010400" cy="1816100"/>
          </a:xfrm>
        </p:spPr>
        <p:txBody>
          <a:bodyPr/>
          <a:lstStyle>
            <a:lvl1pPr marL="0" indent="0" algn="ctr">
              <a:buFont typeface="Wingdings" panose="05000000000000000000" pitchFamily="2" charset="2"/>
              <a:buNone/>
              <a:defRPr/>
            </a:lvl1pPr>
          </a:lstStyle>
          <a:p>
            <a:pPr fontAlgn="base"/>
            <a:r>
              <a:rPr lang="ja-JP" altLang="en-US" strike="noStrike" noProof="1"/>
              <a:t>マスタ サブタイトルの書式設定</a:t>
            </a:r>
            <a:endParaRPr lang="ja-JP" altLang="en-US" strike="noStrike" noProof="1"/>
          </a:p>
        </p:txBody>
      </p:sp>
      <p:sp>
        <p:nvSpPr>
          <p:cNvPr id="2" name="灯片编号占位符 1"/>
          <p:cNvSpPr>
            <a:spLocks noGrp="1"/>
          </p:cNvSpPr>
          <p:nvPr>
            <p:ph type="sldNum" sz="quarter" idx="10"/>
          </p:nvPr>
        </p:nvSpPr>
        <p:spPr>
          <a:xfrm>
            <a:off x="6934200" y="6477000"/>
            <a:ext cx="1981200" cy="360363"/>
          </a:xfrm>
          <a:prstGeom prst="rect">
            <a:avLst/>
          </a:prstGeom>
          <a:noFill/>
          <a:ln w="9525">
            <a:noFill/>
            <a:miter lim="800000"/>
          </a:ln>
          <a:effectLst/>
        </p:spPr>
        <p:txBody>
          <a:bodyPr vert="horz" wrap="square" lIns="91440" tIns="45720" rIns="91440" bIns="45720" numCol="1" anchor="t" anchorCtr="0" compatLnSpc="1"/>
          <a:lstStyle/>
          <a:p>
            <a:pPr lvl="0" eaLnBrk="1" fontAlgn="base" hangingPunct="1"/>
            <a:fld id="{9A0DB2DC-4C9A-4742-B13C-FB6460FD3503}" type="slidenum">
              <a:rPr lang="ja-JP" altLang="en-US" strike="noStrike" noProof="1" dirty="0">
                <a:latin typeface="Arial" panose="020B0604020202020204" pitchFamily="34" charset="0"/>
                <a:ea typeface="MS PGothic" panose="020B0600070205080204" pitchFamily="34" charset="-128"/>
                <a:cs typeface="+mn-cs"/>
              </a:rPr>
            </a:fld>
            <a:endParaRPr lang="ja-JP" altLang="en-US" strike="noStrike" noProof="1"/>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灯片编号占位符 3"/>
          <p:cNvSpPr>
            <a:spLocks noGrp="1"/>
          </p:cNvSpPr>
          <p:nvPr>
            <p:ph type="sldNum" sz="quarter" idx="10"/>
          </p:nvPr>
        </p:nvSpPr>
        <p:spPr/>
        <p:txBody>
          <a:bodyPr/>
          <a:lstStyle/>
          <a:p>
            <a:pPr lvl="0" eaLnBrk="1" fontAlgn="base" hangingPunct="1"/>
            <a:fld id="{9A0DB2DC-4C9A-4742-B13C-FB6460FD3503}" type="slidenum">
              <a:rPr lang="ja-JP" altLang="en-US" strike="noStrike" noProof="1" dirty="0">
                <a:latin typeface="Arial" panose="020B0604020202020204" pitchFamily="34" charset="0"/>
                <a:ea typeface="MS PGothic" panose="020B0600070205080204" pitchFamily="34" charset="-128"/>
                <a:cs typeface="+mn-cs"/>
              </a:rPr>
            </a:fld>
            <a:endParaRPr lang="ja-JP" altLang="en-US" strike="noStrike" noProof="1"/>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308725"/>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0" y="0"/>
            <a:ext cx="6705600" cy="6308725"/>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灯片编号占位符 3"/>
          <p:cNvSpPr>
            <a:spLocks noGrp="1"/>
          </p:cNvSpPr>
          <p:nvPr>
            <p:ph type="sldNum" sz="quarter" idx="10"/>
          </p:nvPr>
        </p:nvSpPr>
        <p:spPr/>
        <p:txBody>
          <a:bodyPr/>
          <a:lstStyle/>
          <a:p>
            <a:pPr lvl="0" eaLnBrk="1" fontAlgn="base" hangingPunct="1"/>
            <a:fld id="{9A0DB2DC-4C9A-4742-B13C-FB6460FD3503}" type="slidenum">
              <a:rPr lang="ja-JP" altLang="en-US" strike="noStrike" noProof="1" dirty="0">
                <a:latin typeface="Arial" panose="020B0604020202020204" pitchFamily="34" charset="0"/>
                <a:ea typeface="MS PGothic" panose="020B0600070205080204" pitchFamily="34" charset="-128"/>
                <a:cs typeface="+mn-cs"/>
              </a:rPr>
            </a:fld>
            <a:endParaRPr lang="ja-JP" altLang="en-US" strike="noStrike" noProof="1"/>
          </a:p>
        </p:txBody>
      </p:sp>
    </p:spTree>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灯片编号占位符 3"/>
          <p:cNvSpPr>
            <a:spLocks noGrp="1"/>
          </p:cNvSpPr>
          <p:nvPr>
            <p:ph type="sldNum" sz="quarter" idx="10"/>
          </p:nvPr>
        </p:nvSpPr>
        <p:spPr/>
        <p:txBody>
          <a:bodyPr/>
          <a:lstStyle/>
          <a:p>
            <a:pPr lvl="0" eaLnBrk="1" fontAlgn="base" hangingPunct="1"/>
            <a:fld id="{9A0DB2DC-4C9A-4742-B13C-FB6460FD3503}" type="slidenum">
              <a:rPr lang="ja-JP" altLang="en-US" strike="noStrike" noProof="1" dirty="0">
                <a:latin typeface="Arial" panose="020B0604020202020204" pitchFamily="34" charset="0"/>
                <a:ea typeface="MS PGothic" panose="020B0600070205080204" pitchFamily="34" charset="-128"/>
                <a:cs typeface="+mn-cs"/>
              </a:rPr>
            </a:fld>
            <a:endParaRPr lang="ja-JP" altLang="en-US" strike="noStrike" noProof="1"/>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endParaRPr lang="zh-CN" altLang="en-US" strike="noStrike" noProof="1"/>
          </a:p>
        </p:txBody>
      </p:sp>
      <p:sp>
        <p:nvSpPr>
          <p:cNvPr id="4" name="灯片编号占位符 3"/>
          <p:cNvSpPr>
            <a:spLocks noGrp="1"/>
          </p:cNvSpPr>
          <p:nvPr>
            <p:ph type="sldNum" sz="quarter" idx="10"/>
          </p:nvPr>
        </p:nvSpPr>
        <p:spPr/>
        <p:txBody>
          <a:bodyPr/>
          <a:lstStyle/>
          <a:p>
            <a:pPr lvl="0" eaLnBrk="1" fontAlgn="base" hangingPunct="1"/>
            <a:fld id="{9A0DB2DC-4C9A-4742-B13C-FB6460FD3503}" type="slidenum">
              <a:rPr lang="ja-JP" altLang="en-US" strike="noStrike" noProof="1" dirty="0">
                <a:latin typeface="Arial" panose="020B0604020202020204" pitchFamily="34" charset="0"/>
                <a:ea typeface="MS PGothic" panose="020B0600070205080204" pitchFamily="34" charset="-128"/>
                <a:cs typeface="+mn-cs"/>
              </a:rPr>
            </a:fld>
            <a:endParaRPr lang="ja-JP" altLang="en-US" strike="noStrike" noProof="1"/>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250825"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48200"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灯片编号占位符 4"/>
          <p:cNvSpPr>
            <a:spLocks noGrp="1"/>
          </p:cNvSpPr>
          <p:nvPr>
            <p:ph type="sldNum" sz="quarter" idx="10"/>
          </p:nvPr>
        </p:nvSpPr>
        <p:spPr/>
        <p:txBody>
          <a:bodyPr/>
          <a:lstStyle/>
          <a:p>
            <a:pPr lvl="0" eaLnBrk="1" fontAlgn="base" hangingPunct="1"/>
            <a:fld id="{9A0DB2DC-4C9A-4742-B13C-FB6460FD3503}" type="slidenum">
              <a:rPr lang="ja-JP" altLang="en-US" strike="noStrike" noProof="1" dirty="0">
                <a:latin typeface="Arial" panose="020B0604020202020204" pitchFamily="34" charset="0"/>
                <a:ea typeface="MS PGothic" panose="020B0600070205080204" pitchFamily="34" charset="-128"/>
                <a:cs typeface="+mn-cs"/>
              </a:rPr>
            </a:fld>
            <a:endParaRPr lang="ja-JP" altLang="en-US" strike="noStrike" noProof="1"/>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灯片编号占位符 6"/>
          <p:cNvSpPr>
            <a:spLocks noGrp="1"/>
          </p:cNvSpPr>
          <p:nvPr>
            <p:ph type="sldNum" sz="quarter" idx="10"/>
          </p:nvPr>
        </p:nvSpPr>
        <p:spPr/>
        <p:txBody>
          <a:bodyPr/>
          <a:lstStyle/>
          <a:p>
            <a:pPr lvl="0" eaLnBrk="1" fontAlgn="base" hangingPunct="1"/>
            <a:fld id="{9A0DB2DC-4C9A-4742-B13C-FB6460FD3503}" type="slidenum">
              <a:rPr lang="ja-JP" altLang="en-US" strike="noStrike" noProof="1" dirty="0">
                <a:latin typeface="Arial" panose="020B0604020202020204" pitchFamily="34" charset="0"/>
                <a:ea typeface="MS PGothic" panose="020B0600070205080204" pitchFamily="34" charset="-128"/>
                <a:cs typeface="+mn-cs"/>
              </a:rPr>
            </a:fld>
            <a:endParaRPr lang="ja-JP" altLang="en-US" strike="noStrike" noProof="1"/>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灯片编号占位符 2"/>
          <p:cNvSpPr>
            <a:spLocks noGrp="1"/>
          </p:cNvSpPr>
          <p:nvPr>
            <p:ph type="sldNum" sz="quarter" idx="10"/>
          </p:nvPr>
        </p:nvSpPr>
        <p:spPr/>
        <p:txBody>
          <a:bodyPr/>
          <a:lstStyle/>
          <a:p>
            <a:pPr lvl="0" eaLnBrk="1" fontAlgn="base" hangingPunct="1"/>
            <a:fld id="{9A0DB2DC-4C9A-4742-B13C-FB6460FD3503}" type="slidenum">
              <a:rPr lang="ja-JP" altLang="en-US" strike="noStrike" noProof="1" dirty="0">
                <a:latin typeface="Arial" panose="020B0604020202020204" pitchFamily="34" charset="0"/>
                <a:ea typeface="MS PGothic" panose="020B0600070205080204" pitchFamily="34" charset="-128"/>
                <a:cs typeface="+mn-cs"/>
              </a:rPr>
            </a:fld>
            <a:endParaRPr lang="ja-JP" altLang="en-US" strike="noStrike" noProof="1"/>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lvl="0" eaLnBrk="1" fontAlgn="base" hangingPunct="1"/>
            <a:fld id="{9A0DB2DC-4C9A-4742-B13C-FB6460FD3503}" type="slidenum">
              <a:rPr lang="ja-JP" altLang="en-US" strike="noStrike" noProof="1" dirty="0">
                <a:latin typeface="Arial" panose="020B0604020202020204" pitchFamily="34" charset="0"/>
                <a:ea typeface="MS PGothic" panose="020B0600070205080204" pitchFamily="34" charset="-128"/>
                <a:cs typeface="+mn-cs"/>
              </a:rPr>
            </a:fld>
            <a:endParaRPr lang="ja-JP" altLang="en-US" strike="noStrike" noProof="1"/>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灯片编号占位符 4"/>
          <p:cNvSpPr>
            <a:spLocks noGrp="1"/>
          </p:cNvSpPr>
          <p:nvPr>
            <p:ph type="sldNum" sz="quarter" idx="10"/>
          </p:nvPr>
        </p:nvSpPr>
        <p:spPr/>
        <p:txBody>
          <a:bodyPr/>
          <a:lstStyle/>
          <a:p>
            <a:pPr lvl="0" eaLnBrk="1" fontAlgn="base" hangingPunct="1"/>
            <a:fld id="{9A0DB2DC-4C9A-4742-B13C-FB6460FD3503}" type="slidenum">
              <a:rPr lang="ja-JP" altLang="en-US" strike="noStrike" noProof="1" dirty="0">
                <a:latin typeface="Arial" panose="020B0604020202020204" pitchFamily="34" charset="0"/>
                <a:ea typeface="MS PGothic" panose="020B0600070205080204" pitchFamily="34" charset="-128"/>
                <a:cs typeface="+mn-cs"/>
              </a:rPr>
            </a:fld>
            <a:endParaRPr lang="ja-JP" altLang="en-US" strike="noStrike" noProof="1"/>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20000"/>
              </a:lnSpc>
              <a:spcBef>
                <a:spcPct val="40000"/>
              </a:spcBef>
              <a:spcAft>
                <a:spcPct val="0"/>
              </a:spcAft>
              <a:buClr>
                <a:schemeClr val="accent2"/>
              </a:buClr>
              <a:buSzTx/>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灯片编号占位符 4"/>
          <p:cNvSpPr>
            <a:spLocks noGrp="1"/>
          </p:cNvSpPr>
          <p:nvPr>
            <p:ph type="sldNum" sz="quarter" idx="10"/>
          </p:nvPr>
        </p:nvSpPr>
        <p:spPr/>
        <p:txBody>
          <a:bodyPr/>
          <a:lstStyle/>
          <a:p>
            <a:pPr lvl="0" eaLnBrk="1" fontAlgn="base" hangingPunct="1"/>
            <a:fld id="{9A0DB2DC-4C9A-4742-B13C-FB6460FD3503}" type="slidenum">
              <a:rPr lang="ja-JP" altLang="en-US" strike="noStrike" noProof="1" dirty="0">
                <a:latin typeface="Arial" panose="020B0604020202020204" pitchFamily="34" charset="0"/>
                <a:ea typeface="MS PGothic" panose="020B0600070205080204" pitchFamily="34" charset="-128"/>
                <a:cs typeface="+mn-cs"/>
              </a:rPr>
            </a:fld>
            <a:endParaRPr lang="ja-JP" altLang="en-US" strike="noStrike" noProof="1"/>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3"/>
        </a:blip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0" y="0"/>
            <a:ext cx="9144000" cy="765175"/>
          </a:xfrm>
          <a:prstGeom prst="rect">
            <a:avLst/>
          </a:prstGeom>
          <a:solidFill>
            <a:srgbClr val="A50021"/>
          </a:solidFill>
          <a:ln w="9525">
            <a:noFill/>
          </a:ln>
        </p:spPr>
        <p:txBody>
          <a:bodyPr anchor="b" anchorCtr="0"/>
          <a:lstStyle/>
          <a:p>
            <a:pPr lvl="0"/>
            <a:r>
              <a:rPr lang="ja-JP" altLang="en-US" dirty="0"/>
              <a:t>マスタ タイトルの書式設定</a:t>
            </a:r>
            <a:endParaRPr lang="ja-JP" altLang="en-US" dirty="0"/>
          </a:p>
        </p:txBody>
      </p:sp>
      <p:sp>
        <p:nvSpPr>
          <p:cNvPr id="1027" name="Rectangle 3"/>
          <p:cNvSpPr>
            <a:spLocks noGrp="1"/>
          </p:cNvSpPr>
          <p:nvPr>
            <p:ph type="body"/>
          </p:nvPr>
        </p:nvSpPr>
        <p:spPr>
          <a:xfrm>
            <a:off x="250825" y="908050"/>
            <a:ext cx="8642350" cy="5400675"/>
          </a:xfrm>
          <a:prstGeom prst="rect">
            <a:avLst/>
          </a:prstGeom>
          <a:noFill/>
          <a:ln w="9525">
            <a:noFill/>
          </a:ln>
        </p:spPr>
        <p:txBody>
          <a:bodyPr anchor="t" anchorCtr="0"/>
          <a:lstStyle/>
          <a:p>
            <a:pPr lvl="0"/>
            <a:r>
              <a:rPr lang="ja-JP" altLang="en-US" dirty="0"/>
              <a:t>マスタ テキストの書式設定</a:t>
            </a:r>
            <a:endParaRPr lang="ja-JP" altLang="en-US" dirty="0"/>
          </a:p>
          <a:p>
            <a:pPr lvl="1"/>
            <a:r>
              <a:rPr lang="ja-JP" altLang="en-US" dirty="0"/>
              <a:t>第 </a:t>
            </a:r>
            <a:r>
              <a:rPr lang="en-US" altLang="ja-JP" dirty="0"/>
              <a:t>2 </a:t>
            </a:r>
            <a:r>
              <a:rPr lang="ja-JP" altLang="en-US" dirty="0"/>
              <a:t>レベル</a:t>
            </a:r>
            <a:endParaRPr lang="ja-JP" altLang="en-US" dirty="0"/>
          </a:p>
          <a:p>
            <a:pPr lvl="2"/>
            <a:r>
              <a:rPr lang="ja-JP" altLang="en-US" dirty="0"/>
              <a:t>第 </a:t>
            </a:r>
            <a:r>
              <a:rPr lang="en-US" altLang="ja-JP" dirty="0"/>
              <a:t>3 </a:t>
            </a:r>
            <a:r>
              <a:rPr lang="ja-JP" altLang="en-US" dirty="0"/>
              <a:t>レベル</a:t>
            </a:r>
            <a:endParaRPr lang="ja-JP" altLang="en-US" dirty="0"/>
          </a:p>
          <a:p>
            <a:pPr lvl="3"/>
            <a:r>
              <a:rPr lang="ja-JP" altLang="en-US" dirty="0"/>
              <a:t>第 </a:t>
            </a:r>
            <a:r>
              <a:rPr lang="en-US" altLang="ja-JP" dirty="0"/>
              <a:t>4 </a:t>
            </a:r>
            <a:r>
              <a:rPr lang="ja-JP" altLang="en-US" dirty="0"/>
              <a:t>レベル</a:t>
            </a:r>
            <a:endParaRPr lang="ja-JP" altLang="en-US" dirty="0"/>
          </a:p>
          <a:p>
            <a:pPr lvl="4"/>
            <a:r>
              <a:rPr lang="ja-JP" altLang="en-US" dirty="0"/>
              <a:t>第 </a:t>
            </a:r>
            <a:r>
              <a:rPr lang="en-US" altLang="ja-JP" dirty="0"/>
              <a:t>5 </a:t>
            </a:r>
            <a:r>
              <a:rPr lang="ja-JP" altLang="en-US" dirty="0"/>
              <a:t>レベル</a:t>
            </a:r>
            <a:r>
              <a:rPr lang="ja-JP" altLang="zh-CN" dirty="0"/>
              <a:t>：</a:t>
            </a:r>
            <a:endParaRPr lang="ja-JP" altLang="en-US" dirty="0"/>
          </a:p>
        </p:txBody>
      </p:sp>
      <p:sp>
        <p:nvSpPr>
          <p:cNvPr id="110598" name="Rectangle 6"/>
          <p:cNvSpPr>
            <a:spLocks noGrp="1" noChangeArrowheads="1"/>
          </p:cNvSpPr>
          <p:nvPr>
            <p:ph type="sldNum" sz="quarter" idx="4"/>
          </p:nvPr>
        </p:nvSpPr>
        <p:spPr bwMode="auto">
          <a:xfrm>
            <a:off x="6934200" y="6477000"/>
            <a:ext cx="1981200" cy="360363"/>
          </a:xfrm>
          <a:prstGeom prst="rect">
            <a:avLst/>
          </a:prstGeom>
          <a:noFill/>
          <a:ln w="9525">
            <a:noFill/>
            <a:miter lim="800000"/>
          </a:ln>
          <a:effectLst/>
        </p:spPr>
        <p:txBody>
          <a:bodyPr vert="horz" wrap="square" lIns="91440" tIns="45720" rIns="91440" bIns="45720" numCol="1" anchor="t" anchorCtr="0" compatLnSpc="1"/>
          <a:lstStyle>
            <a:lvl1pPr algn="r">
              <a:defRPr>
                <a:solidFill>
                  <a:srgbClr val="A50021"/>
                </a:solidFill>
                <a:latin typeface="Arial" panose="020B0604020202020204" pitchFamily="34" charset="0"/>
                <a:ea typeface="MS PGothic" panose="020B0600070205080204" pitchFamily="34" charset="-128"/>
              </a:defRPr>
            </a:lvl1pPr>
          </a:lstStyle>
          <a:p>
            <a:pPr lvl="0" eaLnBrk="1" fontAlgn="base" hangingPunct="1"/>
            <a:fld id="{9A0DB2DC-4C9A-4742-B13C-FB6460FD3503}" type="slidenum">
              <a:rPr lang="ja-JP" altLang="en-US" strike="noStrike" noProof="1" dirty="0">
                <a:latin typeface="Arial" panose="020B0604020202020204" pitchFamily="34" charset="0"/>
                <a:ea typeface="MS PGothic" panose="020B0600070205080204" pitchFamily="34" charset="-128"/>
                <a:cs typeface="+mn-cs"/>
              </a:rPr>
            </a:fld>
            <a:endParaRPr lang="ja-JP" alt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random/>
  </p:transition>
  <p:hf sldNum="0" hdr="0" ftr="0" dt="0"/>
  <p:txStyles>
    <p:titleStyle>
      <a:lvl1pPr indent="176530" algn="l" rtl="0" eaLnBrk="0" fontAlgn="base" hangingPunct="0">
        <a:spcBef>
          <a:spcPct val="0"/>
        </a:spcBef>
        <a:spcAft>
          <a:spcPct val="0"/>
        </a:spcAft>
        <a:defRPr sz="3800" b="1">
          <a:solidFill>
            <a:schemeClr val="bg1"/>
          </a:solidFill>
          <a:latin typeface="+mj-lt"/>
          <a:ea typeface="+mj-ea"/>
          <a:cs typeface="+mj-cs"/>
        </a:defRPr>
      </a:lvl1pPr>
      <a:lvl2pPr indent="176530" algn="l" rtl="0" eaLnBrk="0" fontAlgn="base" hangingPunct="0">
        <a:spcBef>
          <a:spcPct val="0"/>
        </a:spcBef>
        <a:spcAft>
          <a:spcPct val="0"/>
        </a:spcAft>
        <a:defRPr sz="3800" b="1">
          <a:solidFill>
            <a:schemeClr val="bg1"/>
          </a:solidFill>
          <a:latin typeface="Arial" panose="020B0604020202020204" pitchFamily="34" charset="0"/>
          <a:ea typeface="宋体" panose="02010600030101010101" pitchFamily="2" charset="-122"/>
        </a:defRPr>
      </a:lvl2pPr>
      <a:lvl3pPr indent="176530" algn="l" rtl="0" eaLnBrk="0" fontAlgn="base" hangingPunct="0">
        <a:spcBef>
          <a:spcPct val="0"/>
        </a:spcBef>
        <a:spcAft>
          <a:spcPct val="0"/>
        </a:spcAft>
        <a:defRPr sz="3800" b="1">
          <a:solidFill>
            <a:schemeClr val="bg1"/>
          </a:solidFill>
          <a:latin typeface="Arial" panose="020B0604020202020204" pitchFamily="34" charset="0"/>
          <a:ea typeface="宋体" panose="02010600030101010101" pitchFamily="2" charset="-122"/>
        </a:defRPr>
      </a:lvl3pPr>
      <a:lvl4pPr indent="176530" algn="l" rtl="0" eaLnBrk="0" fontAlgn="base" hangingPunct="0">
        <a:spcBef>
          <a:spcPct val="0"/>
        </a:spcBef>
        <a:spcAft>
          <a:spcPct val="0"/>
        </a:spcAft>
        <a:defRPr sz="3800" b="1">
          <a:solidFill>
            <a:schemeClr val="bg1"/>
          </a:solidFill>
          <a:latin typeface="Arial" panose="020B0604020202020204" pitchFamily="34" charset="0"/>
          <a:ea typeface="宋体" panose="02010600030101010101" pitchFamily="2" charset="-122"/>
        </a:defRPr>
      </a:lvl4pPr>
      <a:lvl5pPr indent="176530" algn="l" rtl="0" eaLnBrk="0" fontAlgn="base" hangingPunct="0">
        <a:spcBef>
          <a:spcPct val="0"/>
        </a:spcBef>
        <a:spcAft>
          <a:spcPct val="0"/>
        </a:spcAft>
        <a:defRPr sz="3800" b="1">
          <a:solidFill>
            <a:schemeClr val="bg1"/>
          </a:solidFill>
          <a:latin typeface="Arial" panose="020B0604020202020204" pitchFamily="34" charset="0"/>
          <a:ea typeface="宋体" panose="02010600030101010101" pitchFamily="2" charset="-122"/>
        </a:defRPr>
      </a:lvl5pPr>
      <a:lvl6pPr marL="457200" indent="176530" algn="l" rtl="0" fontAlgn="base">
        <a:spcBef>
          <a:spcPct val="0"/>
        </a:spcBef>
        <a:spcAft>
          <a:spcPct val="0"/>
        </a:spcAft>
        <a:defRPr sz="3800" b="1">
          <a:solidFill>
            <a:schemeClr val="bg1"/>
          </a:solidFill>
          <a:latin typeface="Arial" panose="020B0604020202020204" pitchFamily="34" charset="0"/>
          <a:ea typeface="宋体" panose="02010600030101010101" pitchFamily="2" charset="-122"/>
        </a:defRPr>
      </a:lvl6pPr>
      <a:lvl7pPr marL="914400" indent="176530" algn="l" rtl="0" fontAlgn="base">
        <a:spcBef>
          <a:spcPct val="0"/>
        </a:spcBef>
        <a:spcAft>
          <a:spcPct val="0"/>
        </a:spcAft>
        <a:defRPr sz="3800" b="1">
          <a:solidFill>
            <a:schemeClr val="bg1"/>
          </a:solidFill>
          <a:latin typeface="Arial" panose="020B0604020202020204" pitchFamily="34" charset="0"/>
          <a:ea typeface="宋体" panose="02010600030101010101" pitchFamily="2" charset="-122"/>
        </a:defRPr>
      </a:lvl7pPr>
      <a:lvl8pPr marL="1371600" indent="176530" algn="l" rtl="0" fontAlgn="base">
        <a:spcBef>
          <a:spcPct val="0"/>
        </a:spcBef>
        <a:spcAft>
          <a:spcPct val="0"/>
        </a:spcAft>
        <a:defRPr sz="3800" b="1">
          <a:solidFill>
            <a:schemeClr val="bg1"/>
          </a:solidFill>
          <a:latin typeface="Arial" panose="020B0604020202020204" pitchFamily="34" charset="0"/>
          <a:ea typeface="宋体" panose="02010600030101010101" pitchFamily="2" charset="-122"/>
        </a:defRPr>
      </a:lvl8pPr>
      <a:lvl9pPr marL="1828800" indent="176530" algn="l" rtl="0" fontAlgn="base">
        <a:spcBef>
          <a:spcPct val="0"/>
        </a:spcBef>
        <a:spcAft>
          <a:spcPct val="0"/>
        </a:spcAft>
        <a:defRPr sz="3800" b="1">
          <a:solidFill>
            <a:schemeClr val="bg1"/>
          </a:solidFill>
          <a:latin typeface="Arial" panose="020B0604020202020204" pitchFamily="34" charset="0"/>
          <a:ea typeface="宋体" panose="02010600030101010101" pitchFamily="2" charset="-122"/>
        </a:defRPr>
      </a:lvl9pPr>
    </p:titleStyle>
    <p:bodyStyle>
      <a:lvl1pPr marL="469900" indent="-469900" algn="l" rtl="0" eaLnBrk="0" fontAlgn="base" hangingPunct="0">
        <a:lnSpc>
          <a:spcPct val="120000"/>
        </a:lnSpc>
        <a:spcBef>
          <a:spcPct val="4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8.png"/><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tags" Target="../tags/tag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3.png"/><Relationship Id="rId1"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3.png"/><Relationship Id="rId1"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jpeg"/><Relationship Id="rId1"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8.jpe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0.png"/><Relationship Id="rId1" Type="http://schemas.openxmlformats.org/officeDocument/2006/relationships/tags" Target="../tags/tag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2.jpeg"/><Relationship Id="rId1" Type="http://schemas.openxmlformats.org/officeDocument/2006/relationships/image" Target="../media/image31.jpe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3.jpe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4.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5.png"/></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7.png"/><Relationship Id="rId1" Type="http://schemas.openxmlformats.org/officeDocument/2006/relationships/image" Target="../media/image36.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8.png"/><Relationship Id="rId1" Type="http://schemas.openxmlformats.org/officeDocument/2006/relationships/image" Target="../media/image27.pn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9.e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0.jpeg"/></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8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7" Type="http://schemas.openxmlformats.org/officeDocument/2006/relationships/vmlDrawing" Target="../drawings/vmlDrawing1.vml"/><Relationship Id="rId6"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wmf"/><Relationship Id="rId3" Type="http://schemas.openxmlformats.org/officeDocument/2006/relationships/image" Target="../media/image7.wmf"/><Relationship Id="rId2" Type="http://schemas.openxmlformats.org/officeDocument/2006/relationships/oleObject" Target="../embeddings/oleObject1.bin"/><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p:cNvSpPr>
            <a:spLocks noGrp="1"/>
          </p:cNvSpPr>
          <p:nvPr>
            <p:ph type="ctrTitle"/>
          </p:nvPr>
        </p:nvSpPr>
        <p:spPr>
          <a:xfrm>
            <a:off x="381000" y="1600200"/>
            <a:ext cx="7772400" cy="952500"/>
          </a:xfrm>
          <a:solidFill>
            <a:srgbClr val="A50021"/>
          </a:solidFill>
        </p:spPr>
        <p:txBody>
          <a:bodyPr vert="horz" wrap="square" lIns="91440" tIns="45720" rIns="91440" bIns="45720" anchor="b" anchorCtr="0"/>
          <a:lstStyle/>
          <a:p>
            <a:pPr algn="ctr" eaLnBrk="1" hangingPunct="1">
              <a:buClrTx/>
              <a:buSzTx/>
              <a:buFontTx/>
            </a:pPr>
            <a:r>
              <a:rPr lang="zh-CN" altLang="en-US" sz="4600" dirty="0">
                <a:solidFill>
                  <a:schemeClr val="tx1"/>
                </a:solidFill>
                <a:latin typeface="Times New Roman" panose="02020603050405020304" pitchFamily="18" charset="0"/>
                <a:ea typeface="黑体" panose="02010609060101010101" pitchFamily="49" charset="-122"/>
                <a:cs typeface="+mj-cs"/>
              </a:rPr>
              <a:t>人工智能导论</a:t>
            </a:r>
            <a:endParaRPr lang="zh-CN" altLang="en-US" sz="4600" dirty="0">
              <a:solidFill>
                <a:schemeClr val="tx1"/>
              </a:solidFill>
              <a:latin typeface="Times New Roman" panose="02020603050405020304" pitchFamily="18" charset="0"/>
              <a:ea typeface="黑体" panose="02010609060101010101" pitchFamily="49" charset="-122"/>
              <a:cs typeface="+mj-cs"/>
            </a:endParaRPr>
          </a:p>
        </p:txBody>
      </p:sp>
      <p:sp>
        <p:nvSpPr>
          <p:cNvPr id="5122" name="Rectangle 4"/>
          <p:cNvSpPr>
            <a:spLocks noGrp="1"/>
          </p:cNvSpPr>
          <p:nvPr>
            <p:ph type="subTitle" idx="1"/>
          </p:nvPr>
        </p:nvSpPr>
        <p:spPr>
          <a:xfrm>
            <a:off x="609600" y="3505200"/>
            <a:ext cx="8382000" cy="2743200"/>
          </a:xfrm>
        </p:spPr>
        <p:txBody>
          <a:bodyPr vert="horz" wrap="square" lIns="91440" tIns="45720" rIns="91440" bIns="45720" anchor="t" anchorCtr="0"/>
          <a:lstStyle/>
          <a:p>
            <a:pPr marL="0" marR="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zh-CN" altLang="en-US" sz="2800" b="1" i="0" u="none" strike="noStrike" kern="0" cap="none" spc="0" normalizeH="0" baseline="0" noProof="1">
                <a:solidFill>
                  <a:schemeClr val="tx1"/>
                </a:solidFill>
                <a:latin typeface="Times New Roman" panose="02020603050405020304" pitchFamily="18" charset="0"/>
                <a:ea typeface="黑体" panose="02010609060101010101" pitchFamily="49" charset="-122"/>
                <a:cs typeface="+mn-cs"/>
              </a:rPr>
              <a:t>韩中元</a:t>
            </a:r>
            <a:endParaRPr kumimoji="0" lang="zh-CN" altLang="en-US" sz="2800" b="1" i="0" u="none" strike="noStrike" kern="0" cap="none" spc="0" normalizeH="0" baseline="0" noProof="1">
              <a:solidFill>
                <a:schemeClr val="tx1"/>
              </a:solidFill>
              <a:latin typeface="Times New Roman" panose="02020603050405020304" pitchFamily="18" charset="0"/>
              <a:ea typeface="黑体" panose="02010609060101010101" pitchFamily="49" charset="-122"/>
              <a:cs typeface="+mn-cs"/>
            </a:endParaRPr>
          </a:p>
          <a:p>
            <a:pPr marL="0" marR="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2000" b="1" i="0" u="none" strike="noStrike" kern="0" cap="none" spc="0" normalizeH="0" baseline="0" noProof="1">
                <a:solidFill>
                  <a:schemeClr val="tx1"/>
                </a:solidFill>
                <a:latin typeface="Times New Roman" panose="02020603050405020304" pitchFamily="18" charset="0"/>
                <a:ea typeface="黑体" panose="02010609060101010101" pitchFamily="49" charset="-122"/>
                <a:cs typeface="+mn-cs"/>
              </a:rPr>
              <a:t>office</a:t>
            </a:r>
            <a:r>
              <a:rPr kumimoji="0" lang="zh-CN" altLang="en-US" sz="2000" b="1" i="0" u="none" strike="noStrike" kern="0" cap="none" spc="0" normalizeH="0" baseline="0" noProof="1">
                <a:solidFill>
                  <a:schemeClr val="tx1"/>
                </a:solidFill>
                <a:latin typeface="Times New Roman" panose="02020603050405020304" pitchFamily="18" charset="0"/>
                <a:ea typeface="黑体" panose="02010609060101010101" pitchFamily="49" charset="-122"/>
                <a:cs typeface="+mn-cs"/>
              </a:rPr>
              <a:t>：仙溪校区 </a:t>
            </a:r>
            <a:r>
              <a:rPr kumimoji="0" lang="en-US" altLang="zh-CN" sz="2000" b="1" i="0" u="none" strike="noStrike" kern="0" cap="none" spc="0" normalizeH="0" baseline="0" noProof="1">
                <a:solidFill>
                  <a:schemeClr val="tx1"/>
                </a:solidFill>
                <a:latin typeface="Times New Roman" panose="02020603050405020304" pitchFamily="18" charset="0"/>
                <a:ea typeface="黑体" panose="02010609060101010101" pitchFamily="49" charset="-122"/>
                <a:cs typeface="+mn-cs"/>
              </a:rPr>
              <a:t>B3-202</a:t>
            </a:r>
            <a:endParaRPr kumimoji="0" lang="en-US" altLang="zh-CN" sz="2000" b="1" i="0" u="none" strike="noStrike" kern="0" cap="none" spc="0" normalizeH="0" baseline="0" noProof="1">
              <a:solidFill>
                <a:schemeClr val="tx1"/>
              </a:solidFill>
              <a:latin typeface="Times New Roman" panose="02020603050405020304" pitchFamily="18" charset="0"/>
              <a:ea typeface="黑体" panose="02010609060101010101" pitchFamily="49" charset="-122"/>
              <a:cs typeface="+mn-cs"/>
            </a:endParaRPr>
          </a:p>
          <a:p>
            <a:pPr marL="0" marR="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2000" b="1" i="0" u="none" strike="noStrike" kern="0" cap="none" spc="0" normalizeH="0" baseline="0" noProof="1">
                <a:solidFill>
                  <a:schemeClr val="tx1"/>
                </a:solidFill>
                <a:latin typeface="Times New Roman" panose="02020603050405020304" pitchFamily="18" charset="0"/>
                <a:ea typeface="黑体" panose="02010609060101010101" pitchFamily="49" charset="-122"/>
                <a:cs typeface="+mn-cs"/>
              </a:rPr>
              <a:t>E-mail</a:t>
            </a:r>
            <a:r>
              <a:rPr kumimoji="0" lang="zh-CN" altLang="en-US" sz="2000" b="1" i="0" u="none" strike="noStrike" kern="0" cap="none" spc="0" normalizeH="0" baseline="0" noProof="1">
                <a:solidFill>
                  <a:schemeClr val="tx1"/>
                </a:solidFill>
                <a:latin typeface="Times New Roman" panose="02020603050405020304" pitchFamily="18" charset="0"/>
                <a:ea typeface="黑体" panose="02010609060101010101" pitchFamily="49" charset="-122"/>
                <a:cs typeface="+mn-cs"/>
              </a:rPr>
              <a:t>：</a:t>
            </a:r>
            <a:r>
              <a:rPr kumimoji="0" lang="en-US" altLang="zh-CN" sz="2000" b="1" i="0" u="none" strike="noStrike" kern="0" cap="none" spc="0" normalizeH="0" baseline="0" noProof="1">
                <a:solidFill>
                  <a:schemeClr val="tx1"/>
                </a:solidFill>
                <a:latin typeface="Times New Roman" panose="02020603050405020304" pitchFamily="18" charset="0"/>
                <a:ea typeface="黑体" panose="02010609060101010101" pitchFamily="49" charset="-122"/>
                <a:cs typeface="+mn-cs"/>
              </a:rPr>
              <a:t>hanzhongyuan@fosu.edu.cn</a:t>
            </a:r>
            <a:endParaRPr kumimoji="0" lang="en-US" altLang="zh-CN" sz="2000" b="1" i="0" u="none" strike="noStrike" kern="0" cap="none" spc="0" normalizeH="0" baseline="0" noProof="1">
              <a:solidFill>
                <a:schemeClr val="tx1"/>
              </a:solidFill>
              <a:latin typeface="Times New Roman" panose="02020603050405020304" pitchFamily="18" charset="0"/>
              <a:ea typeface="黑体" panose="02010609060101010101" pitchFamily="49" charset="-122"/>
              <a:cs typeface="+mn-cs"/>
            </a:endParaRPr>
          </a:p>
        </p:txBody>
      </p:sp>
    </p:spTree>
    <p:custDataLst>
      <p:tags r:id="rId1"/>
    </p:custDataLst>
  </p:cSld>
  <p:clrMapOvr>
    <a:masterClrMapping/>
  </p:clrMapOvr>
  <p:transition advTm="701">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4"/>
          <p:cNvSpPr>
            <a:spLocks noGrp="1"/>
          </p:cNvSpPr>
          <p:nvPr>
            <p:ph type="title"/>
          </p:nvPr>
        </p:nvSpPr>
        <p:spPr>
          <a:xfrm>
            <a:off x="0" y="0"/>
            <a:ext cx="9144000" cy="838200"/>
          </a:xfrm>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1.1.3 </a:t>
            </a:r>
            <a:r>
              <a:rPr lang="zh-CN" altLang="en-US" sz="3600" b="0" dirty="0">
                <a:latin typeface="Times New Roman" panose="02020603050405020304" pitchFamily="18" charset="0"/>
                <a:ea typeface="黑体" panose="02010609060101010101" pitchFamily="49" charset="-122"/>
              </a:rPr>
              <a:t>人工智能</a:t>
            </a:r>
            <a:endParaRPr lang="en-US" altLang="ja-JP" sz="3600" b="0" dirty="0">
              <a:latin typeface="Times New Roman" panose="02020603050405020304" pitchFamily="18" charset="0"/>
              <a:ea typeface="黑体" panose="02010609060101010101" pitchFamily="49" charset="-122"/>
            </a:endParaRPr>
          </a:p>
        </p:txBody>
      </p:sp>
      <p:sp>
        <p:nvSpPr>
          <p:cNvPr id="16386" name="Rectangle 4"/>
          <p:cNvSpPr/>
          <p:nvPr/>
        </p:nvSpPr>
        <p:spPr>
          <a:xfrm>
            <a:off x="304800" y="1219200"/>
            <a:ext cx="8585200" cy="4572000"/>
          </a:xfrm>
          <a:prstGeom prst="rect">
            <a:avLst/>
          </a:prstGeom>
          <a:noFill/>
          <a:ln w="9525">
            <a:noFill/>
          </a:ln>
        </p:spPr>
        <p:txBody>
          <a:bodyPr anchor="t" anchorCtr="0"/>
          <a:lstStyle/>
          <a:p>
            <a:pPr marL="533400" indent="-533400">
              <a:lnSpc>
                <a:spcPct val="130000"/>
              </a:lnSpc>
              <a:spcBef>
                <a:spcPct val="40000"/>
              </a:spcBef>
              <a:buClr>
                <a:schemeClr val="tx1"/>
              </a:buClr>
              <a:buFont typeface="Wingdings" panose="05000000000000000000" pitchFamily="2" charset="2"/>
            </a:pPr>
            <a:r>
              <a:rPr lang="en-US" altLang="zh-CN" sz="2800" b="1" dirty="0">
                <a:solidFill>
                  <a:srgbClr val="FF3300"/>
                </a:solidFill>
                <a:latin typeface="Verdana" panose="020B0604030504040204" pitchFamily="34" charset="0"/>
                <a:ea typeface="宋体" panose="02010600030101010101" pitchFamily="2" charset="-122"/>
              </a:rPr>
              <a:t>●</a:t>
            </a:r>
            <a:r>
              <a:rPr lang="zh-CN" altLang="en-US" sz="2800" b="1" dirty="0">
                <a:solidFill>
                  <a:srgbClr val="0000FF"/>
                </a:solidFill>
                <a:latin typeface="Verdana" panose="020B0604030504040204" pitchFamily="34" charset="0"/>
                <a:ea typeface="宋体" panose="02010600030101010101" pitchFamily="2" charset="-122"/>
              </a:rPr>
              <a:t>中国屋思考实验</a:t>
            </a:r>
            <a:endParaRPr lang="zh-CN" altLang="en-US" sz="2800" b="1" dirty="0">
              <a:solidFill>
                <a:srgbClr val="0000FF"/>
              </a:solidFill>
              <a:latin typeface="Verdana" panose="020B0604030504040204" pitchFamily="34" charset="0"/>
              <a:ea typeface="宋体" panose="02010600030101010101" pitchFamily="2" charset="-122"/>
            </a:endParaRPr>
          </a:p>
          <a:p>
            <a:pPr marL="533400" indent="-533400">
              <a:lnSpc>
                <a:spcPct val="130000"/>
              </a:lnSpc>
              <a:spcBef>
                <a:spcPct val="40000"/>
              </a:spcBef>
              <a:buClr>
                <a:schemeClr val="tx1"/>
              </a:buClr>
              <a:buFont typeface="Wingdings" panose="05000000000000000000" pitchFamily="2" charset="2"/>
            </a:pPr>
            <a:r>
              <a:rPr lang="zh-CN" altLang="en-US" sz="2800" b="1" dirty="0">
                <a:latin typeface="Verdana" panose="020B0604030504040204" pitchFamily="34" charset="0"/>
                <a:ea typeface="宋体" panose="02010600030101010101" pitchFamily="2" charset="-122"/>
              </a:rPr>
              <a:t>语言哲学家约翰</a:t>
            </a:r>
            <a:r>
              <a:rPr lang="en-US" altLang="zh-CN" sz="2800" b="1" dirty="0">
                <a:latin typeface="Verdana" panose="020B0604030504040204" pitchFamily="34" charset="0"/>
                <a:ea typeface="宋体" panose="02010600030101010101" pitchFamily="2" charset="-122"/>
              </a:rPr>
              <a:t>.R.</a:t>
            </a:r>
            <a:r>
              <a:rPr lang="zh-CN" altLang="en-US" sz="2800" b="1" dirty="0">
                <a:latin typeface="Verdana" panose="020B0604030504040204" pitchFamily="34" charset="0"/>
                <a:ea typeface="宋体" panose="02010600030101010101" pitchFamily="2" charset="-122"/>
              </a:rPr>
              <a:t>塞尔（</a:t>
            </a:r>
            <a:r>
              <a:rPr lang="en-US" altLang="zh-CN" sz="2800" b="1" dirty="0">
                <a:latin typeface="Verdana" panose="020B0604030504040204" pitchFamily="34" charset="0"/>
                <a:ea typeface="宋体" panose="02010600030101010101" pitchFamily="2" charset="-122"/>
              </a:rPr>
              <a:t>John R. Searle</a:t>
            </a:r>
            <a:r>
              <a:rPr lang="zh-CN" altLang="en-US" sz="2800" b="1" dirty="0">
                <a:latin typeface="Verdana" panose="020B0604030504040204" pitchFamily="34" charset="0"/>
                <a:ea typeface="宋体" panose="02010600030101010101" pitchFamily="2" charset="-122"/>
              </a:rPr>
              <a:t>，</a:t>
            </a:r>
            <a:r>
              <a:rPr lang="en-US" altLang="zh-CN" sz="2800" b="1" dirty="0">
                <a:latin typeface="Verdana" panose="020B0604030504040204" pitchFamily="34" charset="0"/>
                <a:ea typeface="宋体" panose="02010600030101010101" pitchFamily="2" charset="-122"/>
              </a:rPr>
              <a:t>1980</a:t>
            </a:r>
            <a:r>
              <a:rPr lang="zh-CN" altLang="en-US" sz="2800" b="1" dirty="0">
                <a:latin typeface="Verdana" panose="020B0604030504040204" pitchFamily="34" charset="0"/>
                <a:ea typeface="宋体" panose="02010600030101010101" pitchFamily="2" charset="-122"/>
              </a:rPr>
              <a:t>） </a:t>
            </a:r>
            <a:endParaRPr lang="zh-CN" altLang="en-US" sz="2800" b="1" dirty="0">
              <a:latin typeface="Verdana" panose="020B0604030504040204" pitchFamily="34" charset="0"/>
              <a:ea typeface="宋体" panose="02010600030101010101" pitchFamily="2" charset="-122"/>
            </a:endParaRPr>
          </a:p>
          <a:p>
            <a:pPr marL="533400" indent="-533400">
              <a:lnSpc>
                <a:spcPct val="130000"/>
              </a:lnSpc>
              <a:spcBef>
                <a:spcPct val="40000"/>
              </a:spcBef>
              <a:buClr>
                <a:schemeClr val="tx1"/>
              </a:buClr>
              <a:buFont typeface="Wingdings" panose="05000000000000000000" pitchFamily="2" charset="2"/>
            </a:pPr>
            <a:r>
              <a:rPr lang="zh-CN" altLang="en-US" sz="2800" b="1" dirty="0">
                <a:solidFill>
                  <a:srgbClr val="FF3300"/>
                </a:solidFill>
                <a:latin typeface="Verdana" panose="020B0604030504040204" pitchFamily="34" charset="0"/>
                <a:ea typeface="宋体" panose="02010600030101010101" pitchFamily="2" charset="-122"/>
              </a:rPr>
              <a:t>●</a:t>
            </a:r>
            <a:r>
              <a:rPr lang="zh-CN" altLang="en-US" sz="2800" b="1" dirty="0">
                <a:latin typeface="Verdana" panose="020B0604030504040204" pitchFamily="34" charset="0"/>
                <a:ea typeface="宋体" panose="02010600030101010101" pitchFamily="2" charset="-122"/>
              </a:rPr>
              <a:t>锁在屋里的看不懂卡片上汉字的人，根据英文说明书把从门缝中得到的汉字与屋内的汉字进行匹配然后扔出去，从外观上看好像这个人懂中文，而且正确匹配的速度会越来越快，实际上他不懂中文。</a:t>
            </a:r>
            <a:endParaRPr lang="zh-CN" altLang="en-US" sz="2800" b="1" dirty="0">
              <a:latin typeface="Verdana" panose="020B0604030504040204" pitchFamily="34" charset="0"/>
              <a:ea typeface="宋体" panose="02010600030101010101" pitchFamily="2" charset="-122"/>
            </a:endParaRPr>
          </a:p>
          <a:p>
            <a:pPr marL="533400" indent="-533400">
              <a:lnSpc>
                <a:spcPct val="130000"/>
              </a:lnSpc>
              <a:spcBef>
                <a:spcPct val="40000"/>
              </a:spcBef>
              <a:buClr>
                <a:schemeClr val="tx1"/>
              </a:buClr>
              <a:buFont typeface="Wingdings" panose="05000000000000000000" pitchFamily="2" charset="2"/>
            </a:pPr>
            <a:r>
              <a:rPr lang="zh-CN" altLang="en-US" sz="2800" b="1" dirty="0">
                <a:solidFill>
                  <a:srgbClr val="FF3300"/>
                </a:solidFill>
                <a:latin typeface="Verdana" panose="020B0604030504040204" pitchFamily="34" charset="0"/>
                <a:ea typeface="宋体" panose="02010600030101010101" pitchFamily="2" charset="-122"/>
              </a:rPr>
              <a:t>●</a:t>
            </a:r>
            <a:r>
              <a:rPr lang="zh-CN" altLang="en-US" sz="2800" b="1" dirty="0">
                <a:latin typeface="Verdana" panose="020B0604030504040204" pitchFamily="34" charset="0"/>
                <a:ea typeface="宋体" panose="02010600030101010101" pitchFamily="2" charset="-122"/>
              </a:rPr>
              <a:t>证明：即使通过</a:t>
            </a:r>
            <a:r>
              <a:rPr lang="zh-CN" altLang="en-US" sz="2800" b="1" dirty="0">
                <a:latin typeface="Times New Roman" panose="02020603050405020304" pitchFamily="18" charset="0"/>
                <a:ea typeface="宋体" panose="02010600030101010101" pitchFamily="2" charset="-122"/>
              </a:rPr>
              <a:t>图灵测试</a:t>
            </a:r>
            <a:r>
              <a:rPr lang="zh-CN" altLang="en-US" sz="2800" b="1" dirty="0">
                <a:latin typeface="Verdana" panose="020B0604030504040204" pitchFamily="34" charset="0"/>
                <a:ea typeface="宋体" panose="02010600030101010101" pitchFamily="2" charset="-122"/>
              </a:rPr>
              <a:t>也不能说明计算机能思维。</a:t>
            </a:r>
            <a:endParaRPr lang="zh-CN" altLang="en-US" sz="2800" b="1" dirty="0">
              <a:latin typeface="Verdana" panose="020B0604030504040204" pitchFamily="34" charset="0"/>
              <a:ea typeface="宋体" panose="02010600030101010101" pitchFamily="2" charset="-122"/>
            </a:endParaRPr>
          </a:p>
        </p:txBody>
      </p:sp>
    </p:spTree>
  </p:cSld>
  <p:clrMapOvr>
    <a:masterClrMapping/>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灯片编号占位符 3"/>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a:buSzTx/>
            </a:pPr>
            <a:r>
              <a:rPr lang="ja-JP" altLang="en-US" sz="1800" dirty="0">
                <a:solidFill>
                  <a:srgbClr val="A50021"/>
                </a:solidFill>
                <a:latin typeface="Arial" panose="020B0604020202020204" pitchFamily="34" charset="0"/>
                <a:ea typeface="MS PGothic" panose="020B0600070205080204" pitchFamily="34" charset="-128"/>
              </a:rPr>
              <a:t>*</a:t>
            </a:r>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17410" name="Rectangle 2"/>
          <p:cNvSpPr>
            <a:spLocks noGrp="1"/>
          </p:cNvSpPr>
          <p:nvPr>
            <p:ph type="title"/>
          </p:nvPr>
        </p:nvSpPr>
        <p:spPr/>
        <p:txBody>
          <a:bodyPr vert="horz" wrap="square" lIns="91440" tIns="45720" rIns="91440" bIns="45720" anchor="b" anchorCtr="0"/>
          <a:lstStyle/>
          <a:p>
            <a:pPr eaLnBrk="1" hangingPunct="1"/>
            <a:r>
              <a:rPr lang="zh-CN" altLang="en-US" sz="3600" b="0" dirty="0">
                <a:latin typeface="Times New Roman" panose="02020603050405020304" pitchFamily="18" charset="0"/>
                <a:ea typeface="黑体" panose="02010609060101010101" pitchFamily="49" charset="-122"/>
              </a:rPr>
              <a:t>第</a:t>
            </a:r>
            <a:r>
              <a:rPr lang="en-US" altLang="zh-CN" sz="3600" b="0" dirty="0">
                <a:latin typeface="Times New Roman" panose="02020603050405020304" pitchFamily="18" charset="0"/>
                <a:ea typeface="黑体" panose="02010609060101010101" pitchFamily="49" charset="-122"/>
              </a:rPr>
              <a:t>1</a:t>
            </a:r>
            <a:r>
              <a:rPr lang="zh-CN" altLang="en-US" sz="3600" b="0" dirty="0">
                <a:latin typeface="Times New Roman" panose="02020603050405020304" pitchFamily="18" charset="0"/>
                <a:ea typeface="黑体" panose="02010609060101010101" pitchFamily="49" charset="-122"/>
              </a:rPr>
              <a:t>章  绪论</a:t>
            </a:r>
            <a:endParaRPr lang="zh-CN" altLang="en-US" sz="3600" b="0" dirty="0">
              <a:latin typeface="Times New Roman" panose="02020603050405020304" pitchFamily="18" charset="0"/>
              <a:ea typeface="黑体" panose="02010609060101010101" pitchFamily="49" charset="-122"/>
            </a:endParaRPr>
          </a:p>
        </p:txBody>
      </p:sp>
      <p:sp>
        <p:nvSpPr>
          <p:cNvPr id="17411" name="Rectangle 3"/>
          <p:cNvSpPr>
            <a:spLocks noGrp="1"/>
          </p:cNvSpPr>
          <p:nvPr>
            <p:ph idx="1"/>
          </p:nvPr>
        </p:nvSpPr>
        <p:spPr>
          <a:xfrm>
            <a:off x="533400" y="908050"/>
            <a:ext cx="8359775" cy="5400675"/>
          </a:xfrm>
        </p:spPr>
        <p:txBody>
          <a:bodyPr vert="horz" wrap="square" lIns="91440" tIns="45720" rIns="91440" bIns="45720" anchor="t" anchorCtr="0"/>
          <a:lstStyle/>
          <a:p>
            <a:pPr eaLnBrk="1" hangingPunct="1">
              <a:lnSpc>
                <a:spcPct val="160000"/>
              </a:lnSpc>
            </a:pPr>
            <a:r>
              <a:rPr lang="en-US" altLang="zh-CN" b="1" dirty="0">
                <a:latin typeface="Times New Roman" panose="02020603050405020304" pitchFamily="18" charset="0"/>
              </a:rPr>
              <a:t>1.1  </a:t>
            </a:r>
            <a:r>
              <a:rPr lang="zh-CN" altLang="en-US" b="1" dirty="0">
                <a:latin typeface="Times New Roman" panose="02020603050405020304" pitchFamily="18" charset="0"/>
              </a:rPr>
              <a:t>人工智能的基本概念 </a:t>
            </a:r>
            <a:endParaRPr lang="zh-CN" altLang="en-US" b="1" dirty="0">
              <a:latin typeface="Times New Roman" panose="02020603050405020304" pitchFamily="18" charset="0"/>
            </a:endParaRPr>
          </a:p>
          <a:p>
            <a:pPr eaLnBrk="1" hangingPunct="1">
              <a:lnSpc>
                <a:spcPct val="160000"/>
              </a:lnSpc>
              <a:buClr>
                <a:srgbClr val="0000FF"/>
              </a:buClr>
              <a:buSzPct val="150000"/>
              <a:buFont typeface="Wingdings" panose="05000000000000000000" pitchFamily="2" charset="2"/>
              <a:buChar char="ü"/>
            </a:pPr>
            <a:r>
              <a:rPr lang="en-US" altLang="zh-CN" b="1" dirty="0">
                <a:solidFill>
                  <a:srgbClr val="0000FF"/>
                </a:solidFill>
                <a:latin typeface="Times New Roman" panose="02020603050405020304" pitchFamily="18" charset="0"/>
              </a:rPr>
              <a:t>1.2  </a:t>
            </a:r>
            <a:r>
              <a:rPr lang="zh-CN" altLang="en-US" b="1" dirty="0">
                <a:solidFill>
                  <a:srgbClr val="0000FF"/>
                </a:solidFill>
                <a:latin typeface="Times New Roman" panose="02020603050405020304" pitchFamily="18" charset="0"/>
              </a:rPr>
              <a:t>人工智能的发展简史</a:t>
            </a:r>
            <a:r>
              <a:rPr lang="zh-CN" altLang="en-US" b="1" dirty="0">
                <a:latin typeface="Times New Roman" panose="02020603050405020304" pitchFamily="18" charset="0"/>
              </a:rPr>
              <a:t> </a:t>
            </a:r>
            <a:endParaRPr lang="zh-CN" altLang="en-US" b="1" dirty="0">
              <a:latin typeface="Times New Roman" panose="02020603050405020304" pitchFamily="18" charset="0"/>
            </a:endParaRPr>
          </a:p>
          <a:p>
            <a:pPr eaLnBrk="1" hangingPunct="1">
              <a:lnSpc>
                <a:spcPct val="160000"/>
              </a:lnSpc>
            </a:pPr>
            <a:r>
              <a:rPr lang="en-US" altLang="zh-CN" b="1" dirty="0">
                <a:latin typeface="Times New Roman" panose="02020603050405020304" pitchFamily="18" charset="0"/>
              </a:rPr>
              <a:t>1.3  </a:t>
            </a:r>
            <a:r>
              <a:rPr lang="zh-CN" altLang="en-US" b="1" dirty="0">
                <a:latin typeface="Times New Roman" panose="02020603050405020304" pitchFamily="18" charset="0"/>
              </a:rPr>
              <a:t>人工智能研究的基本内容</a:t>
            </a:r>
            <a:endParaRPr lang="zh-CN" altLang="en-US" b="1" dirty="0">
              <a:latin typeface="Times New Roman" panose="02020603050405020304" pitchFamily="18" charset="0"/>
            </a:endParaRPr>
          </a:p>
          <a:p>
            <a:pPr eaLnBrk="1" hangingPunct="1">
              <a:lnSpc>
                <a:spcPct val="160000"/>
              </a:lnSpc>
            </a:pPr>
            <a:r>
              <a:rPr lang="en-US" altLang="zh-CN" b="1" dirty="0">
                <a:latin typeface="Times New Roman" panose="02020603050405020304" pitchFamily="18" charset="0"/>
              </a:rPr>
              <a:t>1.4  </a:t>
            </a:r>
            <a:r>
              <a:rPr lang="zh-CN" altLang="en-US" b="1" dirty="0">
                <a:latin typeface="Times New Roman" panose="02020603050405020304" pitchFamily="18" charset="0"/>
              </a:rPr>
              <a:t>人工智能的主要研究领域 </a:t>
            </a:r>
            <a:endParaRPr lang="zh-CN" altLang="en-US" b="1" dirty="0">
              <a:latin typeface="Times New Roman" panose="02020603050405020304" pitchFamily="18" charset="0"/>
            </a:endParaRPr>
          </a:p>
        </p:txBody>
      </p:sp>
    </p:spTree>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灯片编号占位符 3"/>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a:buSzTx/>
            </a:pPr>
            <a:r>
              <a:rPr lang="ja-JP" altLang="en-US" sz="1800" dirty="0">
                <a:solidFill>
                  <a:srgbClr val="A50021"/>
                </a:solidFill>
                <a:latin typeface="Arial" panose="020B0604020202020204" pitchFamily="34" charset="0"/>
                <a:ea typeface="MS PGothic" panose="020B0600070205080204" pitchFamily="34" charset="-128"/>
              </a:rPr>
              <a:t>*</a:t>
            </a:r>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18434" name="Rectangle 2"/>
          <p:cNvSpPr>
            <a:spLocks noGrp="1"/>
          </p:cNvSpPr>
          <p:nvPr>
            <p:ph type="title"/>
          </p:nvPr>
        </p:nvSpPr>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1.2  </a:t>
            </a:r>
            <a:r>
              <a:rPr lang="zh-CN" altLang="en-US" sz="3600" b="0" dirty="0">
                <a:latin typeface="Times New Roman" panose="02020603050405020304" pitchFamily="18" charset="0"/>
                <a:ea typeface="黑体" panose="02010609060101010101" pitchFamily="49" charset="-122"/>
              </a:rPr>
              <a:t>人工智能的发展简史</a:t>
            </a:r>
            <a:endParaRPr lang="zh-CN" altLang="en-US" sz="3600" b="0" dirty="0">
              <a:latin typeface="Times New Roman" panose="02020603050405020304" pitchFamily="18" charset="0"/>
              <a:ea typeface="黑体" panose="02010609060101010101" pitchFamily="49" charset="-122"/>
            </a:endParaRPr>
          </a:p>
        </p:txBody>
      </p:sp>
      <p:sp>
        <p:nvSpPr>
          <p:cNvPr id="65541" name="Rectangle 5"/>
          <p:cNvSpPr>
            <a:spLocks noGrp="1"/>
          </p:cNvSpPr>
          <p:nvPr>
            <p:ph idx="1"/>
          </p:nvPr>
        </p:nvSpPr>
        <p:spPr>
          <a:xfrm>
            <a:off x="381000" y="914400"/>
            <a:ext cx="8283575" cy="5400675"/>
          </a:xfrm>
        </p:spPr>
        <p:txBody>
          <a:bodyPr vert="horz" wrap="square" lIns="91440" tIns="45720" rIns="91440" bIns="45720" anchor="t" anchorCtr="0"/>
          <a:lstStyle/>
          <a:p>
            <a:pPr eaLnBrk="1" hangingPunct="1">
              <a:lnSpc>
                <a:spcPct val="140000"/>
              </a:lnSpc>
              <a:buSzPct val="60000"/>
              <a:buBlip>
                <a:blip r:embed="rId1"/>
              </a:buBlip>
            </a:pPr>
            <a:r>
              <a:rPr lang="en-US" altLang="zh-CN" b="1" dirty="0">
                <a:latin typeface="Times New Roman" panose="02020603050405020304" pitchFamily="18" charset="0"/>
              </a:rPr>
              <a:t>1.2.1  </a:t>
            </a:r>
            <a:r>
              <a:rPr lang="zh-CN" altLang="en-US" b="1" dirty="0">
                <a:latin typeface="Times New Roman" panose="02020603050405020304" pitchFamily="18" charset="0"/>
              </a:rPr>
              <a:t>孕育（</a:t>
            </a:r>
            <a:r>
              <a:rPr lang="en-US" altLang="zh-CN" b="1" dirty="0">
                <a:latin typeface="Times New Roman" panose="02020603050405020304" pitchFamily="18" charset="0"/>
              </a:rPr>
              <a:t>1956</a:t>
            </a:r>
            <a:r>
              <a:rPr lang="zh-CN" altLang="en-US" b="1" dirty="0">
                <a:latin typeface="Times New Roman" panose="02020603050405020304" pitchFamily="18" charset="0"/>
              </a:rPr>
              <a:t>年之前）</a:t>
            </a:r>
            <a:endParaRPr lang="zh-CN" altLang="en-US" b="1" dirty="0">
              <a:latin typeface="Times New Roman" panose="02020603050405020304" pitchFamily="18" charset="0"/>
            </a:endParaRPr>
          </a:p>
          <a:p>
            <a:pPr algn="just" eaLnBrk="1" hangingPunct="1">
              <a:lnSpc>
                <a:spcPct val="110000"/>
              </a:lnSpc>
              <a:buBlip>
                <a:blip r:embed="rId2"/>
              </a:buBlip>
            </a:pPr>
            <a:r>
              <a:rPr lang="zh-CN" altLang="en-US" sz="2600" dirty="0">
                <a:latin typeface="Times New Roman" panose="02020603050405020304" pitchFamily="18" charset="0"/>
              </a:rPr>
              <a:t>公元前，亚里斯多德（</a:t>
            </a:r>
            <a:r>
              <a:rPr lang="en-US" altLang="zh-CN" sz="2600" dirty="0">
                <a:latin typeface="Times New Roman" panose="02020603050405020304" pitchFamily="18" charset="0"/>
              </a:rPr>
              <a:t>Aristotle</a:t>
            </a:r>
            <a:r>
              <a:rPr lang="zh-CN" altLang="en-US" sz="2600" dirty="0">
                <a:latin typeface="Times New Roman" panose="02020603050405020304" pitchFamily="18" charset="0"/>
              </a:rPr>
              <a:t>）：三段论</a:t>
            </a:r>
            <a:endParaRPr lang="zh-CN" altLang="en-US" sz="2600" dirty="0">
              <a:latin typeface="Times New Roman" panose="02020603050405020304" pitchFamily="18" charset="0"/>
            </a:endParaRPr>
          </a:p>
          <a:p>
            <a:pPr algn="just" eaLnBrk="1" hangingPunct="1">
              <a:lnSpc>
                <a:spcPct val="110000"/>
              </a:lnSpc>
              <a:buBlip>
                <a:blip r:embed="rId2"/>
              </a:buBlip>
            </a:pPr>
            <a:r>
              <a:rPr lang="zh-CN" altLang="en-US" sz="2600" dirty="0">
                <a:latin typeface="Times New Roman" panose="02020603050405020304" pitchFamily="18" charset="0"/>
              </a:rPr>
              <a:t>培根（</a:t>
            </a:r>
            <a:r>
              <a:rPr lang="en-US" altLang="zh-CN" sz="2600" dirty="0">
                <a:latin typeface="Times New Roman" panose="02020603050405020304" pitchFamily="18" charset="0"/>
              </a:rPr>
              <a:t>F. Bacon</a:t>
            </a:r>
            <a:r>
              <a:rPr lang="zh-CN" altLang="en-US" sz="2600" dirty="0">
                <a:latin typeface="Times New Roman" panose="02020603050405020304" pitchFamily="18" charset="0"/>
              </a:rPr>
              <a:t>）：归纳法</a:t>
            </a:r>
            <a:endParaRPr lang="zh-CN" altLang="en-US" sz="2600" dirty="0">
              <a:latin typeface="Times New Roman" panose="02020603050405020304" pitchFamily="18" charset="0"/>
            </a:endParaRPr>
          </a:p>
          <a:p>
            <a:pPr algn="just" eaLnBrk="1" hangingPunct="1">
              <a:lnSpc>
                <a:spcPct val="110000"/>
              </a:lnSpc>
              <a:buBlip>
                <a:blip r:embed="rId2"/>
              </a:buBlip>
            </a:pPr>
            <a:r>
              <a:rPr lang="zh-CN" altLang="en-US" sz="2600" dirty="0">
                <a:latin typeface="Times New Roman" panose="02020603050405020304" pitchFamily="18" charset="0"/>
              </a:rPr>
              <a:t>莱布尼茨（</a:t>
            </a:r>
            <a:r>
              <a:rPr lang="en-US" altLang="zh-CN" sz="2600" dirty="0">
                <a:latin typeface="Times New Roman" panose="02020603050405020304" pitchFamily="18" charset="0"/>
              </a:rPr>
              <a:t>G. W. Leibnitz</a:t>
            </a:r>
            <a:r>
              <a:rPr lang="zh-CN" altLang="en-US" sz="2600" dirty="0">
                <a:latin typeface="Times New Roman" panose="02020603050405020304" pitchFamily="18" charset="0"/>
              </a:rPr>
              <a:t>）：万能符号、推理计算</a:t>
            </a:r>
            <a:endParaRPr lang="zh-CN" altLang="en-US" sz="2600" dirty="0">
              <a:latin typeface="Times New Roman" panose="02020603050405020304" pitchFamily="18" charset="0"/>
            </a:endParaRPr>
          </a:p>
          <a:p>
            <a:pPr algn="just" eaLnBrk="1" hangingPunct="1">
              <a:lnSpc>
                <a:spcPct val="110000"/>
              </a:lnSpc>
              <a:buBlip>
                <a:blip r:embed="rId2"/>
              </a:buBlip>
            </a:pPr>
            <a:r>
              <a:rPr lang="zh-CN" altLang="en-US" sz="2600" dirty="0">
                <a:latin typeface="Times New Roman" panose="02020603050405020304" pitchFamily="18" charset="0"/>
              </a:rPr>
              <a:t>布尔（</a:t>
            </a:r>
            <a:r>
              <a:rPr lang="en-US" altLang="zh-CN" sz="2600" dirty="0">
                <a:latin typeface="Times New Roman" panose="02020603050405020304" pitchFamily="18" charset="0"/>
              </a:rPr>
              <a:t>G. Boole</a:t>
            </a:r>
            <a:r>
              <a:rPr lang="zh-CN" altLang="en-US" sz="2600" dirty="0">
                <a:latin typeface="Times New Roman" panose="02020603050405020304" pitchFamily="18" charset="0"/>
              </a:rPr>
              <a:t>）：用符号语言描述思维活动的基本推理法则</a:t>
            </a:r>
            <a:endParaRPr lang="zh-CN" altLang="en-US" sz="2600" dirty="0">
              <a:latin typeface="Times New Roman" panose="02020603050405020304" pitchFamily="18" charset="0"/>
            </a:endParaRPr>
          </a:p>
          <a:p>
            <a:pPr algn="just" eaLnBrk="1" hangingPunct="1">
              <a:lnSpc>
                <a:spcPct val="110000"/>
              </a:lnSpc>
              <a:buBlip>
                <a:blip r:embed="rId2"/>
              </a:buBlip>
            </a:pPr>
            <a:r>
              <a:rPr lang="en-US" altLang="zh-CN" sz="2600" dirty="0">
                <a:latin typeface="Times New Roman" panose="02020603050405020304" pitchFamily="18" charset="0"/>
              </a:rPr>
              <a:t>1936</a:t>
            </a:r>
            <a:r>
              <a:rPr lang="zh-CN" altLang="en-US" sz="2600" dirty="0">
                <a:latin typeface="Times New Roman" panose="02020603050405020304" pitchFamily="18" charset="0"/>
              </a:rPr>
              <a:t>年，图灵：图灵机</a:t>
            </a:r>
            <a:endParaRPr lang="zh-CN" altLang="en-US" sz="2600" dirty="0">
              <a:latin typeface="Times New Roman" panose="02020603050405020304" pitchFamily="18" charset="0"/>
            </a:endParaRPr>
          </a:p>
          <a:p>
            <a:pPr algn="just" eaLnBrk="1" hangingPunct="1">
              <a:lnSpc>
                <a:spcPct val="110000"/>
              </a:lnSpc>
              <a:buBlip>
                <a:blip r:embed="rId2"/>
              </a:buBlip>
            </a:pPr>
            <a:r>
              <a:rPr lang="en-US" altLang="zh-CN" sz="2600" dirty="0">
                <a:latin typeface="Times New Roman" panose="02020603050405020304" pitchFamily="18" charset="0"/>
              </a:rPr>
              <a:t>1943</a:t>
            </a:r>
            <a:r>
              <a:rPr lang="zh-CN" altLang="en-US" sz="2600" dirty="0">
                <a:latin typeface="Times New Roman" panose="02020603050405020304" pitchFamily="18" charset="0"/>
              </a:rPr>
              <a:t>年，麦克洛奇（</a:t>
            </a:r>
            <a:r>
              <a:rPr lang="en-US" altLang="zh-CN" sz="2600" dirty="0">
                <a:latin typeface="Times New Roman" panose="02020603050405020304" pitchFamily="18" charset="0"/>
              </a:rPr>
              <a:t>W. McCulloch</a:t>
            </a:r>
            <a:r>
              <a:rPr lang="zh-CN" altLang="en-US" sz="2600" dirty="0">
                <a:latin typeface="Times New Roman" panose="02020603050405020304" pitchFamily="18" charset="0"/>
              </a:rPr>
              <a:t>）、匹兹</a:t>
            </a:r>
            <a:r>
              <a:rPr lang="en-US" altLang="zh-CN" sz="2600" dirty="0">
                <a:latin typeface="Times New Roman" panose="02020603050405020304" pitchFamily="18" charset="0"/>
              </a:rPr>
              <a:t>(W. Pitts)</a:t>
            </a:r>
            <a:r>
              <a:rPr lang="zh-CN" altLang="en-US" sz="2600" dirty="0">
                <a:latin typeface="Times New Roman" panose="02020603050405020304" pitchFamily="18" charset="0"/>
              </a:rPr>
              <a:t>：</a:t>
            </a:r>
            <a:r>
              <a:rPr lang="en-US" altLang="zh-CN" sz="2600" dirty="0">
                <a:latin typeface="Times New Roman" panose="02020603050405020304" pitchFamily="18" charset="0"/>
              </a:rPr>
              <a:t>M</a:t>
            </a:r>
            <a:r>
              <a:rPr lang="zh-CN" altLang="en-US" sz="2600" dirty="0">
                <a:latin typeface="Times New Roman" panose="02020603050405020304" pitchFamily="18" charset="0"/>
              </a:rPr>
              <a:t>－</a:t>
            </a:r>
            <a:r>
              <a:rPr lang="en-US" altLang="zh-CN" sz="2600" dirty="0">
                <a:latin typeface="Times New Roman" panose="02020603050405020304" pitchFamily="18" charset="0"/>
              </a:rPr>
              <a:t>P</a:t>
            </a:r>
            <a:r>
              <a:rPr lang="zh-CN" altLang="en-US" sz="2600" dirty="0">
                <a:latin typeface="Times New Roman" panose="02020603050405020304" pitchFamily="18" charset="0"/>
              </a:rPr>
              <a:t>模型</a:t>
            </a:r>
            <a:endParaRPr lang="zh-CN" altLang="en-US" sz="2400" b="1" dirty="0">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5541">
                                            <p:txEl>
                                              <p:pRg st="0" end="0"/>
                                            </p:txEl>
                                          </p:spTgt>
                                        </p:tgtEl>
                                        <p:attrNameLst>
                                          <p:attrName>style.visibility</p:attrName>
                                        </p:attrNameLst>
                                      </p:cBhvr>
                                      <p:to>
                                        <p:strVal val="visible"/>
                                      </p:to>
                                    </p:set>
                                    <p:anim calcmode="lin" valueType="num">
                                      <p:cBhvr additive="base">
                                        <p:cTn id="7" dur="500" fill="hold"/>
                                        <p:tgtEl>
                                          <p:spTgt spid="6554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541">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5541">
                                            <p:txEl>
                                              <p:pRg st="1" end="1"/>
                                            </p:txEl>
                                          </p:spTgt>
                                        </p:tgtEl>
                                        <p:attrNameLst>
                                          <p:attrName>style.visibility</p:attrName>
                                        </p:attrNameLst>
                                      </p:cBhvr>
                                      <p:to>
                                        <p:strVal val="visible"/>
                                      </p:to>
                                    </p:set>
                                    <p:anim calcmode="lin" valueType="num">
                                      <p:cBhvr additive="base">
                                        <p:cTn id="12" dur="500" fill="hold"/>
                                        <p:tgtEl>
                                          <p:spTgt spid="65541">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5541">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65541">
                                            <p:txEl>
                                              <p:pRg st="2" end="2"/>
                                            </p:txEl>
                                          </p:spTgt>
                                        </p:tgtEl>
                                        <p:attrNameLst>
                                          <p:attrName>style.visibility</p:attrName>
                                        </p:attrNameLst>
                                      </p:cBhvr>
                                      <p:to>
                                        <p:strVal val="visible"/>
                                      </p:to>
                                    </p:set>
                                    <p:anim calcmode="lin" valueType="num">
                                      <p:cBhvr additive="base">
                                        <p:cTn id="17" dur="500" fill="hold"/>
                                        <p:tgtEl>
                                          <p:spTgt spid="6554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5541">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65541">
                                            <p:txEl>
                                              <p:pRg st="3" end="3"/>
                                            </p:txEl>
                                          </p:spTgt>
                                        </p:tgtEl>
                                        <p:attrNameLst>
                                          <p:attrName>style.visibility</p:attrName>
                                        </p:attrNameLst>
                                      </p:cBhvr>
                                      <p:to>
                                        <p:strVal val="visible"/>
                                      </p:to>
                                    </p:set>
                                    <p:anim calcmode="lin" valueType="num">
                                      <p:cBhvr additive="base">
                                        <p:cTn id="22" dur="500" fill="hold"/>
                                        <p:tgtEl>
                                          <p:spTgt spid="65541">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65541">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65541">
                                            <p:txEl>
                                              <p:pRg st="4" end="4"/>
                                            </p:txEl>
                                          </p:spTgt>
                                        </p:tgtEl>
                                        <p:attrNameLst>
                                          <p:attrName>style.visibility</p:attrName>
                                        </p:attrNameLst>
                                      </p:cBhvr>
                                      <p:to>
                                        <p:strVal val="visible"/>
                                      </p:to>
                                    </p:set>
                                    <p:anim calcmode="lin" valueType="num">
                                      <p:cBhvr additive="base">
                                        <p:cTn id="27" dur="500" fill="hold"/>
                                        <p:tgtEl>
                                          <p:spTgt spid="65541">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5541">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65541">
                                            <p:txEl>
                                              <p:pRg st="5" end="5"/>
                                            </p:txEl>
                                          </p:spTgt>
                                        </p:tgtEl>
                                        <p:attrNameLst>
                                          <p:attrName>style.visibility</p:attrName>
                                        </p:attrNameLst>
                                      </p:cBhvr>
                                      <p:to>
                                        <p:strVal val="visible"/>
                                      </p:to>
                                    </p:set>
                                    <p:anim calcmode="lin" valueType="num">
                                      <p:cBhvr additive="base">
                                        <p:cTn id="32" dur="500" fill="hold"/>
                                        <p:tgtEl>
                                          <p:spTgt spid="65541">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65541">
                                            <p:txEl>
                                              <p:pRg st="5" end="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65541">
                                            <p:txEl>
                                              <p:pRg st="6" end="6"/>
                                            </p:txEl>
                                          </p:spTgt>
                                        </p:tgtEl>
                                        <p:attrNameLst>
                                          <p:attrName>style.visibility</p:attrName>
                                        </p:attrNameLst>
                                      </p:cBhvr>
                                      <p:to>
                                        <p:strVal val="visible"/>
                                      </p:to>
                                    </p:set>
                                    <p:anim calcmode="lin" valueType="num">
                                      <p:cBhvr additive="base">
                                        <p:cTn id="37" dur="500" fill="hold"/>
                                        <p:tgtEl>
                                          <p:spTgt spid="6554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554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1" grpId="0" advAuto="100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灯片编号占位符 1"/>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a:buSzTx/>
            </a:pPr>
            <a:r>
              <a:rPr lang="ja-JP" altLang="en-US" sz="1800" dirty="0">
                <a:solidFill>
                  <a:srgbClr val="A50021"/>
                </a:solidFill>
                <a:latin typeface="Arial" panose="020B0604020202020204" pitchFamily="34" charset="0"/>
                <a:ea typeface="MS PGothic" panose="020B0600070205080204" pitchFamily="34" charset="-128"/>
              </a:rPr>
              <a:t>*</a:t>
            </a:r>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19458" name="Rectangle 11"/>
          <p:cNvSpPr/>
          <p:nvPr/>
        </p:nvSpPr>
        <p:spPr>
          <a:xfrm>
            <a:off x="0" y="0"/>
            <a:ext cx="9144000" cy="765175"/>
          </a:xfrm>
          <a:prstGeom prst="rect">
            <a:avLst/>
          </a:prstGeom>
          <a:solidFill>
            <a:srgbClr val="A50021"/>
          </a:solidFill>
          <a:ln w="9525">
            <a:noFill/>
          </a:ln>
        </p:spPr>
        <p:txBody>
          <a:bodyPr anchor="b" anchorCtr="0"/>
          <a:lstStyle/>
          <a:p>
            <a:pPr indent="176530">
              <a:buFont typeface="Wingdings" panose="05000000000000000000" pitchFamily="2" charset="2"/>
            </a:pPr>
            <a:r>
              <a:rPr lang="en-US" altLang="zh-CN" sz="3600" dirty="0">
                <a:solidFill>
                  <a:schemeClr val="bg1"/>
                </a:solidFill>
                <a:latin typeface="Times New Roman" panose="02020603050405020304" pitchFamily="18" charset="0"/>
                <a:ea typeface="黑体" panose="02010609060101010101" pitchFamily="49" charset="-122"/>
              </a:rPr>
              <a:t>1.2  </a:t>
            </a:r>
            <a:r>
              <a:rPr lang="zh-CN" altLang="en-US" sz="3600" dirty="0">
                <a:solidFill>
                  <a:schemeClr val="bg1"/>
                </a:solidFill>
                <a:latin typeface="Times New Roman" panose="02020603050405020304" pitchFamily="18" charset="0"/>
                <a:ea typeface="黑体" panose="02010609060101010101" pitchFamily="49" charset="-122"/>
              </a:rPr>
              <a:t>人工智能的发展简史</a:t>
            </a:r>
            <a:endParaRPr lang="zh-CN" altLang="en-US" sz="3600" dirty="0">
              <a:solidFill>
                <a:schemeClr val="bg1"/>
              </a:solidFill>
              <a:latin typeface="Times New Roman" panose="02020603050405020304" pitchFamily="18" charset="0"/>
              <a:ea typeface="黑体" panose="02010609060101010101" pitchFamily="49" charset="-122"/>
            </a:endParaRPr>
          </a:p>
        </p:txBody>
      </p:sp>
      <p:sp>
        <p:nvSpPr>
          <p:cNvPr id="19459" name="Rectangle 12"/>
          <p:cNvSpPr/>
          <p:nvPr/>
        </p:nvSpPr>
        <p:spPr>
          <a:xfrm>
            <a:off x="76200" y="762000"/>
            <a:ext cx="8991600" cy="2590800"/>
          </a:xfrm>
          <a:prstGeom prst="rect">
            <a:avLst/>
          </a:prstGeom>
          <a:noFill/>
          <a:ln w="9525">
            <a:noFill/>
          </a:ln>
        </p:spPr>
        <p:txBody>
          <a:bodyPr anchor="t" anchorCtr="0"/>
          <a:lstStyle/>
          <a:p>
            <a:pPr marL="469900" indent="-469900">
              <a:lnSpc>
                <a:spcPct val="140000"/>
              </a:lnSpc>
              <a:spcBef>
                <a:spcPct val="40000"/>
              </a:spcBef>
              <a:buClr>
                <a:schemeClr val="accent2"/>
              </a:buClr>
              <a:buSzPct val="60000"/>
              <a:buFont typeface="Wingdings" panose="05000000000000000000" pitchFamily="2" charset="2"/>
              <a:buBlip>
                <a:blip r:embed="rId1"/>
              </a:buBlip>
            </a:pPr>
            <a:r>
              <a:rPr lang="en-US" altLang="zh-CN" sz="2800" b="1" dirty="0">
                <a:latin typeface="Times New Roman" panose="02020603050405020304" pitchFamily="18" charset="0"/>
                <a:ea typeface="宋体" panose="02010600030101010101" pitchFamily="2" charset="-122"/>
              </a:rPr>
              <a:t>1.2.1  </a:t>
            </a:r>
            <a:r>
              <a:rPr lang="zh-CN" altLang="en-US" sz="2800" b="1" dirty="0">
                <a:latin typeface="Times New Roman" panose="02020603050405020304" pitchFamily="18" charset="0"/>
                <a:ea typeface="宋体" panose="02010600030101010101" pitchFamily="2" charset="-122"/>
              </a:rPr>
              <a:t>孕育（</a:t>
            </a:r>
            <a:r>
              <a:rPr lang="en-US" altLang="zh-CN" sz="2800" b="1" dirty="0">
                <a:latin typeface="Times New Roman" panose="02020603050405020304" pitchFamily="18" charset="0"/>
                <a:ea typeface="宋体" panose="02010600030101010101" pitchFamily="2" charset="-122"/>
              </a:rPr>
              <a:t>1956</a:t>
            </a:r>
            <a:r>
              <a:rPr lang="zh-CN" altLang="en-US" sz="2800" b="1" dirty="0">
                <a:latin typeface="Times New Roman" panose="02020603050405020304" pitchFamily="18" charset="0"/>
                <a:ea typeface="宋体" panose="02010600030101010101" pitchFamily="2" charset="-122"/>
              </a:rPr>
              <a:t>年之前）</a:t>
            </a:r>
            <a:endParaRPr lang="zh-CN" altLang="en-US" sz="2800" b="1" dirty="0">
              <a:latin typeface="Times New Roman" panose="02020603050405020304" pitchFamily="18" charset="0"/>
              <a:ea typeface="宋体" panose="02010600030101010101" pitchFamily="2" charset="-122"/>
            </a:endParaRPr>
          </a:p>
          <a:p>
            <a:pPr marL="469900" indent="-469900" algn="just">
              <a:lnSpc>
                <a:spcPct val="120000"/>
              </a:lnSpc>
              <a:buClr>
                <a:schemeClr val="accent2"/>
              </a:buClr>
              <a:buFont typeface="Wingdings" panose="05000000000000000000" pitchFamily="2" charset="2"/>
              <a:buBlip>
                <a:blip r:embed="rId2"/>
              </a:buBlip>
            </a:pPr>
            <a:r>
              <a:rPr lang="zh-CN" altLang="en-US" sz="2400" dirty="0">
                <a:latin typeface="Times New Roman" panose="02020603050405020304" pitchFamily="18" charset="0"/>
                <a:ea typeface="宋体" panose="02010600030101010101" pitchFamily="2" charset="-122"/>
              </a:rPr>
              <a:t>美国爱荷华州立大学的阿塔纳索夫教授和他的研究生贝瑞在</a:t>
            </a:r>
            <a:r>
              <a:rPr lang="en-US" altLang="zh-CN" sz="2400" dirty="0">
                <a:latin typeface="Times New Roman" panose="02020603050405020304" pitchFamily="18" charset="0"/>
                <a:ea typeface="宋体" panose="02010600030101010101" pitchFamily="2" charset="-122"/>
              </a:rPr>
              <a:t>1937</a:t>
            </a:r>
            <a:r>
              <a:rPr lang="zh-CN" altLang="en-US" sz="2400" dirty="0">
                <a:latin typeface="Times New Roman" panose="02020603050405020304" pitchFamily="18" charset="0"/>
                <a:ea typeface="宋体" panose="02010600030101010101" pitchFamily="2" charset="-122"/>
              </a:rPr>
              <a:t>年至</a:t>
            </a:r>
            <a:r>
              <a:rPr lang="en-US" altLang="zh-CN" sz="2400" dirty="0">
                <a:latin typeface="Times New Roman" panose="02020603050405020304" pitchFamily="18" charset="0"/>
                <a:ea typeface="宋体" panose="02010600030101010101" pitchFamily="2" charset="-122"/>
              </a:rPr>
              <a:t>1941</a:t>
            </a:r>
            <a:r>
              <a:rPr lang="zh-CN" altLang="en-US" sz="2400" dirty="0">
                <a:latin typeface="Times New Roman" panose="02020603050405020304" pitchFamily="18" charset="0"/>
                <a:ea typeface="宋体" panose="02010600030101010101" pitchFamily="2" charset="-122"/>
              </a:rPr>
              <a:t>年间开发的世界上第一台电子计算机“阿塔纳索夫－贝瑞计算机（</a:t>
            </a:r>
            <a:r>
              <a:rPr lang="en-US" altLang="zh-CN" sz="2400" dirty="0">
                <a:latin typeface="Times New Roman" panose="02020603050405020304" pitchFamily="18" charset="0"/>
                <a:ea typeface="宋体" panose="02010600030101010101" pitchFamily="2" charset="-122"/>
              </a:rPr>
              <a:t>Atanasoff-Berry Computer</a:t>
            </a: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ABC</a:t>
            </a:r>
            <a:r>
              <a:rPr lang="zh-CN" altLang="en-US" sz="2400" dirty="0">
                <a:latin typeface="Times New Roman" panose="02020603050405020304" pitchFamily="18" charset="0"/>
                <a:ea typeface="宋体" panose="02010600030101010101" pitchFamily="2" charset="-122"/>
              </a:rPr>
              <a:t>）”为人工智能的研究奠定了物质基础。</a:t>
            </a:r>
            <a:r>
              <a:rPr lang="zh-CN" altLang="en-US" sz="2400" dirty="0">
                <a:solidFill>
                  <a:srgbClr val="0000FF"/>
                </a:solidFill>
                <a:latin typeface="Times New Roman" panose="02020603050405020304" pitchFamily="18" charset="0"/>
                <a:ea typeface="宋体" panose="02010600030101010101" pitchFamily="2" charset="-122"/>
              </a:rPr>
              <a:t>（不是美国数学家莫克利和埃柯</a:t>
            </a:r>
            <a:r>
              <a:rPr lang="en-US" altLang="zh-CN" sz="2400" dirty="0">
                <a:solidFill>
                  <a:srgbClr val="0000FF"/>
                </a:solidFill>
                <a:latin typeface="Times New Roman" panose="02020603050405020304" pitchFamily="18" charset="0"/>
                <a:ea typeface="宋体" panose="02010600030101010101" pitchFamily="2" charset="-122"/>
              </a:rPr>
              <a:t>1946</a:t>
            </a:r>
            <a:r>
              <a:rPr lang="zh-CN" altLang="en-US" sz="2400" dirty="0">
                <a:solidFill>
                  <a:srgbClr val="0000FF"/>
                </a:solidFill>
                <a:latin typeface="Times New Roman" panose="02020603050405020304" pitchFamily="18" charset="0"/>
                <a:ea typeface="宋体" panose="02010600030101010101" pitchFamily="2" charset="-122"/>
              </a:rPr>
              <a:t>年发明的！）</a:t>
            </a:r>
            <a:endParaRPr lang="zh-CN" altLang="en-US" sz="2400" dirty="0">
              <a:solidFill>
                <a:srgbClr val="0000FF"/>
              </a:solidFill>
              <a:latin typeface="Times New Roman" panose="02020603050405020304" pitchFamily="18" charset="0"/>
              <a:ea typeface="宋体" panose="02010600030101010101" pitchFamily="2" charset="-122"/>
            </a:endParaRPr>
          </a:p>
        </p:txBody>
      </p:sp>
      <p:pic>
        <p:nvPicPr>
          <p:cNvPr id="19460" name="Picture 13" descr="o_John_Atanasoff"/>
          <p:cNvPicPr>
            <a:picLocks noChangeAspect="1"/>
          </p:cNvPicPr>
          <p:nvPr/>
        </p:nvPicPr>
        <p:blipFill>
          <a:blip r:embed="rId3"/>
          <a:stretch>
            <a:fillRect/>
          </a:stretch>
        </p:blipFill>
        <p:spPr>
          <a:xfrm>
            <a:off x="4953000" y="3581400"/>
            <a:ext cx="1970088" cy="2590800"/>
          </a:xfrm>
          <a:prstGeom prst="rect">
            <a:avLst/>
          </a:prstGeom>
          <a:noFill/>
          <a:ln w="9525">
            <a:noFill/>
          </a:ln>
        </p:spPr>
      </p:pic>
      <p:pic>
        <p:nvPicPr>
          <p:cNvPr id="19461" name="Picture 14" descr="o_Berry"/>
          <p:cNvPicPr>
            <a:picLocks noChangeAspect="1"/>
          </p:cNvPicPr>
          <p:nvPr/>
        </p:nvPicPr>
        <p:blipFill>
          <a:blip r:embed="rId4"/>
          <a:stretch>
            <a:fillRect/>
          </a:stretch>
        </p:blipFill>
        <p:spPr>
          <a:xfrm>
            <a:off x="7162800" y="3581400"/>
            <a:ext cx="1776413" cy="2590800"/>
          </a:xfrm>
          <a:prstGeom prst="rect">
            <a:avLst/>
          </a:prstGeom>
          <a:noFill/>
          <a:ln w="9525">
            <a:noFill/>
          </a:ln>
        </p:spPr>
      </p:pic>
      <p:pic>
        <p:nvPicPr>
          <p:cNvPr id="19462" name="Picture 15" descr="o_ABComputer"/>
          <p:cNvPicPr>
            <a:picLocks noChangeAspect="1"/>
          </p:cNvPicPr>
          <p:nvPr/>
        </p:nvPicPr>
        <p:blipFill>
          <a:blip r:embed="rId5"/>
          <a:stretch>
            <a:fillRect/>
          </a:stretch>
        </p:blipFill>
        <p:spPr>
          <a:xfrm>
            <a:off x="228600" y="3581400"/>
            <a:ext cx="4343400" cy="3222625"/>
          </a:xfrm>
          <a:prstGeom prst="rect">
            <a:avLst/>
          </a:prstGeom>
          <a:noFill/>
          <a:ln w="9525">
            <a:noFill/>
          </a:ln>
        </p:spPr>
      </p:pic>
      <p:sp>
        <p:nvSpPr>
          <p:cNvPr id="19463" name="Text Box 16"/>
          <p:cNvSpPr txBox="1"/>
          <p:nvPr/>
        </p:nvSpPr>
        <p:spPr>
          <a:xfrm>
            <a:off x="5257800" y="6324600"/>
            <a:ext cx="1327150" cy="366713"/>
          </a:xfrm>
          <a:prstGeom prst="rect">
            <a:avLst/>
          </a:prstGeom>
          <a:noFill/>
          <a:ln w="9525">
            <a:noFill/>
          </a:ln>
        </p:spPr>
        <p:txBody>
          <a:bodyPr wrap="none" anchor="t" anchorCtr="0">
            <a:spAutoFit/>
          </a:bodyPr>
          <a:lstStyle/>
          <a:p>
            <a:pPr>
              <a:buFont typeface="Wingdings" panose="05000000000000000000" pitchFamily="2" charset="2"/>
            </a:pPr>
            <a:r>
              <a:rPr lang="zh-CN" altLang="en-US" b="1" dirty="0">
                <a:latin typeface="Verdana" panose="020B0604030504040204" pitchFamily="34" charset="0"/>
                <a:ea typeface="宋体" panose="02010600030101010101" pitchFamily="2" charset="-122"/>
              </a:rPr>
              <a:t>阿塔纳索夫</a:t>
            </a:r>
            <a:endParaRPr lang="zh-CN" altLang="en-US" b="1" dirty="0">
              <a:latin typeface="Verdana" panose="020B0604030504040204" pitchFamily="34" charset="0"/>
              <a:ea typeface="宋体" panose="02010600030101010101" pitchFamily="2" charset="-122"/>
            </a:endParaRPr>
          </a:p>
        </p:txBody>
      </p:sp>
      <p:sp>
        <p:nvSpPr>
          <p:cNvPr id="19464" name="Text Box 17"/>
          <p:cNvSpPr txBox="1"/>
          <p:nvPr/>
        </p:nvSpPr>
        <p:spPr>
          <a:xfrm>
            <a:off x="7772400" y="6248400"/>
            <a:ext cx="838200" cy="366713"/>
          </a:xfrm>
          <a:prstGeom prst="rect">
            <a:avLst/>
          </a:prstGeom>
          <a:noFill/>
          <a:ln w="9525">
            <a:noFill/>
          </a:ln>
        </p:spPr>
        <p:txBody>
          <a:bodyPr anchor="t" anchorCtr="0">
            <a:spAutoFit/>
          </a:bodyPr>
          <a:lstStyle/>
          <a:p>
            <a:pPr>
              <a:buFont typeface="Wingdings" panose="05000000000000000000" pitchFamily="2" charset="2"/>
            </a:pPr>
            <a:r>
              <a:rPr lang="zh-CN" altLang="en-US" b="1" dirty="0">
                <a:latin typeface="Verdana" panose="020B0604030504040204" pitchFamily="34" charset="0"/>
                <a:ea typeface="宋体" panose="02010600030101010101" pitchFamily="2" charset="-122"/>
              </a:rPr>
              <a:t>贝瑞</a:t>
            </a:r>
            <a:endParaRPr lang="zh-CN" altLang="en-US" b="1" dirty="0">
              <a:latin typeface="Verdana" panose="020B0604030504040204" pitchFamily="34" charset="0"/>
              <a:ea typeface="宋体" panose="02010600030101010101" pitchFamily="2" charset="-122"/>
            </a:endParaRPr>
          </a:p>
        </p:txBody>
      </p:sp>
    </p:spTree>
  </p:cSld>
  <p:clrMapOvr>
    <a:masterClrMapping/>
  </p:clrMapOvr>
  <p:transition>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灯片编号占位符 3"/>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a:buSzTx/>
            </a:pPr>
            <a:r>
              <a:rPr lang="ja-JP" altLang="en-US" sz="1800" dirty="0">
                <a:solidFill>
                  <a:srgbClr val="A50021"/>
                </a:solidFill>
                <a:latin typeface="Arial" panose="020B0604020202020204" pitchFamily="34" charset="0"/>
                <a:ea typeface="MS PGothic" panose="020B0600070205080204" pitchFamily="34" charset="-128"/>
              </a:rPr>
              <a:t>*</a:t>
            </a:r>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20482" name="Rectangle 4"/>
          <p:cNvSpPr>
            <a:spLocks noGrp="1"/>
          </p:cNvSpPr>
          <p:nvPr>
            <p:ph type="title"/>
          </p:nvPr>
        </p:nvSpPr>
        <p:spPr>
          <a:xfrm>
            <a:off x="0" y="0"/>
            <a:ext cx="9144000" cy="838200"/>
          </a:xfrm>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1.2.2  </a:t>
            </a:r>
            <a:r>
              <a:rPr lang="zh-CN" altLang="en-US" sz="3600" b="0" dirty="0">
                <a:latin typeface="Times New Roman" panose="02020603050405020304" pitchFamily="18" charset="0"/>
                <a:ea typeface="黑体" panose="02010609060101010101" pitchFamily="49" charset="-122"/>
              </a:rPr>
              <a:t>形成（</a:t>
            </a:r>
            <a:r>
              <a:rPr lang="en-US" altLang="zh-CN" sz="3600" b="0" dirty="0">
                <a:latin typeface="Times New Roman" panose="02020603050405020304" pitchFamily="18" charset="0"/>
                <a:ea typeface="黑体" panose="02010609060101010101" pitchFamily="49" charset="-122"/>
              </a:rPr>
              <a:t>1956</a:t>
            </a:r>
            <a:r>
              <a:rPr lang="zh-CN" altLang="en-US" sz="3600" b="0" dirty="0">
                <a:latin typeface="Times New Roman" panose="02020603050405020304" pitchFamily="18" charset="0"/>
                <a:ea typeface="黑体" panose="02010609060101010101" pitchFamily="49" charset="-122"/>
              </a:rPr>
              <a:t>年－</a:t>
            </a:r>
            <a:r>
              <a:rPr lang="en-US" altLang="zh-CN" sz="3600" b="0" dirty="0">
                <a:latin typeface="Times New Roman" panose="02020603050405020304" pitchFamily="18" charset="0"/>
                <a:ea typeface="黑体" panose="02010609060101010101" pitchFamily="49" charset="-122"/>
              </a:rPr>
              <a:t>1969</a:t>
            </a:r>
            <a:r>
              <a:rPr lang="zh-CN" altLang="en-US" sz="3600" b="0" dirty="0">
                <a:latin typeface="Times New Roman" panose="02020603050405020304" pitchFamily="18" charset="0"/>
                <a:ea typeface="黑体" panose="02010609060101010101" pitchFamily="49" charset="-122"/>
              </a:rPr>
              <a:t>年）</a:t>
            </a:r>
            <a:r>
              <a:rPr lang="zh-CN" altLang="en-US" dirty="0"/>
              <a:t> </a:t>
            </a:r>
            <a:endParaRPr lang="en-US" altLang="ja-JP" dirty="0"/>
          </a:p>
        </p:txBody>
      </p:sp>
      <p:sp>
        <p:nvSpPr>
          <p:cNvPr id="20483" name="Rectangle 5"/>
          <p:cNvSpPr>
            <a:spLocks noGrp="1"/>
          </p:cNvSpPr>
          <p:nvPr>
            <p:ph idx="1"/>
          </p:nvPr>
        </p:nvSpPr>
        <p:spPr>
          <a:xfrm>
            <a:off x="0" y="914400"/>
            <a:ext cx="8915400" cy="5334000"/>
          </a:xfrm>
        </p:spPr>
        <p:txBody>
          <a:bodyPr vert="horz" wrap="square" lIns="91440" tIns="45720" rIns="91440" bIns="45720" anchor="t" anchorCtr="0"/>
          <a:lstStyle/>
          <a:p>
            <a:pPr algn="just" eaLnBrk="1" hangingPunct="1">
              <a:lnSpc>
                <a:spcPct val="110000"/>
              </a:lnSpc>
            </a:pPr>
            <a:r>
              <a:rPr lang="en-US" altLang="zh-CN" sz="2400" b="1" dirty="0">
                <a:latin typeface="Times New Roman" panose="02020603050405020304" pitchFamily="18" charset="0"/>
              </a:rPr>
              <a:t>1956</a:t>
            </a:r>
            <a:r>
              <a:rPr lang="zh-CN" altLang="en-US" sz="2400" b="1" dirty="0">
                <a:latin typeface="Times New Roman" panose="02020603050405020304" pitchFamily="18" charset="0"/>
              </a:rPr>
              <a:t>年夏，当时美国达特茅斯大学数学助教、现任斯坦福大学教授麦卡锡和哈佛大学数学和神经学家、现任</a:t>
            </a:r>
            <a:r>
              <a:rPr lang="en-US" altLang="zh-CN" sz="2400" b="1" dirty="0">
                <a:latin typeface="Times New Roman" panose="02020603050405020304" pitchFamily="18" charset="0"/>
              </a:rPr>
              <a:t>MIT</a:t>
            </a:r>
            <a:r>
              <a:rPr lang="zh-CN" altLang="en-US" sz="2400" b="1" dirty="0">
                <a:latin typeface="Times New Roman" panose="02020603050405020304" pitchFamily="18" charset="0"/>
              </a:rPr>
              <a:t>教授明斯基、</a:t>
            </a:r>
            <a:r>
              <a:rPr lang="en-US" altLang="zh-CN" sz="2400" b="1" dirty="0">
                <a:latin typeface="Times New Roman" panose="02020603050405020304" pitchFamily="18" charset="0"/>
              </a:rPr>
              <a:t>IBM</a:t>
            </a:r>
            <a:r>
              <a:rPr lang="zh-CN" altLang="en-US" sz="2400" b="1" dirty="0">
                <a:latin typeface="Times New Roman" panose="02020603050405020304" pitchFamily="18" charset="0"/>
              </a:rPr>
              <a:t>公司信息研究中心负责人洛切斯特、贝尔实验室信息部数学研究员香农共同发起，邀请普林斯顿大学莫尔和</a:t>
            </a:r>
            <a:r>
              <a:rPr lang="en-US" altLang="zh-CN" sz="2400" b="1" dirty="0">
                <a:latin typeface="Times New Roman" panose="02020603050405020304" pitchFamily="18" charset="0"/>
              </a:rPr>
              <a:t>IBM</a:t>
            </a:r>
            <a:r>
              <a:rPr lang="zh-CN" altLang="en-US" sz="2400" b="1" dirty="0">
                <a:latin typeface="Times New Roman" panose="02020603050405020304" pitchFamily="18" charset="0"/>
              </a:rPr>
              <a:t>公司塞缪尔、</a:t>
            </a:r>
            <a:r>
              <a:rPr lang="en-US" altLang="zh-CN" sz="2400" b="1" dirty="0">
                <a:latin typeface="Times New Roman" panose="02020603050405020304" pitchFamily="18" charset="0"/>
              </a:rPr>
              <a:t>MIT</a:t>
            </a:r>
            <a:r>
              <a:rPr lang="zh-CN" altLang="en-US" sz="2400" b="1" dirty="0">
                <a:latin typeface="Times New Roman" panose="02020603050405020304" pitchFamily="18" charset="0"/>
              </a:rPr>
              <a:t>的塞尔夫里奇和索罗莫夫以及兰德公司和卡内基－梅隆大学的纽厄尔、西蒙等</a:t>
            </a:r>
            <a:r>
              <a:rPr lang="en-US" altLang="zh-CN" sz="2400" b="1" dirty="0">
                <a:latin typeface="Times New Roman" panose="02020603050405020304" pitchFamily="18" charset="0"/>
              </a:rPr>
              <a:t>10</a:t>
            </a:r>
            <a:r>
              <a:rPr lang="zh-CN" altLang="en-US" sz="2400" b="1" dirty="0">
                <a:latin typeface="Times New Roman" panose="02020603050405020304" pitchFamily="18" charset="0"/>
              </a:rPr>
              <a:t>名年轻学者在达特莫斯大学召开了两个月的学术研讨会，讨论机器智能问题。</a:t>
            </a:r>
            <a:endParaRPr lang="zh-CN" altLang="en-US" sz="2400" b="1" dirty="0">
              <a:latin typeface="Times New Roman" panose="02020603050405020304" pitchFamily="18" charset="0"/>
            </a:endParaRPr>
          </a:p>
          <a:p>
            <a:pPr algn="just" eaLnBrk="1" hangingPunct="1">
              <a:lnSpc>
                <a:spcPct val="110000"/>
              </a:lnSpc>
            </a:pPr>
            <a:r>
              <a:rPr lang="zh-CN" altLang="en-US" sz="2400" b="1" dirty="0">
                <a:latin typeface="Times New Roman" panose="02020603050405020304" pitchFamily="18" charset="0"/>
              </a:rPr>
              <a:t>会上经麦卡锡提议正式采用“人工智能”这一术语，标志着人工智能学科正式诞生。麦卡锡因而被称为人工智能之父。</a:t>
            </a:r>
            <a:endParaRPr lang="zh-CN" altLang="en-US" sz="2400" b="1" dirty="0">
              <a:latin typeface="Times New Roman" panose="02020603050405020304" pitchFamily="18" charset="0"/>
            </a:endParaRPr>
          </a:p>
          <a:p>
            <a:pPr algn="just" eaLnBrk="1" hangingPunct="1">
              <a:lnSpc>
                <a:spcPct val="110000"/>
              </a:lnSpc>
            </a:pPr>
            <a:r>
              <a:rPr lang="zh-CN" altLang="en-US" sz="2400" b="1" dirty="0">
                <a:latin typeface="Times New Roman" panose="02020603050405020304" pitchFamily="18" charset="0"/>
              </a:rPr>
              <a:t>此后，美国形成了多个人工智能研究组织，如纽厄尔和西蒙的</a:t>
            </a:r>
            <a:r>
              <a:rPr lang="en-US" altLang="zh-CN" sz="2400" b="1" dirty="0">
                <a:latin typeface="Times New Roman" panose="02020603050405020304" pitchFamily="18" charset="0"/>
              </a:rPr>
              <a:t>Carnegie RAND</a:t>
            </a:r>
            <a:r>
              <a:rPr lang="zh-CN" altLang="en-US" sz="2400" b="1" dirty="0">
                <a:latin typeface="Times New Roman" panose="02020603050405020304" pitchFamily="18" charset="0"/>
              </a:rPr>
              <a:t>协作组，明斯基和麦卡锡的</a:t>
            </a:r>
            <a:r>
              <a:rPr lang="en-US" altLang="zh-CN" sz="2400" b="1" dirty="0">
                <a:latin typeface="Times New Roman" panose="02020603050405020304" pitchFamily="18" charset="0"/>
              </a:rPr>
              <a:t>MIT</a:t>
            </a:r>
            <a:r>
              <a:rPr lang="zh-CN" altLang="en-US" sz="2400" b="1" dirty="0">
                <a:latin typeface="Times New Roman" panose="02020603050405020304" pitchFamily="18" charset="0"/>
              </a:rPr>
              <a:t>研究组，塞缪尔的</a:t>
            </a:r>
            <a:r>
              <a:rPr lang="en-US" altLang="zh-CN" sz="2400" b="1" dirty="0">
                <a:latin typeface="Times New Roman" panose="02020603050405020304" pitchFamily="18" charset="0"/>
              </a:rPr>
              <a:t>IBM</a:t>
            </a:r>
            <a:r>
              <a:rPr lang="zh-CN" altLang="en-US" sz="2400" b="1" dirty="0">
                <a:latin typeface="Times New Roman" panose="02020603050405020304" pitchFamily="18" charset="0"/>
              </a:rPr>
              <a:t>工程研究组等。 </a:t>
            </a:r>
            <a:endParaRPr lang="zh-CN" altLang="en-US" sz="2400" b="1" dirty="0">
              <a:latin typeface="Times New Roman" panose="02020603050405020304" pitchFamily="18" charset="0"/>
            </a:endParaRPr>
          </a:p>
        </p:txBody>
      </p:sp>
    </p:spTree>
  </p:cSld>
  <p:clrMapOvr>
    <a:masterClrMapping/>
  </p:clrMapOvr>
  <p:transition>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灯片编号占位符 3"/>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a:buSzTx/>
            </a:pPr>
            <a:r>
              <a:rPr lang="ja-JP" altLang="en-US" sz="1800" dirty="0">
                <a:solidFill>
                  <a:srgbClr val="A50021"/>
                </a:solidFill>
                <a:latin typeface="Arial" panose="020B0604020202020204" pitchFamily="34" charset="0"/>
                <a:ea typeface="MS PGothic" panose="020B0600070205080204" pitchFamily="34" charset="-128"/>
              </a:rPr>
              <a:t>*</a:t>
            </a:r>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21506" name="Rectangle 5"/>
          <p:cNvSpPr>
            <a:spLocks noGrp="1"/>
          </p:cNvSpPr>
          <p:nvPr>
            <p:ph type="title"/>
          </p:nvPr>
        </p:nvSpPr>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1.2.2  </a:t>
            </a:r>
            <a:r>
              <a:rPr lang="zh-CN" altLang="en-US" sz="3600" b="0" dirty="0">
                <a:latin typeface="Times New Roman" panose="02020603050405020304" pitchFamily="18" charset="0"/>
                <a:ea typeface="黑体" panose="02010609060101010101" pitchFamily="49" charset="-122"/>
              </a:rPr>
              <a:t>形成（</a:t>
            </a:r>
            <a:r>
              <a:rPr lang="en-US" altLang="zh-CN" sz="3600" b="0" dirty="0">
                <a:latin typeface="Times New Roman" panose="02020603050405020304" pitchFamily="18" charset="0"/>
                <a:ea typeface="黑体" panose="02010609060101010101" pitchFamily="49" charset="-122"/>
              </a:rPr>
              <a:t>1956</a:t>
            </a:r>
            <a:r>
              <a:rPr lang="zh-CN" altLang="en-US" sz="3600" b="0" dirty="0">
                <a:latin typeface="Times New Roman" panose="02020603050405020304" pitchFamily="18" charset="0"/>
                <a:ea typeface="黑体" panose="02010609060101010101" pitchFamily="49" charset="-122"/>
              </a:rPr>
              <a:t>年－</a:t>
            </a:r>
            <a:r>
              <a:rPr lang="en-US" altLang="zh-CN" sz="3600" b="0" dirty="0">
                <a:latin typeface="Times New Roman" panose="02020603050405020304" pitchFamily="18" charset="0"/>
                <a:ea typeface="黑体" panose="02010609060101010101" pitchFamily="49" charset="-122"/>
              </a:rPr>
              <a:t>1969</a:t>
            </a:r>
            <a:r>
              <a:rPr lang="zh-CN" altLang="en-US" sz="3600" b="0" dirty="0">
                <a:latin typeface="Times New Roman" panose="02020603050405020304" pitchFamily="18" charset="0"/>
                <a:ea typeface="黑体" panose="02010609060101010101" pitchFamily="49" charset="-122"/>
              </a:rPr>
              <a:t>年）</a:t>
            </a:r>
            <a:r>
              <a:rPr lang="zh-CN" altLang="en-US" dirty="0"/>
              <a:t> </a:t>
            </a:r>
            <a:endParaRPr lang="en-US" altLang="ja-JP" dirty="0"/>
          </a:p>
        </p:txBody>
      </p:sp>
      <p:sp>
        <p:nvSpPr>
          <p:cNvPr id="68614" name="Rectangle 6"/>
          <p:cNvSpPr>
            <a:spLocks noGrp="1"/>
          </p:cNvSpPr>
          <p:nvPr>
            <p:ph idx="1"/>
          </p:nvPr>
        </p:nvSpPr>
        <p:spPr>
          <a:xfrm>
            <a:off x="381000" y="1000125"/>
            <a:ext cx="8305800" cy="5400675"/>
          </a:xfrm>
        </p:spPr>
        <p:txBody>
          <a:bodyPr vert="horz" wrap="square" lIns="91440" tIns="45720" rIns="91440" bIns="45720" anchor="t" anchorCtr="0"/>
          <a:lstStyle/>
          <a:p>
            <a:pPr marL="0" indent="0" eaLnBrk="1" hangingPunct="1"/>
            <a:r>
              <a:rPr lang="en-US" altLang="zh-CN" sz="2400" b="1" dirty="0">
                <a:latin typeface="Times New Roman" panose="02020603050405020304" pitchFamily="18" charset="0"/>
              </a:rPr>
              <a:t> 1956</a:t>
            </a:r>
            <a:r>
              <a:rPr lang="zh-CN" altLang="en-US" sz="2400" b="1" dirty="0">
                <a:latin typeface="Times New Roman" panose="02020603050405020304" pitchFamily="18" charset="0"/>
              </a:rPr>
              <a:t>年以后，人工智能的研究在机器学习、定理证明、模式识别、问题求解、专家系统及人工智能语言等方面都取得了许多引人瞩目的成就 。</a:t>
            </a:r>
            <a:endParaRPr lang="zh-CN" altLang="en-US" sz="2400" b="1" dirty="0">
              <a:latin typeface="Times New Roman" panose="02020603050405020304" pitchFamily="18" charset="0"/>
            </a:endParaRPr>
          </a:p>
          <a:p>
            <a:pPr marL="0" indent="0" algn="just" eaLnBrk="1" hangingPunct="1"/>
            <a:r>
              <a:rPr lang="zh-CN" altLang="en-US" sz="2400" b="1" dirty="0"/>
              <a:t> </a:t>
            </a:r>
            <a:r>
              <a:rPr lang="en-US" altLang="zh-CN" sz="2400" b="1" dirty="0">
                <a:latin typeface="Times New Roman" panose="02020603050405020304" pitchFamily="18" charset="0"/>
              </a:rPr>
              <a:t>1969</a:t>
            </a:r>
            <a:r>
              <a:rPr lang="zh-CN" altLang="en-US" sz="2400" b="1" dirty="0">
                <a:latin typeface="Times New Roman" panose="02020603050405020304" pitchFamily="18" charset="0"/>
              </a:rPr>
              <a:t>年，成立了国际人工智能联合会议（</a:t>
            </a:r>
            <a:r>
              <a:rPr lang="en-US" altLang="zh-CN" sz="2400" b="1" dirty="0">
                <a:latin typeface="Times New Roman" panose="02020603050405020304" pitchFamily="18" charset="0"/>
              </a:rPr>
              <a:t>International Joint Conferences on Artificial Intelligence</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IJCAI</a:t>
            </a:r>
            <a:r>
              <a:rPr lang="zh-CN" altLang="en-US" sz="2400" b="1" dirty="0">
                <a:latin typeface="Times New Roman" panose="02020603050405020304" pitchFamily="18" charset="0"/>
              </a:rPr>
              <a:t>）</a:t>
            </a:r>
            <a:r>
              <a:rPr lang="zh-CN" altLang="en-US" sz="2400" b="1" dirty="0"/>
              <a:t>。</a:t>
            </a:r>
            <a:endParaRPr lang="zh-CN" altLang="en-US" sz="2400" b="1" dirty="0"/>
          </a:p>
          <a:p>
            <a:pPr marL="0" indent="0" algn="just" eaLnBrk="1" hangingPunct="1"/>
            <a:r>
              <a:rPr lang="zh-CN" altLang="en-US" sz="2400" b="1" dirty="0">
                <a:latin typeface="Times New Roman" panose="02020603050405020304" pitchFamily="18" charset="0"/>
              </a:rPr>
              <a:t> </a:t>
            </a:r>
            <a:r>
              <a:rPr lang="en-US" altLang="zh-CN" sz="2400" b="1" dirty="0">
                <a:latin typeface="Times New Roman" panose="02020603050405020304" pitchFamily="18" charset="0"/>
              </a:rPr>
              <a:t>1970</a:t>
            </a:r>
            <a:r>
              <a:rPr lang="zh-CN" altLang="en-US" sz="2400" b="1" dirty="0">
                <a:latin typeface="宋体" panose="02010600030101010101" pitchFamily="2" charset="-122"/>
              </a:rPr>
              <a:t>年，创刊了国际性的人工智能杂志（</a:t>
            </a:r>
            <a:r>
              <a:rPr lang="en-US" altLang="zh-CN" sz="2400" b="1" dirty="0">
                <a:latin typeface="Times New Roman" panose="02020603050405020304" pitchFamily="18" charset="0"/>
              </a:rPr>
              <a:t>Artificial Intelligence</a:t>
            </a:r>
            <a:r>
              <a:rPr lang="zh-CN" altLang="en-US" sz="2400" b="1" dirty="0">
                <a:latin typeface="宋体" panose="02010600030101010101" pitchFamily="2" charset="-122"/>
              </a:rPr>
              <a:t>）。</a:t>
            </a:r>
            <a:r>
              <a:rPr lang="zh-CN" altLang="en-US" sz="2400" b="1" dirty="0"/>
              <a:t> </a:t>
            </a:r>
            <a:endParaRPr lang="zh-CN" altLang="en-US" sz="2400" b="1"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8614">
                                            <p:txEl>
                                              <p:pRg st="0" end="0"/>
                                            </p:txEl>
                                          </p:spTgt>
                                        </p:tgtEl>
                                        <p:attrNameLst>
                                          <p:attrName>style.visibility</p:attrName>
                                        </p:attrNameLst>
                                      </p:cBhvr>
                                      <p:to>
                                        <p:strVal val="visible"/>
                                      </p:to>
                                    </p:set>
                                    <p:animEffect transition="in" filter="dissolve">
                                      <p:cBhvr>
                                        <p:cTn id="7" dur="500"/>
                                        <p:tgtEl>
                                          <p:spTgt spid="68614">
                                            <p:txEl>
                                              <p:pRg st="0" end="0"/>
                                            </p:txEl>
                                          </p:spTgt>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68614">
                                            <p:txEl>
                                              <p:pRg st="1" end="1"/>
                                            </p:txEl>
                                          </p:spTgt>
                                        </p:tgtEl>
                                        <p:attrNameLst>
                                          <p:attrName>style.visibility</p:attrName>
                                        </p:attrNameLst>
                                      </p:cBhvr>
                                      <p:to>
                                        <p:strVal val="visible"/>
                                      </p:to>
                                    </p:set>
                                    <p:animEffect transition="in" filter="dissolve">
                                      <p:cBhvr>
                                        <p:cTn id="11" dur="500"/>
                                        <p:tgtEl>
                                          <p:spTgt spid="68614">
                                            <p:txEl>
                                              <p:pRg st="1" end="1"/>
                                            </p:txEl>
                                          </p:spTgt>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68614">
                                            <p:txEl>
                                              <p:pRg st="2" end="2"/>
                                            </p:txEl>
                                          </p:spTgt>
                                        </p:tgtEl>
                                        <p:attrNameLst>
                                          <p:attrName>style.visibility</p:attrName>
                                        </p:attrNameLst>
                                      </p:cBhvr>
                                      <p:to>
                                        <p:strVal val="visible"/>
                                      </p:to>
                                    </p:set>
                                    <p:animEffect transition="in" filter="dissolve">
                                      <p:cBhvr>
                                        <p:cTn id="15" dur="500"/>
                                        <p:tgtEl>
                                          <p:spTgt spid="686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4" grpId="0" advAuto="100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灯片编号占位符 3"/>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a:buSzTx/>
            </a:pPr>
            <a:r>
              <a:rPr lang="ja-JP" altLang="en-US" sz="1800" dirty="0">
                <a:solidFill>
                  <a:srgbClr val="A50021"/>
                </a:solidFill>
                <a:latin typeface="Arial" panose="020B0604020202020204" pitchFamily="34" charset="0"/>
                <a:ea typeface="MS PGothic" panose="020B0600070205080204" pitchFamily="34" charset="-128"/>
              </a:rPr>
              <a:t>*</a:t>
            </a:r>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22530" name="Rectangle 2"/>
          <p:cNvSpPr>
            <a:spLocks noGrp="1"/>
          </p:cNvSpPr>
          <p:nvPr>
            <p:ph type="title"/>
          </p:nvPr>
        </p:nvSpPr>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1.2.3  </a:t>
            </a:r>
            <a:r>
              <a:rPr lang="zh-CN" altLang="en-US" sz="3600" b="0" dirty="0">
                <a:latin typeface="Times New Roman" panose="02020603050405020304" pitchFamily="18" charset="0"/>
                <a:ea typeface="黑体" panose="02010609060101010101" pitchFamily="49" charset="-122"/>
              </a:rPr>
              <a:t>发展（</a:t>
            </a:r>
            <a:r>
              <a:rPr lang="en-US" altLang="zh-CN" sz="3600" b="0" dirty="0">
                <a:latin typeface="Times New Roman" panose="02020603050405020304" pitchFamily="18" charset="0"/>
                <a:ea typeface="黑体" panose="02010609060101010101" pitchFamily="49" charset="-122"/>
              </a:rPr>
              <a:t>1970</a:t>
            </a:r>
            <a:r>
              <a:rPr lang="zh-CN" altLang="en-US" sz="3600" b="0" dirty="0">
                <a:latin typeface="Times New Roman" panose="02020603050405020304" pitchFamily="18" charset="0"/>
                <a:ea typeface="黑体" panose="02010609060101010101" pitchFamily="49" charset="-122"/>
              </a:rPr>
              <a:t>年－   ）</a:t>
            </a:r>
            <a:endParaRPr lang="en-US" altLang="ja-JP" sz="3600" b="0" dirty="0">
              <a:latin typeface="Times New Roman" panose="02020603050405020304" pitchFamily="18" charset="0"/>
              <a:ea typeface="黑体" panose="02010609060101010101" pitchFamily="49" charset="-122"/>
            </a:endParaRPr>
          </a:p>
        </p:txBody>
      </p:sp>
      <p:sp>
        <p:nvSpPr>
          <p:cNvPr id="22531" name="Rectangle 3"/>
          <p:cNvSpPr>
            <a:spLocks noGrp="1"/>
          </p:cNvSpPr>
          <p:nvPr>
            <p:ph idx="1"/>
          </p:nvPr>
        </p:nvSpPr>
        <p:spPr>
          <a:xfrm>
            <a:off x="304800" y="984250"/>
            <a:ext cx="8686800" cy="5340350"/>
          </a:xfrm>
        </p:spPr>
        <p:txBody>
          <a:bodyPr vert="horz" wrap="square" lIns="91440" tIns="45720" rIns="91440" bIns="45720" anchor="t" anchorCtr="0"/>
          <a:lstStyle/>
          <a:p>
            <a:pPr algn="just" eaLnBrk="1" hangingPunct="1">
              <a:lnSpc>
                <a:spcPct val="110000"/>
              </a:lnSpc>
            </a:pPr>
            <a:r>
              <a:rPr lang="en-US" altLang="zh-CN" sz="2400" b="1" dirty="0">
                <a:latin typeface="Times New Roman" panose="02020603050405020304" pitchFamily="18" charset="0"/>
              </a:rPr>
              <a:t>20</a:t>
            </a:r>
            <a:r>
              <a:rPr lang="zh-CN" altLang="en-US" sz="2400" b="1" dirty="0">
                <a:latin typeface="Times New Roman" panose="02020603050405020304" pitchFamily="18" charset="0"/>
              </a:rPr>
              <a:t>世纪</a:t>
            </a:r>
            <a:r>
              <a:rPr lang="en-US" altLang="zh-CN" sz="2400" b="1" dirty="0">
                <a:latin typeface="Times New Roman" panose="02020603050405020304" pitchFamily="18" charset="0"/>
              </a:rPr>
              <a:t>60</a:t>
            </a:r>
            <a:r>
              <a:rPr lang="zh-CN" altLang="en-US" sz="2400" b="1" dirty="0">
                <a:latin typeface="Times New Roman" panose="02020603050405020304" pitchFamily="18" charset="0"/>
              </a:rPr>
              <a:t>年代末，人工智能研究遇到困难，如机器翻译。</a:t>
            </a:r>
            <a:r>
              <a:rPr lang="en-US" altLang="zh-CN" sz="2400" b="1" dirty="0">
                <a:latin typeface="Times New Roman" panose="02020603050405020304" pitchFamily="18" charset="0"/>
              </a:rPr>
              <a:t>1966</a:t>
            </a:r>
            <a:r>
              <a:rPr lang="zh-CN" altLang="en-US" sz="2400" b="1" dirty="0">
                <a:latin typeface="Times New Roman" panose="02020603050405020304" pitchFamily="18" charset="0"/>
              </a:rPr>
              <a:t>年美国顾问委员会的报告裁定：还不存在通用的科学文本机器翻译，也没有很近的实现前景。英国、美国中断了大部分机器翻译项目的资助。</a:t>
            </a:r>
            <a:endParaRPr lang="zh-CN" altLang="en-US" sz="2400" b="1" dirty="0">
              <a:latin typeface="Times New Roman" panose="02020603050405020304" pitchFamily="18" charset="0"/>
            </a:endParaRPr>
          </a:p>
          <a:p>
            <a:pPr algn="just" eaLnBrk="1" hangingPunct="1">
              <a:lnSpc>
                <a:spcPct val="110000"/>
              </a:lnSpc>
              <a:spcBef>
                <a:spcPct val="20000"/>
              </a:spcBef>
            </a:pPr>
            <a:r>
              <a:rPr lang="en-US" altLang="zh-CN" sz="2400" b="1" dirty="0">
                <a:latin typeface="Times New Roman" panose="02020603050405020304" pitchFamily="18" charset="0"/>
              </a:rPr>
              <a:t>1977</a:t>
            </a:r>
            <a:r>
              <a:rPr lang="zh-CN" altLang="en-US" sz="2400" b="1" dirty="0">
                <a:latin typeface="Times New Roman" panose="02020603050405020304" pitchFamily="18" charset="0"/>
              </a:rPr>
              <a:t>年，费根鲍姆在第五届国际人工智能联合会议上提出了“知识工程”概念，推动了知识为中心的研究。</a:t>
            </a:r>
            <a:r>
              <a:rPr lang="zh-CN" altLang="zh-CN" sz="2400" b="1" dirty="0">
                <a:latin typeface="Times New Roman" panose="02020603050405020304" pitchFamily="18" charset="0"/>
              </a:rPr>
              <a:t>专家系统的研究在多领域取得重大突破</a:t>
            </a:r>
            <a:r>
              <a:rPr lang="zh-CN" altLang="en-US" sz="2400" b="1" dirty="0">
                <a:latin typeface="Times New Roman" panose="02020603050405020304" pitchFamily="18" charset="0"/>
              </a:rPr>
              <a:t>。</a:t>
            </a:r>
            <a:r>
              <a:rPr lang="zh-CN" altLang="zh-CN" sz="2400" b="1" dirty="0">
                <a:latin typeface="Times New Roman" panose="02020603050405020304" pitchFamily="18" charset="0"/>
              </a:rPr>
              <a:t>这个时期也称为</a:t>
            </a:r>
            <a:r>
              <a:rPr lang="zh-CN" altLang="zh-CN" sz="2400" b="1" dirty="0">
                <a:solidFill>
                  <a:srgbClr val="0000FF"/>
                </a:solidFill>
                <a:latin typeface="Times New Roman" panose="02020603050405020304" pitchFamily="18" charset="0"/>
              </a:rPr>
              <a:t>知识应用时期</a:t>
            </a:r>
            <a:r>
              <a:rPr lang="zh-CN" altLang="zh-CN" sz="2400" b="1" dirty="0">
                <a:latin typeface="Times New Roman" panose="02020603050405020304" pitchFamily="18" charset="0"/>
              </a:rPr>
              <a:t>。</a:t>
            </a:r>
            <a:endParaRPr lang="zh-CN" altLang="en-US" sz="2400" b="1" dirty="0">
              <a:latin typeface="Times New Roman" panose="02020603050405020304" pitchFamily="18" charset="0"/>
            </a:endParaRPr>
          </a:p>
          <a:p>
            <a:pPr algn="just" eaLnBrk="1" hangingPunct="1">
              <a:lnSpc>
                <a:spcPct val="110000"/>
              </a:lnSpc>
              <a:spcBef>
                <a:spcPct val="20000"/>
              </a:spcBef>
            </a:pPr>
            <a:r>
              <a:rPr lang="zh-CN" altLang="zh-CN" sz="2400" b="1" dirty="0">
                <a:latin typeface="Times New Roman" panose="02020603050405020304" pitchFamily="18" charset="0"/>
              </a:rPr>
              <a:t>不确定性知识的表示与推理取得了突破，建立了主观</a:t>
            </a:r>
            <a:r>
              <a:rPr lang="en-US" altLang="zh-CN" sz="2400" b="1" dirty="0">
                <a:latin typeface="Times New Roman" panose="02020603050405020304" pitchFamily="18" charset="0"/>
              </a:rPr>
              <a:t>Bayes</a:t>
            </a:r>
            <a:r>
              <a:rPr lang="zh-CN" altLang="zh-CN" sz="2400" b="1" dirty="0">
                <a:latin typeface="Times New Roman" panose="02020603050405020304" pitchFamily="18" charset="0"/>
              </a:rPr>
              <a:t>理论、确定性理论、证据理论等，对人工智能中模式识别、自然语言理解等领域的发展提供了支持</a:t>
            </a:r>
            <a:r>
              <a:rPr lang="zh-CN" altLang="en-US" sz="2400" b="1" dirty="0">
                <a:latin typeface="Times New Roman" panose="02020603050405020304" pitchFamily="18" charset="0"/>
              </a:rPr>
              <a:t>。 </a:t>
            </a:r>
            <a:endParaRPr lang="zh-CN" altLang="en-US" sz="2400" b="1" dirty="0">
              <a:latin typeface="Times New Roman" panose="02020603050405020304" pitchFamily="18" charset="0"/>
            </a:endParaRPr>
          </a:p>
          <a:p>
            <a:pPr marL="12700" algn="l" rtl="0" eaLnBrk="0">
              <a:lnSpc>
                <a:spcPts val="2995"/>
              </a:lnSpc>
              <a:spcBef>
                <a:spcPts val="920"/>
              </a:spcBef>
              <a:tabLst>
                <a:tab pos="233045" algn="l"/>
              </a:tabLst>
            </a:pPr>
            <a:endParaRPr lang="zh-CN" altLang="en-US" sz="2400" b="1" dirty="0">
              <a:latin typeface="Times New Roman" panose="02020603050405020304" pitchFamily="18" charset="0"/>
            </a:endParaRPr>
          </a:p>
        </p:txBody>
      </p:sp>
    </p:spTree>
  </p:cSld>
  <p:clrMapOvr>
    <a:masterClrMapping/>
  </p:clrMapOvr>
  <p:transition>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灯片编号占位符 3"/>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a:buSzTx/>
            </a:pPr>
            <a:r>
              <a:rPr lang="ja-JP" altLang="en-US" sz="1800" dirty="0">
                <a:solidFill>
                  <a:srgbClr val="A50021"/>
                </a:solidFill>
                <a:latin typeface="Arial" panose="020B0604020202020204" pitchFamily="34" charset="0"/>
                <a:ea typeface="MS PGothic" panose="020B0600070205080204" pitchFamily="34" charset="-128"/>
              </a:rPr>
              <a:t>*</a:t>
            </a:r>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22530" name="Rectangle 2"/>
          <p:cNvSpPr>
            <a:spLocks noGrp="1"/>
          </p:cNvSpPr>
          <p:nvPr>
            <p:ph type="title"/>
          </p:nvPr>
        </p:nvSpPr>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1.2.3  </a:t>
            </a:r>
            <a:r>
              <a:rPr lang="zh-CN" altLang="en-US" sz="3600" b="0" dirty="0">
                <a:latin typeface="Times New Roman" panose="02020603050405020304" pitchFamily="18" charset="0"/>
                <a:ea typeface="黑体" panose="02010609060101010101" pitchFamily="49" charset="-122"/>
              </a:rPr>
              <a:t>发展（</a:t>
            </a:r>
            <a:r>
              <a:rPr lang="en-US" altLang="zh-CN" sz="3600" b="0" dirty="0">
                <a:latin typeface="Times New Roman" panose="02020603050405020304" pitchFamily="18" charset="0"/>
                <a:ea typeface="黑体" panose="02010609060101010101" pitchFamily="49" charset="-122"/>
              </a:rPr>
              <a:t>1970</a:t>
            </a:r>
            <a:r>
              <a:rPr lang="zh-CN" altLang="en-US" sz="3600" b="0" dirty="0">
                <a:latin typeface="Times New Roman" panose="02020603050405020304" pitchFamily="18" charset="0"/>
                <a:ea typeface="黑体" panose="02010609060101010101" pitchFamily="49" charset="-122"/>
              </a:rPr>
              <a:t>年－   ）</a:t>
            </a:r>
            <a:endParaRPr lang="en-US" altLang="ja-JP" sz="3600" b="0" dirty="0">
              <a:latin typeface="Times New Roman" panose="02020603050405020304" pitchFamily="18" charset="0"/>
              <a:ea typeface="黑体" panose="02010609060101010101" pitchFamily="49" charset="-122"/>
            </a:endParaRPr>
          </a:p>
        </p:txBody>
      </p:sp>
      <p:sp>
        <p:nvSpPr>
          <p:cNvPr id="22531" name="Rectangle 3"/>
          <p:cNvSpPr>
            <a:spLocks noGrp="1"/>
          </p:cNvSpPr>
          <p:nvPr>
            <p:ph idx="1"/>
          </p:nvPr>
        </p:nvSpPr>
        <p:spPr>
          <a:xfrm>
            <a:off x="304800" y="984250"/>
            <a:ext cx="8686800" cy="5340350"/>
          </a:xfrm>
        </p:spPr>
        <p:txBody>
          <a:bodyPr vert="horz" wrap="square" lIns="91440" tIns="45720" rIns="91440" bIns="45720" anchor="t" anchorCtr="0"/>
          <a:lstStyle/>
          <a:p>
            <a:pPr algn="just" eaLnBrk="1" hangingPunct="1">
              <a:lnSpc>
                <a:spcPct val="110000"/>
              </a:lnSpc>
            </a:pPr>
            <a:r>
              <a:rPr lang="en-US" altLang="zh-CN" sz="2400" b="1" dirty="0">
                <a:latin typeface="Times New Roman" panose="02020603050405020304" pitchFamily="18" charset="0"/>
                <a:sym typeface="+mn-ea"/>
              </a:rPr>
              <a:t>我国自1978年开始把“智能模拟”作为国家科学技术发展规划的主要研究课题。1981年成立了中国人工智能学会。</a:t>
            </a:r>
            <a:endParaRPr lang="en-US" altLang="zh-CN" sz="2400" b="1" dirty="0">
              <a:latin typeface="Times New Roman" panose="02020603050405020304" pitchFamily="18" charset="0"/>
            </a:endParaRPr>
          </a:p>
          <a:p>
            <a:pPr marL="0" indent="0" algn="just" eaLnBrk="1" hangingPunct="1">
              <a:lnSpc>
                <a:spcPct val="110000"/>
              </a:lnSpc>
              <a:buNone/>
            </a:pPr>
            <a:endParaRPr lang="en-US" altLang="zh-CN" sz="2400" b="1" dirty="0">
              <a:latin typeface="Times New Roman" panose="02020603050405020304" pitchFamily="18" charset="0"/>
            </a:endParaRPr>
          </a:p>
          <a:p>
            <a:pPr algn="just" eaLnBrk="1" hangingPunct="1">
              <a:lnSpc>
                <a:spcPct val="110000"/>
              </a:lnSpc>
              <a:spcBef>
                <a:spcPct val="20000"/>
              </a:spcBef>
            </a:pPr>
            <a:r>
              <a:rPr lang="en-US" altLang="zh-CN" sz="2400" b="1" dirty="0">
                <a:latin typeface="Times New Roman" panose="02020603050405020304" pitchFamily="18" charset="0"/>
              </a:rPr>
              <a:t>1986</a:t>
            </a:r>
            <a:r>
              <a:rPr lang="zh-CN" altLang="zh-CN" sz="2400" b="1" dirty="0">
                <a:latin typeface="Times New Roman" panose="02020603050405020304" pitchFamily="18" charset="0"/>
              </a:rPr>
              <a:t>年之后也称为</a:t>
            </a:r>
            <a:r>
              <a:rPr lang="zh-CN" altLang="zh-CN" sz="2400" b="1" dirty="0">
                <a:solidFill>
                  <a:srgbClr val="0000FF"/>
                </a:solidFill>
                <a:latin typeface="Times New Roman" panose="02020603050405020304" pitchFamily="18" charset="0"/>
              </a:rPr>
              <a:t>集成发展时期</a:t>
            </a:r>
            <a:r>
              <a:rPr lang="zh-CN" altLang="zh-CN" sz="2400" b="1" dirty="0">
                <a:latin typeface="Times New Roman" panose="02020603050405020304" pitchFamily="18" charset="0"/>
              </a:rPr>
              <a:t>。计算智能（</a:t>
            </a:r>
            <a:r>
              <a:rPr lang="en-US" altLang="zh-CN" sz="2400" b="1" dirty="0">
                <a:latin typeface="Times New Roman" panose="02020603050405020304" pitchFamily="18" charset="0"/>
              </a:rPr>
              <a:t>Computer Intelligence</a:t>
            </a:r>
            <a:r>
              <a:rPr lang="zh-CN" altLang="zh-CN" sz="2400" b="1" dirty="0">
                <a:latin typeface="Times New Roman" panose="02020603050405020304" pitchFamily="18" charset="0"/>
              </a:rPr>
              <a:t>，</a:t>
            </a:r>
            <a:r>
              <a:rPr lang="en-US" altLang="zh-CN" sz="2400" b="1" dirty="0">
                <a:latin typeface="Times New Roman" panose="02020603050405020304" pitchFamily="18" charset="0"/>
              </a:rPr>
              <a:t> CI</a:t>
            </a:r>
            <a:r>
              <a:rPr lang="zh-CN" altLang="zh-CN" sz="2400" b="1" dirty="0">
                <a:latin typeface="Times New Roman" panose="02020603050405020304" pitchFamily="18" charset="0"/>
              </a:rPr>
              <a:t>）弥补了</a:t>
            </a:r>
            <a:r>
              <a:rPr lang="en-US" altLang="zh-CN" sz="2400" b="1" dirty="0">
                <a:latin typeface="Times New Roman" panose="02020603050405020304" pitchFamily="18" charset="0"/>
              </a:rPr>
              <a:t>AI</a:t>
            </a:r>
            <a:r>
              <a:rPr lang="zh-CN" altLang="zh-CN" sz="2400" b="1" dirty="0">
                <a:latin typeface="Times New Roman" panose="02020603050405020304" pitchFamily="18" charset="0"/>
              </a:rPr>
              <a:t>在数学理论和计算上的不足，丰富了</a:t>
            </a:r>
            <a:r>
              <a:rPr lang="en-US" altLang="zh-CN" sz="2400" b="1" dirty="0">
                <a:latin typeface="Times New Roman" panose="02020603050405020304" pitchFamily="18" charset="0"/>
              </a:rPr>
              <a:t>AI</a:t>
            </a:r>
            <a:r>
              <a:rPr lang="zh-CN" altLang="zh-CN" sz="2400" b="1" dirty="0">
                <a:latin typeface="Times New Roman" panose="02020603050405020304" pitchFamily="18" charset="0"/>
              </a:rPr>
              <a:t>理论框架，使</a:t>
            </a:r>
            <a:r>
              <a:rPr lang="en-US" altLang="zh-CN" sz="2400" b="1" dirty="0">
                <a:latin typeface="Times New Roman" panose="02020603050405020304" pitchFamily="18" charset="0"/>
              </a:rPr>
              <a:t>人工智能</a:t>
            </a:r>
            <a:r>
              <a:rPr lang="zh-CN" altLang="zh-CN" sz="2400" b="1" dirty="0">
                <a:latin typeface="Times New Roman" panose="02020603050405020304" pitchFamily="18" charset="0"/>
              </a:rPr>
              <a:t>进入了一个新的发展时期。</a:t>
            </a:r>
            <a:endParaRPr lang="zh-CN" altLang="en-US" sz="2400" b="1" dirty="0">
              <a:latin typeface="Times New Roman" panose="02020603050405020304" pitchFamily="18" charset="0"/>
            </a:endParaRPr>
          </a:p>
        </p:txBody>
      </p:sp>
    </p:spTree>
  </p:cSld>
  <p:clrMapOvr>
    <a:masterClrMapping/>
  </p:clrMapOvr>
  <p:transition>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灯片编号占位符 3"/>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a:buSzTx/>
            </a:pPr>
            <a:r>
              <a:rPr lang="ja-JP" altLang="en-US" sz="1800" dirty="0">
                <a:solidFill>
                  <a:srgbClr val="A50021"/>
                </a:solidFill>
                <a:latin typeface="Arial" panose="020B0604020202020204" pitchFamily="34" charset="0"/>
                <a:ea typeface="MS PGothic" panose="020B0600070205080204" pitchFamily="34" charset="-128"/>
              </a:rPr>
              <a:t>*</a:t>
            </a:r>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23554" name="Rectangle 2"/>
          <p:cNvSpPr>
            <a:spLocks noGrp="1"/>
          </p:cNvSpPr>
          <p:nvPr>
            <p:ph type="title"/>
          </p:nvPr>
        </p:nvSpPr>
        <p:spPr/>
        <p:txBody>
          <a:bodyPr vert="horz" wrap="square" lIns="91440" tIns="45720" rIns="91440" bIns="45720" anchor="b" anchorCtr="0"/>
          <a:lstStyle/>
          <a:p>
            <a:pPr eaLnBrk="1" hangingPunct="1"/>
            <a:r>
              <a:rPr lang="en-US" altLang="zh-CN" sz="3200" b="0" dirty="0">
                <a:latin typeface="Times New Roman" panose="02020603050405020304" pitchFamily="18" charset="0"/>
                <a:ea typeface="黑体" panose="02010609060101010101" pitchFamily="49" charset="-122"/>
              </a:rPr>
              <a:t>1.2.4  </a:t>
            </a:r>
            <a:r>
              <a:rPr lang="zh-CN" altLang="en-US" sz="3200" b="0" dirty="0">
                <a:latin typeface="Times New Roman" panose="02020603050405020304" pitchFamily="18" charset="0"/>
                <a:ea typeface="黑体" panose="02010609060101010101" pitchFamily="49" charset="-122"/>
              </a:rPr>
              <a:t>大数据驱动发展期（</a:t>
            </a:r>
            <a:r>
              <a:rPr lang="en-US" altLang="zh-CN" sz="3200" b="0" dirty="0">
                <a:latin typeface="Times New Roman" panose="02020603050405020304" pitchFamily="18" charset="0"/>
                <a:ea typeface="黑体" panose="02010609060101010101" pitchFamily="49" charset="-122"/>
              </a:rPr>
              <a:t>2011</a:t>
            </a:r>
            <a:r>
              <a:rPr lang="zh-CN" altLang="en-US" sz="3200" b="0" dirty="0">
                <a:latin typeface="Times New Roman" panose="02020603050405020304" pitchFamily="18" charset="0"/>
                <a:ea typeface="黑体" panose="02010609060101010101" pitchFamily="49" charset="-122"/>
              </a:rPr>
              <a:t>年－   ）</a:t>
            </a:r>
            <a:endParaRPr lang="en-US" altLang="ja-JP" sz="3200" b="0" dirty="0">
              <a:latin typeface="Times New Roman" panose="02020603050405020304" pitchFamily="18" charset="0"/>
              <a:ea typeface="黑体" panose="02010609060101010101" pitchFamily="49" charset="-122"/>
            </a:endParaRPr>
          </a:p>
        </p:txBody>
      </p:sp>
      <p:sp>
        <p:nvSpPr>
          <p:cNvPr id="23555" name="Rectangle 5"/>
          <p:cNvSpPr txBox="1"/>
          <p:nvPr/>
        </p:nvSpPr>
        <p:spPr>
          <a:xfrm>
            <a:off x="395288" y="868363"/>
            <a:ext cx="8353425" cy="573087"/>
          </a:xfrm>
          <a:prstGeom prst="rect">
            <a:avLst/>
          </a:prstGeom>
          <a:noFill/>
          <a:ln w="9525">
            <a:noFill/>
          </a:ln>
        </p:spPr>
        <p:txBody>
          <a:bodyPr anchor="t" anchorCtr="0"/>
          <a:lstStyle/>
          <a:p>
            <a:pPr marL="469900" indent="-469900" algn="just">
              <a:lnSpc>
                <a:spcPct val="130000"/>
              </a:lnSpc>
              <a:spcBef>
                <a:spcPct val="40000"/>
              </a:spcBef>
              <a:buClr>
                <a:schemeClr val="accent2"/>
              </a:buClr>
              <a:buFont typeface="Wingdings" panose="05000000000000000000" pitchFamily="2" charset="2"/>
              <a:buChar char="o"/>
            </a:pPr>
            <a:r>
              <a:rPr lang="zh-CN" altLang="en-US" sz="2400" b="1" dirty="0">
                <a:solidFill>
                  <a:srgbClr val="0000CC"/>
                </a:solidFill>
                <a:latin typeface="Times New Roman" panose="02020603050405020304" pitchFamily="18" charset="0"/>
                <a:ea typeface="宋体" panose="02010600030101010101" pitchFamily="2" charset="-122"/>
              </a:rPr>
              <a:t>物联网、大数据、云计算、人工智能相互促进</a:t>
            </a:r>
            <a:endParaRPr lang="en-US" altLang="zh-CN" sz="2400" b="1" dirty="0">
              <a:solidFill>
                <a:srgbClr val="0000CC"/>
              </a:solidFill>
              <a:latin typeface="Times New Roman" panose="02020603050405020304" pitchFamily="18" charset="0"/>
              <a:ea typeface="宋体" panose="02010600030101010101" pitchFamily="2" charset="-122"/>
            </a:endParaRPr>
          </a:p>
        </p:txBody>
      </p:sp>
      <p:sp>
        <p:nvSpPr>
          <p:cNvPr id="7" name="右箭头 10"/>
          <p:cNvSpPr/>
          <p:nvPr/>
        </p:nvSpPr>
        <p:spPr>
          <a:xfrm>
            <a:off x="2339975" y="3533775"/>
            <a:ext cx="944563" cy="3746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chemeClr val="lt1"/>
              </a:solidFill>
              <a:effectLst/>
              <a:uLnTx/>
              <a:uFillTx/>
              <a:latin typeface="+mn-lt"/>
              <a:ea typeface="+mn-ea"/>
              <a:cs typeface="+mn-cs"/>
            </a:endParaRPr>
          </a:p>
        </p:txBody>
      </p:sp>
      <p:sp>
        <p:nvSpPr>
          <p:cNvPr id="8" name="左右箭头 11"/>
          <p:cNvSpPr/>
          <p:nvPr/>
        </p:nvSpPr>
        <p:spPr>
          <a:xfrm>
            <a:off x="5213350" y="3533775"/>
            <a:ext cx="1428750" cy="37465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chemeClr val="lt1"/>
              </a:solidFill>
              <a:effectLst/>
              <a:uLnTx/>
              <a:uFillTx/>
              <a:latin typeface="+mn-lt"/>
              <a:ea typeface="+mn-ea"/>
              <a:cs typeface="+mn-cs"/>
            </a:endParaRPr>
          </a:p>
        </p:txBody>
      </p:sp>
      <p:cxnSp>
        <p:nvCxnSpPr>
          <p:cNvPr id="9" name="直接箭头连接符 8"/>
          <p:cNvCxnSpPr/>
          <p:nvPr/>
        </p:nvCxnSpPr>
        <p:spPr>
          <a:xfrm flipV="1">
            <a:off x="5486400" y="4397375"/>
            <a:ext cx="1377950" cy="630238"/>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endCxn id="23562" idx="2"/>
          </p:cNvCxnSpPr>
          <p:nvPr/>
        </p:nvCxnSpPr>
        <p:spPr>
          <a:xfrm flipH="1" flipV="1">
            <a:off x="4302125" y="4014788"/>
            <a:ext cx="30163" cy="1012825"/>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endCxn id="23562" idx="2"/>
          </p:cNvCxnSpPr>
          <p:nvPr/>
        </p:nvCxnSpPr>
        <p:spPr>
          <a:xfrm flipH="1" flipV="1">
            <a:off x="1981200" y="4287838"/>
            <a:ext cx="1449388" cy="701675"/>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23561" name="图片 16" descr="云计算.png"/>
          <p:cNvPicPr>
            <a:picLocks noChangeAspect="1"/>
          </p:cNvPicPr>
          <p:nvPr/>
        </p:nvPicPr>
        <p:blipFill>
          <a:blip r:embed="rId1"/>
          <a:stretch>
            <a:fillRect/>
          </a:stretch>
        </p:blipFill>
        <p:spPr>
          <a:xfrm>
            <a:off x="3284538" y="5027613"/>
            <a:ext cx="2447925" cy="1493837"/>
          </a:xfrm>
          <a:prstGeom prst="rect">
            <a:avLst/>
          </a:prstGeom>
          <a:noFill/>
          <a:ln w="9525">
            <a:noFill/>
          </a:ln>
        </p:spPr>
      </p:pic>
      <p:pic>
        <p:nvPicPr>
          <p:cNvPr id="23562" name="图片 18" descr="大数据.jpg"/>
          <p:cNvPicPr>
            <a:picLocks noChangeAspect="1"/>
          </p:cNvPicPr>
          <p:nvPr/>
        </p:nvPicPr>
        <p:blipFill>
          <a:blip r:embed="rId2"/>
          <a:stretch>
            <a:fillRect/>
          </a:stretch>
        </p:blipFill>
        <p:spPr>
          <a:xfrm>
            <a:off x="3276600" y="2452688"/>
            <a:ext cx="2052638" cy="1562100"/>
          </a:xfrm>
          <a:prstGeom prst="rect">
            <a:avLst/>
          </a:prstGeom>
          <a:noFill/>
          <a:ln w="9525">
            <a:noFill/>
          </a:ln>
        </p:spPr>
      </p:pic>
      <p:pic>
        <p:nvPicPr>
          <p:cNvPr id="23563" name="图片 19" descr="人工智能.jpg"/>
          <p:cNvPicPr>
            <a:picLocks noChangeAspect="1"/>
          </p:cNvPicPr>
          <p:nvPr/>
        </p:nvPicPr>
        <p:blipFill>
          <a:blip r:embed="rId3"/>
          <a:stretch>
            <a:fillRect/>
          </a:stretch>
        </p:blipFill>
        <p:spPr>
          <a:xfrm>
            <a:off x="6804025" y="2835275"/>
            <a:ext cx="1884363" cy="1571625"/>
          </a:xfrm>
          <a:prstGeom prst="rect">
            <a:avLst/>
          </a:prstGeom>
          <a:noFill/>
          <a:ln w="9525">
            <a:noFill/>
          </a:ln>
        </p:spPr>
      </p:pic>
      <p:sp>
        <p:nvSpPr>
          <p:cNvPr id="23564" name="TextBox 6"/>
          <p:cNvSpPr txBox="1"/>
          <p:nvPr/>
        </p:nvSpPr>
        <p:spPr>
          <a:xfrm>
            <a:off x="679450" y="1922463"/>
            <a:ext cx="1108075" cy="460375"/>
          </a:xfrm>
          <a:prstGeom prst="rect">
            <a:avLst/>
          </a:prstGeom>
          <a:noFill/>
          <a:ln w="9525">
            <a:noFill/>
          </a:ln>
        </p:spPr>
        <p:txBody>
          <a:bodyPr wrap="none" anchor="t" anchorCtr="0">
            <a:spAutoFit/>
          </a:bodyPr>
          <a:lstStyle/>
          <a:p>
            <a:pPr>
              <a:buFont typeface="Wingdings" panose="05000000000000000000" pitchFamily="2" charset="2"/>
            </a:pPr>
            <a:r>
              <a:rPr lang="zh-CN" altLang="en-US" sz="2400" dirty="0">
                <a:latin typeface="Arial" panose="020B0604020202020204" pitchFamily="34" charset="0"/>
                <a:ea typeface="宋体" panose="02010600030101010101" pitchFamily="2" charset="-122"/>
              </a:rPr>
              <a:t>物联网</a:t>
            </a:r>
            <a:endParaRPr lang="zh-CN" altLang="en-US" sz="2400" dirty="0">
              <a:latin typeface="Arial" panose="020B0604020202020204" pitchFamily="34" charset="0"/>
              <a:ea typeface="宋体" panose="02010600030101010101" pitchFamily="2" charset="-122"/>
            </a:endParaRPr>
          </a:p>
        </p:txBody>
      </p:sp>
      <p:sp>
        <p:nvSpPr>
          <p:cNvPr id="23565" name="TextBox 7"/>
          <p:cNvSpPr txBox="1"/>
          <p:nvPr/>
        </p:nvSpPr>
        <p:spPr>
          <a:xfrm>
            <a:off x="3778250" y="1911350"/>
            <a:ext cx="1108075" cy="460375"/>
          </a:xfrm>
          <a:prstGeom prst="rect">
            <a:avLst/>
          </a:prstGeom>
          <a:noFill/>
          <a:ln w="9525">
            <a:noFill/>
          </a:ln>
        </p:spPr>
        <p:txBody>
          <a:bodyPr wrap="none" anchor="t" anchorCtr="0">
            <a:spAutoFit/>
          </a:bodyPr>
          <a:lstStyle/>
          <a:p>
            <a:pPr>
              <a:buFont typeface="Wingdings" panose="05000000000000000000" pitchFamily="2" charset="2"/>
            </a:pPr>
            <a:r>
              <a:rPr lang="zh-CN" altLang="en-US" sz="2400" dirty="0">
                <a:latin typeface="Arial" panose="020B0604020202020204" pitchFamily="34" charset="0"/>
                <a:ea typeface="宋体" panose="02010600030101010101" pitchFamily="2" charset="-122"/>
              </a:rPr>
              <a:t>大数据</a:t>
            </a:r>
            <a:endParaRPr lang="zh-CN" altLang="en-US" sz="2400" dirty="0">
              <a:latin typeface="Arial" panose="020B0604020202020204" pitchFamily="34" charset="0"/>
              <a:ea typeface="宋体" panose="02010600030101010101" pitchFamily="2" charset="-122"/>
            </a:endParaRPr>
          </a:p>
        </p:txBody>
      </p:sp>
      <p:sp>
        <p:nvSpPr>
          <p:cNvPr id="23566" name="TextBox 8"/>
          <p:cNvSpPr txBox="1"/>
          <p:nvPr/>
        </p:nvSpPr>
        <p:spPr>
          <a:xfrm>
            <a:off x="6877050" y="1990725"/>
            <a:ext cx="1871663" cy="461963"/>
          </a:xfrm>
          <a:prstGeom prst="rect">
            <a:avLst/>
          </a:prstGeom>
          <a:noFill/>
          <a:ln w="9525">
            <a:noFill/>
          </a:ln>
        </p:spPr>
        <p:txBody>
          <a:bodyPr anchor="t" anchorCtr="0">
            <a:spAutoFit/>
          </a:bodyPr>
          <a:lstStyle/>
          <a:p>
            <a:pPr>
              <a:buFont typeface="Wingdings" panose="05000000000000000000" pitchFamily="2" charset="2"/>
            </a:pPr>
            <a:r>
              <a:rPr lang="zh-CN" altLang="en-US" sz="2400" dirty="0">
                <a:latin typeface="Arial" panose="020B0604020202020204" pitchFamily="34" charset="0"/>
                <a:ea typeface="宋体" panose="02010600030101010101" pitchFamily="2" charset="-122"/>
              </a:rPr>
              <a:t>人工智能</a:t>
            </a:r>
            <a:endParaRPr lang="zh-CN" altLang="en-US" sz="2400" dirty="0">
              <a:latin typeface="Arial" panose="020B0604020202020204" pitchFamily="34" charset="0"/>
              <a:ea typeface="宋体" panose="02010600030101010101" pitchFamily="2" charset="-122"/>
            </a:endParaRPr>
          </a:p>
        </p:txBody>
      </p:sp>
      <p:pic>
        <p:nvPicPr>
          <p:cNvPr id="23567" name="Picture 13" descr="4034970a304e251f1dbbffaca686c9177f3e5311"/>
          <p:cNvPicPr>
            <a:picLocks noChangeAspect="1"/>
          </p:cNvPicPr>
          <p:nvPr/>
        </p:nvPicPr>
        <p:blipFill>
          <a:blip r:embed="rId4"/>
          <a:stretch>
            <a:fillRect/>
          </a:stretch>
        </p:blipFill>
        <p:spPr>
          <a:xfrm>
            <a:off x="179388" y="2452688"/>
            <a:ext cx="2178050" cy="1998662"/>
          </a:xfrm>
          <a:prstGeom prst="rect">
            <a:avLst/>
          </a:prstGeom>
          <a:noFill/>
          <a:ln w="9525">
            <a:noFill/>
          </a:ln>
        </p:spPr>
      </p:pic>
    </p:spTree>
  </p:cSld>
  <p:clrMapOvr>
    <a:masterClrMapping/>
  </p:clrMapOvr>
  <p:transition>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灯片编号占位符 3"/>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a:buSzTx/>
            </a:pPr>
            <a:r>
              <a:rPr lang="ja-JP" altLang="en-US" sz="1800" dirty="0">
                <a:solidFill>
                  <a:srgbClr val="A50021"/>
                </a:solidFill>
                <a:latin typeface="Arial" panose="020B0604020202020204" pitchFamily="34" charset="0"/>
                <a:ea typeface="MS PGothic" panose="020B0600070205080204" pitchFamily="34" charset="-128"/>
              </a:rPr>
              <a:t>*</a:t>
            </a:r>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24578" name="Rectangle 2"/>
          <p:cNvSpPr>
            <a:spLocks noGrp="1"/>
          </p:cNvSpPr>
          <p:nvPr>
            <p:ph type="title"/>
          </p:nvPr>
        </p:nvSpPr>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1.2.4  </a:t>
            </a:r>
            <a:r>
              <a:rPr lang="zh-CN" altLang="en-US" sz="3600" b="0" dirty="0">
                <a:latin typeface="Times New Roman" panose="02020603050405020304" pitchFamily="18" charset="0"/>
                <a:ea typeface="黑体" panose="02010609060101010101" pitchFamily="49" charset="-122"/>
              </a:rPr>
              <a:t>大数据驱动发展期（</a:t>
            </a:r>
            <a:r>
              <a:rPr lang="en-US" altLang="zh-CN" sz="3600" b="0" dirty="0">
                <a:latin typeface="Times New Roman" panose="02020603050405020304" pitchFamily="18" charset="0"/>
                <a:ea typeface="黑体" panose="02010609060101010101" pitchFamily="49" charset="-122"/>
              </a:rPr>
              <a:t>2011</a:t>
            </a:r>
            <a:r>
              <a:rPr lang="zh-CN" altLang="en-US" sz="3600" b="0" dirty="0">
                <a:latin typeface="Times New Roman" panose="02020603050405020304" pitchFamily="18" charset="0"/>
                <a:ea typeface="黑体" panose="02010609060101010101" pitchFamily="49" charset="-122"/>
              </a:rPr>
              <a:t>年－   ）</a:t>
            </a:r>
            <a:endParaRPr lang="en-US" altLang="ja-JP" sz="3600" b="0" dirty="0">
              <a:latin typeface="Times New Roman" panose="02020603050405020304" pitchFamily="18" charset="0"/>
              <a:ea typeface="黑体" panose="02010609060101010101" pitchFamily="49" charset="-122"/>
            </a:endParaRPr>
          </a:p>
        </p:txBody>
      </p:sp>
      <p:sp>
        <p:nvSpPr>
          <p:cNvPr id="24579" name="Rectangle 3"/>
          <p:cNvSpPr>
            <a:spLocks noGrp="1"/>
          </p:cNvSpPr>
          <p:nvPr>
            <p:ph idx="1"/>
          </p:nvPr>
        </p:nvSpPr>
        <p:spPr>
          <a:xfrm>
            <a:off x="304800" y="984250"/>
            <a:ext cx="8686800" cy="5340350"/>
          </a:xfrm>
        </p:spPr>
        <p:txBody>
          <a:bodyPr vert="horz" wrap="square" lIns="91440" tIns="45720" rIns="91440" bIns="45720" anchor="t" anchorCtr="0"/>
          <a:lstStyle/>
          <a:p>
            <a:pPr algn="just" eaLnBrk="1" hangingPunct="1">
              <a:lnSpc>
                <a:spcPct val="110000"/>
              </a:lnSpc>
            </a:pPr>
            <a:r>
              <a:rPr lang="zh-CN" altLang="zh-CN" sz="2400" b="1" dirty="0">
                <a:solidFill>
                  <a:srgbClr val="0000FF"/>
                </a:solidFill>
                <a:latin typeface="Times New Roman" panose="02020603050405020304" pitchFamily="18" charset="0"/>
              </a:rPr>
              <a:t>专用人工智能</a:t>
            </a:r>
            <a:r>
              <a:rPr lang="zh-CN" altLang="en-US" sz="2400" b="1" dirty="0">
                <a:latin typeface="Times New Roman" panose="02020603050405020304" pitchFamily="18" charset="0"/>
              </a:rPr>
              <a:t>：</a:t>
            </a:r>
            <a:r>
              <a:rPr lang="zh-CN" altLang="zh-CN" sz="2400" b="1" dirty="0">
                <a:latin typeface="Times New Roman" panose="02020603050405020304" pitchFamily="18" charset="0"/>
              </a:rPr>
              <a:t>面向特定任务（比如下围棋）的</a:t>
            </a:r>
            <a:r>
              <a:rPr lang="zh-CN" altLang="en-US" sz="2400" b="1" dirty="0">
                <a:latin typeface="Times New Roman" panose="02020603050405020304" pitchFamily="18" charset="0"/>
              </a:rPr>
              <a:t>人工智能称为</a:t>
            </a:r>
            <a:r>
              <a:rPr lang="zh-CN" altLang="zh-CN" sz="2400" b="1" dirty="0">
                <a:latin typeface="Times New Roman" panose="02020603050405020304" pitchFamily="18" charset="0"/>
              </a:rPr>
              <a:t>专用人工智能</a:t>
            </a:r>
            <a:r>
              <a:rPr lang="zh-CN" altLang="en-US" sz="2400" b="1" dirty="0">
                <a:latin typeface="Times New Roman" panose="02020603050405020304" pitchFamily="18" charset="0"/>
              </a:rPr>
              <a:t>。</a:t>
            </a:r>
            <a:endParaRPr lang="en-US" altLang="zh-CN" sz="2400" b="1" dirty="0">
              <a:latin typeface="Times New Roman" panose="02020603050405020304" pitchFamily="18" charset="0"/>
            </a:endParaRPr>
          </a:p>
          <a:p>
            <a:pPr algn="just" eaLnBrk="1" hangingPunct="1">
              <a:lnSpc>
                <a:spcPct val="110000"/>
              </a:lnSpc>
            </a:pPr>
            <a:r>
              <a:rPr lang="zh-CN" altLang="zh-CN" sz="2400" b="1" dirty="0">
                <a:latin typeface="Times New Roman" panose="02020603050405020304" pitchFamily="18" charset="0"/>
              </a:rPr>
              <a:t>专用人工智能处理的任务需求明确、应用边界清晰、领域知识丰富，在局部智能水平的单项测试中往往能够超越人类智能。</a:t>
            </a:r>
            <a:endParaRPr lang="en-US" altLang="zh-CN" sz="2400" b="1" dirty="0">
              <a:latin typeface="Times New Roman" panose="02020603050405020304" pitchFamily="18" charset="0"/>
            </a:endParaRPr>
          </a:p>
          <a:p>
            <a:pPr algn="just" eaLnBrk="1" hangingPunct="1">
              <a:lnSpc>
                <a:spcPct val="110000"/>
              </a:lnSpc>
            </a:pPr>
            <a:r>
              <a:rPr lang="zh-CN" altLang="zh-CN" sz="2400" b="1" dirty="0">
                <a:latin typeface="Times New Roman" panose="02020603050405020304" pitchFamily="18" charset="0"/>
              </a:rPr>
              <a:t>例如，</a:t>
            </a:r>
            <a:r>
              <a:rPr lang="en-US" altLang="zh-CN" sz="2400" b="1" dirty="0">
                <a:latin typeface="Times New Roman" panose="02020603050405020304" pitchFamily="18" charset="0"/>
              </a:rPr>
              <a:t>AlphaGo</a:t>
            </a:r>
            <a:r>
              <a:rPr lang="zh-CN" altLang="zh-CN" sz="2400" b="1" dirty="0">
                <a:latin typeface="Times New Roman" panose="02020603050405020304" pitchFamily="18" charset="0"/>
              </a:rPr>
              <a:t>战胜人类围棋冠军</a:t>
            </a:r>
            <a:r>
              <a:rPr lang="zh-CN" altLang="en-US" sz="2400" b="1" dirty="0">
                <a:latin typeface="Times New Roman" panose="02020603050405020304" pitchFamily="18" charset="0"/>
              </a:rPr>
              <a:t>；</a:t>
            </a:r>
            <a:r>
              <a:rPr lang="zh-CN" altLang="zh-CN" sz="2400" b="1" dirty="0">
                <a:latin typeface="Times New Roman" panose="02020603050405020304" pitchFamily="18" charset="0"/>
              </a:rPr>
              <a:t>大规模图像识别和人脸识别达到</a:t>
            </a:r>
            <a:r>
              <a:rPr lang="zh-CN" altLang="en-US" sz="2400" b="1" dirty="0">
                <a:latin typeface="Times New Roman" panose="02020603050405020304" pitchFamily="18" charset="0"/>
              </a:rPr>
              <a:t>或</a:t>
            </a:r>
            <a:r>
              <a:rPr lang="zh-CN" altLang="zh-CN" sz="2400" b="1" dirty="0">
                <a:latin typeface="Times New Roman" panose="02020603050405020304" pitchFamily="18" charset="0"/>
              </a:rPr>
              <a:t>超越人类</a:t>
            </a:r>
            <a:r>
              <a:rPr lang="zh-CN" altLang="en-US" sz="2400" b="1" dirty="0">
                <a:latin typeface="Times New Roman" panose="02020603050405020304" pitchFamily="18" charset="0"/>
              </a:rPr>
              <a:t>；</a:t>
            </a:r>
            <a:r>
              <a:rPr lang="zh-CN" altLang="zh-CN" sz="2400" b="1" dirty="0">
                <a:latin typeface="Times New Roman" panose="02020603050405020304" pitchFamily="18" charset="0"/>
              </a:rPr>
              <a:t>识别医学图片等达到专业医生水平 </a:t>
            </a:r>
            <a:r>
              <a:rPr lang="zh-CN" altLang="en-US" sz="2400" b="1" dirty="0">
                <a:latin typeface="Times New Roman" panose="02020603050405020304" pitchFamily="18" charset="0"/>
              </a:rPr>
              <a:t>。</a:t>
            </a:r>
            <a:endParaRPr lang="zh-CN" altLang="en-US" sz="2400" b="1" dirty="0">
              <a:latin typeface="Times New Roman" panose="02020603050405020304" pitchFamily="18" charset="0"/>
            </a:endParaRPr>
          </a:p>
          <a:p>
            <a:pPr algn="just" eaLnBrk="1" hangingPunct="1">
              <a:lnSpc>
                <a:spcPct val="110000"/>
              </a:lnSpc>
              <a:spcBef>
                <a:spcPct val="20000"/>
              </a:spcBef>
            </a:pPr>
            <a:endParaRPr lang="zh-CN" altLang="en-US" sz="2400" b="1" dirty="0">
              <a:latin typeface="Times New Roman" panose="02020603050405020304" pitchFamily="18" charset="0"/>
            </a:endParaRPr>
          </a:p>
        </p:txBody>
      </p:sp>
    </p:spTree>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灯片编号占位符 3"/>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a:buSzTx/>
            </a:pPr>
            <a:r>
              <a:rPr lang="ja-JP" altLang="en-US" sz="1800" dirty="0">
                <a:solidFill>
                  <a:srgbClr val="A50021"/>
                </a:solidFill>
                <a:latin typeface="Arial" panose="020B0604020202020204" pitchFamily="34" charset="0"/>
                <a:ea typeface="MS PGothic" panose="020B0600070205080204" pitchFamily="34" charset="-128"/>
              </a:rPr>
              <a:t>*</a:t>
            </a:r>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7170" name="Rectangle 2"/>
          <p:cNvSpPr>
            <a:spLocks noGrp="1"/>
          </p:cNvSpPr>
          <p:nvPr>
            <p:ph type="title"/>
          </p:nvPr>
        </p:nvSpPr>
        <p:spPr/>
        <p:txBody>
          <a:bodyPr vert="horz" wrap="square" lIns="91440" tIns="45720" rIns="91440" bIns="45720" anchor="b" anchorCtr="0"/>
          <a:lstStyle/>
          <a:p>
            <a:pPr algn="ctr" eaLnBrk="1" hangingPunct="1"/>
            <a:r>
              <a:rPr lang="zh-CN" altLang="en-US" b="0" dirty="0">
                <a:latin typeface="Times New Roman" panose="02020603050405020304" pitchFamily="18" charset="0"/>
                <a:ea typeface="黑体" panose="02010609060101010101" pitchFamily="49" charset="-122"/>
              </a:rPr>
              <a:t>第</a:t>
            </a:r>
            <a:r>
              <a:rPr lang="en-US" altLang="zh-CN" b="0" dirty="0">
                <a:latin typeface="Times New Roman" panose="02020603050405020304" pitchFamily="18" charset="0"/>
                <a:ea typeface="黑体" panose="02010609060101010101" pitchFamily="49" charset="-122"/>
              </a:rPr>
              <a:t>1</a:t>
            </a:r>
            <a:r>
              <a:rPr lang="zh-CN" altLang="en-US" b="0" dirty="0">
                <a:latin typeface="Times New Roman" panose="02020603050405020304" pitchFamily="18" charset="0"/>
                <a:ea typeface="黑体" panose="02010609060101010101" pitchFamily="49" charset="-122"/>
              </a:rPr>
              <a:t>章   绪论</a:t>
            </a:r>
            <a:endParaRPr lang="zh-CN" altLang="en-US" b="0" dirty="0">
              <a:latin typeface="Times New Roman" panose="02020603050405020304" pitchFamily="18" charset="0"/>
              <a:ea typeface="黑体" panose="02010609060101010101" pitchFamily="49" charset="-122"/>
            </a:endParaRPr>
          </a:p>
        </p:txBody>
      </p:sp>
      <p:sp>
        <p:nvSpPr>
          <p:cNvPr id="7171" name="Rectangle 3"/>
          <p:cNvSpPr>
            <a:spLocks noGrp="1"/>
          </p:cNvSpPr>
          <p:nvPr>
            <p:ph idx="1"/>
          </p:nvPr>
        </p:nvSpPr>
        <p:spPr>
          <a:xfrm>
            <a:off x="152400" y="908050"/>
            <a:ext cx="5029200" cy="5400675"/>
          </a:xfrm>
        </p:spPr>
        <p:txBody>
          <a:bodyPr vert="horz" wrap="square" lIns="91440" tIns="45720" rIns="91440" bIns="45720" anchor="t" anchorCtr="0"/>
          <a:lstStyle/>
          <a:p>
            <a:pPr algn="just" eaLnBrk="1" hangingPunct="1">
              <a:lnSpc>
                <a:spcPct val="140000"/>
              </a:lnSpc>
            </a:pPr>
            <a:r>
              <a:rPr lang="en-US" altLang="zh-CN" sz="2600" b="1" dirty="0">
                <a:latin typeface="Times New Roman" panose="02020603050405020304" pitchFamily="18" charset="0"/>
              </a:rPr>
              <a:t> 1956</a:t>
            </a:r>
            <a:r>
              <a:rPr lang="zh-CN" altLang="en-US" sz="2600" b="1" dirty="0">
                <a:latin typeface="宋体" panose="02010600030101010101" pitchFamily="2" charset="-122"/>
              </a:rPr>
              <a:t>年正式提出人工智能</a:t>
            </a:r>
            <a:r>
              <a:rPr lang="zh-CN" altLang="en-US" sz="2600" b="1" dirty="0">
                <a:latin typeface="Times New Roman" panose="02020603050405020304" pitchFamily="18" charset="0"/>
              </a:rPr>
              <a:t>（</a:t>
            </a:r>
            <a:r>
              <a:rPr lang="en-US" altLang="zh-CN" sz="2600" b="1" dirty="0">
                <a:latin typeface="Times New Roman" panose="02020603050405020304" pitchFamily="18" charset="0"/>
              </a:rPr>
              <a:t>artificial intelligence, AI</a:t>
            </a:r>
            <a:r>
              <a:rPr lang="zh-CN" altLang="en-US" sz="2600" b="1" dirty="0">
                <a:latin typeface="Times New Roman" panose="02020603050405020304" pitchFamily="18" charset="0"/>
              </a:rPr>
              <a:t>）</a:t>
            </a:r>
            <a:r>
              <a:rPr lang="zh-CN" altLang="en-US" sz="2600" b="1" dirty="0">
                <a:latin typeface="宋体" panose="02010600030101010101" pitchFamily="2" charset="-122"/>
              </a:rPr>
              <a:t>这个术语并把它作为一门新兴科学的名称。</a:t>
            </a:r>
            <a:endParaRPr lang="zh-CN" altLang="en-US" sz="2600" b="1" dirty="0">
              <a:latin typeface="宋体" panose="02010600030101010101" pitchFamily="2" charset="-122"/>
            </a:endParaRPr>
          </a:p>
        </p:txBody>
      </p:sp>
      <p:grpSp>
        <p:nvGrpSpPr>
          <p:cNvPr id="7172" name="Group 6"/>
          <p:cNvGrpSpPr/>
          <p:nvPr/>
        </p:nvGrpSpPr>
        <p:grpSpPr>
          <a:xfrm>
            <a:off x="0" y="3271838"/>
            <a:ext cx="4724400" cy="3148012"/>
            <a:chOff x="144" y="1437"/>
            <a:chExt cx="4896" cy="1983"/>
          </a:xfrm>
        </p:grpSpPr>
        <p:sp>
          <p:nvSpPr>
            <p:cNvPr id="7173" name="Rectangle 5"/>
            <p:cNvSpPr/>
            <p:nvPr/>
          </p:nvSpPr>
          <p:spPr>
            <a:xfrm>
              <a:off x="144" y="1437"/>
              <a:ext cx="4896" cy="1983"/>
            </a:xfrm>
            <a:prstGeom prst="rect">
              <a:avLst/>
            </a:prstGeom>
            <a:noFill/>
            <a:ln w="9525">
              <a:noFill/>
            </a:ln>
          </p:spPr>
          <p:txBody>
            <a:bodyPr anchor="t" anchorCtr="0">
              <a:spAutoFit/>
            </a:bodyPr>
            <a:lstStyle/>
            <a:p>
              <a:pPr>
                <a:lnSpc>
                  <a:spcPct val="140000"/>
                </a:lnSpc>
                <a:spcBef>
                  <a:spcPct val="50000"/>
                </a:spcBef>
                <a:buClr>
                  <a:schemeClr val="accent2"/>
                </a:buClr>
                <a:buFont typeface="Wingdings" panose="05000000000000000000" pitchFamily="2" charset="2"/>
                <a:buChar char="o"/>
              </a:pPr>
              <a:r>
                <a:rPr lang="en-US" altLang="zh-CN" sz="2800" b="1" dirty="0">
                  <a:latin typeface="Times New Roman" panose="02020603050405020304" pitchFamily="18" charset="0"/>
                  <a:ea typeface="宋体" panose="02010600030101010101" pitchFamily="2" charset="-122"/>
                </a:rPr>
                <a:t>   20</a:t>
              </a:r>
              <a:r>
                <a:rPr lang="zh-CN" altLang="en-US" sz="2800" b="1" dirty="0">
                  <a:latin typeface="宋体" panose="02010600030101010101" pitchFamily="2" charset="-122"/>
                  <a:ea typeface="宋体" panose="02010600030101010101" pitchFamily="2" charset="-122"/>
                </a:rPr>
                <a:t>世纪三大科学技术成就：</a:t>
              </a:r>
              <a:endParaRPr lang="zh-CN" altLang="en-US" sz="2800" b="1" dirty="0">
                <a:latin typeface="宋体" panose="02010600030101010101" pitchFamily="2" charset="-122"/>
                <a:ea typeface="宋体" panose="02010600030101010101" pitchFamily="2" charset="-122"/>
              </a:endParaRPr>
            </a:p>
            <a:p>
              <a:pPr>
                <a:lnSpc>
                  <a:spcPct val="140000"/>
                </a:lnSpc>
                <a:spcBef>
                  <a:spcPct val="50000"/>
                </a:spcBef>
                <a:buClr>
                  <a:schemeClr val="accent2"/>
                </a:buClr>
                <a:buFont typeface="Wingdings" panose="05000000000000000000" pitchFamily="2" charset="2"/>
              </a:pPr>
              <a:r>
                <a:rPr lang="zh-CN" altLang="en-US" sz="2800" b="1" dirty="0">
                  <a:latin typeface="宋体" panose="02010600030101010101" pitchFamily="2" charset="-122"/>
                  <a:ea typeface="宋体" panose="02010600030101010101" pitchFamily="2" charset="-122"/>
                </a:rPr>
                <a:t>       空间技术</a:t>
              </a:r>
              <a:endParaRPr lang="zh-CN" altLang="en-US" sz="2800" b="1" dirty="0">
                <a:latin typeface="宋体" panose="02010600030101010101" pitchFamily="2" charset="-122"/>
                <a:ea typeface="宋体" panose="02010600030101010101" pitchFamily="2" charset="-122"/>
              </a:endParaRPr>
            </a:p>
            <a:p>
              <a:pPr>
                <a:lnSpc>
                  <a:spcPct val="140000"/>
                </a:lnSpc>
                <a:spcBef>
                  <a:spcPct val="50000"/>
                </a:spcBef>
                <a:buClr>
                  <a:schemeClr val="accent2"/>
                </a:buClr>
                <a:buFont typeface="Wingdings" panose="05000000000000000000" pitchFamily="2" charset="2"/>
              </a:pPr>
              <a:r>
                <a:rPr lang="zh-CN" altLang="en-US" sz="2800" b="1" dirty="0">
                  <a:latin typeface="宋体" panose="02010600030101010101" pitchFamily="2" charset="-122"/>
                  <a:ea typeface="宋体" panose="02010600030101010101" pitchFamily="2" charset="-122"/>
                </a:rPr>
                <a:t>       原子能技术</a:t>
              </a:r>
              <a:endParaRPr lang="zh-CN" altLang="en-US" sz="2800" b="1" dirty="0">
                <a:latin typeface="宋体" panose="02010600030101010101" pitchFamily="2" charset="-122"/>
                <a:ea typeface="宋体" panose="02010600030101010101" pitchFamily="2" charset="-122"/>
              </a:endParaRPr>
            </a:p>
            <a:p>
              <a:pPr>
                <a:lnSpc>
                  <a:spcPct val="140000"/>
                </a:lnSpc>
                <a:spcBef>
                  <a:spcPct val="50000"/>
                </a:spcBef>
                <a:buClr>
                  <a:schemeClr val="accent2"/>
                </a:buClr>
                <a:buFont typeface="Wingdings" panose="05000000000000000000" pitchFamily="2" charset="2"/>
              </a:pPr>
              <a:r>
                <a:rPr lang="zh-CN" altLang="en-US" sz="2800" b="1" dirty="0">
                  <a:latin typeface="宋体" panose="02010600030101010101" pitchFamily="2" charset="-122"/>
                  <a:ea typeface="宋体" panose="02010600030101010101" pitchFamily="2" charset="-122"/>
                </a:rPr>
                <a:t>       人工智能</a:t>
              </a:r>
              <a:endParaRPr lang="zh-CN" altLang="en-US" sz="2800" b="1" dirty="0">
                <a:latin typeface="宋体" panose="02010600030101010101" pitchFamily="2" charset="-122"/>
                <a:ea typeface="宋体" panose="02010600030101010101" pitchFamily="2" charset="-122"/>
              </a:endParaRPr>
            </a:p>
          </p:txBody>
        </p:sp>
        <p:sp>
          <p:nvSpPr>
            <p:cNvPr id="7174" name="AutoShape 4"/>
            <p:cNvSpPr/>
            <p:nvPr/>
          </p:nvSpPr>
          <p:spPr>
            <a:xfrm>
              <a:off x="523" y="2244"/>
              <a:ext cx="192" cy="960"/>
            </a:xfrm>
            <a:prstGeom prst="leftBrace">
              <a:avLst>
                <a:gd name="adj1" fmla="val 41620"/>
                <a:gd name="adj2" fmla="val 50000"/>
              </a:avLst>
            </a:prstGeom>
            <a:noFill/>
            <a:ln w="25400" cap="flat" cmpd="sng">
              <a:solidFill>
                <a:schemeClr val="tx1"/>
              </a:solidFill>
              <a:prstDash val="solid"/>
              <a:round/>
              <a:headEnd type="none" w="med" len="med"/>
              <a:tailEnd type="none" w="med" len="med"/>
            </a:ln>
          </p:spPr>
          <p:txBody>
            <a:bodyPr wrap="none" anchor="ctr"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grpSp>
      <p:pic>
        <p:nvPicPr>
          <p:cNvPr id="7175" name="Picture 8" descr="spaceshuttle"/>
          <p:cNvPicPr>
            <a:picLocks noChangeAspect="1"/>
          </p:cNvPicPr>
          <p:nvPr/>
        </p:nvPicPr>
        <p:blipFill>
          <a:blip r:embed="rId1"/>
          <a:stretch>
            <a:fillRect/>
          </a:stretch>
        </p:blipFill>
        <p:spPr>
          <a:xfrm>
            <a:off x="5257800" y="762000"/>
            <a:ext cx="3916363" cy="5638800"/>
          </a:xfrm>
          <a:prstGeom prst="rect">
            <a:avLst/>
          </a:prstGeom>
          <a:noFill/>
          <a:ln w="9525">
            <a:noFill/>
          </a:ln>
        </p:spPr>
      </p:pic>
    </p:spTree>
  </p:cSld>
  <p:clrMapOvr>
    <a:masterClrMapping/>
  </p:clrMapOvr>
  <p:transition>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灯片编号占位符 3"/>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a:buSzTx/>
            </a:pPr>
            <a:r>
              <a:rPr lang="ja-JP" altLang="en-US" sz="1800" dirty="0">
                <a:solidFill>
                  <a:srgbClr val="A50021"/>
                </a:solidFill>
                <a:latin typeface="Arial" panose="020B0604020202020204" pitchFamily="34" charset="0"/>
                <a:ea typeface="MS PGothic" panose="020B0600070205080204" pitchFamily="34" charset="-128"/>
              </a:rPr>
              <a:t>*</a:t>
            </a:r>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24578" name="Rectangle 2"/>
          <p:cNvSpPr>
            <a:spLocks noGrp="1"/>
          </p:cNvSpPr>
          <p:nvPr>
            <p:ph type="title"/>
          </p:nvPr>
        </p:nvSpPr>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1.2.4  </a:t>
            </a:r>
            <a:r>
              <a:rPr lang="zh-CN" altLang="en-US" sz="3600" b="0" dirty="0">
                <a:latin typeface="Times New Roman" panose="02020603050405020304" pitchFamily="18" charset="0"/>
                <a:ea typeface="黑体" panose="02010609060101010101" pitchFamily="49" charset="-122"/>
              </a:rPr>
              <a:t>大数据驱动发展期（</a:t>
            </a:r>
            <a:r>
              <a:rPr lang="en-US" altLang="zh-CN" sz="3600" b="0" dirty="0">
                <a:latin typeface="Times New Roman" panose="02020603050405020304" pitchFamily="18" charset="0"/>
                <a:ea typeface="黑体" panose="02010609060101010101" pitchFamily="49" charset="-122"/>
              </a:rPr>
              <a:t>2011</a:t>
            </a:r>
            <a:r>
              <a:rPr lang="zh-CN" altLang="en-US" sz="3600" b="0" dirty="0">
                <a:latin typeface="Times New Roman" panose="02020603050405020304" pitchFamily="18" charset="0"/>
                <a:ea typeface="黑体" panose="02010609060101010101" pitchFamily="49" charset="-122"/>
              </a:rPr>
              <a:t>年－   ）</a:t>
            </a:r>
            <a:endParaRPr lang="en-US" altLang="ja-JP" sz="3600" b="0" dirty="0">
              <a:latin typeface="Times New Roman" panose="02020603050405020304" pitchFamily="18" charset="0"/>
              <a:ea typeface="黑体" panose="02010609060101010101" pitchFamily="49" charset="-122"/>
            </a:endParaRPr>
          </a:p>
        </p:txBody>
      </p:sp>
      <p:sp>
        <p:nvSpPr>
          <p:cNvPr id="24579" name="Rectangle 3"/>
          <p:cNvSpPr>
            <a:spLocks noGrp="1"/>
          </p:cNvSpPr>
          <p:nvPr>
            <p:ph idx="1"/>
          </p:nvPr>
        </p:nvSpPr>
        <p:spPr>
          <a:xfrm>
            <a:off x="304800" y="984250"/>
            <a:ext cx="8686800" cy="5340350"/>
          </a:xfrm>
        </p:spPr>
        <p:txBody>
          <a:bodyPr vert="horz" wrap="square" lIns="91440" tIns="45720" rIns="91440" bIns="45720" anchor="t" anchorCtr="0"/>
          <a:lstStyle/>
          <a:p>
            <a:pPr algn="just" eaLnBrk="1" hangingPunct="1">
              <a:lnSpc>
                <a:spcPct val="110000"/>
              </a:lnSpc>
              <a:spcBef>
                <a:spcPct val="20000"/>
              </a:spcBef>
            </a:pPr>
            <a:r>
              <a:rPr lang="zh-CN" altLang="zh-CN" sz="2400" b="1" dirty="0">
                <a:solidFill>
                  <a:srgbClr val="0000FF"/>
                </a:solidFill>
                <a:latin typeface="Times New Roman" panose="02020603050405020304" pitchFamily="18" charset="0"/>
              </a:rPr>
              <a:t>通用人工智能</a:t>
            </a:r>
            <a:r>
              <a:rPr lang="zh-CN" altLang="en-US" sz="2400" b="1" dirty="0">
                <a:latin typeface="Times New Roman" panose="02020603050405020304" pitchFamily="18" charset="0"/>
              </a:rPr>
              <a:t>：</a:t>
            </a:r>
            <a:r>
              <a:rPr lang="zh-CN" altLang="zh-CN" sz="2400" b="1" dirty="0">
                <a:latin typeface="Times New Roman" panose="02020603050405020304" pitchFamily="18" charset="0"/>
              </a:rPr>
              <a:t>通用</a:t>
            </a:r>
            <a:r>
              <a:rPr lang="zh-CN" altLang="en-US" sz="2400" b="1" dirty="0">
                <a:latin typeface="Times New Roman" panose="02020603050405020304" pitchFamily="18" charset="0"/>
              </a:rPr>
              <a:t>人工智能</a:t>
            </a:r>
            <a:r>
              <a:rPr lang="zh-CN" altLang="zh-CN" sz="2400" b="1" dirty="0">
                <a:latin typeface="Times New Roman" panose="02020603050405020304" pitchFamily="18" charset="0"/>
              </a:rPr>
              <a:t>可处理视觉、听觉、判断、推理、学习、思考、规划、设计等各类问题。</a:t>
            </a:r>
            <a:endParaRPr lang="en-US" altLang="zh-CN" sz="2400" b="1" dirty="0">
              <a:latin typeface="Times New Roman" panose="02020603050405020304" pitchFamily="18" charset="0"/>
            </a:endParaRPr>
          </a:p>
          <a:p>
            <a:pPr algn="just" eaLnBrk="1" hangingPunct="1">
              <a:lnSpc>
                <a:spcPct val="110000"/>
              </a:lnSpc>
              <a:spcBef>
                <a:spcPct val="20000"/>
              </a:spcBef>
            </a:pPr>
            <a:r>
              <a:rPr lang="zh-CN" altLang="zh-CN" sz="2400" b="1" dirty="0">
                <a:latin typeface="Times New Roman" panose="02020603050405020304" pitchFamily="18" charset="0"/>
              </a:rPr>
              <a:t>人工智能的发展方向是通用</a:t>
            </a:r>
            <a:r>
              <a:rPr lang="zh-CN" altLang="en-US" sz="2400" b="1" dirty="0">
                <a:latin typeface="Times New Roman" panose="02020603050405020304" pitchFamily="18" charset="0"/>
              </a:rPr>
              <a:t>人工</a:t>
            </a:r>
            <a:r>
              <a:rPr lang="zh-CN" altLang="zh-CN" sz="2400" b="1" dirty="0">
                <a:latin typeface="Times New Roman" panose="02020603050405020304" pitchFamily="18" charset="0"/>
              </a:rPr>
              <a:t>智能。通用人工智能尚处于起步阶段。</a:t>
            </a:r>
            <a:endParaRPr lang="zh-CN" altLang="zh-CN" sz="2400" b="1" dirty="0">
              <a:latin typeface="Times New Roman" panose="02020603050405020304" pitchFamily="18" charset="0"/>
            </a:endParaRPr>
          </a:p>
          <a:p>
            <a:pPr algn="just" eaLnBrk="1" hangingPunct="1">
              <a:lnSpc>
                <a:spcPct val="110000"/>
              </a:lnSpc>
              <a:spcBef>
                <a:spcPct val="20000"/>
              </a:spcBef>
            </a:pPr>
            <a:r>
              <a:rPr lang="en-US" altLang="zh-CN" sz="2400" b="1" dirty="0">
                <a:latin typeface="Times New Roman" panose="02020603050405020304" pitchFamily="18" charset="0"/>
              </a:rPr>
              <a:t>ChatGPT</a:t>
            </a:r>
            <a:r>
              <a:rPr lang="zh-CN" altLang="en-US" sz="2400" b="1" dirty="0">
                <a:latin typeface="Times New Roman" panose="02020603050405020304" pitchFamily="18" charset="0"/>
              </a:rPr>
              <a:t>：能写作，能写代码，能聊天，能操作</a:t>
            </a:r>
            <a:r>
              <a:rPr lang="en-US" altLang="zh-CN" sz="2400" b="1" dirty="0">
                <a:latin typeface="Times New Roman" panose="02020603050405020304" pitchFamily="18" charset="0"/>
              </a:rPr>
              <a:t>excel</a:t>
            </a:r>
            <a:r>
              <a:rPr lang="zh-CN" altLang="en-US" sz="2400" b="1" dirty="0">
                <a:latin typeface="Times New Roman" panose="02020603050405020304" pitchFamily="18" charset="0"/>
              </a:rPr>
              <a:t>等等。</a:t>
            </a:r>
            <a:endParaRPr lang="zh-CN" altLang="en-US" sz="2400" b="1" dirty="0">
              <a:latin typeface="Times New Roman" panose="02020603050405020304" pitchFamily="18" charset="0"/>
            </a:endParaRPr>
          </a:p>
        </p:txBody>
      </p:sp>
    </p:spTree>
  </p:cSld>
  <p:clrMapOvr>
    <a:masterClrMapping/>
  </p:clrMapOvr>
  <p:transition>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灯片编号占位符 3"/>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a:buSzTx/>
            </a:pPr>
            <a:r>
              <a:rPr lang="ja-JP" altLang="en-US" sz="1800" dirty="0">
                <a:solidFill>
                  <a:srgbClr val="A50021"/>
                </a:solidFill>
                <a:latin typeface="Arial" panose="020B0604020202020204" pitchFamily="34" charset="0"/>
                <a:ea typeface="MS PGothic" panose="020B0600070205080204" pitchFamily="34" charset="-128"/>
              </a:rPr>
              <a:t>*</a:t>
            </a:r>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24578" name="Rectangle 2"/>
          <p:cNvSpPr>
            <a:spLocks noGrp="1"/>
          </p:cNvSpPr>
          <p:nvPr>
            <p:ph type="title"/>
          </p:nvPr>
        </p:nvSpPr>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1.2.4  </a:t>
            </a:r>
            <a:r>
              <a:rPr lang="zh-CN" altLang="en-US" sz="3600" b="0" dirty="0">
                <a:latin typeface="Times New Roman" panose="02020603050405020304" pitchFamily="18" charset="0"/>
                <a:ea typeface="黑体" panose="02010609060101010101" pitchFamily="49" charset="-122"/>
              </a:rPr>
              <a:t>大数据驱动发展期（</a:t>
            </a:r>
            <a:r>
              <a:rPr lang="en-US" altLang="zh-CN" sz="3600" b="0" dirty="0">
                <a:latin typeface="Times New Roman" panose="02020603050405020304" pitchFamily="18" charset="0"/>
                <a:ea typeface="黑体" panose="02010609060101010101" pitchFamily="49" charset="-122"/>
              </a:rPr>
              <a:t>2011</a:t>
            </a:r>
            <a:r>
              <a:rPr lang="zh-CN" altLang="en-US" sz="3600" b="0" dirty="0">
                <a:latin typeface="Times New Roman" panose="02020603050405020304" pitchFamily="18" charset="0"/>
                <a:ea typeface="黑体" panose="02010609060101010101" pitchFamily="49" charset="-122"/>
              </a:rPr>
              <a:t>年－   ）</a:t>
            </a:r>
            <a:endParaRPr lang="en-US" altLang="ja-JP" sz="3600" b="0" dirty="0">
              <a:latin typeface="Times New Roman" panose="02020603050405020304" pitchFamily="18" charset="0"/>
              <a:ea typeface="黑体" panose="02010609060101010101" pitchFamily="49" charset="-122"/>
            </a:endParaRPr>
          </a:p>
        </p:txBody>
      </p:sp>
      <p:sp>
        <p:nvSpPr>
          <p:cNvPr id="24579" name="Rectangle 3"/>
          <p:cNvSpPr>
            <a:spLocks noGrp="1"/>
          </p:cNvSpPr>
          <p:nvPr>
            <p:ph idx="1"/>
          </p:nvPr>
        </p:nvSpPr>
        <p:spPr>
          <a:xfrm>
            <a:off x="304800" y="984250"/>
            <a:ext cx="8686800" cy="5340350"/>
          </a:xfrm>
        </p:spPr>
        <p:txBody>
          <a:bodyPr vert="horz" wrap="square" lIns="91440" tIns="45720" rIns="91440" bIns="45720" anchor="t" anchorCtr="0"/>
          <a:lstStyle/>
          <a:p>
            <a:pPr marL="0" indent="0" algn="just" eaLnBrk="1" hangingPunct="1">
              <a:lnSpc>
                <a:spcPct val="110000"/>
              </a:lnSpc>
              <a:spcBef>
                <a:spcPct val="20000"/>
              </a:spcBef>
              <a:buNone/>
            </a:pPr>
            <a:r>
              <a:rPr lang="zh-CN" altLang="en-US" sz="2400" b="1" dirty="0">
                <a:latin typeface="Times New Roman" panose="02020603050405020304" pitchFamily="18" charset="0"/>
              </a:rPr>
              <a:t>小程序</a:t>
            </a:r>
            <a:endParaRPr lang="en-US" altLang="zh-CN" sz="2400" b="1" dirty="0">
              <a:latin typeface="Times New Roman" panose="02020603050405020304" pitchFamily="18" charset="0"/>
            </a:endParaRPr>
          </a:p>
          <a:p>
            <a:pPr marL="0" indent="0" algn="just" eaLnBrk="1" hangingPunct="1">
              <a:lnSpc>
                <a:spcPct val="110000"/>
              </a:lnSpc>
              <a:spcBef>
                <a:spcPct val="20000"/>
              </a:spcBef>
              <a:buNone/>
            </a:pPr>
            <a:r>
              <a:rPr lang="en-US" altLang="zh-CN" sz="2400" b="1" dirty="0">
                <a:latin typeface="Times New Roman" panose="02020603050405020304" pitchFamily="18" charset="0"/>
              </a:rPr>
              <a:t>AI</a:t>
            </a:r>
            <a:r>
              <a:rPr lang="zh-CN" altLang="en-US" sz="2400" b="1" dirty="0">
                <a:latin typeface="Times New Roman" panose="02020603050405020304" pitchFamily="18" charset="0"/>
              </a:rPr>
              <a:t>问答智能助手</a:t>
            </a:r>
            <a:endParaRPr lang="zh-CN" altLang="en-US" sz="2400" b="1" dirty="0">
              <a:latin typeface="Times New Roman" panose="02020603050405020304" pitchFamily="18" charset="0"/>
            </a:endParaRPr>
          </a:p>
          <a:p>
            <a:pPr marL="0" indent="0" algn="just" eaLnBrk="1" hangingPunct="1">
              <a:lnSpc>
                <a:spcPct val="110000"/>
              </a:lnSpc>
              <a:spcBef>
                <a:spcPct val="20000"/>
              </a:spcBef>
              <a:buNone/>
            </a:pPr>
            <a:endParaRPr lang="zh-CN" altLang="en-US" sz="2400" b="1" dirty="0">
              <a:latin typeface="Times New Roman" panose="02020603050405020304" pitchFamily="18" charset="0"/>
            </a:endParaRPr>
          </a:p>
        </p:txBody>
      </p:sp>
      <p:pic>
        <p:nvPicPr>
          <p:cNvPr id="2" name="图片 1"/>
          <p:cNvPicPr>
            <a:picLocks noChangeAspect="1"/>
          </p:cNvPicPr>
          <p:nvPr>
            <p:custDataLst>
              <p:tags r:id="rId1"/>
            </p:custDataLst>
          </p:nvPr>
        </p:nvPicPr>
        <p:blipFill>
          <a:blip r:embed="rId2"/>
          <a:stretch>
            <a:fillRect/>
          </a:stretch>
        </p:blipFill>
        <p:spPr>
          <a:xfrm>
            <a:off x="3505200" y="914400"/>
            <a:ext cx="3024505" cy="5734050"/>
          </a:xfrm>
          <a:prstGeom prst="rect">
            <a:avLst/>
          </a:prstGeom>
        </p:spPr>
      </p:pic>
    </p:spTree>
  </p:cSld>
  <p:clrMapOvr>
    <a:masterClrMapping/>
  </p:clrMapOvr>
  <p:transition>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灯片编号占位符 3"/>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a:buSzTx/>
            </a:pPr>
            <a:r>
              <a:rPr lang="ja-JP" altLang="en-US" sz="1800" dirty="0">
                <a:solidFill>
                  <a:srgbClr val="A50021"/>
                </a:solidFill>
                <a:latin typeface="Arial" panose="020B0604020202020204" pitchFamily="34" charset="0"/>
                <a:ea typeface="MS PGothic" panose="020B0600070205080204" pitchFamily="34" charset="-128"/>
              </a:rPr>
              <a:t>*</a:t>
            </a:r>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25602" name="Rectangle 2"/>
          <p:cNvSpPr>
            <a:spLocks noGrp="1"/>
          </p:cNvSpPr>
          <p:nvPr>
            <p:ph type="title"/>
          </p:nvPr>
        </p:nvSpPr>
        <p:spPr/>
        <p:txBody>
          <a:bodyPr vert="horz" wrap="square" lIns="91440" tIns="45720" rIns="91440" bIns="45720" anchor="b" anchorCtr="0"/>
          <a:lstStyle/>
          <a:p>
            <a:pPr eaLnBrk="1" hangingPunct="1"/>
            <a:r>
              <a:rPr lang="zh-CN" altLang="en-US" sz="3600" b="0" dirty="0">
                <a:latin typeface="Times New Roman" panose="02020603050405020304" pitchFamily="18" charset="0"/>
                <a:ea typeface="黑体" panose="02010609060101010101" pitchFamily="49" charset="-122"/>
              </a:rPr>
              <a:t>第</a:t>
            </a:r>
            <a:r>
              <a:rPr lang="en-US" altLang="zh-CN" sz="3600" b="0" dirty="0">
                <a:latin typeface="Times New Roman" panose="02020603050405020304" pitchFamily="18" charset="0"/>
                <a:ea typeface="黑体" panose="02010609060101010101" pitchFamily="49" charset="-122"/>
              </a:rPr>
              <a:t>1</a:t>
            </a:r>
            <a:r>
              <a:rPr lang="zh-CN" altLang="en-US" sz="3600" b="0" dirty="0">
                <a:latin typeface="Times New Roman" panose="02020603050405020304" pitchFamily="18" charset="0"/>
                <a:ea typeface="黑体" panose="02010609060101010101" pitchFamily="49" charset="-122"/>
              </a:rPr>
              <a:t>章  绪论</a:t>
            </a:r>
            <a:endParaRPr lang="zh-CN" altLang="en-US" sz="3600" b="0" dirty="0">
              <a:latin typeface="Times New Roman" panose="02020603050405020304" pitchFamily="18" charset="0"/>
              <a:ea typeface="黑体" panose="02010609060101010101" pitchFamily="49" charset="-122"/>
            </a:endParaRPr>
          </a:p>
        </p:txBody>
      </p:sp>
      <p:sp>
        <p:nvSpPr>
          <p:cNvPr id="25603" name="Rectangle 3"/>
          <p:cNvSpPr>
            <a:spLocks noGrp="1"/>
          </p:cNvSpPr>
          <p:nvPr>
            <p:ph idx="1"/>
          </p:nvPr>
        </p:nvSpPr>
        <p:spPr>
          <a:xfrm>
            <a:off x="457200" y="1000125"/>
            <a:ext cx="8435975" cy="5400675"/>
          </a:xfrm>
        </p:spPr>
        <p:txBody>
          <a:bodyPr vert="horz" wrap="square" lIns="91440" tIns="45720" rIns="91440" bIns="45720" anchor="t" anchorCtr="0"/>
          <a:lstStyle/>
          <a:p>
            <a:pPr eaLnBrk="1" hangingPunct="1">
              <a:lnSpc>
                <a:spcPct val="160000"/>
              </a:lnSpc>
            </a:pPr>
            <a:r>
              <a:rPr lang="en-US" altLang="zh-CN" b="1" dirty="0">
                <a:latin typeface="Times New Roman" panose="02020603050405020304" pitchFamily="18" charset="0"/>
              </a:rPr>
              <a:t>1.1  </a:t>
            </a:r>
            <a:r>
              <a:rPr lang="zh-CN" altLang="en-US" b="1" dirty="0">
                <a:latin typeface="Times New Roman" panose="02020603050405020304" pitchFamily="18" charset="0"/>
              </a:rPr>
              <a:t>人工智能的基本概念 </a:t>
            </a:r>
            <a:endParaRPr lang="zh-CN" altLang="en-US" b="1" dirty="0">
              <a:latin typeface="Times New Roman" panose="02020603050405020304" pitchFamily="18" charset="0"/>
            </a:endParaRPr>
          </a:p>
          <a:p>
            <a:pPr eaLnBrk="1" hangingPunct="1">
              <a:lnSpc>
                <a:spcPct val="160000"/>
              </a:lnSpc>
            </a:pPr>
            <a:r>
              <a:rPr lang="en-US" altLang="zh-CN" b="1" dirty="0">
                <a:latin typeface="Times New Roman" panose="02020603050405020304" pitchFamily="18" charset="0"/>
              </a:rPr>
              <a:t>1.2  </a:t>
            </a:r>
            <a:r>
              <a:rPr lang="zh-CN" altLang="en-US" b="1" dirty="0">
                <a:latin typeface="Times New Roman" panose="02020603050405020304" pitchFamily="18" charset="0"/>
              </a:rPr>
              <a:t>人工智能的发展简史 </a:t>
            </a:r>
            <a:endParaRPr lang="zh-CN" altLang="en-US" b="1" dirty="0">
              <a:latin typeface="Times New Roman" panose="02020603050405020304" pitchFamily="18" charset="0"/>
            </a:endParaRPr>
          </a:p>
          <a:p>
            <a:pPr eaLnBrk="1" hangingPunct="1">
              <a:lnSpc>
                <a:spcPct val="160000"/>
              </a:lnSpc>
              <a:buClr>
                <a:srgbClr val="0000FF"/>
              </a:buClr>
              <a:buSzPct val="150000"/>
              <a:buFont typeface="Wingdings" panose="05000000000000000000" pitchFamily="2" charset="2"/>
              <a:buChar char="ü"/>
            </a:pPr>
            <a:r>
              <a:rPr lang="en-US" altLang="zh-CN" b="1" dirty="0">
                <a:solidFill>
                  <a:srgbClr val="0000FF"/>
                </a:solidFill>
                <a:latin typeface="Times New Roman" panose="02020603050405020304" pitchFamily="18" charset="0"/>
              </a:rPr>
              <a:t>1.3  </a:t>
            </a:r>
            <a:r>
              <a:rPr lang="zh-CN" altLang="en-US" b="1" dirty="0">
                <a:solidFill>
                  <a:srgbClr val="0000FF"/>
                </a:solidFill>
                <a:latin typeface="Times New Roman" panose="02020603050405020304" pitchFamily="18" charset="0"/>
              </a:rPr>
              <a:t>人工智能研究的基本内容</a:t>
            </a:r>
            <a:endParaRPr lang="zh-CN" altLang="en-US" b="1" dirty="0">
              <a:solidFill>
                <a:srgbClr val="0000FF"/>
              </a:solidFill>
              <a:latin typeface="Times New Roman" panose="02020603050405020304" pitchFamily="18" charset="0"/>
            </a:endParaRPr>
          </a:p>
          <a:p>
            <a:pPr eaLnBrk="1" hangingPunct="1">
              <a:lnSpc>
                <a:spcPct val="160000"/>
              </a:lnSpc>
            </a:pPr>
            <a:r>
              <a:rPr lang="en-US" altLang="zh-CN" b="1" dirty="0">
                <a:latin typeface="Times New Roman" panose="02020603050405020304" pitchFamily="18" charset="0"/>
              </a:rPr>
              <a:t>1.4  </a:t>
            </a:r>
            <a:r>
              <a:rPr lang="zh-CN" altLang="en-US" b="1" dirty="0">
                <a:latin typeface="Times New Roman" panose="02020603050405020304" pitchFamily="18" charset="0"/>
              </a:rPr>
              <a:t>人工智能的主要研究领域 </a:t>
            </a:r>
            <a:endParaRPr lang="zh-CN" altLang="en-US" b="1" dirty="0">
              <a:latin typeface="Times New Roman" panose="02020603050405020304" pitchFamily="18" charset="0"/>
            </a:endParaRPr>
          </a:p>
        </p:txBody>
      </p:sp>
    </p:spTree>
  </p:cSld>
  <p:clrMapOvr>
    <a:masterClrMapping/>
  </p:clrMapOvr>
  <p:transition>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灯片编号占位符 3"/>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a:buSzTx/>
            </a:pPr>
            <a:r>
              <a:rPr lang="ja-JP" altLang="en-US" sz="1800" dirty="0">
                <a:solidFill>
                  <a:srgbClr val="A50021"/>
                </a:solidFill>
                <a:latin typeface="Arial" panose="020B0604020202020204" pitchFamily="34" charset="0"/>
                <a:ea typeface="MS PGothic" panose="020B0600070205080204" pitchFamily="34" charset="-128"/>
              </a:rPr>
              <a:t>*</a:t>
            </a:r>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26626" name="Rectangle 4"/>
          <p:cNvSpPr>
            <a:spLocks noGrp="1"/>
          </p:cNvSpPr>
          <p:nvPr>
            <p:ph type="title"/>
          </p:nvPr>
        </p:nvSpPr>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1.3  </a:t>
            </a:r>
            <a:r>
              <a:rPr lang="zh-CN" altLang="en-US" sz="3600" b="0" dirty="0">
                <a:latin typeface="Times New Roman" panose="02020603050405020304" pitchFamily="18" charset="0"/>
                <a:ea typeface="黑体" panose="02010609060101010101" pitchFamily="49" charset="-122"/>
              </a:rPr>
              <a:t>人工智能研究的基本内容</a:t>
            </a:r>
            <a:endParaRPr lang="zh-CN" altLang="en-US" sz="3600" b="0" dirty="0">
              <a:latin typeface="Times New Roman" panose="02020603050405020304" pitchFamily="18" charset="0"/>
              <a:ea typeface="黑体" panose="02010609060101010101" pitchFamily="49" charset="-122"/>
            </a:endParaRPr>
          </a:p>
        </p:txBody>
      </p:sp>
      <p:sp>
        <p:nvSpPr>
          <p:cNvPr id="26627" name="Rectangle 5"/>
          <p:cNvSpPr>
            <a:spLocks noGrp="1"/>
          </p:cNvSpPr>
          <p:nvPr>
            <p:ph idx="1"/>
          </p:nvPr>
        </p:nvSpPr>
        <p:spPr/>
        <p:txBody>
          <a:bodyPr vert="horz" wrap="square" lIns="91440" tIns="45720" rIns="91440" bIns="45720" anchor="t" anchorCtr="0"/>
          <a:lstStyle/>
          <a:p>
            <a:pPr marL="0" indent="0" eaLnBrk="1" hangingPunct="1">
              <a:buClr>
                <a:schemeClr val="tx1"/>
              </a:buClr>
              <a:buNone/>
            </a:pPr>
            <a:r>
              <a:rPr lang="en-US" altLang="zh-CN" b="1" dirty="0">
                <a:solidFill>
                  <a:srgbClr val="0000FF"/>
                </a:solidFill>
                <a:latin typeface="Times New Roman" panose="02020603050405020304" pitchFamily="18" charset="0"/>
              </a:rPr>
              <a:t> 1. </a:t>
            </a:r>
            <a:r>
              <a:rPr lang="zh-CN" altLang="en-US" b="1" dirty="0">
                <a:solidFill>
                  <a:srgbClr val="0000FF"/>
                </a:solidFill>
                <a:latin typeface="Times New Roman" panose="02020603050405020304" pitchFamily="18" charset="0"/>
              </a:rPr>
              <a:t>知识表示</a:t>
            </a:r>
            <a:r>
              <a:rPr lang="zh-CN" altLang="en-US" b="1" dirty="0">
                <a:solidFill>
                  <a:srgbClr val="0000FF"/>
                </a:solidFill>
              </a:rPr>
              <a:t> </a:t>
            </a:r>
            <a:endParaRPr lang="zh-CN" altLang="en-US" b="1" dirty="0">
              <a:solidFill>
                <a:srgbClr val="0000FF"/>
              </a:solidFill>
            </a:endParaRPr>
          </a:p>
          <a:p>
            <a:pPr marL="0" indent="0" eaLnBrk="1" hangingPunct="1">
              <a:buBlip>
                <a:blip r:embed="rId1"/>
              </a:buBlip>
            </a:pPr>
            <a:r>
              <a:rPr lang="zh-CN" altLang="en-US" b="1" dirty="0">
                <a:latin typeface="Times New Roman" panose="02020603050405020304" pitchFamily="18" charset="0"/>
              </a:rPr>
              <a:t> </a:t>
            </a:r>
            <a:r>
              <a:rPr lang="zh-CN" altLang="en-US" sz="2600" b="1" dirty="0">
                <a:solidFill>
                  <a:srgbClr val="0000FF"/>
                </a:solidFill>
                <a:latin typeface="Times New Roman" panose="02020603050405020304" pitchFamily="18" charset="0"/>
              </a:rPr>
              <a:t>知识表示</a:t>
            </a:r>
            <a:r>
              <a:rPr lang="zh-CN" altLang="en-US" sz="2600" dirty="0">
                <a:latin typeface="Times New Roman" panose="02020603050405020304" pitchFamily="18" charset="0"/>
              </a:rPr>
              <a:t>：将人类知识形式化或者模型化。</a:t>
            </a:r>
            <a:endParaRPr lang="zh-CN" altLang="en-US" sz="2600" dirty="0">
              <a:latin typeface="Times New Roman" panose="02020603050405020304" pitchFamily="18" charset="0"/>
            </a:endParaRPr>
          </a:p>
          <a:p>
            <a:pPr marL="0" indent="0" eaLnBrk="1" hangingPunct="1">
              <a:buBlip>
                <a:blip r:embed="rId1"/>
              </a:buBlip>
            </a:pPr>
            <a:r>
              <a:rPr lang="zh-CN" altLang="en-US" sz="2600" dirty="0">
                <a:latin typeface="Times New Roman" panose="02020603050405020304" pitchFamily="18" charset="0"/>
              </a:rPr>
              <a:t> </a:t>
            </a:r>
            <a:r>
              <a:rPr lang="zh-CN" altLang="en-US" sz="2600" b="1" dirty="0">
                <a:solidFill>
                  <a:srgbClr val="0000FF"/>
                </a:solidFill>
                <a:latin typeface="Times New Roman" panose="02020603050405020304" pitchFamily="18" charset="0"/>
              </a:rPr>
              <a:t>知识表示方法</a:t>
            </a:r>
            <a:r>
              <a:rPr lang="zh-CN" altLang="en-US" sz="2600" dirty="0">
                <a:latin typeface="Times New Roman" panose="02020603050405020304" pitchFamily="18" charset="0"/>
              </a:rPr>
              <a:t>：符号表示法、连接机制表示法。</a:t>
            </a:r>
            <a:endParaRPr lang="zh-CN" altLang="en-US" sz="2600" dirty="0">
              <a:latin typeface="Times New Roman" panose="02020603050405020304" pitchFamily="18" charset="0"/>
            </a:endParaRPr>
          </a:p>
        </p:txBody>
      </p:sp>
      <p:sp>
        <p:nvSpPr>
          <p:cNvPr id="26628" name="Text Box 6"/>
          <p:cNvSpPr txBox="1"/>
          <p:nvPr/>
        </p:nvSpPr>
        <p:spPr>
          <a:xfrm>
            <a:off x="304800" y="3124200"/>
            <a:ext cx="8534400" cy="3078163"/>
          </a:xfrm>
          <a:prstGeom prst="rect">
            <a:avLst/>
          </a:prstGeom>
          <a:solidFill>
            <a:srgbClr val="FFFFFF"/>
          </a:solidFill>
          <a:ln w="9525" cap="flat" cmpd="sng">
            <a:solidFill>
              <a:srgbClr val="808080"/>
            </a:solidFill>
            <a:prstDash val="solid"/>
            <a:miter/>
            <a:headEnd type="none" w="med" len="med"/>
            <a:tailEnd type="none" w="med" len="med"/>
          </a:ln>
        </p:spPr>
        <p:txBody>
          <a:bodyPr anchor="t" anchorCtr="0">
            <a:spAutoFit/>
          </a:bodyPr>
          <a:lstStyle/>
          <a:p>
            <a:pPr marL="190500" indent="-190500" algn="just">
              <a:spcBef>
                <a:spcPct val="50000"/>
              </a:spcBef>
              <a:buClr>
                <a:srgbClr val="0000FF"/>
              </a:buClr>
              <a:buFont typeface="Wingdings" panose="05000000000000000000" pitchFamily="2" charset="2"/>
              <a:buChar char="§"/>
            </a:pPr>
            <a:r>
              <a:rPr lang="zh-CN" altLang="en-US" sz="2600" b="1" dirty="0">
                <a:solidFill>
                  <a:srgbClr val="0000FF"/>
                </a:solidFill>
                <a:latin typeface="宋体" panose="02010600030101010101" pitchFamily="2" charset="-122"/>
                <a:ea typeface="宋体" panose="02010600030101010101" pitchFamily="2" charset="-122"/>
              </a:rPr>
              <a:t>符号表示法</a:t>
            </a:r>
            <a:r>
              <a:rPr lang="zh-CN" altLang="en-US" sz="2600" dirty="0">
                <a:latin typeface="宋体" panose="02010600030101010101" pitchFamily="2" charset="-122"/>
                <a:ea typeface="宋体" panose="02010600030101010101" pitchFamily="2" charset="-122"/>
              </a:rPr>
              <a:t>：用各种包含具体含义的符号，以各种不同的方式和顺序组合起来表示知识的一类方法。例如，一阶谓词逻辑、产生式等。</a:t>
            </a:r>
            <a:r>
              <a:rPr lang="zh-CN" altLang="en-US" sz="2600" dirty="0">
                <a:latin typeface="Verdana" panose="020B0604030504040204" pitchFamily="34" charset="0"/>
                <a:ea typeface="宋体" panose="02010600030101010101" pitchFamily="2" charset="-122"/>
              </a:rPr>
              <a:t> </a:t>
            </a:r>
            <a:endParaRPr lang="zh-CN" altLang="en-US" sz="2600" dirty="0">
              <a:latin typeface="Verdana" panose="020B0604030504040204" pitchFamily="34" charset="0"/>
              <a:ea typeface="宋体" panose="02010600030101010101" pitchFamily="2" charset="-122"/>
            </a:endParaRPr>
          </a:p>
          <a:p>
            <a:pPr marL="190500" indent="-190500" algn="just">
              <a:spcBef>
                <a:spcPct val="50000"/>
              </a:spcBef>
              <a:buClr>
                <a:srgbClr val="0000FF"/>
              </a:buClr>
              <a:buFont typeface="Wingdings" panose="05000000000000000000" pitchFamily="2" charset="2"/>
              <a:buChar char="§"/>
            </a:pPr>
            <a:r>
              <a:rPr lang="zh-CN" altLang="en-US" sz="2600" b="1" dirty="0">
                <a:solidFill>
                  <a:srgbClr val="0000FF"/>
                </a:solidFill>
                <a:latin typeface="宋体" panose="02010600030101010101" pitchFamily="2" charset="-122"/>
                <a:ea typeface="宋体" panose="02010600030101010101" pitchFamily="2" charset="-122"/>
              </a:rPr>
              <a:t>连接机制表示法</a:t>
            </a:r>
            <a:r>
              <a:rPr lang="zh-CN" altLang="en-US" sz="2600" dirty="0">
                <a:latin typeface="宋体" panose="02010600030101010101" pitchFamily="2" charset="-122"/>
                <a:ea typeface="宋体" panose="02010600030101010101" pitchFamily="2" charset="-122"/>
              </a:rPr>
              <a:t>：把各种物理对象以不同的方式及顺序连接起来，并在其间互相传递及加工各种包含具体意义的信息，以此来表示相关的概念及知识。例如，神经网络等。</a:t>
            </a:r>
            <a:r>
              <a:rPr lang="zh-CN" altLang="en-US" sz="2600" dirty="0">
                <a:latin typeface="Verdana" panose="020B0604030504040204" pitchFamily="34" charset="0"/>
                <a:ea typeface="宋体" panose="02010600030101010101" pitchFamily="2" charset="-122"/>
              </a:rPr>
              <a:t> </a:t>
            </a:r>
            <a:endParaRPr lang="zh-CN" altLang="en-US" sz="2600" dirty="0">
              <a:latin typeface="Verdana" panose="020B0604030504040204" pitchFamily="34" charset="0"/>
              <a:ea typeface="宋体" panose="02010600030101010101" pitchFamily="2" charset="-122"/>
            </a:endParaRPr>
          </a:p>
        </p:txBody>
      </p:sp>
    </p:spTree>
  </p:cSld>
  <p:clrMapOvr>
    <a:masterClrMapping/>
  </p:clrMapOvr>
  <p:transition>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灯片编号占位符 3"/>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a:buSzTx/>
            </a:pPr>
            <a:r>
              <a:rPr lang="ja-JP" altLang="en-US" sz="1800" dirty="0">
                <a:solidFill>
                  <a:srgbClr val="A50021"/>
                </a:solidFill>
                <a:latin typeface="Arial" panose="020B0604020202020204" pitchFamily="34" charset="0"/>
                <a:ea typeface="MS PGothic" panose="020B0600070205080204" pitchFamily="34" charset="-128"/>
              </a:rPr>
              <a:t>*</a:t>
            </a:r>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27650" name="Rectangle 6"/>
          <p:cNvSpPr>
            <a:spLocks noGrp="1"/>
          </p:cNvSpPr>
          <p:nvPr>
            <p:ph type="title"/>
          </p:nvPr>
        </p:nvSpPr>
        <p:spPr/>
        <p:txBody>
          <a:bodyPr vert="horz" wrap="square" lIns="91440" tIns="45720" rIns="91440" bIns="45720" anchor="b" anchorCtr="0"/>
          <a:lstStyle/>
          <a:p>
            <a:pPr eaLnBrk="1" hangingPunct="1"/>
            <a:br>
              <a:rPr lang="en-US" altLang="zh-CN" dirty="0"/>
            </a:br>
            <a:r>
              <a:rPr lang="en-US" altLang="zh-CN" dirty="0"/>
              <a:t> </a:t>
            </a:r>
            <a:br>
              <a:rPr lang="en-US" altLang="zh-CN" dirty="0"/>
            </a:br>
            <a:br>
              <a:rPr lang="en-US" altLang="zh-CN" dirty="0"/>
            </a:br>
            <a:br>
              <a:rPr lang="en-US" altLang="zh-CN" dirty="0"/>
            </a:br>
            <a:r>
              <a:rPr lang="en-US" altLang="zh-CN" dirty="0"/>
              <a:t> 2. </a:t>
            </a:r>
            <a:r>
              <a:rPr lang="zh-CN" altLang="en-US" dirty="0"/>
              <a:t>机器感知 </a:t>
            </a:r>
            <a:endParaRPr lang="en-US" altLang="ja-JP" dirty="0"/>
          </a:p>
        </p:txBody>
      </p:sp>
      <p:sp>
        <p:nvSpPr>
          <p:cNvPr id="27651" name="Rectangle 7"/>
          <p:cNvSpPr>
            <a:spLocks noGrp="1"/>
          </p:cNvSpPr>
          <p:nvPr>
            <p:ph idx="1"/>
          </p:nvPr>
        </p:nvSpPr>
        <p:spPr>
          <a:xfrm>
            <a:off x="349250" y="990600"/>
            <a:ext cx="8642350" cy="2139950"/>
          </a:xfrm>
        </p:spPr>
        <p:txBody>
          <a:bodyPr vert="horz" wrap="square" lIns="91440" tIns="45720" rIns="91440" bIns="45720" anchor="t" anchorCtr="0"/>
          <a:lstStyle/>
          <a:p>
            <a:pPr eaLnBrk="1" hangingPunct="1">
              <a:buNone/>
            </a:pPr>
            <a:r>
              <a:rPr lang="en-US" altLang="zh-CN" dirty="0">
                <a:solidFill>
                  <a:srgbClr val="0000FF"/>
                </a:solidFill>
                <a:latin typeface="Times New Roman" panose="02020603050405020304" pitchFamily="18" charset="0"/>
              </a:rPr>
              <a:t>2. </a:t>
            </a:r>
            <a:r>
              <a:rPr lang="zh-CN" altLang="en-US" b="1" dirty="0">
                <a:solidFill>
                  <a:srgbClr val="0000FF"/>
                </a:solidFill>
                <a:latin typeface="Times New Roman" panose="02020603050405020304" pitchFamily="18" charset="0"/>
              </a:rPr>
              <a:t>机器感知</a:t>
            </a:r>
            <a:r>
              <a:rPr lang="zh-CN" altLang="en-US" dirty="0">
                <a:solidFill>
                  <a:srgbClr val="0000FF"/>
                </a:solidFill>
                <a:latin typeface="Times New Roman" panose="02020603050405020304" pitchFamily="18" charset="0"/>
              </a:rPr>
              <a:t> </a:t>
            </a:r>
            <a:endParaRPr lang="zh-CN" altLang="en-US" dirty="0">
              <a:solidFill>
                <a:srgbClr val="0000FF"/>
              </a:solidFill>
              <a:latin typeface="Times New Roman" panose="02020603050405020304" pitchFamily="18" charset="0"/>
            </a:endParaRPr>
          </a:p>
          <a:p>
            <a:pPr eaLnBrk="1" hangingPunct="1"/>
            <a:r>
              <a:rPr lang="zh-CN" altLang="en-US" sz="2600" b="1" dirty="0">
                <a:solidFill>
                  <a:srgbClr val="0000FF"/>
                </a:solidFill>
                <a:latin typeface="Times New Roman" panose="02020603050405020304" pitchFamily="18" charset="0"/>
              </a:rPr>
              <a:t>机器感知</a:t>
            </a:r>
            <a:r>
              <a:rPr lang="zh-CN" altLang="en-US" sz="2600" dirty="0">
                <a:latin typeface="Times New Roman" panose="02020603050405020304" pitchFamily="18" charset="0"/>
              </a:rPr>
              <a:t>：使机器（计算机）具有类似于人的感知能力。以机器视觉</a:t>
            </a:r>
            <a:r>
              <a:rPr lang="en-US" altLang="zh-CN" sz="2600" dirty="0">
                <a:latin typeface="Times New Roman" panose="02020603050405020304" pitchFamily="18" charset="0"/>
              </a:rPr>
              <a:t>(machine vision)</a:t>
            </a:r>
            <a:r>
              <a:rPr lang="zh-CN" altLang="en-US" sz="2600" dirty="0">
                <a:latin typeface="Times New Roman" panose="02020603050405020304" pitchFamily="18" charset="0"/>
              </a:rPr>
              <a:t>与机器听觉为主。</a:t>
            </a:r>
            <a:endParaRPr lang="zh-CN" altLang="en-US" sz="2600" dirty="0">
              <a:latin typeface="Times New Roman" panose="02020603050405020304" pitchFamily="18" charset="0"/>
            </a:endParaRPr>
          </a:p>
        </p:txBody>
      </p:sp>
      <p:sp>
        <p:nvSpPr>
          <p:cNvPr id="27652" name="Rectangle 5"/>
          <p:cNvSpPr/>
          <p:nvPr/>
        </p:nvSpPr>
        <p:spPr>
          <a:xfrm>
            <a:off x="0" y="0"/>
            <a:ext cx="9144000" cy="765175"/>
          </a:xfrm>
          <a:prstGeom prst="rect">
            <a:avLst/>
          </a:prstGeom>
          <a:solidFill>
            <a:srgbClr val="A50021"/>
          </a:solidFill>
          <a:ln w="9525">
            <a:noFill/>
          </a:ln>
        </p:spPr>
        <p:txBody>
          <a:bodyPr anchor="b" anchorCtr="0"/>
          <a:lstStyle/>
          <a:p>
            <a:pPr indent="176530">
              <a:buFont typeface="Wingdings" panose="05000000000000000000" pitchFamily="2" charset="2"/>
            </a:pPr>
            <a:r>
              <a:rPr lang="en-US" altLang="zh-CN" sz="3600" dirty="0">
                <a:solidFill>
                  <a:schemeClr val="bg1"/>
                </a:solidFill>
                <a:latin typeface="Times New Roman" panose="02020603050405020304" pitchFamily="18" charset="0"/>
                <a:ea typeface="黑体" panose="02010609060101010101" pitchFamily="49" charset="-122"/>
              </a:rPr>
              <a:t>1.3  </a:t>
            </a:r>
            <a:r>
              <a:rPr lang="zh-CN" altLang="en-US" sz="3600" dirty="0">
                <a:solidFill>
                  <a:schemeClr val="bg1"/>
                </a:solidFill>
                <a:latin typeface="Times New Roman" panose="02020603050405020304" pitchFamily="18" charset="0"/>
                <a:ea typeface="黑体" panose="02010609060101010101" pitchFamily="49" charset="-122"/>
              </a:rPr>
              <a:t>人工智能研究的基本内容</a:t>
            </a:r>
            <a:endParaRPr lang="zh-CN" altLang="en-US" sz="3600" dirty="0">
              <a:solidFill>
                <a:schemeClr val="bg1"/>
              </a:solidFill>
              <a:latin typeface="Times New Roman" panose="02020603050405020304" pitchFamily="18" charset="0"/>
              <a:ea typeface="黑体" panose="02010609060101010101" pitchFamily="49" charset="-122"/>
            </a:endParaRPr>
          </a:p>
        </p:txBody>
      </p:sp>
      <p:sp>
        <p:nvSpPr>
          <p:cNvPr id="71688" name="Rectangle 8"/>
          <p:cNvSpPr/>
          <p:nvPr/>
        </p:nvSpPr>
        <p:spPr>
          <a:xfrm>
            <a:off x="327025" y="3048000"/>
            <a:ext cx="8642350" cy="1917700"/>
          </a:xfrm>
          <a:prstGeom prst="rect">
            <a:avLst/>
          </a:prstGeom>
          <a:noFill/>
          <a:ln w="9525">
            <a:noFill/>
          </a:ln>
        </p:spPr>
        <p:txBody>
          <a:bodyPr anchor="t" anchorCtr="0"/>
          <a:lstStyle/>
          <a:p>
            <a:pPr marL="469900" indent="-469900">
              <a:lnSpc>
                <a:spcPct val="120000"/>
              </a:lnSpc>
              <a:spcBef>
                <a:spcPct val="40000"/>
              </a:spcBef>
              <a:buClr>
                <a:schemeClr val="accent2"/>
              </a:buClr>
              <a:buFont typeface="Wingdings" panose="05000000000000000000" pitchFamily="2" charset="2"/>
            </a:pPr>
            <a:r>
              <a:rPr lang="en-US" altLang="zh-CN" sz="2800" dirty="0">
                <a:solidFill>
                  <a:srgbClr val="0000FF"/>
                </a:solidFill>
                <a:latin typeface="Times New Roman" panose="02020603050405020304" pitchFamily="18" charset="0"/>
                <a:ea typeface="宋体" panose="02010600030101010101" pitchFamily="2" charset="-122"/>
              </a:rPr>
              <a:t>3. </a:t>
            </a:r>
            <a:r>
              <a:rPr lang="zh-CN" altLang="en-US" sz="2800" b="1" dirty="0">
                <a:solidFill>
                  <a:srgbClr val="0000FF"/>
                </a:solidFill>
                <a:latin typeface="Times New Roman" panose="02020603050405020304" pitchFamily="18" charset="0"/>
                <a:ea typeface="宋体" panose="02010600030101010101" pitchFamily="2" charset="-122"/>
              </a:rPr>
              <a:t>机器思维</a:t>
            </a:r>
            <a:endParaRPr lang="zh-CN" altLang="en-US" sz="2800" b="1" dirty="0">
              <a:solidFill>
                <a:srgbClr val="0000FF"/>
              </a:solidFill>
              <a:latin typeface="Times New Roman" panose="02020603050405020304" pitchFamily="18" charset="0"/>
              <a:ea typeface="宋体" panose="02010600030101010101" pitchFamily="2" charset="-122"/>
            </a:endParaRPr>
          </a:p>
          <a:p>
            <a:pPr marL="469900" indent="-469900">
              <a:lnSpc>
                <a:spcPct val="120000"/>
              </a:lnSpc>
              <a:spcBef>
                <a:spcPct val="40000"/>
              </a:spcBef>
              <a:buClr>
                <a:schemeClr val="accent2"/>
              </a:buClr>
              <a:buFont typeface="Wingdings" panose="05000000000000000000" pitchFamily="2" charset="2"/>
              <a:buChar char="•"/>
            </a:pPr>
            <a:r>
              <a:rPr lang="zh-CN" altLang="en-US" sz="2600" b="1" dirty="0">
                <a:solidFill>
                  <a:srgbClr val="0000FF"/>
                </a:solidFill>
                <a:latin typeface="Times New Roman" panose="02020603050405020304" pitchFamily="18" charset="0"/>
                <a:ea typeface="宋体" panose="02010600030101010101" pitchFamily="2" charset="-122"/>
              </a:rPr>
              <a:t>机器思维</a:t>
            </a:r>
            <a:r>
              <a:rPr lang="zh-CN" altLang="en-US" sz="2600" dirty="0">
                <a:latin typeface="Times New Roman" panose="02020603050405020304" pitchFamily="18" charset="0"/>
                <a:ea typeface="宋体" panose="02010600030101010101" pitchFamily="2" charset="-122"/>
              </a:rPr>
              <a:t>：对通过感知得来的外部信息及机器内部的各种工作信息进行有目的的处理。</a:t>
            </a:r>
            <a:endParaRPr lang="zh-CN" altLang="en-US" sz="2600" dirty="0">
              <a:latin typeface="Times New Roman" panose="02020603050405020304" pitchFamily="18" charset="0"/>
              <a:ea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1688"/>
                                        </p:tgtEl>
                                        <p:attrNameLst>
                                          <p:attrName>style.visibility</p:attrName>
                                        </p:attrNameLst>
                                      </p:cBhvr>
                                      <p:to>
                                        <p:strVal val="visible"/>
                                      </p:to>
                                    </p:set>
                                    <p:animEffect transition="in" filter="box(in)">
                                      <p:cBhvr>
                                        <p:cTn id="7" dur="500"/>
                                        <p:tgtEl>
                                          <p:spTgt spid="716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灯片编号占位符 3"/>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a:buSzTx/>
            </a:pPr>
            <a:r>
              <a:rPr lang="ja-JP" altLang="en-US" sz="1800" dirty="0">
                <a:solidFill>
                  <a:srgbClr val="A50021"/>
                </a:solidFill>
                <a:latin typeface="Arial" panose="020B0604020202020204" pitchFamily="34" charset="0"/>
                <a:ea typeface="MS PGothic" panose="020B0600070205080204" pitchFamily="34" charset="-128"/>
              </a:rPr>
              <a:t>*</a:t>
            </a:r>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28674" name="Rectangle 2"/>
          <p:cNvSpPr>
            <a:spLocks noGrp="1"/>
          </p:cNvSpPr>
          <p:nvPr>
            <p:ph type="title"/>
          </p:nvPr>
        </p:nvSpPr>
        <p:spPr/>
        <p:txBody>
          <a:bodyPr vert="horz" wrap="square" lIns="91440" tIns="45720" rIns="91440" bIns="45720" anchor="b" anchorCtr="0"/>
          <a:lstStyle/>
          <a:p>
            <a:pPr eaLnBrk="1" hangingPunct="1"/>
            <a:br>
              <a:rPr lang="en-US" altLang="zh-CN" dirty="0"/>
            </a:br>
            <a:r>
              <a:rPr lang="en-US" altLang="zh-CN" dirty="0"/>
              <a:t> </a:t>
            </a:r>
            <a:br>
              <a:rPr lang="en-US" altLang="zh-CN" dirty="0"/>
            </a:br>
            <a:br>
              <a:rPr lang="en-US" altLang="zh-CN" dirty="0"/>
            </a:br>
            <a:br>
              <a:rPr lang="en-US" altLang="zh-CN" dirty="0"/>
            </a:br>
            <a:r>
              <a:rPr lang="en-US" altLang="zh-CN" dirty="0"/>
              <a:t> 2. </a:t>
            </a:r>
            <a:r>
              <a:rPr lang="zh-CN" altLang="en-US" dirty="0"/>
              <a:t>机器感知 </a:t>
            </a:r>
            <a:endParaRPr lang="en-US" altLang="ja-JP" dirty="0"/>
          </a:p>
        </p:txBody>
      </p:sp>
      <p:sp>
        <p:nvSpPr>
          <p:cNvPr id="28675" name="Rectangle 3"/>
          <p:cNvSpPr>
            <a:spLocks noGrp="1"/>
          </p:cNvSpPr>
          <p:nvPr>
            <p:ph idx="1"/>
          </p:nvPr>
        </p:nvSpPr>
        <p:spPr>
          <a:xfrm>
            <a:off x="349250" y="990600"/>
            <a:ext cx="8642350" cy="1752600"/>
          </a:xfrm>
        </p:spPr>
        <p:txBody>
          <a:bodyPr vert="horz" wrap="square" lIns="91440" tIns="45720" rIns="91440" bIns="45720" anchor="t" anchorCtr="0"/>
          <a:lstStyle/>
          <a:p>
            <a:pPr eaLnBrk="1" hangingPunct="1">
              <a:lnSpc>
                <a:spcPct val="110000"/>
              </a:lnSpc>
              <a:buNone/>
            </a:pPr>
            <a:r>
              <a:rPr lang="en-US" altLang="zh-CN" dirty="0">
                <a:solidFill>
                  <a:srgbClr val="0000FF"/>
                </a:solidFill>
                <a:latin typeface="Times New Roman" panose="02020603050405020304" pitchFamily="18" charset="0"/>
              </a:rPr>
              <a:t>4. </a:t>
            </a:r>
            <a:r>
              <a:rPr lang="zh-CN" altLang="en-US" b="1" dirty="0">
                <a:solidFill>
                  <a:srgbClr val="0000FF"/>
                </a:solidFill>
                <a:latin typeface="Times New Roman" panose="02020603050405020304" pitchFamily="18" charset="0"/>
              </a:rPr>
              <a:t>机器学习</a:t>
            </a:r>
            <a:r>
              <a:rPr lang="zh-CN" altLang="en-US" dirty="0">
                <a:solidFill>
                  <a:srgbClr val="0000FF"/>
                </a:solidFill>
                <a:latin typeface="Times New Roman" panose="02020603050405020304" pitchFamily="18" charset="0"/>
              </a:rPr>
              <a:t> </a:t>
            </a:r>
            <a:endParaRPr lang="zh-CN" altLang="en-US" dirty="0">
              <a:solidFill>
                <a:srgbClr val="0000FF"/>
              </a:solidFill>
              <a:latin typeface="Times New Roman" panose="02020603050405020304" pitchFamily="18" charset="0"/>
            </a:endParaRPr>
          </a:p>
          <a:p>
            <a:pPr eaLnBrk="1" hangingPunct="1">
              <a:lnSpc>
                <a:spcPct val="110000"/>
              </a:lnSpc>
            </a:pPr>
            <a:r>
              <a:rPr lang="zh-CN" altLang="en-US" sz="2600" dirty="0">
                <a:solidFill>
                  <a:srgbClr val="0000FF"/>
                </a:solidFill>
                <a:latin typeface="Times New Roman" panose="02020603050405020304" pitchFamily="18" charset="0"/>
              </a:rPr>
              <a:t>机器学习</a:t>
            </a:r>
            <a:r>
              <a:rPr lang="zh-CN" altLang="en-US" sz="2600" dirty="0">
                <a:latin typeface="Times New Roman" panose="02020603050405020304" pitchFamily="18" charset="0"/>
              </a:rPr>
              <a:t>（</a:t>
            </a:r>
            <a:r>
              <a:rPr lang="en-US" altLang="zh-CN" sz="2600" dirty="0">
                <a:latin typeface="Times New Roman" panose="02020603050405020304" pitchFamily="18" charset="0"/>
              </a:rPr>
              <a:t>machine learning</a:t>
            </a:r>
            <a:r>
              <a:rPr lang="zh-CN" altLang="en-US" sz="2600" dirty="0">
                <a:latin typeface="Times New Roman" panose="02020603050405020304" pitchFamily="18" charset="0"/>
              </a:rPr>
              <a:t>）：研究如何使计算机具有类似于人的学习能力，使它能通过学习自动地获取知识。</a:t>
            </a:r>
            <a:endParaRPr lang="zh-CN" altLang="en-US" sz="2600" dirty="0">
              <a:latin typeface="Times New Roman" panose="02020603050405020304" pitchFamily="18" charset="0"/>
            </a:endParaRPr>
          </a:p>
        </p:txBody>
      </p:sp>
      <p:sp>
        <p:nvSpPr>
          <p:cNvPr id="28676" name="Rectangle 4"/>
          <p:cNvSpPr/>
          <p:nvPr/>
        </p:nvSpPr>
        <p:spPr>
          <a:xfrm>
            <a:off x="0" y="0"/>
            <a:ext cx="9144000" cy="765175"/>
          </a:xfrm>
          <a:prstGeom prst="rect">
            <a:avLst/>
          </a:prstGeom>
          <a:solidFill>
            <a:srgbClr val="A50021"/>
          </a:solidFill>
          <a:ln w="9525">
            <a:noFill/>
          </a:ln>
        </p:spPr>
        <p:txBody>
          <a:bodyPr anchor="b" anchorCtr="0"/>
          <a:lstStyle/>
          <a:p>
            <a:pPr indent="176530">
              <a:buFont typeface="Wingdings" panose="05000000000000000000" pitchFamily="2" charset="2"/>
            </a:pPr>
            <a:r>
              <a:rPr lang="en-US" altLang="zh-CN" sz="3600" dirty="0">
                <a:solidFill>
                  <a:schemeClr val="bg1"/>
                </a:solidFill>
                <a:latin typeface="Times New Roman" panose="02020603050405020304" pitchFamily="18" charset="0"/>
                <a:ea typeface="黑体" panose="02010609060101010101" pitchFamily="49" charset="-122"/>
              </a:rPr>
              <a:t>1.3  </a:t>
            </a:r>
            <a:r>
              <a:rPr lang="zh-CN" altLang="en-US" sz="3600" dirty="0">
                <a:solidFill>
                  <a:schemeClr val="bg1"/>
                </a:solidFill>
                <a:latin typeface="Times New Roman" panose="02020603050405020304" pitchFamily="18" charset="0"/>
                <a:ea typeface="黑体" panose="02010609060101010101" pitchFamily="49" charset="-122"/>
              </a:rPr>
              <a:t>人工智能研究的基本内容</a:t>
            </a:r>
            <a:endParaRPr lang="zh-CN" altLang="en-US" sz="3600" dirty="0">
              <a:solidFill>
                <a:schemeClr val="bg1"/>
              </a:solidFill>
              <a:latin typeface="Times New Roman" panose="02020603050405020304" pitchFamily="18" charset="0"/>
              <a:ea typeface="黑体" panose="02010609060101010101" pitchFamily="49" charset="-122"/>
            </a:endParaRPr>
          </a:p>
        </p:txBody>
      </p:sp>
      <p:pic>
        <p:nvPicPr>
          <p:cNvPr id="7" name="Picture 6"/>
          <p:cNvPicPr>
            <a:picLocks noChangeAspect="1"/>
          </p:cNvPicPr>
          <p:nvPr/>
        </p:nvPicPr>
        <p:blipFill>
          <a:blip r:embed="rId1"/>
          <a:stretch>
            <a:fillRect/>
          </a:stretch>
        </p:blipFill>
        <p:spPr>
          <a:xfrm>
            <a:off x="1828800" y="2819400"/>
            <a:ext cx="5257800" cy="3033713"/>
          </a:xfrm>
          <a:prstGeom prst="rect">
            <a:avLst/>
          </a:prstGeom>
          <a:noFill/>
          <a:ln w="9525">
            <a:noFill/>
          </a:ln>
        </p:spPr>
      </p:pic>
      <p:sp>
        <p:nvSpPr>
          <p:cNvPr id="8" name="Rectangle 5"/>
          <p:cNvSpPr/>
          <p:nvPr/>
        </p:nvSpPr>
        <p:spPr>
          <a:xfrm>
            <a:off x="2286000" y="6180138"/>
            <a:ext cx="4343400" cy="677862"/>
          </a:xfrm>
          <a:prstGeom prst="rect">
            <a:avLst/>
          </a:prstGeom>
          <a:noFill/>
          <a:ln w="9525">
            <a:noFill/>
          </a:ln>
        </p:spPr>
        <p:txBody>
          <a:bodyPr anchor="t" anchorCtr="0"/>
          <a:lstStyle/>
          <a:p>
            <a:pPr marL="533400" indent="-533400">
              <a:lnSpc>
                <a:spcPct val="120000"/>
              </a:lnSpc>
              <a:spcBef>
                <a:spcPct val="40000"/>
              </a:spcBef>
              <a:buClr>
                <a:schemeClr val="accent2"/>
              </a:buClr>
              <a:buFont typeface="Wingdings" panose="05000000000000000000" pitchFamily="2" charset="2"/>
            </a:pPr>
            <a:r>
              <a:rPr lang="zh-CN" altLang="en-US" sz="2600" b="1" dirty="0">
                <a:latin typeface="Verdana" panose="020B0604030504040204" pitchFamily="34" charset="0"/>
                <a:ea typeface="宋体" panose="02010600030101010101" pitchFamily="2" charset="-122"/>
              </a:rPr>
              <a:t>监督学习（有教师学习）</a:t>
            </a:r>
            <a:endParaRPr lang="zh-CN" altLang="en-US" sz="2600" b="1" dirty="0">
              <a:latin typeface="Verdana" panose="020B0604030504040204" pitchFamily="34" charset="0"/>
              <a:ea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blinds(horizontal)">
                                      <p:cBhvr>
                                        <p:cTn id="11"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6" name="picture 316"/>
          <p:cNvPicPr>
            <a:picLocks noChangeAspect="1"/>
          </p:cNvPicPr>
          <p:nvPr/>
        </p:nvPicPr>
        <p:blipFill>
          <a:blip r:embed="rId1"/>
          <a:stretch>
            <a:fillRect/>
          </a:stretch>
        </p:blipFill>
        <p:spPr>
          <a:xfrm rot="21600000">
            <a:off x="661311" y="1729377"/>
            <a:ext cx="7819097" cy="3518594"/>
          </a:xfrm>
          <a:prstGeom prst="rect">
            <a:avLst/>
          </a:prstGeom>
        </p:spPr>
      </p:pic>
      <p:sp>
        <p:nvSpPr>
          <p:cNvPr id="317" name="rect"/>
          <p:cNvSpPr/>
          <p:nvPr/>
        </p:nvSpPr>
        <p:spPr>
          <a:xfrm>
            <a:off x="661311" y="994383"/>
            <a:ext cx="7819097" cy="250210"/>
          </a:xfrm>
          <a:prstGeom prst="rect">
            <a:avLst/>
          </a:prstGeom>
          <a:solidFill>
            <a:srgbClr val="F5F5F5">
              <a:alpha val="100000"/>
            </a:srgbClr>
          </a:solidFill>
          <a:ln cap="flat">
            <a:noFill/>
            <a:prstDash val="solid"/>
            <a:miter lim="0"/>
          </a:ln>
        </p:spPr>
        <p:txBody>
          <a:bodyPr rtlCol="0"/>
          <a:lstStyle/>
          <a:p>
            <a:pPr algn="ctr"/>
            <a:endParaRPr lang="zh-CN" altLang="en-US" sz="100"/>
          </a:p>
        </p:txBody>
      </p:sp>
      <p:pic>
        <p:nvPicPr>
          <p:cNvPr id="318" name="picture 318"/>
          <p:cNvPicPr>
            <a:picLocks noChangeAspect="1"/>
          </p:cNvPicPr>
          <p:nvPr/>
        </p:nvPicPr>
        <p:blipFill>
          <a:blip r:embed="rId2"/>
          <a:stretch>
            <a:fillRect/>
          </a:stretch>
        </p:blipFill>
        <p:spPr>
          <a:xfrm rot="21600000">
            <a:off x="661311" y="496567"/>
            <a:ext cx="7819097" cy="655500"/>
          </a:xfrm>
          <a:prstGeom prst="rect">
            <a:avLst/>
          </a:prstGeom>
        </p:spPr>
      </p:pic>
      <p:sp>
        <p:nvSpPr>
          <p:cNvPr id="319" name="textbox 319"/>
          <p:cNvSpPr/>
          <p:nvPr/>
        </p:nvSpPr>
        <p:spPr>
          <a:xfrm>
            <a:off x="853548" y="655962"/>
            <a:ext cx="2126903" cy="491951"/>
          </a:xfrm>
          <a:prstGeom prst="rect">
            <a:avLst/>
          </a:prstGeom>
        </p:spPr>
        <p:txBody>
          <a:bodyPr vert="horz" wrap="square" lIns="0" tIns="0" rIns="0" bIns="0"/>
          <a:lstStyle/>
          <a:p>
            <a:pPr algn="l" rtl="0" eaLnBrk="0">
              <a:lnSpc>
                <a:spcPct val="79000"/>
              </a:lnSpc>
            </a:pPr>
            <a:endParaRPr lang="en-US" altLang="en-US" sz="100" dirty="0"/>
          </a:p>
          <a:p>
            <a:pPr marL="12700" algn="l" rtl="0" eaLnBrk="0">
              <a:lnSpc>
                <a:spcPct val="95000"/>
              </a:lnSpc>
            </a:pPr>
            <a:r>
              <a:rPr sz="3250" b="1" spc="-10" dirty="0">
                <a:solidFill>
                  <a:srgbClr val="FFFFFF">
                    <a:alpha val="100000"/>
                  </a:srgbClr>
                </a:solidFill>
                <a:latin typeface="Arial" panose="020B0604020202020204"/>
                <a:ea typeface="Arial" panose="020B0604020202020204"/>
                <a:cs typeface="Arial" panose="020B0604020202020204"/>
              </a:rPr>
              <a:t>2.</a:t>
            </a:r>
            <a:r>
              <a:rPr sz="3250" spc="-10" dirty="0">
                <a:solidFill>
                  <a:srgbClr val="FFFFFF">
                    <a:alpha val="100000"/>
                  </a:srgbClr>
                </a:solidFill>
                <a:latin typeface="Arial" panose="020B0604020202020204"/>
                <a:ea typeface="Arial" panose="020B0604020202020204"/>
                <a:cs typeface="Arial" panose="020B0604020202020204"/>
              </a:rPr>
              <a:t> </a:t>
            </a:r>
            <a:r>
              <a:rPr sz="3250" spc="-10" dirty="0">
                <a:ln w="9664" cap="flat" cmpd="sng">
                  <a:solidFill>
                    <a:srgbClr val="FFFFFF">
                      <a:alpha val="100000"/>
                    </a:srgbClr>
                  </a:solidFill>
                  <a:prstDash val="solid"/>
                  <a:miter lim="10"/>
                </a:ln>
                <a:solidFill>
                  <a:srgbClr val="FFFFFF">
                    <a:alpha val="100000"/>
                  </a:srgbClr>
                </a:solidFill>
                <a:latin typeface="宋体" panose="02010600030101010101" pitchFamily="2" charset="-122"/>
                <a:ea typeface="宋体" panose="02010600030101010101" pitchFamily="2" charset="-122"/>
                <a:cs typeface="宋体" panose="02010600030101010101" pitchFamily="2" charset="-122"/>
              </a:rPr>
              <a:t>机器</a:t>
            </a:r>
            <a:r>
              <a:rPr sz="3250" spc="0" dirty="0">
                <a:ln w="9664" cap="flat" cmpd="sng">
                  <a:solidFill>
                    <a:srgbClr val="FFFFFF">
                      <a:alpha val="100000"/>
                    </a:srgbClr>
                  </a:solidFill>
                  <a:prstDash val="solid"/>
                  <a:miter lim="10"/>
                </a:ln>
                <a:solidFill>
                  <a:srgbClr val="FFFFFF">
                    <a:alpha val="100000"/>
                  </a:srgbClr>
                </a:solidFill>
                <a:latin typeface="宋体" panose="02010600030101010101" pitchFamily="2" charset="-122"/>
                <a:ea typeface="宋体" panose="02010600030101010101" pitchFamily="2" charset="-122"/>
                <a:cs typeface="宋体" panose="02010600030101010101" pitchFamily="2" charset="-122"/>
              </a:rPr>
              <a:t>感知</a:t>
            </a:r>
            <a:endParaRPr lang="en-US" altLang="en-US" sz="3250" dirty="0"/>
          </a:p>
        </p:txBody>
      </p:sp>
      <p:pic>
        <p:nvPicPr>
          <p:cNvPr id="320" name="picture 320"/>
          <p:cNvPicPr>
            <a:picLocks noChangeAspect="1"/>
          </p:cNvPicPr>
          <p:nvPr/>
        </p:nvPicPr>
        <p:blipFill>
          <a:blip r:embed="rId2"/>
          <a:stretch>
            <a:fillRect/>
          </a:stretch>
        </p:blipFill>
        <p:spPr>
          <a:xfrm rot="21600000">
            <a:off x="661311" y="496567"/>
            <a:ext cx="7819097" cy="655500"/>
          </a:xfrm>
          <a:prstGeom prst="rect">
            <a:avLst/>
          </a:prstGeom>
        </p:spPr>
      </p:pic>
      <p:sp>
        <p:nvSpPr>
          <p:cNvPr id="321" name="rect"/>
          <p:cNvSpPr/>
          <p:nvPr/>
        </p:nvSpPr>
        <p:spPr>
          <a:xfrm>
            <a:off x="661311" y="5498183"/>
            <a:ext cx="7819097" cy="500421"/>
          </a:xfrm>
          <a:prstGeom prst="rect">
            <a:avLst/>
          </a:prstGeom>
          <a:solidFill>
            <a:srgbClr val="F5F5F5">
              <a:alpha val="100000"/>
            </a:srgbClr>
          </a:solidFill>
          <a:ln cap="flat">
            <a:noFill/>
            <a:prstDash val="solid"/>
            <a:miter lim="0"/>
          </a:ln>
        </p:spPr>
        <p:txBody>
          <a:bodyPr rtlCol="0"/>
          <a:lstStyle/>
          <a:p>
            <a:pPr algn="ctr"/>
            <a:endParaRPr lang="zh-CN" altLang="en-US" sz="100"/>
          </a:p>
        </p:txBody>
      </p:sp>
      <p:sp>
        <p:nvSpPr>
          <p:cNvPr id="322" name="textbox 322"/>
          <p:cNvSpPr/>
          <p:nvPr/>
        </p:nvSpPr>
        <p:spPr>
          <a:xfrm>
            <a:off x="926855" y="677579"/>
            <a:ext cx="4960782" cy="470774"/>
          </a:xfrm>
          <a:prstGeom prst="rect">
            <a:avLst/>
          </a:prstGeom>
        </p:spPr>
        <p:txBody>
          <a:bodyPr vert="horz" wrap="square" lIns="0" tIns="0" rIns="0" bIns="0"/>
          <a:lstStyle/>
          <a:p>
            <a:pPr algn="l" rtl="0" eaLnBrk="0">
              <a:lnSpc>
                <a:spcPct val="73000"/>
              </a:lnSpc>
            </a:pPr>
            <a:endParaRPr lang="en-US" altLang="en-US" sz="100" dirty="0"/>
          </a:p>
          <a:p>
            <a:pPr marL="12700" algn="l" rtl="0" eaLnBrk="0">
              <a:lnSpc>
                <a:spcPct val="96000"/>
              </a:lnSpc>
            </a:pPr>
            <a:r>
              <a:rPr sz="3080" spc="-30" dirty="0">
                <a:solidFill>
                  <a:srgbClr val="FFFFFF">
                    <a:alpha val="100000"/>
                  </a:srgbClr>
                </a:solidFill>
                <a:latin typeface="Times New Roman" panose="02020603050405020304"/>
                <a:ea typeface="Times New Roman" panose="02020603050405020304"/>
                <a:cs typeface="Times New Roman" panose="02020603050405020304"/>
              </a:rPr>
              <a:t>1.3  </a:t>
            </a:r>
            <a:r>
              <a:rPr sz="3080" spc="-30" dirty="0">
                <a:solidFill>
                  <a:srgbClr val="FFFFFF">
                    <a:alpha val="100000"/>
                  </a:srgbClr>
                </a:solidFill>
                <a:latin typeface="黑体" panose="02010609060101010101" pitchFamily="49" charset="-122"/>
                <a:ea typeface="黑体" panose="02010609060101010101" pitchFamily="49" charset="-122"/>
                <a:cs typeface="黑体" panose="02010609060101010101" pitchFamily="49" charset="-122"/>
              </a:rPr>
              <a:t>人工智能研究的基</a:t>
            </a:r>
            <a:r>
              <a:rPr sz="3080" spc="-20" dirty="0">
                <a:solidFill>
                  <a:srgbClr val="FFFFFF">
                    <a:alpha val="100000"/>
                  </a:srgbClr>
                </a:solidFill>
                <a:latin typeface="黑体" panose="02010609060101010101" pitchFamily="49" charset="-122"/>
                <a:ea typeface="黑体" panose="02010609060101010101" pitchFamily="49" charset="-122"/>
                <a:cs typeface="黑体" panose="02010609060101010101" pitchFamily="49" charset="-122"/>
              </a:rPr>
              <a:t>本</a:t>
            </a:r>
            <a:r>
              <a:rPr sz="3080" spc="0" dirty="0">
                <a:solidFill>
                  <a:srgbClr val="FFFFFF">
                    <a:alpha val="100000"/>
                  </a:srgbClr>
                </a:solidFill>
                <a:latin typeface="黑体" panose="02010609060101010101" pitchFamily="49" charset="-122"/>
                <a:ea typeface="黑体" panose="02010609060101010101" pitchFamily="49" charset="-122"/>
                <a:cs typeface="黑体" panose="02010609060101010101" pitchFamily="49" charset="-122"/>
              </a:rPr>
              <a:t>内容</a:t>
            </a:r>
            <a:endParaRPr lang="en-US" altLang="en-US" sz="3080" dirty="0"/>
          </a:p>
        </p:txBody>
      </p:sp>
      <p:sp>
        <p:nvSpPr>
          <p:cNvPr id="323" name="textbox 323"/>
          <p:cNvSpPr/>
          <p:nvPr/>
        </p:nvSpPr>
        <p:spPr>
          <a:xfrm>
            <a:off x="2246407" y="5343528"/>
            <a:ext cx="4244031" cy="344800"/>
          </a:xfrm>
          <a:prstGeom prst="rect">
            <a:avLst/>
          </a:prstGeom>
        </p:spPr>
        <p:txBody>
          <a:bodyPr vert="horz" wrap="square" lIns="0" tIns="0" rIns="0" bIns="0"/>
          <a:lstStyle/>
          <a:p>
            <a:pPr algn="l" rtl="0" eaLnBrk="0">
              <a:lnSpc>
                <a:spcPct val="90000"/>
              </a:lnSpc>
            </a:pPr>
            <a:endParaRPr lang="en-US" altLang="en-US" sz="100" dirty="0"/>
          </a:p>
          <a:p>
            <a:pPr marL="12700" algn="l" rtl="0" eaLnBrk="0">
              <a:lnSpc>
                <a:spcPct val="95000"/>
              </a:lnSpc>
            </a:pPr>
            <a:r>
              <a:rPr sz="2225" spc="10" dirty="0">
                <a:ln w="6616" cap="flat" cmpd="sng">
                  <a:solidFill>
                    <a:srgbClr val="000000">
                      <a:alpha val="100000"/>
                    </a:srgbClr>
                  </a:solidFill>
                  <a:prstDash val="solid"/>
                  <a:miter lim="10"/>
                </a:ln>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强化学</a:t>
            </a:r>
            <a:r>
              <a:rPr sz="2225" spc="0" dirty="0">
                <a:ln w="6616" cap="flat" cmpd="sng">
                  <a:solidFill>
                    <a:srgbClr val="000000">
                      <a:alpha val="100000"/>
                    </a:srgbClr>
                  </a:solidFill>
                  <a:prstDash val="solid"/>
                  <a:miter lim="10"/>
                </a:ln>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习</a:t>
            </a:r>
            <a:r>
              <a:rPr sz="2225" spc="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 </a:t>
            </a:r>
            <a:r>
              <a:rPr sz="2225" spc="0" dirty="0">
                <a:ln w="6616" cap="flat" cmpd="sng">
                  <a:solidFill>
                    <a:srgbClr val="000000">
                      <a:alpha val="100000"/>
                    </a:srgbClr>
                  </a:solidFill>
                  <a:prstDash val="solid"/>
                  <a:miter lim="10"/>
                </a:ln>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(再励学习或增强学习)</a:t>
            </a:r>
            <a:endParaRPr lang="en-US" altLang="en-US" sz="2225" dirty="0"/>
          </a:p>
        </p:txBody>
      </p:sp>
      <p:sp>
        <p:nvSpPr>
          <p:cNvPr id="324" name="rect"/>
          <p:cNvSpPr/>
          <p:nvPr/>
        </p:nvSpPr>
        <p:spPr>
          <a:xfrm>
            <a:off x="661311" y="6248816"/>
            <a:ext cx="7819097" cy="112074"/>
          </a:xfrm>
          <a:prstGeom prst="rect">
            <a:avLst/>
          </a:prstGeom>
          <a:solidFill>
            <a:srgbClr val="F5F5F5">
              <a:alpha val="100000"/>
            </a:srgbClr>
          </a:solidFill>
          <a:ln cap="flat">
            <a:noFill/>
            <a:prstDash val="solid"/>
            <a:miter lim="0"/>
          </a:ln>
        </p:spPr>
        <p:txBody>
          <a:bodyPr rtlCol="0"/>
          <a:lstStyle/>
          <a:p>
            <a:pPr algn="ctr"/>
            <a:endParaRPr lang="zh-CN" altLang="en-US" sz="100"/>
          </a:p>
        </p:txBody>
      </p:sp>
    </p:spTree>
  </p:cSld>
  <p:clrMapOvr>
    <a:masterClrMapping/>
  </p:clrMapOvr>
  <p:transition>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5" name="picture 325"/>
          <p:cNvPicPr>
            <a:picLocks noChangeAspect="1"/>
          </p:cNvPicPr>
          <p:nvPr/>
        </p:nvPicPr>
        <p:blipFill>
          <a:blip r:embed="rId1"/>
          <a:stretch>
            <a:fillRect/>
          </a:stretch>
        </p:blipFill>
        <p:spPr>
          <a:xfrm rot="21600000">
            <a:off x="661311" y="1745015"/>
            <a:ext cx="7819097" cy="2061635"/>
          </a:xfrm>
          <a:prstGeom prst="rect">
            <a:avLst/>
          </a:prstGeom>
        </p:spPr>
      </p:pic>
      <p:sp>
        <p:nvSpPr>
          <p:cNvPr id="326" name="rect"/>
          <p:cNvSpPr/>
          <p:nvPr/>
        </p:nvSpPr>
        <p:spPr>
          <a:xfrm>
            <a:off x="661311" y="994383"/>
            <a:ext cx="7819097" cy="250210"/>
          </a:xfrm>
          <a:prstGeom prst="rect">
            <a:avLst/>
          </a:prstGeom>
          <a:solidFill>
            <a:srgbClr val="F5F5F5">
              <a:alpha val="100000"/>
            </a:srgbClr>
          </a:solidFill>
          <a:ln cap="flat">
            <a:noFill/>
            <a:prstDash val="solid"/>
            <a:miter lim="0"/>
          </a:ln>
        </p:spPr>
        <p:txBody>
          <a:bodyPr rtlCol="0"/>
          <a:lstStyle/>
          <a:p>
            <a:pPr algn="ctr"/>
            <a:endParaRPr lang="zh-CN" altLang="en-US" sz="100"/>
          </a:p>
        </p:txBody>
      </p:sp>
      <p:pic>
        <p:nvPicPr>
          <p:cNvPr id="327" name="picture 327"/>
          <p:cNvPicPr>
            <a:picLocks noChangeAspect="1"/>
          </p:cNvPicPr>
          <p:nvPr/>
        </p:nvPicPr>
        <p:blipFill>
          <a:blip r:embed="rId2"/>
          <a:stretch>
            <a:fillRect/>
          </a:stretch>
        </p:blipFill>
        <p:spPr>
          <a:xfrm rot="21600000">
            <a:off x="661311" y="496567"/>
            <a:ext cx="7819097" cy="655500"/>
          </a:xfrm>
          <a:prstGeom prst="rect">
            <a:avLst/>
          </a:prstGeom>
        </p:spPr>
      </p:pic>
      <p:sp>
        <p:nvSpPr>
          <p:cNvPr id="328" name="textbox 328"/>
          <p:cNvSpPr/>
          <p:nvPr/>
        </p:nvSpPr>
        <p:spPr>
          <a:xfrm>
            <a:off x="853548" y="655962"/>
            <a:ext cx="2126903" cy="491951"/>
          </a:xfrm>
          <a:prstGeom prst="rect">
            <a:avLst/>
          </a:prstGeom>
        </p:spPr>
        <p:txBody>
          <a:bodyPr vert="horz" wrap="square" lIns="0" tIns="0" rIns="0" bIns="0"/>
          <a:lstStyle/>
          <a:p>
            <a:pPr algn="l" rtl="0" eaLnBrk="0">
              <a:lnSpc>
                <a:spcPct val="79000"/>
              </a:lnSpc>
            </a:pPr>
            <a:endParaRPr lang="en-US" altLang="en-US" sz="100" dirty="0"/>
          </a:p>
          <a:p>
            <a:pPr marL="12700" algn="l" rtl="0" eaLnBrk="0">
              <a:lnSpc>
                <a:spcPct val="95000"/>
              </a:lnSpc>
            </a:pPr>
            <a:r>
              <a:rPr sz="3250" b="1" spc="-10" dirty="0">
                <a:solidFill>
                  <a:srgbClr val="FFFFFF">
                    <a:alpha val="100000"/>
                  </a:srgbClr>
                </a:solidFill>
                <a:latin typeface="Arial" panose="020B0604020202020204"/>
                <a:ea typeface="Arial" panose="020B0604020202020204"/>
                <a:cs typeface="Arial" panose="020B0604020202020204"/>
              </a:rPr>
              <a:t>2.</a:t>
            </a:r>
            <a:r>
              <a:rPr sz="3250" spc="-10" dirty="0">
                <a:solidFill>
                  <a:srgbClr val="FFFFFF">
                    <a:alpha val="100000"/>
                  </a:srgbClr>
                </a:solidFill>
                <a:latin typeface="Arial" panose="020B0604020202020204"/>
                <a:ea typeface="Arial" panose="020B0604020202020204"/>
                <a:cs typeface="Arial" panose="020B0604020202020204"/>
              </a:rPr>
              <a:t> </a:t>
            </a:r>
            <a:r>
              <a:rPr sz="3250" spc="-10" dirty="0">
                <a:ln w="9664" cap="flat" cmpd="sng">
                  <a:solidFill>
                    <a:srgbClr val="FFFFFF">
                      <a:alpha val="100000"/>
                    </a:srgbClr>
                  </a:solidFill>
                  <a:prstDash val="solid"/>
                  <a:miter lim="10"/>
                </a:ln>
                <a:solidFill>
                  <a:srgbClr val="FFFFFF">
                    <a:alpha val="100000"/>
                  </a:srgbClr>
                </a:solidFill>
                <a:latin typeface="宋体" panose="02010600030101010101" pitchFamily="2" charset="-122"/>
                <a:ea typeface="宋体" panose="02010600030101010101" pitchFamily="2" charset="-122"/>
                <a:cs typeface="宋体" panose="02010600030101010101" pitchFamily="2" charset="-122"/>
              </a:rPr>
              <a:t>机器</a:t>
            </a:r>
            <a:r>
              <a:rPr sz="3250" spc="0" dirty="0">
                <a:ln w="9664" cap="flat" cmpd="sng">
                  <a:solidFill>
                    <a:srgbClr val="FFFFFF">
                      <a:alpha val="100000"/>
                    </a:srgbClr>
                  </a:solidFill>
                  <a:prstDash val="solid"/>
                  <a:miter lim="10"/>
                </a:ln>
                <a:solidFill>
                  <a:srgbClr val="FFFFFF">
                    <a:alpha val="100000"/>
                  </a:srgbClr>
                </a:solidFill>
                <a:latin typeface="宋体" panose="02010600030101010101" pitchFamily="2" charset="-122"/>
                <a:ea typeface="宋体" panose="02010600030101010101" pitchFamily="2" charset="-122"/>
                <a:cs typeface="宋体" panose="02010600030101010101" pitchFamily="2" charset="-122"/>
              </a:rPr>
              <a:t>感知</a:t>
            </a:r>
            <a:endParaRPr lang="en-US" altLang="en-US" sz="3250" dirty="0"/>
          </a:p>
        </p:txBody>
      </p:sp>
      <p:pic>
        <p:nvPicPr>
          <p:cNvPr id="329" name="picture 329"/>
          <p:cNvPicPr>
            <a:picLocks noChangeAspect="1"/>
          </p:cNvPicPr>
          <p:nvPr/>
        </p:nvPicPr>
        <p:blipFill>
          <a:blip r:embed="rId2"/>
          <a:stretch>
            <a:fillRect/>
          </a:stretch>
        </p:blipFill>
        <p:spPr>
          <a:xfrm rot="21600000">
            <a:off x="661311" y="496567"/>
            <a:ext cx="7819097" cy="655500"/>
          </a:xfrm>
          <a:prstGeom prst="rect">
            <a:avLst/>
          </a:prstGeom>
        </p:spPr>
      </p:pic>
      <p:sp>
        <p:nvSpPr>
          <p:cNvPr id="330" name="rect"/>
          <p:cNvSpPr/>
          <p:nvPr/>
        </p:nvSpPr>
        <p:spPr>
          <a:xfrm>
            <a:off x="661311" y="5498183"/>
            <a:ext cx="7819097" cy="500421"/>
          </a:xfrm>
          <a:prstGeom prst="rect">
            <a:avLst/>
          </a:prstGeom>
          <a:solidFill>
            <a:srgbClr val="F5F5F5">
              <a:alpha val="100000"/>
            </a:srgbClr>
          </a:solidFill>
          <a:ln cap="flat">
            <a:noFill/>
            <a:prstDash val="solid"/>
            <a:miter lim="0"/>
          </a:ln>
        </p:spPr>
        <p:txBody>
          <a:bodyPr rtlCol="0"/>
          <a:lstStyle/>
          <a:p>
            <a:pPr algn="ctr"/>
            <a:endParaRPr lang="zh-CN" altLang="en-US" sz="100"/>
          </a:p>
        </p:txBody>
      </p:sp>
      <p:sp>
        <p:nvSpPr>
          <p:cNvPr id="331" name="rect"/>
          <p:cNvSpPr/>
          <p:nvPr/>
        </p:nvSpPr>
        <p:spPr>
          <a:xfrm>
            <a:off x="661311" y="3996916"/>
            <a:ext cx="7819097" cy="500421"/>
          </a:xfrm>
          <a:prstGeom prst="rect">
            <a:avLst/>
          </a:prstGeom>
          <a:solidFill>
            <a:srgbClr val="F6F6F6">
              <a:alpha val="100000"/>
            </a:srgbClr>
          </a:solidFill>
          <a:ln cap="flat">
            <a:noFill/>
            <a:prstDash val="solid"/>
            <a:miter lim="0"/>
          </a:ln>
        </p:spPr>
        <p:txBody>
          <a:bodyPr rtlCol="0"/>
          <a:lstStyle/>
          <a:p>
            <a:pPr algn="ctr"/>
            <a:endParaRPr lang="zh-CN" altLang="en-US" sz="100"/>
          </a:p>
        </p:txBody>
      </p:sp>
      <p:sp>
        <p:nvSpPr>
          <p:cNvPr id="332" name="rect"/>
          <p:cNvSpPr/>
          <p:nvPr/>
        </p:nvSpPr>
        <p:spPr>
          <a:xfrm>
            <a:off x="661311" y="4747550"/>
            <a:ext cx="7819097" cy="500421"/>
          </a:xfrm>
          <a:prstGeom prst="rect">
            <a:avLst/>
          </a:prstGeom>
          <a:solidFill>
            <a:srgbClr val="F6F6F6">
              <a:alpha val="100000"/>
            </a:srgbClr>
          </a:solidFill>
          <a:ln cap="flat">
            <a:noFill/>
            <a:prstDash val="solid"/>
            <a:miter lim="0"/>
          </a:ln>
        </p:spPr>
        <p:txBody>
          <a:bodyPr rtlCol="0"/>
          <a:lstStyle/>
          <a:p>
            <a:pPr algn="ctr"/>
            <a:endParaRPr lang="zh-CN" altLang="en-US" sz="100"/>
          </a:p>
        </p:txBody>
      </p:sp>
      <p:sp>
        <p:nvSpPr>
          <p:cNvPr id="333" name="textbox 333"/>
          <p:cNvSpPr/>
          <p:nvPr/>
        </p:nvSpPr>
        <p:spPr>
          <a:xfrm>
            <a:off x="926855" y="677579"/>
            <a:ext cx="4960782" cy="470774"/>
          </a:xfrm>
          <a:prstGeom prst="rect">
            <a:avLst/>
          </a:prstGeom>
        </p:spPr>
        <p:txBody>
          <a:bodyPr vert="horz" wrap="square" lIns="0" tIns="0" rIns="0" bIns="0"/>
          <a:lstStyle/>
          <a:p>
            <a:pPr algn="l" rtl="0" eaLnBrk="0">
              <a:lnSpc>
                <a:spcPct val="73000"/>
              </a:lnSpc>
            </a:pPr>
            <a:endParaRPr lang="en-US" altLang="en-US" sz="100" dirty="0"/>
          </a:p>
          <a:p>
            <a:pPr marL="12700" algn="l" rtl="0" eaLnBrk="0">
              <a:lnSpc>
                <a:spcPct val="96000"/>
              </a:lnSpc>
            </a:pPr>
            <a:r>
              <a:rPr sz="3080" spc="-30" dirty="0">
                <a:solidFill>
                  <a:srgbClr val="FFFFFF">
                    <a:alpha val="100000"/>
                  </a:srgbClr>
                </a:solidFill>
                <a:latin typeface="Times New Roman" panose="02020603050405020304"/>
                <a:ea typeface="Times New Roman" panose="02020603050405020304"/>
                <a:cs typeface="Times New Roman" panose="02020603050405020304"/>
              </a:rPr>
              <a:t>1.3  </a:t>
            </a:r>
            <a:r>
              <a:rPr sz="3080" spc="-30" dirty="0">
                <a:solidFill>
                  <a:srgbClr val="FFFFFF">
                    <a:alpha val="100000"/>
                  </a:srgbClr>
                </a:solidFill>
                <a:latin typeface="黑体" panose="02010609060101010101" pitchFamily="49" charset="-122"/>
                <a:ea typeface="黑体" panose="02010609060101010101" pitchFamily="49" charset="-122"/>
                <a:cs typeface="黑体" panose="02010609060101010101" pitchFamily="49" charset="-122"/>
              </a:rPr>
              <a:t>人工智能研究的基</a:t>
            </a:r>
            <a:r>
              <a:rPr sz="3080" spc="-20" dirty="0">
                <a:solidFill>
                  <a:srgbClr val="FFFFFF">
                    <a:alpha val="100000"/>
                  </a:srgbClr>
                </a:solidFill>
                <a:latin typeface="黑体" panose="02010609060101010101" pitchFamily="49" charset="-122"/>
                <a:ea typeface="黑体" panose="02010609060101010101" pitchFamily="49" charset="-122"/>
                <a:cs typeface="黑体" panose="02010609060101010101" pitchFamily="49" charset="-122"/>
              </a:rPr>
              <a:t>本</a:t>
            </a:r>
            <a:r>
              <a:rPr sz="3080" spc="0" dirty="0">
                <a:solidFill>
                  <a:srgbClr val="FFFFFF">
                    <a:alpha val="100000"/>
                  </a:srgbClr>
                </a:solidFill>
                <a:latin typeface="黑体" panose="02010609060101010101" pitchFamily="49" charset="-122"/>
                <a:ea typeface="黑体" panose="02010609060101010101" pitchFamily="49" charset="-122"/>
                <a:cs typeface="黑体" panose="02010609060101010101" pitchFamily="49" charset="-122"/>
              </a:rPr>
              <a:t>内容</a:t>
            </a:r>
            <a:endParaRPr lang="en-US" altLang="en-US" sz="3080" dirty="0"/>
          </a:p>
        </p:txBody>
      </p:sp>
      <p:sp>
        <p:nvSpPr>
          <p:cNvPr id="334" name="textbox 334"/>
          <p:cNvSpPr/>
          <p:nvPr/>
        </p:nvSpPr>
        <p:spPr>
          <a:xfrm>
            <a:off x="2830652" y="4496288"/>
            <a:ext cx="3395334" cy="344800"/>
          </a:xfrm>
          <a:prstGeom prst="rect">
            <a:avLst/>
          </a:prstGeom>
        </p:spPr>
        <p:txBody>
          <a:bodyPr vert="horz" wrap="square" lIns="0" tIns="0" rIns="0" bIns="0"/>
          <a:lstStyle/>
          <a:p>
            <a:pPr algn="l" rtl="0" eaLnBrk="0">
              <a:lnSpc>
                <a:spcPct val="90000"/>
              </a:lnSpc>
            </a:pPr>
            <a:endParaRPr lang="en-US" altLang="en-US" sz="100" dirty="0"/>
          </a:p>
          <a:p>
            <a:pPr marL="12700" algn="l" rtl="0" eaLnBrk="0">
              <a:lnSpc>
                <a:spcPct val="95000"/>
              </a:lnSpc>
            </a:pPr>
            <a:r>
              <a:rPr sz="2225" spc="10" dirty="0">
                <a:ln w="6616" cap="flat" cmpd="sng">
                  <a:solidFill>
                    <a:srgbClr val="000000">
                      <a:alpha val="100000"/>
                    </a:srgbClr>
                  </a:solidFill>
                  <a:prstDash val="solid"/>
                  <a:miter lim="10"/>
                </a:ln>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非</a:t>
            </a:r>
            <a:r>
              <a:rPr sz="2225" spc="0" dirty="0">
                <a:ln w="6616" cap="flat" cmpd="sng">
                  <a:solidFill>
                    <a:srgbClr val="000000">
                      <a:alpha val="100000"/>
                    </a:srgbClr>
                  </a:solidFill>
                  <a:prstDash val="solid"/>
                  <a:miter lim="10"/>
                </a:ln>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监督学习</a:t>
            </a:r>
            <a:r>
              <a:rPr sz="2225" spc="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 </a:t>
            </a:r>
            <a:r>
              <a:rPr sz="2225" spc="0" dirty="0">
                <a:ln w="6616" cap="flat" cmpd="sng">
                  <a:solidFill>
                    <a:srgbClr val="000000">
                      <a:alpha val="100000"/>
                    </a:srgbClr>
                  </a:solidFill>
                  <a:prstDash val="solid"/>
                  <a:miter lim="10"/>
                </a:ln>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(无教师学习)</a:t>
            </a:r>
            <a:endParaRPr lang="en-US" altLang="en-US" sz="2225" dirty="0"/>
          </a:p>
        </p:txBody>
      </p:sp>
      <p:sp>
        <p:nvSpPr>
          <p:cNvPr id="335" name="rect"/>
          <p:cNvSpPr/>
          <p:nvPr/>
        </p:nvSpPr>
        <p:spPr>
          <a:xfrm>
            <a:off x="661311" y="6248816"/>
            <a:ext cx="7819097" cy="112074"/>
          </a:xfrm>
          <a:prstGeom prst="rect">
            <a:avLst/>
          </a:prstGeom>
          <a:solidFill>
            <a:srgbClr val="F5F5F5">
              <a:alpha val="100000"/>
            </a:srgbClr>
          </a:solidFill>
          <a:ln cap="flat">
            <a:noFill/>
            <a:prstDash val="solid"/>
            <a:miter lim="0"/>
          </a:ln>
        </p:spPr>
        <p:txBody>
          <a:bodyPr rtlCol="0"/>
          <a:lstStyle/>
          <a:p>
            <a:pPr algn="ctr"/>
            <a:endParaRPr lang="zh-CN" altLang="en-US" sz="100"/>
          </a:p>
        </p:txBody>
      </p:sp>
    </p:spTree>
  </p:cSld>
  <p:clrMapOvr>
    <a:masterClrMapping/>
  </p:clrMapOvr>
  <p:transition>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灯片编号占位符 3"/>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a:buSzTx/>
            </a:pPr>
            <a:r>
              <a:rPr lang="ja-JP" altLang="en-US" sz="1800" dirty="0">
                <a:solidFill>
                  <a:srgbClr val="A50021"/>
                </a:solidFill>
                <a:latin typeface="Arial" panose="020B0604020202020204" pitchFamily="34" charset="0"/>
                <a:ea typeface="MS PGothic" panose="020B0600070205080204" pitchFamily="34" charset="-128"/>
              </a:rPr>
              <a:t>*</a:t>
            </a:r>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29698" name="Rectangle 2"/>
          <p:cNvSpPr>
            <a:spLocks noGrp="1"/>
          </p:cNvSpPr>
          <p:nvPr>
            <p:ph type="title"/>
          </p:nvPr>
        </p:nvSpPr>
        <p:spPr/>
        <p:txBody>
          <a:bodyPr vert="horz" wrap="square" lIns="91440" tIns="45720" rIns="91440" bIns="45720" anchor="b" anchorCtr="0"/>
          <a:lstStyle/>
          <a:p>
            <a:pPr eaLnBrk="1" hangingPunct="1"/>
            <a:br>
              <a:rPr lang="en-US" altLang="zh-CN" dirty="0"/>
            </a:br>
            <a:r>
              <a:rPr lang="en-US" altLang="zh-CN" dirty="0"/>
              <a:t> </a:t>
            </a:r>
            <a:br>
              <a:rPr lang="en-US" altLang="zh-CN" dirty="0"/>
            </a:br>
            <a:br>
              <a:rPr lang="en-US" altLang="zh-CN" dirty="0"/>
            </a:br>
            <a:br>
              <a:rPr lang="en-US" altLang="zh-CN" dirty="0"/>
            </a:br>
            <a:r>
              <a:rPr lang="en-US" altLang="zh-CN" dirty="0"/>
              <a:t> 2. </a:t>
            </a:r>
            <a:r>
              <a:rPr lang="zh-CN" altLang="en-US" dirty="0"/>
              <a:t>机器感知 </a:t>
            </a:r>
            <a:endParaRPr lang="en-US" altLang="ja-JP" dirty="0"/>
          </a:p>
        </p:txBody>
      </p:sp>
      <p:sp>
        <p:nvSpPr>
          <p:cNvPr id="29699" name="Rectangle 4"/>
          <p:cNvSpPr/>
          <p:nvPr/>
        </p:nvSpPr>
        <p:spPr>
          <a:xfrm>
            <a:off x="0" y="0"/>
            <a:ext cx="9144000" cy="765175"/>
          </a:xfrm>
          <a:prstGeom prst="rect">
            <a:avLst/>
          </a:prstGeom>
          <a:solidFill>
            <a:srgbClr val="A50021"/>
          </a:solidFill>
          <a:ln w="9525">
            <a:noFill/>
          </a:ln>
        </p:spPr>
        <p:txBody>
          <a:bodyPr anchor="b" anchorCtr="0"/>
          <a:lstStyle/>
          <a:p>
            <a:pPr indent="176530">
              <a:buFont typeface="Wingdings" panose="05000000000000000000" pitchFamily="2" charset="2"/>
            </a:pPr>
            <a:r>
              <a:rPr lang="en-US" altLang="zh-CN" sz="3600" dirty="0">
                <a:solidFill>
                  <a:schemeClr val="bg1"/>
                </a:solidFill>
                <a:latin typeface="Times New Roman" panose="02020603050405020304" pitchFamily="18" charset="0"/>
                <a:ea typeface="黑体" panose="02010609060101010101" pitchFamily="49" charset="-122"/>
              </a:rPr>
              <a:t>1.3  </a:t>
            </a:r>
            <a:r>
              <a:rPr lang="zh-CN" altLang="en-US" sz="3600" dirty="0">
                <a:solidFill>
                  <a:schemeClr val="bg1"/>
                </a:solidFill>
                <a:latin typeface="Times New Roman" panose="02020603050405020304" pitchFamily="18" charset="0"/>
                <a:ea typeface="黑体" panose="02010609060101010101" pitchFamily="49" charset="-122"/>
              </a:rPr>
              <a:t>人工智能研究的基本内容</a:t>
            </a:r>
            <a:endParaRPr lang="zh-CN" altLang="en-US" sz="3600" dirty="0">
              <a:solidFill>
                <a:schemeClr val="bg1"/>
              </a:solidFill>
              <a:latin typeface="Times New Roman" panose="02020603050405020304" pitchFamily="18" charset="0"/>
              <a:ea typeface="黑体" panose="02010609060101010101" pitchFamily="49" charset="-122"/>
            </a:endParaRPr>
          </a:p>
        </p:txBody>
      </p:sp>
      <p:sp>
        <p:nvSpPr>
          <p:cNvPr id="9" name="Rectangle 5"/>
          <p:cNvSpPr/>
          <p:nvPr/>
        </p:nvSpPr>
        <p:spPr>
          <a:xfrm>
            <a:off x="457200" y="1143000"/>
            <a:ext cx="8489950" cy="2139950"/>
          </a:xfrm>
          <a:prstGeom prst="rect">
            <a:avLst/>
          </a:prstGeom>
          <a:noFill/>
          <a:ln w="9525">
            <a:noFill/>
          </a:ln>
        </p:spPr>
        <p:txBody>
          <a:bodyPr anchor="t" anchorCtr="0"/>
          <a:lstStyle/>
          <a:p>
            <a:pPr marL="469900" indent="-469900">
              <a:lnSpc>
                <a:spcPct val="120000"/>
              </a:lnSpc>
              <a:spcBef>
                <a:spcPct val="40000"/>
              </a:spcBef>
              <a:buClr>
                <a:schemeClr val="accent2"/>
              </a:buClr>
              <a:buFont typeface="Wingdings" panose="05000000000000000000" pitchFamily="2" charset="2"/>
            </a:pPr>
            <a:r>
              <a:rPr lang="en-US" altLang="zh-CN" sz="2800" dirty="0">
                <a:solidFill>
                  <a:srgbClr val="0000FF"/>
                </a:solidFill>
                <a:latin typeface="Times New Roman" panose="02020603050405020304" pitchFamily="18" charset="0"/>
                <a:ea typeface="宋体" panose="02010600030101010101" pitchFamily="2" charset="-122"/>
              </a:rPr>
              <a:t>5. </a:t>
            </a:r>
            <a:r>
              <a:rPr lang="zh-CN" altLang="en-US" sz="2800" b="1" dirty="0">
                <a:solidFill>
                  <a:srgbClr val="0000FF"/>
                </a:solidFill>
                <a:latin typeface="Times New Roman" panose="02020603050405020304" pitchFamily="18" charset="0"/>
                <a:ea typeface="宋体" panose="02010600030101010101" pitchFamily="2" charset="-122"/>
              </a:rPr>
              <a:t>机器行为 </a:t>
            </a:r>
            <a:endParaRPr lang="zh-CN" altLang="en-US" sz="2800" b="1" dirty="0">
              <a:solidFill>
                <a:srgbClr val="0000FF"/>
              </a:solidFill>
              <a:latin typeface="Times New Roman" panose="02020603050405020304" pitchFamily="18" charset="0"/>
              <a:ea typeface="宋体" panose="02010600030101010101" pitchFamily="2" charset="-122"/>
            </a:endParaRPr>
          </a:p>
          <a:p>
            <a:pPr marL="469900" indent="-469900">
              <a:lnSpc>
                <a:spcPct val="120000"/>
              </a:lnSpc>
              <a:spcBef>
                <a:spcPct val="40000"/>
              </a:spcBef>
              <a:buClr>
                <a:schemeClr val="accent2"/>
              </a:buClr>
              <a:buFont typeface="Wingdings" panose="05000000000000000000" pitchFamily="2" charset="2"/>
              <a:buChar char="•"/>
            </a:pPr>
            <a:r>
              <a:rPr lang="zh-CN" altLang="en-US" sz="2600" dirty="0">
                <a:solidFill>
                  <a:srgbClr val="0000FF"/>
                </a:solidFill>
                <a:latin typeface="Times New Roman" panose="02020603050405020304" pitchFamily="18" charset="0"/>
                <a:ea typeface="宋体" panose="02010600030101010101" pitchFamily="2" charset="-122"/>
              </a:rPr>
              <a:t>机器行为</a:t>
            </a:r>
            <a:r>
              <a:rPr lang="zh-CN" altLang="en-US" sz="2600" dirty="0">
                <a:latin typeface="Times New Roman" panose="02020603050405020304" pitchFamily="18" charset="0"/>
                <a:ea typeface="宋体" panose="02010600030101010101" pitchFamily="2" charset="-122"/>
              </a:rPr>
              <a:t>：计算机的表达能力，即“说”、“写”、“画”等能力。</a:t>
            </a:r>
            <a:endParaRPr lang="zh-CN" altLang="en-US" sz="2600" dirty="0">
              <a:latin typeface="Times New Roman" panose="02020603050405020304" pitchFamily="18" charset="0"/>
              <a:ea typeface="宋体" panose="02010600030101010101" pitchFamily="2" charset="-122"/>
            </a:endParaRPr>
          </a:p>
        </p:txBody>
      </p:sp>
      <p:pic>
        <p:nvPicPr>
          <p:cNvPr id="29701" name="图片 9" descr="机器人1.png"/>
          <p:cNvPicPr>
            <a:picLocks noChangeAspect="1"/>
          </p:cNvPicPr>
          <p:nvPr/>
        </p:nvPicPr>
        <p:blipFill>
          <a:blip r:embed="rId1"/>
          <a:stretch>
            <a:fillRect/>
          </a:stretch>
        </p:blipFill>
        <p:spPr>
          <a:xfrm>
            <a:off x="304800" y="3124200"/>
            <a:ext cx="4267200" cy="3048000"/>
          </a:xfrm>
          <a:prstGeom prst="rect">
            <a:avLst/>
          </a:prstGeom>
          <a:noFill/>
          <a:ln w="9525">
            <a:noFill/>
          </a:ln>
        </p:spPr>
      </p:pic>
      <p:pic>
        <p:nvPicPr>
          <p:cNvPr id="29702" name="图片 10" descr="机器人2.jpg"/>
          <p:cNvPicPr>
            <a:picLocks noChangeAspect="1"/>
          </p:cNvPicPr>
          <p:nvPr/>
        </p:nvPicPr>
        <p:blipFill>
          <a:blip r:embed="rId2"/>
          <a:stretch>
            <a:fillRect/>
          </a:stretch>
        </p:blipFill>
        <p:spPr>
          <a:xfrm>
            <a:off x="4800600" y="3124200"/>
            <a:ext cx="3962400" cy="3048000"/>
          </a:xfrm>
          <a:prstGeom prst="rect">
            <a:avLst/>
          </a:prstGeom>
          <a:noFill/>
          <a:ln w="9525">
            <a:noFill/>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灯片编号占位符 3"/>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a:buSzTx/>
            </a:pPr>
            <a:r>
              <a:rPr lang="ja-JP" altLang="en-US" sz="1800" dirty="0">
                <a:solidFill>
                  <a:srgbClr val="A50021"/>
                </a:solidFill>
                <a:latin typeface="Arial" panose="020B0604020202020204" pitchFamily="34" charset="0"/>
                <a:ea typeface="MS PGothic" panose="020B0600070205080204" pitchFamily="34" charset="-128"/>
              </a:rPr>
              <a:t>*</a:t>
            </a:r>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30722" name="Rectangle 2"/>
          <p:cNvSpPr>
            <a:spLocks noGrp="1"/>
          </p:cNvSpPr>
          <p:nvPr>
            <p:ph type="title"/>
          </p:nvPr>
        </p:nvSpPr>
        <p:spPr/>
        <p:txBody>
          <a:bodyPr vert="horz" wrap="square" lIns="91440" tIns="45720" rIns="91440" bIns="45720" anchor="b" anchorCtr="0"/>
          <a:lstStyle/>
          <a:p>
            <a:pPr eaLnBrk="1" hangingPunct="1"/>
            <a:r>
              <a:rPr lang="zh-CN" altLang="en-US" sz="3600" b="0" dirty="0">
                <a:latin typeface="Times New Roman" panose="02020603050405020304" pitchFamily="18" charset="0"/>
                <a:ea typeface="黑体" panose="02010609060101010101" pitchFamily="49" charset="-122"/>
              </a:rPr>
              <a:t>第</a:t>
            </a:r>
            <a:r>
              <a:rPr lang="en-US" altLang="zh-CN" sz="3600" b="0" dirty="0">
                <a:latin typeface="Times New Roman" panose="02020603050405020304" pitchFamily="18" charset="0"/>
                <a:ea typeface="黑体" panose="02010609060101010101" pitchFamily="49" charset="-122"/>
              </a:rPr>
              <a:t>1</a:t>
            </a:r>
            <a:r>
              <a:rPr lang="zh-CN" altLang="en-US" sz="3600" b="0" dirty="0">
                <a:latin typeface="Times New Roman" panose="02020603050405020304" pitchFamily="18" charset="0"/>
                <a:ea typeface="黑体" panose="02010609060101010101" pitchFamily="49" charset="-122"/>
              </a:rPr>
              <a:t>章  绪论</a:t>
            </a:r>
            <a:endParaRPr lang="zh-CN" altLang="en-US" sz="3600" b="0" dirty="0">
              <a:latin typeface="Times New Roman" panose="02020603050405020304" pitchFamily="18" charset="0"/>
              <a:ea typeface="黑体" panose="02010609060101010101" pitchFamily="49" charset="-122"/>
            </a:endParaRPr>
          </a:p>
        </p:txBody>
      </p:sp>
      <p:sp>
        <p:nvSpPr>
          <p:cNvPr id="30723" name="Rectangle 3"/>
          <p:cNvSpPr>
            <a:spLocks noGrp="1"/>
          </p:cNvSpPr>
          <p:nvPr>
            <p:ph idx="1"/>
          </p:nvPr>
        </p:nvSpPr>
        <p:spPr>
          <a:xfrm>
            <a:off x="533400" y="908050"/>
            <a:ext cx="8359775" cy="5400675"/>
          </a:xfrm>
        </p:spPr>
        <p:txBody>
          <a:bodyPr vert="horz" wrap="square" lIns="91440" tIns="45720" rIns="91440" bIns="45720" anchor="t" anchorCtr="0"/>
          <a:lstStyle/>
          <a:p>
            <a:pPr eaLnBrk="1" hangingPunct="1">
              <a:lnSpc>
                <a:spcPct val="160000"/>
              </a:lnSpc>
            </a:pPr>
            <a:r>
              <a:rPr lang="en-US" altLang="zh-CN" b="1" dirty="0">
                <a:latin typeface="Times New Roman" panose="02020603050405020304" pitchFamily="18" charset="0"/>
              </a:rPr>
              <a:t>1.1  </a:t>
            </a:r>
            <a:r>
              <a:rPr lang="zh-CN" altLang="en-US" b="1" dirty="0">
                <a:latin typeface="Times New Roman" panose="02020603050405020304" pitchFamily="18" charset="0"/>
              </a:rPr>
              <a:t>人工智能的基本概念 </a:t>
            </a:r>
            <a:endParaRPr lang="zh-CN" altLang="en-US" b="1" dirty="0">
              <a:latin typeface="Times New Roman" panose="02020603050405020304" pitchFamily="18" charset="0"/>
            </a:endParaRPr>
          </a:p>
          <a:p>
            <a:pPr eaLnBrk="1" hangingPunct="1">
              <a:lnSpc>
                <a:spcPct val="160000"/>
              </a:lnSpc>
            </a:pPr>
            <a:r>
              <a:rPr lang="en-US" altLang="zh-CN" b="1" dirty="0">
                <a:latin typeface="Times New Roman" panose="02020603050405020304" pitchFamily="18" charset="0"/>
              </a:rPr>
              <a:t>1.2  </a:t>
            </a:r>
            <a:r>
              <a:rPr lang="zh-CN" altLang="en-US" b="1" dirty="0">
                <a:latin typeface="Times New Roman" panose="02020603050405020304" pitchFamily="18" charset="0"/>
              </a:rPr>
              <a:t>人工智能的发展简史 </a:t>
            </a:r>
            <a:endParaRPr lang="zh-CN" altLang="en-US" b="1" dirty="0">
              <a:latin typeface="Times New Roman" panose="02020603050405020304" pitchFamily="18" charset="0"/>
            </a:endParaRPr>
          </a:p>
          <a:p>
            <a:pPr eaLnBrk="1" hangingPunct="1">
              <a:lnSpc>
                <a:spcPct val="160000"/>
              </a:lnSpc>
            </a:pPr>
            <a:r>
              <a:rPr lang="en-US" altLang="zh-CN" b="1" dirty="0">
                <a:latin typeface="Times New Roman" panose="02020603050405020304" pitchFamily="18" charset="0"/>
              </a:rPr>
              <a:t>1.3  </a:t>
            </a:r>
            <a:r>
              <a:rPr lang="zh-CN" altLang="en-US" b="1" dirty="0">
                <a:latin typeface="Times New Roman" panose="02020603050405020304" pitchFamily="18" charset="0"/>
              </a:rPr>
              <a:t>人工智能研究的基本内容</a:t>
            </a:r>
            <a:endParaRPr lang="zh-CN" altLang="en-US" b="1" dirty="0">
              <a:latin typeface="Times New Roman" panose="02020603050405020304" pitchFamily="18" charset="0"/>
            </a:endParaRPr>
          </a:p>
          <a:p>
            <a:pPr eaLnBrk="1" hangingPunct="1">
              <a:lnSpc>
                <a:spcPct val="160000"/>
              </a:lnSpc>
              <a:buClr>
                <a:srgbClr val="0000FF"/>
              </a:buClr>
              <a:buSzPct val="150000"/>
              <a:buFont typeface="Wingdings" panose="05000000000000000000" pitchFamily="2" charset="2"/>
              <a:buChar char="ü"/>
            </a:pPr>
            <a:r>
              <a:rPr lang="en-US" altLang="zh-CN" b="1" dirty="0">
                <a:solidFill>
                  <a:srgbClr val="0000FF"/>
                </a:solidFill>
                <a:latin typeface="Times New Roman" panose="02020603050405020304" pitchFamily="18" charset="0"/>
              </a:rPr>
              <a:t>1.4  </a:t>
            </a:r>
            <a:r>
              <a:rPr lang="zh-CN" altLang="en-US" b="1" dirty="0">
                <a:solidFill>
                  <a:srgbClr val="0000FF"/>
                </a:solidFill>
                <a:latin typeface="Times New Roman" panose="02020603050405020304" pitchFamily="18" charset="0"/>
              </a:rPr>
              <a:t>人工智能的主要研究领域</a:t>
            </a:r>
            <a:r>
              <a:rPr lang="zh-CN" altLang="en-US" b="1" dirty="0"/>
              <a:t> </a:t>
            </a:r>
            <a:endParaRPr lang="zh-CN" altLang="en-US" b="1" dirty="0"/>
          </a:p>
        </p:txBody>
      </p:sp>
    </p:spTree>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灯片编号占位符 3"/>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a:buSzTx/>
            </a:pPr>
            <a:r>
              <a:rPr lang="ja-JP" altLang="en-US" sz="1800" dirty="0">
                <a:solidFill>
                  <a:srgbClr val="A50021"/>
                </a:solidFill>
                <a:latin typeface="Arial" panose="020B0604020202020204" pitchFamily="34" charset="0"/>
                <a:ea typeface="MS PGothic" panose="020B0600070205080204" pitchFamily="34" charset="-128"/>
              </a:rPr>
              <a:t>*</a:t>
            </a:r>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9218" name="Rectangle 2"/>
          <p:cNvSpPr>
            <a:spLocks noGrp="1"/>
          </p:cNvSpPr>
          <p:nvPr>
            <p:ph type="title"/>
          </p:nvPr>
        </p:nvSpPr>
        <p:spPr/>
        <p:txBody>
          <a:bodyPr vert="horz" wrap="square" lIns="91440" tIns="45720" rIns="91440" bIns="45720" anchor="b" anchorCtr="0"/>
          <a:lstStyle/>
          <a:p>
            <a:pPr eaLnBrk="1" hangingPunct="1"/>
            <a:r>
              <a:rPr lang="zh-CN" altLang="en-US" sz="3600" b="0" dirty="0">
                <a:latin typeface="Times New Roman" panose="02020603050405020304" pitchFamily="18" charset="0"/>
                <a:ea typeface="黑体" panose="02010609060101010101" pitchFamily="49" charset="-122"/>
              </a:rPr>
              <a:t>第</a:t>
            </a:r>
            <a:r>
              <a:rPr lang="en-US" altLang="zh-CN" sz="3600" b="0" dirty="0">
                <a:latin typeface="Times New Roman" panose="02020603050405020304" pitchFamily="18" charset="0"/>
                <a:ea typeface="黑体" panose="02010609060101010101" pitchFamily="49" charset="-122"/>
              </a:rPr>
              <a:t>1</a:t>
            </a:r>
            <a:r>
              <a:rPr lang="zh-CN" altLang="en-US" sz="3600" b="0" dirty="0">
                <a:latin typeface="Times New Roman" panose="02020603050405020304" pitchFamily="18" charset="0"/>
                <a:ea typeface="黑体" panose="02010609060101010101" pitchFamily="49" charset="-122"/>
              </a:rPr>
              <a:t>章  绪论</a:t>
            </a:r>
            <a:endParaRPr lang="zh-CN" altLang="en-US" sz="3600" b="0" dirty="0">
              <a:latin typeface="Times New Roman" panose="02020603050405020304" pitchFamily="18" charset="0"/>
              <a:ea typeface="黑体" panose="02010609060101010101" pitchFamily="49" charset="-122"/>
            </a:endParaRPr>
          </a:p>
        </p:txBody>
      </p:sp>
      <p:sp>
        <p:nvSpPr>
          <p:cNvPr id="9219" name="Rectangle 3"/>
          <p:cNvSpPr>
            <a:spLocks noGrp="1"/>
          </p:cNvSpPr>
          <p:nvPr>
            <p:ph idx="1"/>
          </p:nvPr>
        </p:nvSpPr>
        <p:spPr>
          <a:xfrm>
            <a:off x="533400" y="1143000"/>
            <a:ext cx="6454775" cy="3876675"/>
          </a:xfrm>
        </p:spPr>
        <p:txBody>
          <a:bodyPr vert="horz" wrap="square" lIns="91440" tIns="45720" rIns="91440" bIns="45720" anchor="t" anchorCtr="0"/>
          <a:lstStyle/>
          <a:p>
            <a:pPr eaLnBrk="1" hangingPunct="1">
              <a:lnSpc>
                <a:spcPct val="160000"/>
              </a:lnSpc>
            </a:pPr>
            <a:r>
              <a:rPr lang="en-US" altLang="zh-CN" b="1" dirty="0">
                <a:latin typeface="Times New Roman" panose="02020603050405020304" pitchFamily="18" charset="0"/>
              </a:rPr>
              <a:t>1.1  </a:t>
            </a:r>
            <a:r>
              <a:rPr lang="zh-CN" altLang="en-US" b="1" dirty="0">
                <a:latin typeface="Times New Roman" panose="02020603050405020304" pitchFamily="18" charset="0"/>
              </a:rPr>
              <a:t>人工智能的基本概念 </a:t>
            </a:r>
            <a:endParaRPr lang="zh-CN" altLang="en-US" b="1" dirty="0">
              <a:latin typeface="Times New Roman" panose="02020603050405020304" pitchFamily="18" charset="0"/>
            </a:endParaRPr>
          </a:p>
          <a:p>
            <a:pPr eaLnBrk="1" hangingPunct="1">
              <a:lnSpc>
                <a:spcPct val="160000"/>
              </a:lnSpc>
            </a:pPr>
            <a:r>
              <a:rPr lang="en-US" altLang="zh-CN" b="1" dirty="0">
                <a:latin typeface="Times New Roman" panose="02020603050405020304" pitchFamily="18" charset="0"/>
              </a:rPr>
              <a:t>1.2  </a:t>
            </a:r>
            <a:r>
              <a:rPr lang="zh-CN" altLang="en-US" b="1" dirty="0">
                <a:latin typeface="Times New Roman" panose="02020603050405020304" pitchFamily="18" charset="0"/>
              </a:rPr>
              <a:t>人工智能的发展简史 </a:t>
            </a:r>
            <a:endParaRPr lang="zh-CN" altLang="en-US" b="1" dirty="0">
              <a:latin typeface="Times New Roman" panose="02020603050405020304" pitchFamily="18" charset="0"/>
            </a:endParaRPr>
          </a:p>
          <a:p>
            <a:pPr eaLnBrk="1" hangingPunct="1">
              <a:lnSpc>
                <a:spcPct val="160000"/>
              </a:lnSpc>
            </a:pPr>
            <a:r>
              <a:rPr lang="en-US" altLang="zh-CN" b="1" dirty="0">
                <a:latin typeface="Times New Roman" panose="02020603050405020304" pitchFamily="18" charset="0"/>
              </a:rPr>
              <a:t>1.3  </a:t>
            </a:r>
            <a:r>
              <a:rPr lang="zh-CN" altLang="en-US" b="1" dirty="0">
                <a:latin typeface="Times New Roman" panose="02020603050405020304" pitchFamily="18" charset="0"/>
              </a:rPr>
              <a:t>人工智能研究的基本内容</a:t>
            </a:r>
            <a:endParaRPr lang="zh-CN" altLang="en-US" b="1" dirty="0">
              <a:latin typeface="Times New Roman" panose="02020603050405020304" pitchFamily="18" charset="0"/>
            </a:endParaRPr>
          </a:p>
          <a:p>
            <a:pPr eaLnBrk="1" hangingPunct="1">
              <a:lnSpc>
                <a:spcPct val="160000"/>
              </a:lnSpc>
            </a:pPr>
            <a:r>
              <a:rPr lang="en-US" altLang="zh-CN" b="1" dirty="0">
                <a:latin typeface="Times New Roman" panose="02020603050405020304" pitchFamily="18" charset="0"/>
              </a:rPr>
              <a:t>1.4  </a:t>
            </a:r>
            <a:r>
              <a:rPr lang="zh-CN" altLang="en-US" b="1" dirty="0">
                <a:latin typeface="Times New Roman" panose="02020603050405020304" pitchFamily="18" charset="0"/>
              </a:rPr>
              <a:t>人工智能的主要研究领域</a:t>
            </a:r>
            <a:r>
              <a:rPr lang="zh-CN" altLang="en-US" b="1" dirty="0"/>
              <a:t> </a:t>
            </a:r>
            <a:endParaRPr lang="zh-CN" altLang="en-US" b="1" dirty="0"/>
          </a:p>
        </p:txBody>
      </p:sp>
    </p:spTree>
  </p:cSld>
  <p:clrMapOvr>
    <a:masterClrMapping/>
  </p:clrMapOvr>
  <p:transition>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灯片编号占位符 1"/>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a:buSzTx/>
            </a:pPr>
            <a:r>
              <a:rPr lang="ja-JP" altLang="en-US" sz="1800" dirty="0">
                <a:solidFill>
                  <a:srgbClr val="A50021"/>
                </a:solidFill>
                <a:latin typeface="Arial" panose="020B0604020202020204" pitchFamily="34" charset="0"/>
                <a:ea typeface="MS PGothic" panose="020B0600070205080204" pitchFamily="34" charset="-128"/>
              </a:rPr>
              <a:t>*</a:t>
            </a:r>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31746" name="Rectangle 2"/>
          <p:cNvSpPr/>
          <p:nvPr/>
        </p:nvSpPr>
        <p:spPr>
          <a:xfrm>
            <a:off x="0" y="0"/>
            <a:ext cx="9144000" cy="765175"/>
          </a:xfrm>
          <a:prstGeom prst="rect">
            <a:avLst/>
          </a:prstGeom>
          <a:solidFill>
            <a:srgbClr val="A50021"/>
          </a:solidFill>
          <a:ln w="9525">
            <a:noFill/>
          </a:ln>
        </p:spPr>
        <p:txBody>
          <a:bodyPr anchor="b" anchorCtr="0"/>
          <a:lstStyle/>
          <a:p>
            <a:pPr indent="176530">
              <a:buFont typeface="Wingdings" panose="05000000000000000000" pitchFamily="2" charset="2"/>
            </a:pPr>
            <a:r>
              <a:rPr lang="en-US" altLang="zh-CN" sz="3600" dirty="0">
                <a:solidFill>
                  <a:schemeClr val="bg1"/>
                </a:solidFill>
                <a:latin typeface="Times New Roman" panose="02020603050405020304" pitchFamily="18" charset="0"/>
                <a:ea typeface="黑体" panose="02010609060101010101" pitchFamily="49" charset="-122"/>
              </a:rPr>
              <a:t>1.4  </a:t>
            </a:r>
            <a:r>
              <a:rPr lang="zh-CN" altLang="en-US" sz="3600" dirty="0">
                <a:solidFill>
                  <a:schemeClr val="bg1"/>
                </a:solidFill>
                <a:latin typeface="Times New Roman" panose="02020603050405020304" pitchFamily="18" charset="0"/>
                <a:ea typeface="黑体" panose="02010609060101010101" pitchFamily="49" charset="-122"/>
              </a:rPr>
              <a:t>人工智能的主要研究领域</a:t>
            </a:r>
            <a:endParaRPr lang="zh-CN" altLang="en-US" sz="3600" dirty="0">
              <a:solidFill>
                <a:schemeClr val="bg1"/>
              </a:solidFill>
              <a:latin typeface="Times New Roman" panose="02020603050405020304" pitchFamily="18" charset="0"/>
              <a:ea typeface="黑体" panose="02010609060101010101" pitchFamily="49" charset="-122"/>
            </a:endParaRPr>
          </a:p>
        </p:txBody>
      </p:sp>
      <p:sp>
        <p:nvSpPr>
          <p:cNvPr id="31747" name="Rectangle 3"/>
          <p:cNvSpPr/>
          <p:nvPr/>
        </p:nvSpPr>
        <p:spPr>
          <a:xfrm>
            <a:off x="250825" y="908050"/>
            <a:ext cx="8642350" cy="5400675"/>
          </a:xfrm>
          <a:prstGeom prst="rect">
            <a:avLst/>
          </a:prstGeom>
          <a:noFill/>
          <a:ln w="9525">
            <a:noFill/>
          </a:ln>
        </p:spPr>
        <p:txBody>
          <a:bodyPr anchor="t" anchorCtr="0"/>
          <a:lstStyle/>
          <a:p>
            <a:pPr>
              <a:lnSpc>
                <a:spcPct val="120000"/>
              </a:lnSpc>
              <a:spcBef>
                <a:spcPct val="40000"/>
              </a:spcBef>
              <a:buClr>
                <a:schemeClr val="accent2"/>
              </a:buClr>
              <a:buFont typeface="Wingdings" panose="05000000000000000000" pitchFamily="2" charset="2"/>
              <a:buChar char="u"/>
            </a:pPr>
            <a:r>
              <a:rPr lang="zh-CN" altLang="en-US" sz="2800" b="1" dirty="0">
                <a:solidFill>
                  <a:srgbClr val="0000FF"/>
                </a:solidFill>
                <a:latin typeface="Times New Roman" panose="02020603050405020304" pitchFamily="18" charset="0"/>
                <a:ea typeface="宋体" panose="02010600030101010101" pitchFamily="2" charset="-122"/>
              </a:rPr>
              <a:t>自动定理证明</a:t>
            </a:r>
            <a:endParaRPr lang="zh-CN" altLang="en-US" sz="2800" b="1" dirty="0">
              <a:solidFill>
                <a:srgbClr val="0000FF"/>
              </a:solidFill>
              <a:latin typeface="Times New Roman" panose="02020603050405020304" pitchFamily="18" charset="0"/>
              <a:ea typeface="宋体" panose="02010600030101010101" pitchFamily="2" charset="-122"/>
            </a:endParaRPr>
          </a:p>
          <a:p>
            <a:pPr>
              <a:lnSpc>
                <a:spcPct val="120000"/>
              </a:lnSpc>
              <a:spcBef>
                <a:spcPct val="40000"/>
              </a:spcBef>
              <a:buClr>
                <a:schemeClr val="accent2"/>
              </a:buClr>
              <a:buFont typeface="Wingdings" panose="05000000000000000000" pitchFamily="2" charset="2"/>
            </a:pPr>
            <a:endParaRPr lang="zh-CN" altLang="en-US" sz="2600" dirty="0">
              <a:latin typeface="Times New Roman" panose="02020603050405020304" pitchFamily="18" charset="0"/>
              <a:ea typeface="宋体" panose="02010600030101010101" pitchFamily="2" charset="-122"/>
            </a:endParaRPr>
          </a:p>
          <a:p>
            <a:pPr>
              <a:lnSpc>
                <a:spcPct val="120000"/>
              </a:lnSpc>
              <a:spcBef>
                <a:spcPct val="40000"/>
              </a:spcBef>
              <a:buClr>
                <a:schemeClr val="accent2"/>
              </a:buClr>
              <a:buFont typeface="Wingdings" panose="05000000000000000000" pitchFamily="2" charset="2"/>
            </a:pPr>
            <a:r>
              <a:rPr lang="zh-CN" altLang="en-US" sz="2600" dirty="0">
                <a:latin typeface="Times New Roman" panose="02020603050405020304" pitchFamily="18" charset="0"/>
                <a:ea typeface="宋体" panose="02010600030101010101" pitchFamily="2" charset="-122"/>
              </a:rPr>
              <a:t> </a:t>
            </a:r>
            <a:r>
              <a:rPr lang="zh-CN" altLang="en-US" sz="2800" dirty="0">
                <a:latin typeface="Times New Roman" panose="02020603050405020304" pitchFamily="18" charset="0"/>
                <a:ea typeface="宋体" panose="02010600030101010101" pitchFamily="2" charset="-122"/>
              </a:rPr>
              <a:t> </a:t>
            </a:r>
            <a:endParaRPr lang="zh-CN" altLang="en-US" sz="2800" dirty="0">
              <a:latin typeface="Times New Roman" panose="02020603050405020304" pitchFamily="18" charset="0"/>
              <a:ea typeface="宋体" panose="02010600030101010101" pitchFamily="2" charset="-122"/>
            </a:endParaRPr>
          </a:p>
        </p:txBody>
      </p:sp>
      <p:sp>
        <p:nvSpPr>
          <p:cNvPr id="31748" name="Rectangle 5"/>
          <p:cNvSpPr/>
          <p:nvPr/>
        </p:nvSpPr>
        <p:spPr>
          <a:xfrm>
            <a:off x="304800" y="1524000"/>
            <a:ext cx="8610600" cy="4846638"/>
          </a:xfrm>
          <a:prstGeom prst="rect">
            <a:avLst/>
          </a:prstGeom>
          <a:gradFill rotWithShape="0">
            <a:gsLst>
              <a:gs pos="0">
                <a:srgbClr val="CCFFFF"/>
              </a:gs>
              <a:gs pos="100000">
                <a:srgbClr val="FFFFFF"/>
              </a:gs>
            </a:gsLst>
            <a:path path="rect">
              <a:fillToRect r="100000" b="100000"/>
            </a:path>
            <a:tileRect/>
          </a:gradFill>
          <a:ln w="9525" cap="flat" cmpd="sng">
            <a:solidFill>
              <a:srgbClr val="808080"/>
            </a:solidFill>
            <a:prstDash val="solid"/>
            <a:miter/>
            <a:headEnd type="none" w="med" len="med"/>
            <a:tailEnd type="none" w="med" len="med"/>
          </a:ln>
        </p:spPr>
        <p:txBody>
          <a:bodyPr anchor="t" anchorCtr="0">
            <a:spAutoFit/>
          </a:bodyPr>
          <a:lstStyle/>
          <a:p>
            <a:pPr algn="just">
              <a:lnSpc>
                <a:spcPct val="120000"/>
              </a:lnSpc>
              <a:spcBef>
                <a:spcPct val="50000"/>
              </a:spcBef>
              <a:buClr>
                <a:schemeClr val="accent2"/>
              </a:buClr>
              <a:buFont typeface="Wingdings" panose="05000000000000000000" pitchFamily="2" charset="2"/>
              <a:buChar char="o"/>
            </a:pPr>
            <a:r>
              <a:rPr lang="en-US" altLang="zh-CN" sz="2800" dirty="0">
                <a:latin typeface="Times New Roman" panose="02020603050405020304" pitchFamily="18" charset="0"/>
                <a:ea typeface="宋体" panose="02010600030101010101" pitchFamily="2" charset="-122"/>
              </a:rPr>
              <a:t> </a:t>
            </a:r>
            <a:r>
              <a:rPr lang="zh-CN" altLang="en-US" sz="2800" dirty="0">
                <a:latin typeface="Times New Roman" panose="02020603050405020304" pitchFamily="18" charset="0"/>
                <a:ea typeface="宋体" panose="02010600030101010101" pitchFamily="2" charset="-122"/>
              </a:rPr>
              <a:t>定理证明的实质是证明由前提 </a:t>
            </a:r>
            <a:r>
              <a:rPr lang="en-US" altLang="zh-CN" sz="2800" i="1" dirty="0">
                <a:latin typeface="Times New Roman" panose="02020603050405020304" pitchFamily="18" charset="0"/>
                <a:ea typeface="宋体" panose="02010600030101010101" pitchFamily="2" charset="-122"/>
              </a:rPr>
              <a:t>P</a:t>
            </a:r>
            <a:r>
              <a:rPr lang="en-US" altLang="zh-CN" sz="2800" dirty="0">
                <a:latin typeface="Times New Roman" panose="02020603050405020304" pitchFamily="18" charset="0"/>
                <a:ea typeface="宋体" panose="02010600030101010101" pitchFamily="2" charset="-122"/>
              </a:rPr>
              <a:t> </a:t>
            </a:r>
            <a:r>
              <a:rPr lang="zh-CN" altLang="en-US" sz="2800" dirty="0">
                <a:latin typeface="Times New Roman" panose="02020603050405020304" pitchFamily="18" charset="0"/>
                <a:ea typeface="宋体" panose="02010600030101010101" pitchFamily="2" charset="-122"/>
              </a:rPr>
              <a:t>得到结论 </a:t>
            </a:r>
            <a:r>
              <a:rPr lang="en-US" altLang="zh-CN" sz="2800" i="1" dirty="0">
                <a:latin typeface="Times New Roman" panose="02020603050405020304" pitchFamily="18" charset="0"/>
                <a:ea typeface="宋体" panose="02010600030101010101" pitchFamily="2" charset="-122"/>
              </a:rPr>
              <a:t>Q </a:t>
            </a:r>
            <a:r>
              <a:rPr lang="zh-CN" altLang="en-US" sz="2800" dirty="0">
                <a:latin typeface="Times New Roman" panose="02020603050405020304" pitchFamily="18" charset="0"/>
                <a:ea typeface="宋体" panose="02010600030101010101" pitchFamily="2" charset="-122"/>
              </a:rPr>
              <a:t>的永真性。</a:t>
            </a:r>
            <a:endParaRPr lang="zh-CN" altLang="en-US" sz="2800" dirty="0">
              <a:latin typeface="Times New Roman" panose="02020603050405020304" pitchFamily="18" charset="0"/>
              <a:ea typeface="宋体" panose="02010600030101010101" pitchFamily="2" charset="-122"/>
            </a:endParaRPr>
          </a:p>
          <a:p>
            <a:pPr algn="just">
              <a:lnSpc>
                <a:spcPct val="120000"/>
              </a:lnSpc>
              <a:spcBef>
                <a:spcPct val="50000"/>
              </a:spcBef>
              <a:buClr>
                <a:schemeClr val="accent2"/>
              </a:buClr>
              <a:buFont typeface="Wingdings" panose="05000000000000000000" pitchFamily="2" charset="2"/>
              <a:buChar char="o"/>
            </a:pPr>
            <a:r>
              <a:rPr lang="zh-CN" altLang="en-US" sz="2800" dirty="0">
                <a:latin typeface="Times New Roman" panose="02020603050405020304" pitchFamily="18" charset="0"/>
                <a:ea typeface="宋体" panose="02010600030101010101" pitchFamily="2" charset="-122"/>
              </a:rPr>
              <a:t> </a:t>
            </a:r>
            <a:r>
              <a:rPr lang="en-US" altLang="zh-CN" sz="2800" dirty="0">
                <a:solidFill>
                  <a:srgbClr val="000000"/>
                </a:solidFill>
                <a:latin typeface="Times New Roman" panose="02020603050405020304" pitchFamily="18" charset="0"/>
                <a:ea typeface="宋体" panose="02010600030101010101" pitchFamily="2" charset="-122"/>
              </a:rPr>
              <a:t>1958</a:t>
            </a:r>
            <a:r>
              <a:rPr lang="zh-CN" altLang="en-US" sz="2800" dirty="0">
                <a:solidFill>
                  <a:srgbClr val="000000"/>
                </a:solidFill>
                <a:latin typeface="Times New Roman" panose="02020603050405020304" pitchFamily="18" charset="0"/>
                <a:ea typeface="宋体" panose="02010600030101010101" pitchFamily="2" charset="-122"/>
              </a:rPr>
              <a:t>年，王浩证明了有关命题演算的全部定理（</a:t>
            </a:r>
            <a:r>
              <a:rPr lang="en-US" altLang="zh-CN" sz="2800" dirty="0">
                <a:solidFill>
                  <a:srgbClr val="000000"/>
                </a:solidFill>
                <a:latin typeface="Times New Roman" panose="02020603050405020304" pitchFamily="18" charset="0"/>
                <a:ea typeface="宋体" panose="02010600030101010101" pitchFamily="2" charset="-122"/>
              </a:rPr>
              <a:t>220</a:t>
            </a:r>
            <a:r>
              <a:rPr lang="zh-CN" altLang="en-US" sz="2800" dirty="0">
                <a:solidFill>
                  <a:srgbClr val="000000"/>
                </a:solidFill>
                <a:latin typeface="Times New Roman" panose="02020603050405020304" pitchFamily="18" charset="0"/>
                <a:ea typeface="宋体" panose="02010600030101010101" pitchFamily="2" charset="-122"/>
              </a:rPr>
              <a:t>条）、谓词演算中</a:t>
            </a:r>
            <a:r>
              <a:rPr lang="en-US" altLang="zh-CN" sz="2800" dirty="0">
                <a:solidFill>
                  <a:srgbClr val="000000"/>
                </a:solidFill>
                <a:latin typeface="Times New Roman" panose="02020603050405020304" pitchFamily="18" charset="0"/>
                <a:ea typeface="宋体" panose="02010600030101010101" pitchFamily="2" charset="-122"/>
              </a:rPr>
              <a:t>150</a:t>
            </a:r>
            <a:r>
              <a:rPr lang="zh-CN" altLang="en-US" sz="2800" dirty="0">
                <a:solidFill>
                  <a:srgbClr val="000000"/>
                </a:solidFill>
                <a:latin typeface="Times New Roman" panose="02020603050405020304" pitchFamily="18" charset="0"/>
                <a:ea typeface="宋体" panose="02010600030101010101" pitchFamily="2" charset="-122"/>
              </a:rPr>
              <a:t>条定理的</a:t>
            </a:r>
            <a:r>
              <a:rPr lang="en-US" altLang="zh-CN" sz="2800" dirty="0">
                <a:solidFill>
                  <a:srgbClr val="000000"/>
                </a:solidFill>
                <a:latin typeface="Times New Roman" panose="02020603050405020304" pitchFamily="18" charset="0"/>
                <a:ea typeface="宋体" panose="02010600030101010101" pitchFamily="2" charset="-122"/>
              </a:rPr>
              <a:t>85%</a:t>
            </a:r>
            <a:r>
              <a:rPr lang="zh-CN" altLang="en-US" sz="2800" dirty="0">
                <a:solidFill>
                  <a:srgbClr val="000000"/>
                </a:solidFill>
                <a:latin typeface="Times New Roman" panose="02020603050405020304" pitchFamily="18" charset="0"/>
                <a:ea typeface="宋体" panose="02010600030101010101" pitchFamily="2" charset="-122"/>
              </a:rPr>
              <a:t>。</a:t>
            </a:r>
            <a:r>
              <a:rPr lang="zh-CN" altLang="en-US" sz="2800" dirty="0">
                <a:latin typeface="Times New Roman" panose="02020603050405020304" pitchFamily="18" charset="0"/>
                <a:ea typeface="宋体" panose="02010600030101010101" pitchFamily="2" charset="-122"/>
              </a:rPr>
              <a:t> </a:t>
            </a:r>
            <a:endParaRPr lang="zh-CN" altLang="en-US" sz="2800" dirty="0">
              <a:latin typeface="Times New Roman" panose="02020603050405020304" pitchFamily="18" charset="0"/>
              <a:ea typeface="宋体" panose="02010600030101010101" pitchFamily="2" charset="-122"/>
            </a:endParaRPr>
          </a:p>
          <a:p>
            <a:pPr algn="just">
              <a:lnSpc>
                <a:spcPct val="120000"/>
              </a:lnSpc>
              <a:spcBef>
                <a:spcPct val="50000"/>
              </a:spcBef>
              <a:buClr>
                <a:schemeClr val="accent2"/>
              </a:buClr>
              <a:buFont typeface="Wingdings" panose="05000000000000000000" pitchFamily="2" charset="2"/>
              <a:buChar char="o"/>
            </a:pPr>
            <a:r>
              <a:rPr lang="zh-CN" altLang="en-US" sz="2800" dirty="0">
                <a:solidFill>
                  <a:srgbClr val="000000"/>
                </a:solidFill>
                <a:latin typeface="Times New Roman" panose="02020603050405020304" pitchFamily="18" charset="0"/>
                <a:ea typeface="宋体" panose="02010600030101010101" pitchFamily="2" charset="-122"/>
              </a:rPr>
              <a:t> </a:t>
            </a:r>
            <a:r>
              <a:rPr lang="en-US" altLang="zh-CN" sz="2800" dirty="0">
                <a:solidFill>
                  <a:srgbClr val="000000"/>
                </a:solidFill>
                <a:latin typeface="Times New Roman" panose="02020603050405020304" pitchFamily="18" charset="0"/>
                <a:ea typeface="宋体" panose="02010600030101010101" pitchFamily="2" charset="-122"/>
              </a:rPr>
              <a:t>1965</a:t>
            </a:r>
            <a:r>
              <a:rPr lang="zh-CN" altLang="en-US" sz="2800" dirty="0">
                <a:solidFill>
                  <a:srgbClr val="000000"/>
                </a:solidFill>
                <a:latin typeface="Times New Roman" panose="02020603050405020304" pitchFamily="18" charset="0"/>
                <a:ea typeface="宋体" panose="02010600030101010101" pitchFamily="2" charset="-122"/>
              </a:rPr>
              <a:t>年鲁宾逊（</a:t>
            </a:r>
            <a:r>
              <a:rPr lang="en-US" altLang="zh-CN" sz="2800" dirty="0">
                <a:solidFill>
                  <a:srgbClr val="000000"/>
                </a:solidFill>
                <a:latin typeface="Times New Roman" panose="02020603050405020304" pitchFamily="18" charset="0"/>
                <a:ea typeface="宋体" panose="02010600030101010101" pitchFamily="2" charset="-122"/>
              </a:rPr>
              <a:t>Robinson</a:t>
            </a:r>
            <a:r>
              <a:rPr lang="zh-CN" altLang="en-US" sz="2800" dirty="0">
                <a:solidFill>
                  <a:srgbClr val="000000"/>
                </a:solidFill>
                <a:latin typeface="Times New Roman" panose="02020603050405020304" pitchFamily="18" charset="0"/>
                <a:ea typeface="宋体" panose="02010600030101010101" pitchFamily="2" charset="-122"/>
              </a:rPr>
              <a:t>）提出了归结原理，使机器定理证明成为现实。</a:t>
            </a:r>
            <a:endParaRPr lang="zh-CN" altLang="en-US" sz="2800" dirty="0">
              <a:solidFill>
                <a:srgbClr val="000000"/>
              </a:solidFill>
              <a:latin typeface="Times New Roman" panose="02020603050405020304" pitchFamily="18" charset="0"/>
              <a:ea typeface="宋体" panose="02010600030101010101" pitchFamily="2" charset="-122"/>
            </a:endParaRPr>
          </a:p>
          <a:p>
            <a:pPr algn="just">
              <a:lnSpc>
                <a:spcPct val="120000"/>
              </a:lnSpc>
              <a:spcBef>
                <a:spcPct val="50000"/>
              </a:spcBef>
              <a:buClr>
                <a:schemeClr val="accent2"/>
              </a:buClr>
              <a:buFont typeface="Wingdings" panose="05000000000000000000" pitchFamily="2" charset="2"/>
              <a:buChar char="o"/>
            </a:pPr>
            <a:r>
              <a:rPr lang="zh-CN" altLang="en-US" sz="2800" dirty="0">
                <a:solidFill>
                  <a:srgbClr val="000000"/>
                </a:solidFill>
                <a:latin typeface="Times New Roman" panose="02020603050405020304" pitchFamily="18" charset="0"/>
                <a:ea typeface="宋体" panose="02010600030101010101" pitchFamily="2" charset="-122"/>
              </a:rPr>
              <a:t> 我国著名数学家、中国科学院吴文俊院士把几何代数化，建立了一套机器证明方法，被称为“吴方法”。</a:t>
            </a:r>
            <a:endParaRPr lang="zh-CN" altLang="en-US" sz="2800" dirty="0">
              <a:solidFill>
                <a:srgbClr val="000000"/>
              </a:solidFill>
              <a:latin typeface="Times New Roman" panose="02020603050405020304" pitchFamily="18" charset="0"/>
              <a:ea typeface="宋体" panose="02010600030101010101" pitchFamily="2" charset="-122"/>
            </a:endParaRPr>
          </a:p>
        </p:txBody>
      </p:sp>
    </p:spTree>
  </p:cSld>
  <p:clrMapOvr>
    <a:masterClrMapping/>
  </p:clrMapOvr>
  <p:transition>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灯片编号占位符 3"/>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a:buSzTx/>
            </a:pPr>
            <a:r>
              <a:rPr lang="ja-JP" altLang="en-US" sz="1800" dirty="0">
                <a:solidFill>
                  <a:srgbClr val="A50021"/>
                </a:solidFill>
                <a:latin typeface="Arial" panose="020B0604020202020204" pitchFamily="34" charset="0"/>
                <a:ea typeface="MS PGothic" panose="020B0600070205080204" pitchFamily="34" charset="-128"/>
              </a:rPr>
              <a:t>*</a:t>
            </a:r>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32770" name="Rectangle 2"/>
          <p:cNvSpPr>
            <a:spLocks noGrp="1"/>
          </p:cNvSpPr>
          <p:nvPr>
            <p:ph type="title"/>
          </p:nvPr>
        </p:nvSpPr>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1.4  </a:t>
            </a:r>
            <a:r>
              <a:rPr lang="zh-CN" altLang="en-US" sz="3600" b="0" dirty="0">
                <a:latin typeface="Times New Roman" panose="02020603050405020304" pitchFamily="18" charset="0"/>
                <a:ea typeface="黑体" panose="02010609060101010101" pitchFamily="49" charset="-122"/>
              </a:rPr>
              <a:t>人工智能的主要研究领域</a:t>
            </a:r>
            <a:endParaRPr lang="zh-CN" altLang="en-US" sz="3600" b="0" dirty="0">
              <a:latin typeface="Times New Roman" panose="02020603050405020304" pitchFamily="18" charset="0"/>
              <a:ea typeface="黑体" panose="02010609060101010101" pitchFamily="49" charset="-122"/>
            </a:endParaRPr>
          </a:p>
        </p:txBody>
      </p:sp>
      <p:sp>
        <p:nvSpPr>
          <p:cNvPr id="32771" name="Rectangle 10"/>
          <p:cNvSpPr/>
          <p:nvPr/>
        </p:nvSpPr>
        <p:spPr>
          <a:xfrm>
            <a:off x="381000" y="1981200"/>
            <a:ext cx="8305800" cy="2541588"/>
          </a:xfrm>
          <a:prstGeom prst="rect">
            <a:avLst/>
          </a:prstGeom>
          <a:gradFill rotWithShape="0">
            <a:gsLst>
              <a:gs pos="0">
                <a:srgbClr val="CCFFFF"/>
              </a:gs>
              <a:gs pos="100000">
                <a:srgbClr val="FFFFFF"/>
              </a:gs>
            </a:gsLst>
            <a:path path="rect">
              <a:fillToRect r="100000" b="100000"/>
            </a:path>
            <a:tileRect/>
          </a:gradFill>
          <a:ln w="9525" cap="flat" cmpd="sng">
            <a:solidFill>
              <a:srgbClr val="808080"/>
            </a:solidFill>
            <a:prstDash val="solid"/>
            <a:miter/>
            <a:headEnd type="none" w="med" len="med"/>
            <a:tailEnd type="none" w="med" len="med"/>
          </a:ln>
        </p:spPr>
        <p:txBody>
          <a:bodyPr anchor="t" anchorCtr="0">
            <a:spAutoFit/>
          </a:bodyPr>
          <a:lstStyle/>
          <a:p>
            <a:pPr>
              <a:lnSpc>
                <a:spcPct val="120000"/>
              </a:lnSpc>
              <a:spcBef>
                <a:spcPct val="50000"/>
              </a:spcBef>
              <a:buClr>
                <a:schemeClr val="accent2"/>
              </a:buClr>
              <a:buFont typeface="Wingdings" panose="05000000000000000000" pitchFamily="2" charset="2"/>
              <a:buChar char="o"/>
            </a:pPr>
            <a:r>
              <a:rPr lang="zh-CN" altLang="en-US" sz="2800" dirty="0">
                <a:latin typeface="Times New Roman" panose="02020603050405020304" pitchFamily="18" charset="0"/>
                <a:ea typeface="宋体" panose="02010600030101010101" pitchFamily="2" charset="-122"/>
              </a:rPr>
              <a:t> 如下棋、打牌、战争等一类竞争性的智能活动称为博弈。</a:t>
            </a:r>
            <a:endParaRPr lang="en-US" altLang="zh-CN" sz="2800" dirty="0">
              <a:latin typeface="Times New Roman" panose="02020603050405020304" pitchFamily="18" charset="0"/>
              <a:ea typeface="宋体" panose="02010600030101010101" pitchFamily="2" charset="-122"/>
            </a:endParaRPr>
          </a:p>
          <a:p>
            <a:pPr>
              <a:lnSpc>
                <a:spcPct val="120000"/>
              </a:lnSpc>
              <a:spcBef>
                <a:spcPct val="50000"/>
              </a:spcBef>
              <a:buClr>
                <a:schemeClr val="accent2"/>
              </a:buClr>
              <a:buFont typeface="Wingdings" panose="05000000000000000000" pitchFamily="2" charset="2"/>
              <a:buChar char="o"/>
            </a:pPr>
            <a:r>
              <a:rPr lang="en-US" altLang="zh-CN" sz="2800" dirty="0">
                <a:latin typeface="Times New Roman" panose="02020603050405020304" pitchFamily="18" charset="0"/>
                <a:ea typeface="宋体" panose="02010600030101010101" pitchFamily="2" charset="-122"/>
              </a:rPr>
              <a:t>1956</a:t>
            </a:r>
            <a:r>
              <a:rPr lang="zh-CN" altLang="en-US" sz="2800" dirty="0">
                <a:latin typeface="Times New Roman" panose="02020603050405020304" pitchFamily="18" charset="0"/>
                <a:ea typeface="宋体" panose="02010600030101010101" pitchFamily="2" charset="-122"/>
              </a:rPr>
              <a:t>年，塞缪尔研制出跳棋程序。</a:t>
            </a:r>
            <a:endParaRPr lang="zh-CN" altLang="en-US" sz="2800" dirty="0">
              <a:latin typeface="Times New Roman" panose="02020603050405020304" pitchFamily="18" charset="0"/>
              <a:ea typeface="宋体" panose="02010600030101010101" pitchFamily="2" charset="-122"/>
            </a:endParaRPr>
          </a:p>
          <a:p>
            <a:pPr>
              <a:lnSpc>
                <a:spcPct val="120000"/>
              </a:lnSpc>
              <a:spcBef>
                <a:spcPct val="50000"/>
              </a:spcBef>
              <a:buClr>
                <a:schemeClr val="accent2"/>
              </a:buClr>
              <a:buFont typeface="Wingdings" panose="05000000000000000000" pitchFamily="2" charset="2"/>
              <a:buChar char="o"/>
            </a:pPr>
            <a:r>
              <a:rPr lang="zh-CN" altLang="en-US" sz="2800" b="1" dirty="0">
                <a:solidFill>
                  <a:srgbClr val="0000FF"/>
                </a:solidFill>
                <a:latin typeface="Times New Roman" panose="02020603050405020304" pitchFamily="18" charset="0"/>
                <a:ea typeface="宋体" panose="02010600030101010101" pitchFamily="2" charset="-122"/>
              </a:rPr>
              <a:t>为什么许多是研究下棋、打牌？ </a:t>
            </a:r>
            <a:endParaRPr lang="zh-CN" altLang="en-US" sz="2800" b="1" dirty="0">
              <a:solidFill>
                <a:srgbClr val="0000FF"/>
              </a:solidFill>
              <a:latin typeface="Times New Roman" panose="02020603050405020304" pitchFamily="18" charset="0"/>
              <a:ea typeface="宋体" panose="02010600030101010101" pitchFamily="2" charset="-122"/>
            </a:endParaRPr>
          </a:p>
        </p:txBody>
      </p:sp>
      <p:sp>
        <p:nvSpPr>
          <p:cNvPr id="32772" name="Rectangle 1028"/>
          <p:cNvSpPr/>
          <p:nvPr/>
        </p:nvSpPr>
        <p:spPr>
          <a:xfrm>
            <a:off x="298450" y="1155700"/>
            <a:ext cx="8642350" cy="844550"/>
          </a:xfrm>
          <a:prstGeom prst="rect">
            <a:avLst/>
          </a:prstGeom>
          <a:noFill/>
          <a:ln w="9525">
            <a:noFill/>
          </a:ln>
        </p:spPr>
        <p:txBody>
          <a:bodyPr anchor="t" anchorCtr="0"/>
          <a:lstStyle/>
          <a:p>
            <a:pPr marL="187325" indent="-187325" algn="just">
              <a:lnSpc>
                <a:spcPct val="120000"/>
              </a:lnSpc>
              <a:spcBef>
                <a:spcPct val="40000"/>
              </a:spcBef>
              <a:buClr>
                <a:schemeClr val="accent2"/>
              </a:buClr>
              <a:buFont typeface="Wingdings" panose="05000000000000000000" pitchFamily="2" charset="2"/>
              <a:buChar char="u"/>
            </a:pPr>
            <a:r>
              <a:rPr lang="en-US" altLang="zh-CN" sz="3200" b="1" dirty="0">
                <a:latin typeface="宋体" panose="02010600030101010101" pitchFamily="2" charset="-122"/>
                <a:ea typeface="宋体" panose="02010600030101010101" pitchFamily="2" charset="-122"/>
              </a:rPr>
              <a:t> </a:t>
            </a:r>
            <a:r>
              <a:rPr lang="zh-CN" altLang="en-US" sz="3200" b="1" dirty="0">
                <a:solidFill>
                  <a:srgbClr val="0000FF"/>
                </a:solidFill>
                <a:latin typeface="宋体" panose="02010600030101010101" pitchFamily="2" charset="-122"/>
                <a:ea typeface="宋体" panose="02010600030101010101" pitchFamily="2" charset="-122"/>
              </a:rPr>
              <a:t>博弈</a:t>
            </a:r>
            <a:endParaRPr lang="zh-CN" altLang="en-US" sz="3200" b="1" dirty="0">
              <a:latin typeface="Verdana" panose="020B0604030504040204" pitchFamily="34" charset="0"/>
              <a:ea typeface="宋体" panose="02010600030101010101" pitchFamily="2" charset="-122"/>
            </a:endParaRPr>
          </a:p>
        </p:txBody>
      </p:sp>
    </p:spTree>
  </p:cSld>
  <p:clrMapOvr>
    <a:masterClrMapping/>
  </p:clrMapOvr>
  <p:transition>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灯片编号占位符 3"/>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a:buSzTx/>
            </a:pPr>
            <a:r>
              <a:rPr lang="ja-JP" altLang="en-US" sz="1800" dirty="0">
                <a:solidFill>
                  <a:srgbClr val="A50021"/>
                </a:solidFill>
                <a:latin typeface="Arial" panose="020B0604020202020204" pitchFamily="34" charset="0"/>
                <a:ea typeface="MS PGothic" panose="020B0600070205080204" pitchFamily="34" charset="-128"/>
              </a:rPr>
              <a:t>*</a:t>
            </a:r>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33794" name="Rectangle 2"/>
          <p:cNvSpPr>
            <a:spLocks noGrp="1"/>
          </p:cNvSpPr>
          <p:nvPr>
            <p:ph type="title"/>
          </p:nvPr>
        </p:nvSpPr>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1.4  </a:t>
            </a:r>
            <a:r>
              <a:rPr lang="zh-CN" altLang="en-US" sz="3600" b="0" dirty="0">
                <a:latin typeface="Times New Roman" panose="02020603050405020304" pitchFamily="18" charset="0"/>
                <a:ea typeface="黑体" panose="02010609060101010101" pitchFamily="49" charset="-122"/>
              </a:rPr>
              <a:t>人工智能的主要研究领域</a:t>
            </a:r>
            <a:endParaRPr lang="zh-CN" altLang="en-US" sz="3600" b="0" dirty="0">
              <a:latin typeface="Times New Roman" panose="02020603050405020304" pitchFamily="18" charset="0"/>
              <a:ea typeface="黑体" panose="02010609060101010101" pitchFamily="49" charset="-122"/>
            </a:endParaRPr>
          </a:p>
        </p:txBody>
      </p:sp>
      <p:sp>
        <p:nvSpPr>
          <p:cNvPr id="33795" name="Rectangle 1028"/>
          <p:cNvSpPr/>
          <p:nvPr/>
        </p:nvSpPr>
        <p:spPr>
          <a:xfrm>
            <a:off x="762000" y="838200"/>
            <a:ext cx="7467600" cy="609600"/>
          </a:xfrm>
          <a:prstGeom prst="rect">
            <a:avLst/>
          </a:prstGeom>
          <a:noFill/>
          <a:ln w="9525">
            <a:noFill/>
          </a:ln>
        </p:spPr>
        <p:txBody>
          <a:bodyPr anchor="t" anchorCtr="0"/>
          <a:lstStyle/>
          <a:p>
            <a:pPr marL="187325" indent="-187325" algn="just">
              <a:lnSpc>
                <a:spcPct val="120000"/>
              </a:lnSpc>
              <a:spcBef>
                <a:spcPct val="40000"/>
              </a:spcBef>
              <a:buClr>
                <a:schemeClr val="accent2"/>
              </a:buClr>
              <a:buFont typeface="Wingdings" panose="05000000000000000000" pitchFamily="2" charset="2"/>
              <a:buChar char="o"/>
            </a:pPr>
            <a:r>
              <a:rPr lang="en-US" altLang="zh-CN" sz="3200" b="1" dirty="0">
                <a:latin typeface="宋体" panose="02010600030101010101" pitchFamily="2" charset="-122"/>
                <a:ea typeface="宋体" panose="02010600030101010101" pitchFamily="2" charset="-122"/>
              </a:rPr>
              <a:t> </a:t>
            </a:r>
            <a:r>
              <a:rPr lang="zh-CN" altLang="en-US" sz="3200" b="1" dirty="0">
                <a:solidFill>
                  <a:srgbClr val="0000FF"/>
                </a:solidFill>
                <a:latin typeface="宋体" panose="02010600030101010101" pitchFamily="2" charset="-122"/>
                <a:ea typeface="宋体" panose="02010600030101010101" pitchFamily="2" charset="-122"/>
              </a:rPr>
              <a:t>棋类游戏的计算复杂性</a:t>
            </a:r>
            <a:endParaRPr lang="zh-CN" altLang="en-US" sz="3200" b="1" dirty="0">
              <a:latin typeface="Verdana" panose="020B0604030504040204" pitchFamily="34" charset="0"/>
              <a:ea typeface="宋体" panose="02010600030101010101" pitchFamily="2" charset="-122"/>
            </a:endParaRPr>
          </a:p>
        </p:txBody>
      </p:sp>
      <p:sp>
        <p:nvSpPr>
          <p:cNvPr id="9" name="Text Box 1035"/>
          <p:cNvSpPr txBox="1"/>
          <p:nvPr/>
        </p:nvSpPr>
        <p:spPr>
          <a:xfrm>
            <a:off x="685800" y="1600200"/>
            <a:ext cx="7924800" cy="2554288"/>
          </a:xfrm>
          <a:prstGeom prst="rect">
            <a:avLst/>
          </a:prstGeom>
          <a:gradFill rotWithShape="0">
            <a:gsLst>
              <a:gs pos="0">
                <a:srgbClr val="CCECFF"/>
              </a:gs>
              <a:gs pos="50000">
                <a:srgbClr val="FFFFFF"/>
              </a:gs>
              <a:gs pos="100000">
                <a:srgbClr val="CCECFF"/>
              </a:gs>
            </a:gsLst>
            <a:lin ang="5400000" scaled="1"/>
            <a:tileRect/>
          </a:gradFill>
          <a:ln w="9525" cap="flat" cmpd="sng">
            <a:solidFill>
              <a:srgbClr val="0000FF"/>
            </a:solidFill>
            <a:prstDash val="solid"/>
            <a:miter/>
            <a:headEnd type="none" w="med" len="med"/>
            <a:tailEnd type="none" w="med" len="med"/>
          </a:ln>
        </p:spPr>
        <p:txBody>
          <a:bodyPr anchor="t" anchorCtr="0">
            <a:spAutoFit/>
          </a:bodyPr>
          <a:lstStyle/>
          <a:p>
            <a:pPr>
              <a:spcBef>
                <a:spcPct val="50000"/>
              </a:spcBef>
              <a:buFont typeface="Wingdings" panose="05000000000000000000" pitchFamily="2" charset="2"/>
            </a:pPr>
            <a:r>
              <a:rPr lang="zh-CN" altLang="en-US" sz="2800" b="1" dirty="0">
                <a:solidFill>
                  <a:srgbClr val="0000FF"/>
                </a:solidFill>
                <a:latin typeface="Times New Roman" panose="02020603050405020304" pitchFamily="18" charset="0"/>
                <a:ea typeface="宋体" panose="02010600030101010101" pitchFamily="2" charset="-122"/>
              </a:rPr>
              <a:t>棋局数量</a:t>
            </a:r>
            <a:endParaRPr lang="en-US" altLang="zh-CN" sz="2800" b="1" dirty="0">
              <a:solidFill>
                <a:srgbClr val="0000FF"/>
              </a:solidFill>
              <a:latin typeface="Times New Roman" panose="02020603050405020304" pitchFamily="18" charset="0"/>
              <a:ea typeface="宋体" panose="02010600030101010101" pitchFamily="2" charset="-122"/>
            </a:endParaRPr>
          </a:p>
          <a:p>
            <a:pPr>
              <a:spcBef>
                <a:spcPts val="600"/>
              </a:spcBef>
              <a:buFont typeface="Wingdings" panose="05000000000000000000" pitchFamily="2" charset="2"/>
            </a:pPr>
            <a:r>
              <a:rPr lang="zh-CN" altLang="en-US" sz="2800" b="1" dirty="0">
                <a:latin typeface="Times New Roman" panose="02020603050405020304" pitchFamily="18" charset="0"/>
                <a:ea typeface="宋体" panose="02010600030101010101" pitchFamily="2" charset="-122"/>
              </a:rPr>
              <a:t>一字棋：</a:t>
            </a:r>
            <a:r>
              <a:rPr lang="en-US" altLang="zh-CN" sz="2800" b="1" dirty="0">
                <a:latin typeface="Times New Roman" panose="02020603050405020304" pitchFamily="18" charset="0"/>
                <a:ea typeface="宋体" panose="02010600030101010101" pitchFamily="2" charset="-122"/>
              </a:rPr>
              <a:t>9</a:t>
            </a:r>
            <a:r>
              <a:rPr lang="zh-CN" altLang="en-US" sz="2800" b="1" dirty="0">
                <a:latin typeface="Times New Roman" panose="02020603050405020304" pitchFamily="18" charset="0"/>
                <a:ea typeface="宋体" panose="02010600030101010101" pitchFamily="2" charset="-122"/>
              </a:rPr>
              <a:t>！</a:t>
            </a:r>
            <a:endParaRPr lang="en-US" altLang="zh-CN" sz="2800" b="1" dirty="0">
              <a:latin typeface="Times New Roman" panose="02020603050405020304" pitchFamily="18" charset="0"/>
              <a:ea typeface="宋体" panose="02010600030101010101" pitchFamily="2" charset="-122"/>
            </a:endParaRPr>
          </a:p>
          <a:p>
            <a:pPr>
              <a:spcBef>
                <a:spcPts val="600"/>
              </a:spcBef>
              <a:buFont typeface="Wingdings" panose="05000000000000000000" pitchFamily="2" charset="2"/>
            </a:pPr>
            <a:r>
              <a:rPr lang="zh-CN" altLang="en-US" sz="2800" b="1" dirty="0">
                <a:latin typeface="Times New Roman" panose="02020603050405020304" pitchFamily="18" charset="0"/>
                <a:ea typeface="宋体" panose="02010600030101010101" pitchFamily="2" charset="-122"/>
              </a:rPr>
              <a:t>西洋跳棋：</a:t>
            </a:r>
            <a:r>
              <a:rPr lang="en-US" altLang="zh-CN" sz="2800" b="1" dirty="0">
                <a:latin typeface="Times New Roman" panose="02020603050405020304" pitchFamily="18" charset="0"/>
                <a:ea typeface="宋体" panose="02010600030101010101" pitchFamily="2" charset="-122"/>
              </a:rPr>
              <a:t>10</a:t>
            </a:r>
            <a:r>
              <a:rPr lang="en-US" altLang="zh-CN" sz="2800" b="1" baseline="30000" dirty="0">
                <a:latin typeface="Times New Roman" panose="02020603050405020304" pitchFamily="18" charset="0"/>
                <a:ea typeface="宋体" panose="02010600030101010101" pitchFamily="2" charset="-122"/>
              </a:rPr>
              <a:t>78</a:t>
            </a:r>
            <a:endParaRPr lang="en-US" altLang="zh-CN" sz="2800" b="1" dirty="0">
              <a:latin typeface="Times New Roman" panose="02020603050405020304" pitchFamily="18" charset="0"/>
              <a:ea typeface="宋体" panose="02010600030101010101" pitchFamily="2" charset="-122"/>
            </a:endParaRPr>
          </a:p>
          <a:p>
            <a:pPr>
              <a:spcBef>
                <a:spcPts val="600"/>
              </a:spcBef>
              <a:buFont typeface="Wingdings" panose="05000000000000000000" pitchFamily="2" charset="2"/>
            </a:pPr>
            <a:r>
              <a:rPr lang="zh-CN" altLang="en-US" sz="2800" b="1" dirty="0">
                <a:latin typeface="Times New Roman" panose="02020603050405020304" pitchFamily="18" charset="0"/>
                <a:ea typeface="宋体" panose="02010600030101010101" pitchFamily="2" charset="-122"/>
              </a:rPr>
              <a:t>国际象棋：</a:t>
            </a:r>
            <a:r>
              <a:rPr lang="en-US" altLang="zh-CN" sz="2800" b="1" dirty="0">
                <a:latin typeface="Times New Roman" panose="02020603050405020304" pitchFamily="18" charset="0"/>
                <a:ea typeface="宋体" panose="02010600030101010101" pitchFamily="2" charset="-122"/>
              </a:rPr>
              <a:t>10</a:t>
            </a:r>
            <a:r>
              <a:rPr lang="en-US" altLang="zh-CN" sz="2800" b="1" baseline="30000" dirty="0">
                <a:latin typeface="Times New Roman" panose="02020603050405020304" pitchFamily="18" charset="0"/>
                <a:ea typeface="宋体" panose="02010600030101010101" pitchFamily="2" charset="-122"/>
              </a:rPr>
              <a:t>120</a:t>
            </a:r>
            <a:endParaRPr lang="en-US" altLang="zh-CN" sz="2800" b="1" dirty="0">
              <a:latin typeface="Times New Roman" panose="02020603050405020304" pitchFamily="18" charset="0"/>
              <a:ea typeface="宋体" panose="02010600030101010101" pitchFamily="2" charset="-122"/>
            </a:endParaRPr>
          </a:p>
          <a:p>
            <a:pPr>
              <a:spcBef>
                <a:spcPts val="600"/>
              </a:spcBef>
              <a:buFont typeface="Wingdings" panose="05000000000000000000" pitchFamily="2" charset="2"/>
            </a:pPr>
            <a:r>
              <a:rPr lang="zh-CN" altLang="en-US" sz="2800" b="1" dirty="0">
                <a:latin typeface="Times New Roman" panose="02020603050405020304" pitchFamily="18" charset="0"/>
                <a:ea typeface="宋体" panose="02010600030101010101" pitchFamily="2" charset="-122"/>
              </a:rPr>
              <a:t>围棋：</a:t>
            </a:r>
            <a:r>
              <a:rPr lang="en-US" altLang="zh-CN" sz="2800" b="1" dirty="0">
                <a:latin typeface="Times New Roman" panose="02020603050405020304" pitchFamily="18" charset="0"/>
                <a:ea typeface="宋体" panose="02010600030101010101" pitchFamily="2" charset="-122"/>
              </a:rPr>
              <a:t>10</a:t>
            </a:r>
            <a:r>
              <a:rPr lang="en-US" altLang="zh-CN" sz="2800" b="1" baseline="30000" dirty="0">
                <a:latin typeface="Times New Roman" panose="02020603050405020304" pitchFamily="18" charset="0"/>
                <a:ea typeface="宋体" panose="02010600030101010101" pitchFamily="2" charset="-122"/>
              </a:rPr>
              <a:t>761</a:t>
            </a:r>
            <a:endParaRPr lang="zh-CN" altLang="en-US" sz="2800" b="1" dirty="0">
              <a:latin typeface="Times New Roman" panose="02020603050405020304" pitchFamily="18" charset="0"/>
              <a:ea typeface="宋体" panose="02010600030101010101" pitchFamily="2" charset="-122"/>
            </a:endParaRPr>
          </a:p>
        </p:txBody>
      </p:sp>
      <p:sp>
        <p:nvSpPr>
          <p:cNvPr id="6" name="Text Box 1035"/>
          <p:cNvSpPr txBox="1"/>
          <p:nvPr/>
        </p:nvSpPr>
        <p:spPr>
          <a:xfrm>
            <a:off x="685800" y="4343400"/>
            <a:ext cx="7924800" cy="2032000"/>
          </a:xfrm>
          <a:prstGeom prst="rect">
            <a:avLst/>
          </a:prstGeom>
          <a:gradFill rotWithShape="0">
            <a:gsLst>
              <a:gs pos="0">
                <a:srgbClr val="CCECFF"/>
              </a:gs>
              <a:gs pos="50000">
                <a:srgbClr val="FFFFFF"/>
              </a:gs>
              <a:gs pos="100000">
                <a:srgbClr val="CCECFF"/>
              </a:gs>
            </a:gsLst>
            <a:lin ang="5400000" scaled="1"/>
            <a:tileRect/>
          </a:gradFill>
          <a:ln w="9525" cap="flat" cmpd="sng">
            <a:solidFill>
              <a:srgbClr val="0000FF"/>
            </a:solidFill>
            <a:prstDash val="solid"/>
            <a:miter/>
            <a:headEnd type="none" w="med" len="med"/>
            <a:tailEnd type="none" w="med" len="med"/>
          </a:ln>
        </p:spPr>
        <p:txBody>
          <a:bodyPr anchor="t" anchorCtr="0">
            <a:spAutoFit/>
          </a:bodyPr>
          <a:lstStyle/>
          <a:p>
            <a:pPr>
              <a:spcBef>
                <a:spcPct val="50000"/>
              </a:spcBef>
              <a:buFont typeface="Wingdings" panose="05000000000000000000" pitchFamily="2" charset="2"/>
            </a:pPr>
            <a:r>
              <a:rPr lang="zh-CN" altLang="en-US" sz="2800" b="1" dirty="0">
                <a:latin typeface="Times New Roman" panose="02020603050405020304" pitchFamily="18" charset="0"/>
                <a:ea typeface="宋体" panose="02010600030101010101" pitchFamily="2" charset="-122"/>
              </a:rPr>
              <a:t>国际象棋：</a:t>
            </a:r>
            <a:r>
              <a:rPr lang="en-US" altLang="zh-CN" sz="2800" b="1" dirty="0">
                <a:latin typeface="Times New Roman" panose="02020603050405020304" pitchFamily="18" charset="0"/>
                <a:ea typeface="宋体" panose="02010600030101010101" pitchFamily="2" charset="-122"/>
              </a:rPr>
              <a:t>10</a:t>
            </a:r>
            <a:r>
              <a:rPr lang="en-US" altLang="zh-CN" sz="2800" b="1" baseline="30000" dirty="0">
                <a:latin typeface="Times New Roman" panose="02020603050405020304" pitchFamily="18" charset="0"/>
                <a:ea typeface="宋体" panose="02010600030101010101" pitchFamily="2" charset="-122"/>
              </a:rPr>
              <a:t>120</a:t>
            </a:r>
            <a:endParaRPr lang="en-US" altLang="zh-CN" sz="2800" b="1" dirty="0">
              <a:latin typeface="Times New Roman" panose="02020603050405020304" pitchFamily="18" charset="0"/>
              <a:ea typeface="宋体" panose="02010600030101010101" pitchFamily="2" charset="-122"/>
            </a:endParaRPr>
          </a:p>
          <a:p>
            <a:pPr>
              <a:spcBef>
                <a:spcPct val="50000"/>
              </a:spcBef>
              <a:buFont typeface="Wingdings" panose="05000000000000000000" pitchFamily="2" charset="2"/>
            </a:pPr>
            <a:r>
              <a:rPr lang="zh-CN" altLang="en-US" sz="2800" b="1" dirty="0">
                <a:solidFill>
                  <a:srgbClr val="0000FF"/>
                </a:solidFill>
                <a:latin typeface="Times New Roman" panose="02020603050405020304" pitchFamily="18" charset="0"/>
                <a:ea typeface="宋体" panose="02010600030101010101" pitchFamily="2" charset="-122"/>
              </a:rPr>
              <a:t>国际象棋：</a:t>
            </a:r>
            <a:r>
              <a:rPr lang="zh-CN" altLang="en-US" sz="2800" b="1" dirty="0">
                <a:latin typeface="Times New Roman" panose="02020603050405020304" pitchFamily="18" charset="0"/>
                <a:ea typeface="宋体" panose="02010600030101010101" pitchFamily="2" charset="-122"/>
              </a:rPr>
              <a:t>假设每步可以搜索一个棋局，用极限并行速度（</a:t>
            </a:r>
            <a:r>
              <a:rPr lang="en-US" altLang="zh-CN" sz="2800" b="1" dirty="0">
                <a:latin typeface="Times New Roman" panose="02020603050405020304" pitchFamily="18" charset="0"/>
                <a:ea typeface="宋体" panose="02010600030101010101" pitchFamily="2" charset="-122"/>
              </a:rPr>
              <a:t>10</a:t>
            </a:r>
            <a:r>
              <a:rPr lang="en-US" altLang="zh-CN" sz="2800" b="1" baseline="30000" dirty="0">
                <a:latin typeface="Times New Roman" panose="02020603050405020304" pitchFamily="18" charset="0"/>
                <a:ea typeface="宋体" panose="02010600030101010101" pitchFamily="2" charset="-122"/>
              </a:rPr>
              <a:t>-104</a:t>
            </a:r>
            <a:r>
              <a:rPr lang="zh-CN" altLang="en-US" sz="2800" b="1" dirty="0">
                <a:latin typeface="Times New Roman" panose="02020603050405020304" pitchFamily="18" charset="0"/>
                <a:ea typeface="宋体" panose="02010600030101010101" pitchFamily="2" charset="-122"/>
              </a:rPr>
              <a:t>年</a:t>
            </a:r>
            <a:r>
              <a:rPr lang="en-US" altLang="zh-CN" sz="2800" b="1" dirty="0">
                <a:latin typeface="Times New Roman" panose="02020603050405020304" pitchFamily="18" charset="0"/>
                <a:ea typeface="宋体" panose="02010600030101010101" pitchFamily="2" charset="-122"/>
              </a:rPr>
              <a:t>/</a:t>
            </a:r>
            <a:r>
              <a:rPr lang="zh-CN" altLang="en-US" sz="2800" b="1" dirty="0">
                <a:latin typeface="Times New Roman" panose="02020603050405020304" pitchFamily="18" charset="0"/>
                <a:ea typeface="宋体" panose="02010600030101010101" pitchFamily="2" charset="-122"/>
              </a:rPr>
              <a:t>步）来处理，搜索一遍的全部棋局也得</a:t>
            </a:r>
            <a:r>
              <a:rPr lang="en-US" altLang="zh-CN" sz="2800" b="1" dirty="0">
                <a:latin typeface="Times New Roman" panose="02020603050405020304" pitchFamily="18" charset="0"/>
                <a:ea typeface="宋体" panose="02010600030101010101" pitchFamily="2" charset="-122"/>
              </a:rPr>
              <a:t>10</a:t>
            </a:r>
            <a:r>
              <a:rPr lang="en-US" altLang="zh-CN" sz="2800" b="1" baseline="30000" dirty="0">
                <a:latin typeface="Times New Roman" panose="02020603050405020304" pitchFamily="18" charset="0"/>
                <a:ea typeface="宋体" panose="02010600030101010101" pitchFamily="2" charset="-122"/>
              </a:rPr>
              <a:t>16</a:t>
            </a:r>
            <a:r>
              <a:rPr lang="zh-CN" altLang="en-US" sz="2800" b="1" dirty="0">
                <a:latin typeface="Times New Roman" panose="02020603050405020304" pitchFamily="18" charset="0"/>
                <a:ea typeface="宋体" panose="02010600030101010101" pitchFamily="2" charset="-122"/>
              </a:rPr>
              <a:t>年即</a:t>
            </a:r>
            <a:r>
              <a:rPr lang="en-US" altLang="zh-CN" sz="2800" b="1" dirty="0">
                <a:latin typeface="Times New Roman" panose="02020603050405020304" pitchFamily="18" charset="0"/>
                <a:ea typeface="宋体" panose="02010600030101010101" pitchFamily="2" charset="-122"/>
              </a:rPr>
              <a:t>1</a:t>
            </a:r>
            <a:r>
              <a:rPr lang="zh-CN" altLang="en-US" sz="2800" b="1" dirty="0">
                <a:latin typeface="Times New Roman" panose="02020603050405020304" pitchFamily="18" charset="0"/>
                <a:ea typeface="宋体" panose="02010600030101010101" pitchFamily="2" charset="-122"/>
              </a:rPr>
              <a:t>亿亿年才可以算完！ </a:t>
            </a:r>
            <a:endParaRPr lang="zh-CN" altLang="en-US" sz="2800" b="1" dirty="0">
              <a:latin typeface="Times New Roman" panose="02020603050405020304" pitchFamily="18" charset="0"/>
              <a:ea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p:cNvSpPr>
          <p:nvPr>
            <p:ph type="title"/>
          </p:nvPr>
        </p:nvSpPr>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1.4  </a:t>
            </a:r>
            <a:r>
              <a:rPr lang="zh-CN" altLang="en-US" sz="3600" b="0" dirty="0">
                <a:latin typeface="Times New Roman" panose="02020603050405020304" pitchFamily="18" charset="0"/>
                <a:ea typeface="黑体" panose="02010609060101010101" pitchFamily="49" charset="-122"/>
              </a:rPr>
              <a:t>人工智能的主要研究领域</a:t>
            </a:r>
            <a:endParaRPr lang="zh-CN" altLang="en-US" sz="3600" b="0" dirty="0">
              <a:latin typeface="Times New Roman" panose="02020603050405020304" pitchFamily="18" charset="0"/>
              <a:ea typeface="黑体" panose="02010609060101010101" pitchFamily="49" charset="-122"/>
            </a:endParaRPr>
          </a:p>
        </p:txBody>
      </p:sp>
      <p:sp>
        <p:nvSpPr>
          <p:cNvPr id="34818" name="Rectangle 1028"/>
          <p:cNvSpPr/>
          <p:nvPr/>
        </p:nvSpPr>
        <p:spPr>
          <a:xfrm>
            <a:off x="298450" y="1155700"/>
            <a:ext cx="8642350" cy="844550"/>
          </a:xfrm>
          <a:prstGeom prst="rect">
            <a:avLst/>
          </a:prstGeom>
          <a:noFill/>
          <a:ln w="9525">
            <a:noFill/>
          </a:ln>
        </p:spPr>
        <p:txBody>
          <a:bodyPr anchor="t" anchorCtr="0"/>
          <a:lstStyle/>
          <a:p>
            <a:pPr marL="187325" indent="-187325" algn="just">
              <a:lnSpc>
                <a:spcPct val="120000"/>
              </a:lnSpc>
              <a:spcBef>
                <a:spcPct val="40000"/>
              </a:spcBef>
              <a:buClr>
                <a:schemeClr val="accent2"/>
              </a:buClr>
              <a:buFont typeface="Wingdings" panose="05000000000000000000" pitchFamily="2" charset="2"/>
              <a:buChar char="o"/>
            </a:pPr>
            <a:r>
              <a:rPr lang="en-US" altLang="zh-CN" sz="3200" b="1" dirty="0">
                <a:latin typeface="宋体" panose="02010600030101010101" pitchFamily="2" charset="-122"/>
                <a:ea typeface="宋体" panose="02010600030101010101" pitchFamily="2" charset="-122"/>
              </a:rPr>
              <a:t> </a:t>
            </a:r>
            <a:r>
              <a:rPr lang="zh-CN" altLang="en-US" sz="3200" b="1" dirty="0">
                <a:solidFill>
                  <a:srgbClr val="0000FF"/>
                </a:solidFill>
                <a:latin typeface="宋体" panose="02010600030101010101" pitchFamily="2" charset="-122"/>
                <a:ea typeface="宋体" panose="02010600030101010101" pitchFamily="2" charset="-122"/>
              </a:rPr>
              <a:t>国际象棋比赛</a:t>
            </a:r>
            <a:endParaRPr lang="zh-CN" altLang="en-US" sz="3200" b="1" dirty="0">
              <a:latin typeface="Verdana" panose="020B0604030504040204" pitchFamily="34" charset="0"/>
              <a:ea typeface="宋体" panose="02010600030101010101" pitchFamily="2" charset="-122"/>
            </a:endParaRPr>
          </a:p>
        </p:txBody>
      </p:sp>
      <p:sp>
        <p:nvSpPr>
          <p:cNvPr id="7" name="Text Box 1035"/>
          <p:cNvSpPr txBox="1"/>
          <p:nvPr/>
        </p:nvSpPr>
        <p:spPr>
          <a:xfrm>
            <a:off x="428625" y="2000250"/>
            <a:ext cx="8458200" cy="1949450"/>
          </a:xfrm>
          <a:prstGeom prst="rect">
            <a:avLst/>
          </a:prstGeom>
          <a:gradFill rotWithShape="0">
            <a:gsLst>
              <a:gs pos="0">
                <a:srgbClr val="CCECFF"/>
              </a:gs>
              <a:gs pos="50000">
                <a:srgbClr val="FFFFFF"/>
              </a:gs>
              <a:gs pos="100000">
                <a:srgbClr val="CCECFF"/>
              </a:gs>
            </a:gsLst>
            <a:lin ang="5400000" scaled="1"/>
            <a:tileRect/>
          </a:gradFill>
          <a:ln w="9525" cap="flat" cmpd="sng">
            <a:solidFill>
              <a:srgbClr val="0000FF"/>
            </a:solidFill>
            <a:prstDash val="solid"/>
            <a:miter/>
            <a:headEnd type="none" w="med" len="med"/>
            <a:tailEnd type="none" w="med" len="med"/>
          </a:ln>
        </p:spPr>
        <p:txBody>
          <a:bodyPr anchor="t" anchorCtr="0">
            <a:spAutoFit/>
          </a:bodyPr>
          <a:lstStyle/>
          <a:p>
            <a:pPr>
              <a:lnSpc>
                <a:spcPct val="150000"/>
              </a:lnSpc>
              <a:spcBef>
                <a:spcPts val="600"/>
              </a:spcBef>
              <a:buFont typeface="Wingdings" panose="05000000000000000000" pitchFamily="2" charset="2"/>
            </a:pPr>
            <a:r>
              <a:rPr lang="en-US" altLang="zh-CN" sz="2800" b="1" dirty="0">
                <a:latin typeface="Times New Roman" panose="02020603050405020304" pitchFamily="18" charset="0"/>
                <a:ea typeface="宋体" panose="02010600030101010101" pitchFamily="2" charset="-122"/>
              </a:rPr>
              <a:t>1991</a:t>
            </a:r>
            <a:r>
              <a:rPr lang="zh-CN" altLang="en-US" sz="2800" b="1" dirty="0">
                <a:latin typeface="Times New Roman" panose="02020603050405020304" pitchFamily="18" charset="0"/>
                <a:ea typeface="宋体" panose="02010600030101010101" pitchFamily="2" charset="-122"/>
              </a:rPr>
              <a:t>年</a:t>
            </a:r>
            <a:r>
              <a:rPr lang="en-US" altLang="zh-CN" sz="2800" b="1" dirty="0">
                <a:latin typeface="Times New Roman" panose="02020603050405020304" pitchFamily="18" charset="0"/>
                <a:ea typeface="宋体" panose="02010600030101010101" pitchFamily="2" charset="-122"/>
              </a:rPr>
              <a:t>8</a:t>
            </a:r>
            <a:r>
              <a:rPr lang="zh-CN" altLang="en-US" sz="2800" b="1" dirty="0">
                <a:latin typeface="Times New Roman" panose="02020603050405020304" pitchFamily="18" charset="0"/>
                <a:ea typeface="宋体" panose="02010600030101010101" pitchFamily="2" charset="-122"/>
              </a:rPr>
              <a:t>月，</a:t>
            </a:r>
            <a:r>
              <a:rPr lang="en-US" altLang="zh-CN" sz="2800" b="1" dirty="0">
                <a:latin typeface="Times New Roman" panose="02020603050405020304" pitchFamily="18" charset="0"/>
                <a:ea typeface="宋体" panose="02010600030101010101" pitchFamily="2" charset="-122"/>
              </a:rPr>
              <a:t>IBM</a:t>
            </a:r>
            <a:r>
              <a:rPr lang="zh-CN" altLang="en-US" sz="2800" b="1" dirty="0">
                <a:latin typeface="Times New Roman" panose="02020603050405020304" pitchFamily="18" charset="0"/>
                <a:ea typeface="宋体" panose="02010600030101010101" pitchFamily="2" charset="-122"/>
              </a:rPr>
              <a:t>公司研制的</a:t>
            </a:r>
            <a:r>
              <a:rPr lang="en-US" altLang="zh-CN" sz="2800" b="1" dirty="0">
                <a:latin typeface="Times New Roman" panose="02020603050405020304" pitchFamily="18" charset="0"/>
                <a:ea typeface="宋体" panose="02010600030101010101" pitchFamily="2" charset="-122"/>
              </a:rPr>
              <a:t>Deep Thought 2</a:t>
            </a:r>
            <a:r>
              <a:rPr lang="zh-CN" altLang="en-US" sz="2800" b="1" dirty="0">
                <a:latin typeface="Times New Roman" panose="02020603050405020304" pitchFamily="18" charset="0"/>
                <a:ea typeface="宋体" panose="02010600030101010101" pitchFamily="2" charset="-122"/>
              </a:rPr>
              <a:t>计算机系统与澳大利亚象棋冠军约翰森（</a:t>
            </a:r>
            <a:r>
              <a:rPr lang="en-US" altLang="zh-CN" sz="2800" b="1" dirty="0">
                <a:latin typeface="Times New Roman" panose="02020603050405020304" pitchFamily="18" charset="0"/>
                <a:ea typeface="宋体" panose="02010600030101010101" pitchFamily="2" charset="-122"/>
              </a:rPr>
              <a:t>D.Johansen</a:t>
            </a:r>
            <a:r>
              <a:rPr lang="zh-CN" altLang="en-US" sz="2800" b="1" dirty="0">
                <a:latin typeface="Times New Roman" panose="02020603050405020304" pitchFamily="18" charset="0"/>
                <a:ea typeface="宋体" panose="02010600030101010101" pitchFamily="2" charset="-122"/>
              </a:rPr>
              <a:t>）举行了一场人机对抗赛，以</a:t>
            </a:r>
            <a:r>
              <a:rPr lang="en-US" altLang="zh-CN" sz="2800" b="1" dirty="0">
                <a:latin typeface="Times New Roman" panose="02020603050405020304" pitchFamily="18" charset="0"/>
                <a:ea typeface="宋体" panose="02010600030101010101" pitchFamily="2" charset="-122"/>
              </a:rPr>
              <a:t>1</a:t>
            </a:r>
            <a:r>
              <a:rPr lang="zh-CN" altLang="en-US" sz="2800" b="1" dirty="0">
                <a:latin typeface="Times New Roman" panose="02020603050405020304" pitchFamily="18" charset="0"/>
                <a:ea typeface="宋体" panose="02010600030101010101" pitchFamily="2" charset="-122"/>
              </a:rPr>
              <a:t>：</a:t>
            </a:r>
            <a:r>
              <a:rPr lang="en-US" altLang="zh-CN" sz="2800" b="1" dirty="0">
                <a:latin typeface="Times New Roman" panose="02020603050405020304" pitchFamily="18" charset="0"/>
                <a:ea typeface="宋体" panose="02010600030101010101" pitchFamily="2" charset="-122"/>
              </a:rPr>
              <a:t>1</a:t>
            </a:r>
            <a:r>
              <a:rPr lang="zh-CN" altLang="en-US" sz="2800" b="1" dirty="0">
                <a:latin typeface="Times New Roman" panose="02020603050405020304" pitchFamily="18" charset="0"/>
                <a:ea typeface="宋体" panose="02010600030101010101" pitchFamily="2" charset="-122"/>
              </a:rPr>
              <a:t>平局告终。</a:t>
            </a:r>
            <a:endParaRPr lang="zh-CN" altLang="en-US" sz="2800" b="1" dirty="0">
              <a:latin typeface="Times New Roman" panose="02020603050405020304" pitchFamily="18" charset="0"/>
              <a:ea typeface="宋体" panose="02010600030101010101" pitchFamily="2" charset="-122"/>
            </a:endParaRPr>
          </a:p>
        </p:txBody>
      </p:sp>
      <p:sp>
        <p:nvSpPr>
          <p:cNvPr id="34820" name="Rectangle 5"/>
          <p:cNvSpPr/>
          <p:nvPr/>
        </p:nvSpPr>
        <p:spPr>
          <a:xfrm>
            <a:off x="457200" y="4267200"/>
            <a:ext cx="8382000" cy="1949450"/>
          </a:xfrm>
          <a:prstGeom prst="rect">
            <a:avLst/>
          </a:prstGeom>
          <a:gradFill rotWithShape="0">
            <a:gsLst>
              <a:gs pos="0">
                <a:srgbClr val="CCFFFF"/>
              </a:gs>
              <a:gs pos="100000">
                <a:srgbClr val="FFFFFF"/>
              </a:gs>
            </a:gsLst>
            <a:path path="rect">
              <a:fillToRect r="100000" b="100000"/>
            </a:path>
            <a:tileRect/>
          </a:gradFill>
          <a:ln w="9525" cap="flat" cmpd="sng">
            <a:solidFill>
              <a:srgbClr val="808080"/>
            </a:solidFill>
            <a:prstDash val="solid"/>
            <a:miter/>
            <a:headEnd type="none" w="med" len="med"/>
            <a:tailEnd type="none" w="med" len="med"/>
          </a:ln>
        </p:spPr>
        <p:txBody>
          <a:bodyPr anchor="t" anchorCtr="0">
            <a:spAutoFit/>
          </a:bodyPr>
          <a:lstStyle/>
          <a:p>
            <a:pPr>
              <a:lnSpc>
                <a:spcPct val="150000"/>
              </a:lnSpc>
              <a:spcBef>
                <a:spcPct val="40000"/>
              </a:spcBef>
              <a:buClr>
                <a:schemeClr val="accent2"/>
              </a:buClr>
              <a:buFont typeface="Wingdings" panose="05000000000000000000" pitchFamily="2" charset="2"/>
              <a:buChar char="o"/>
            </a:pPr>
            <a:r>
              <a:rPr lang="en-US" altLang="zh-CN" sz="2800" b="1" dirty="0">
                <a:latin typeface="Times New Roman" panose="02020603050405020304" pitchFamily="18" charset="0"/>
                <a:ea typeface="宋体" panose="02010600030101010101" pitchFamily="2" charset="-122"/>
              </a:rPr>
              <a:t>1996.2.10-17 </a:t>
            </a:r>
            <a:r>
              <a:rPr lang="zh-CN" altLang="en-US" sz="2800" b="1" dirty="0">
                <a:latin typeface="Times New Roman" panose="02020603050405020304" pitchFamily="18" charset="0"/>
                <a:ea typeface="宋体" panose="02010600030101010101" pitchFamily="2" charset="-122"/>
              </a:rPr>
              <a:t>，</a:t>
            </a:r>
            <a:r>
              <a:rPr lang="en-US" altLang="zh-CN" sz="2800" b="1" dirty="0">
                <a:latin typeface="Times New Roman" panose="02020603050405020304" pitchFamily="18" charset="0"/>
                <a:ea typeface="宋体" panose="02010600030101010101" pitchFamily="2" charset="-122"/>
              </a:rPr>
              <a:t>IBM</a:t>
            </a:r>
            <a:r>
              <a:rPr lang="zh-CN" altLang="en-US" sz="2800" b="1" dirty="0">
                <a:latin typeface="Times New Roman" panose="02020603050405020304" pitchFamily="18" charset="0"/>
                <a:ea typeface="宋体" panose="02010600030101010101" pitchFamily="2" charset="-122"/>
              </a:rPr>
              <a:t>公司的“深蓝”计算机系统与卡斯帕罗夫进行了六局比赛，号称人脑与电脑的世纪决战。卡斯帕罗夫以</a:t>
            </a:r>
            <a:r>
              <a:rPr lang="en-US" altLang="zh-CN" sz="2800" b="1" dirty="0">
                <a:latin typeface="Times New Roman" panose="02020603050405020304" pitchFamily="18" charset="0"/>
                <a:ea typeface="宋体" panose="02010600030101010101" pitchFamily="2" charset="-122"/>
              </a:rPr>
              <a:t>4</a:t>
            </a:r>
            <a:r>
              <a:rPr lang="zh-CN" altLang="en-US" sz="2800" b="1" dirty="0">
                <a:latin typeface="Times New Roman" panose="02020603050405020304" pitchFamily="18" charset="0"/>
                <a:ea typeface="宋体" panose="02010600030101010101" pitchFamily="2" charset="-122"/>
              </a:rPr>
              <a:t>：</a:t>
            </a:r>
            <a:r>
              <a:rPr lang="en-US" altLang="zh-CN" sz="2800" b="1" dirty="0">
                <a:latin typeface="Times New Roman" panose="02020603050405020304" pitchFamily="18" charset="0"/>
                <a:ea typeface="宋体" panose="02010600030101010101" pitchFamily="2" charset="-122"/>
              </a:rPr>
              <a:t>2</a:t>
            </a:r>
            <a:r>
              <a:rPr lang="zh-CN" altLang="en-US" sz="2800" b="1" dirty="0">
                <a:latin typeface="Times New Roman" panose="02020603050405020304" pitchFamily="18" charset="0"/>
                <a:ea typeface="宋体" panose="02010600030101010101" pitchFamily="2" charset="-122"/>
              </a:rPr>
              <a:t>获胜。</a:t>
            </a:r>
            <a:endParaRPr lang="zh-CN" altLang="en-US" sz="2800" b="1" dirty="0">
              <a:latin typeface="Times New Roman" panose="02020603050405020304" pitchFamily="18" charset="0"/>
              <a:ea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p:cNvSpPr>
          <p:nvPr>
            <p:ph type="title"/>
          </p:nvPr>
        </p:nvSpPr>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1.4  </a:t>
            </a:r>
            <a:r>
              <a:rPr lang="zh-CN" altLang="en-US" sz="3600" b="0" dirty="0">
                <a:latin typeface="Times New Roman" panose="02020603050405020304" pitchFamily="18" charset="0"/>
                <a:ea typeface="黑体" panose="02010609060101010101" pitchFamily="49" charset="-122"/>
              </a:rPr>
              <a:t>人工智能的主要研究领域</a:t>
            </a:r>
            <a:endParaRPr lang="zh-CN" altLang="en-US" sz="3600" b="0" dirty="0">
              <a:latin typeface="Times New Roman" panose="02020603050405020304" pitchFamily="18" charset="0"/>
              <a:ea typeface="黑体" panose="02010609060101010101" pitchFamily="49" charset="-122"/>
            </a:endParaRPr>
          </a:p>
        </p:txBody>
      </p:sp>
      <p:pic>
        <p:nvPicPr>
          <p:cNvPr id="6" name="Picture 7" descr="banner"/>
          <p:cNvPicPr>
            <a:picLocks noChangeAspect="1"/>
          </p:cNvPicPr>
          <p:nvPr/>
        </p:nvPicPr>
        <p:blipFill>
          <a:blip r:embed="rId1">
            <a:lum bright="84000"/>
          </a:blip>
          <a:srcRect l="21120" t="15799" r="75542" b="58855"/>
          <a:stretch>
            <a:fillRect/>
          </a:stretch>
        </p:blipFill>
        <p:spPr>
          <a:xfrm>
            <a:off x="2124075" y="908050"/>
            <a:ext cx="288925" cy="288925"/>
          </a:xfrm>
          <a:prstGeom prst="rect">
            <a:avLst/>
          </a:prstGeom>
          <a:noFill/>
          <a:ln w="9525">
            <a:noFill/>
          </a:ln>
        </p:spPr>
      </p:pic>
      <p:sp>
        <p:nvSpPr>
          <p:cNvPr id="35843" name="Rectangle 5"/>
          <p:cNvSpPr/>
          <p:nvPr/>
        </p:nvSpPr>
        <p:spPr>
          <a:xfrm>
            <a:off x="304800" y="971550"/>
            <a:ext cx="8610600" cy="1766888"/>
          </a:xfrm>
          <a:prstGeom prst="rect">
            <a:avLst/>
          </a:prstGeom>
          <a:gradFill rotWithShape="0">
            <a:gsLst>
              <a:gs pos="0">
                <a:srgbClr val="CCFFFF"/>
              </a:gs>
              <a:gs pos="100000">
                <a:srgbClr val="FFFFFF"/>
              </a:gs>
            </a:gsLst>
            <a:path path="rect">
              <a:fillToRect r="100000" b="100000"/>
            </a:path>
            <a:tileRect/>
          </a:gradFill>
          <a:ln w="9525" cap="flat" cmpd="sng">
            <a:solidFill>
              <a:srgbClr val="808080"/>
            </a:solidFill>
            <a:prstDash val="solid"/>
            <a:miter/>
            <a:headEnd type="none" w="med" len="med"/>
            <a:tailEnd type="none" w="med" len="med"/>
          </a:ln>
        </p:spPr>
        <p:txBody>
          <a:bodyPr anchor="t" anchorCtr="0">
            <a:spAutoFit/>
          </a:bodyPr>
          <a:lstStyle/>
          <a:p>
            <a:pPr>
              <a:lnSpc>
                <a:spcPct val="120000"/>
              </a:lnSpc>
              <a:spcBef>
                <a:spcPct val="40000"/>
              </a:spcBef>
              <a:buClr>
                <a:schemeClr val="accent2"/>
              </a:buClr>
              <a:buFont typeface="Wingdings" panose="05000000000000000000" pitchFamily="2" charset="2"/>
              <a:buChar char="o"/>
            </a:pPr>
            <a:r>
              <a:rPr lang="en-US" altLang="zh-CN" sz="2800" b="1" dirty="0">
                <a:latin typeface="Times New Roman" panose="02020603050405020304" pitchFamily="18" charset="0"/>
                <a:ea typeface="宋体" panose="02010600030101010101" pitchFamily="2" charset="-122"/>
              </a:rPr>
              <a:t>1997.5.3-11 </a:t>
            </a:r>
            <a:r>
              <a:rPr lang="zh-CN" altLang="en-US" sz="2800" b="1" dirty="0">
                <a:latin typeface="Times New Roman" panose="02020603050405020304" pitchFamily="18" charset="0"/>
                <a:ea typeface="宋体" panose="02010600030101010101" pitchFamily="2" charset="-122"/>
              </a:rPr>
              <a:t>深蓝再次挑战特级大师卡斯帕罗夫。</a:t>
            </a:r>
            <a:endParaRPr lang="zh-CN" altLang="en-US" sz="2800" b="1" dirty="0">
              <a:latin typeface="Times New Roman" panose="02020603050405020304" pitchFamily="18" charset="0"/>
              <a:ea typeface="宋体" panose="02010600030101010101" pitchFamily="2" charset="-122"/>
            </a:endParaRPr>
          </a:p>
          <a:p>
            <a:pPr>
              <a:lnSpc>
                <a:spcPct val="120000"/>
              </a:lnSpc>
              <a:spcBef>
                <a:spcPct val="40000"/>
              </a:spcBef>
              <a:buClr>
                <a:schemeClr val="accent2"/>
              </a:buClr>
              <a:buFont typeface="Wingdings" panose="05000000000000000000" pitchFamily="2" charset="2"/>
              <a:buChar char="o"/>
            </a:pPr>
            <a:r>
              <a:rPr lang="zh-CN" altLang="en-US" sz="2800" b="1" dirty="0">
                <a:latin typeface="Times New Roman" panose="02020603050405020304" pitchFamily="18" charset="0"/>
                <a:ea typeface="宋体" panose="02010600030101010101" pitchFamily="2" charset="-122"/>
              </a:rPr>
              <a:t> </a:t>
            </a:r>
            <a:r>
              <a:rPr lang="en-US" altLang="zh-CN" sz="2800" b="1" dirty="0">
                <a:latin typeface="Times New Roman" panose="02020603050405020304" pitchFamily="18" charset="0"/>
                <a:ea typeface="宋体" panose="02010600030101010101" pitchFamily="2" charset="-122"/>
              </a:rPr>
              <a:t>1997</a:t>
            </a:r>
            <a:r>
              <a:rPr lang="zh-CN" altLang="en-US" sz="2800" b="1" dirty="0">
                <a:latin typeface="Times New Roman" panose="02020603050405020304" pitchFamily="18" charset="0"/>
                <a:ea typeface="宋体" panose="02010600030101010101" pitchFamily="2" charset="-122"/>
              </a:rPr>
              <a:t>年</a:t>
            </a:r>
            <a:r>
              <a:rPr lang="en-US" altLang="zh-CN" sz="2800" b="1" dirty="0">
                <a:latin typeface="Times New Roman" panose="02020603050405020304" pitchFamily="18" charset="0"/>
                <a:ea typeface="宋体" panose="02010600030101010101" pitchFamily="2" charset="-122"/>
              </a:rPr>
              <a:t>5</a:t>
            </a:r>
            <a:r>
              <a:rPr lang="zh-CN" altLang="en-US" sz="2800" b="1" dirty="0">
                <a:latin typeface="Times New Roman" panose="02020603050405020304" pitchFamily="18" charset="0"/>
                <a:ea typeface="宋体" panose="02010600030101010101" pitchFamily="2" charset="-122"/>
              </a:rPr>
              <a:t>月</a:t>
            </a:r>
            <a:r>
              <a:rPr lang="en-US" altLang="zh-CN" sz="2800" b="1" dirty="0">
                <a:latin typeface="Times New Roman" panose="02020603050405020304" pitchFamily="18" charset="0"/>
                <a:ea typeface="宋体" panose="02010600030101010101" pitchFamily="2" charset="-122"/>
              </a:rPr>
              <a:t>11</a:t>
            </a:r>
            <a:r>
              <a:rPr lang="zh-CN" altLang="en-US" sz="2800" b="1" dirty="0">
                <a:latin typeface="Times New Roman" panose="02020603050405020304" pitchFamily="18" charset="0"/>
                <a:ea typeface="宋体" panose="02010600030101010101" pitchFamily="2" charset="-122"/>
              </a:rPr>
              <a:t>日凌晨</a:t>
            </a:r>
            <a:r>
              <a:rPr lang="en-US" altLang="zh-CN" sz="2800" b="1" dirty="0">
                <a:latin typeface="Times New Roman" panose="02020603050405020304" pitchFamily="18" charset="0"/>
                <a:ea typeface="宋体" panose="02010600030101010101" pitchFamily="2" charset="-122"/>
              </a:rPr>
              <a:t>4</a:t>
            </a:r>
            <a:r>
              <a:rPr lang="zh-CN" altLang="en-US" sz="2800" b="1" dirty="0">
                <a:latin typeface="Times New Roman" panose="02020603050405020304" pitchFamily="18" charset="0"/>
                <a:ea typeface="宋体" panose="02010600030101010101" pitchFamily="2" charset="-122"/>
              </a:rPr>
              <a:t>时许，美国纽约公平保险公司大厦，深蓝和卡斯帕罗夫“最后决战”正在进行。</a:t>
            </a:r>
            <a:endParaRPr lang="zh-CN" altLang="en-US" sz="2800" b="1" dirty="0">
              <a:latin typeface="Times New Roman" panose="02020603050405020304" pitchFamily="18" charset="0"/>
              <a:ea typeface="宋体" panose="02010600030101010101" pitchFamily="2" charset="-122"/>
            </a:endParaRPr>
          </a:p>
        </p:txBody>
      </p:sp>
      <p:sp>
        <p:nvSpPr>
          <p:cNvPr id="35844" name="Rectangle 5"/>
          <p:cNvSpPr/>
          <p:nvPr/>
        </p:nvSpPr>
        <p:spPr>
          <a:xfrm>
            <a:off x="304800" y="2667000"/>
            <a:ext cx="8610600" cy="3927475"/>
          </a:xfrm>
          <a:prstGeom prst="rect">
            <a:avLst/>
          </a:prstGeom>
          <a:gradFill rotWithShape="0">
            <a:gsLst>
              <a:gs pos="0">
                <a:srgbClr val="CCFFFF"/>
              </a:gs>
              <a:gs pos="100000">
                <a:srgbClr val="FFFFFF"/>
              </a:gs>
            </a:gsLst>
            <a:path path="rect">
              <a:fillToRect r="100000" b="100000"/>
            </a:path>
            <a:tileRect/>
          </a:gradFill>
          <a:ln w="9525" cap="flat" cmpd="sng">
            <a:solidFill>
              <a:srgbClr val="808080"/>
            </a:solidFill>
            <a:prstDash val="solid"/>
            <a:miter/>
            <a:headEnd type="none" w="med" len="med"/>
            <a:tailEnd type="none" w="med" len="med"/>
          </a:ln>
        </p:spPr>
        <p:txBody>
          <a:bodyPr anchor="t" anchorCtr="0">
            <a:spAutoFit/>
          </a:bodyPr>
          <a:lstStyle/>
          <a:p>
            <a:pPr>
              <a:lnSpc>
                <a:spcPct val="140000"/>
              </a:lnSpc>
              <a:spcBef>
                <a:spcPct val="50000"/>
              </a:spcBef>
              <a:buClr>
                <a:schemeClr val="accent2"/>
              </a:buClr>
              <a:buFont typeface="Wingdings" panose="05000000000000000000" pitchFamily="2" charset="2"/>
              <a:buChar char="o"/>
            </a:pPr>
            <a:r>
              <a:rPr lang="en-US" altLang="zh-CN" sz="2800" dirty="0">
                <a:latin typeface="Times New Roman" panose="02020603050405020304" pitchFamily="18" charset="0"/>
                <a:ea typeface="宋体" panose="02010600030101010101" pitchFamily="2" charset="-122"/>
              </a:rPr>
              <a:t>4</a:t>
            </a:r>
            <a:r>
              <a:rPr lang="zh-CN" altLang="en-US" sz="2800" dirty="0">
                <a:latin typeface="Times New Roman" panose="02020603050405020304" pitchFamily="18" charset="0"/>
                <a:ea typeface="宋体" panose="02010600030101010101" pitchFamily="2" charset="-122"/>
              </a:rPr>
              <a:t>时</a:t>
            </a:r>
            <a:r>
              <a:rPr lang="en-US" altLang="zh-CN" sz="2800" dirty="0">
                <a:latin typeface="Times New Roman" panose="02020603050405020304" pitchFamily="18" charset="0"/>
                <a:ea typeface="宋体" panose="02010600030101010101" pitchFamily="2" charset="-122"/>
              </a:rPr>
              <a:t>50</a:t>
            </a:r>
            <a:r>
              <a:rPr lang="zh-CN" altLang="en-US" sz="2800" dirty="0">
                <a:latin typeface="Times New Roman" panose="02020603050405020304" pitchFamily="18" charset="0"/>
                <a:ea typeface="宋体" panose="02010600030101010101" pitchFamily="2" charset="-122"/>
              </a:rPr>
              <a:t>分，美联社、路透社、共同社、新华社 </a:t>
            </a:r>
            <a:r>
              <a:rPr lang="en-US" altLang="zh-CN" sz="2800" dirty="0">
                <a:latin typeface="Times New Roman" panose="02020603050405020304" pitchFamily="18" charset="0"/>
                <a:ea typeface="宋体" panose="02010600030101010101" pitchFamily="2" charset="-122"/>
              </a:rPr>
              <a:t>…</a:t>
            </a:r>
            <a:r>
              <a:rPr lang="zh-CN" altLang="en-US" sz="2800" dirty="0">
                <a:latin typeface="Times New Roman" panose="02020603050405020304" pitchFamily="18" charset="0"/>
                <a:ea typeface="宋体" panose="02010600030101010101" pitchFamily="2" charset="-122"/>
              </a:rPr>
              <a:t>：</a:t>
            </a:r>
            <a:r>
              <a:rPr lang="zh-CN" altLang="en-US" sz="2800" b="1" dirty="0">
                <a:solidFill>
                  <a:srgbClr val="0000FF"/>
                </a:solidFill>
                <a:latin typeface="Times New Roman" panose="02020603050405020304" pitchFamily="18" charset="0"/>
                <a:ea typeface="宋体" panose="02010600030101010101" pitchFamily="2" charset="-122"/>
              </a:rPr>
              <a:t>在世纪末国际象棋“人机大战”的最后一局对弈中， “深蓝”仅用了</a:t>
            </a:r>
            <a:r>
              <a:rPr lang="en-US" altLang="zh-CN" sz="2800" b="1" dirty="0">
                <a:solidFill>
                  <a:srgbClr val="0000FF"/>
                </a:solidFill>
                <a:latin typeface="Times New Roman" panose="02020603050405020304" pitchFamily="18" charset="0"/>
                <a:ea typeface="宋体" panose="02010600030101010101" pitchFamily="2" charset="-122"/>
              </a:rPr>
              <a:t>1</a:t>
            </a:r>
            <a:r>
              <a:rPr lang="zh-CN" altLang="en-US" sz="2800" b="1" dirty="0">
                <a:solidFill>
                  <a:srgbClr val="0000FF"/>
                </a:solidFill>
                <a:latin typeface="Times New Roman" panose="02020603050405020304" pitchFamily="18" charset="0"/>
                <a:ea typeface="宋体" panose="02010600030101010101" pitchFamily="2" charset="-122"/>
              </a:rPr>
              <a:t>小时轻松击败卡斯帕罗夫，以</a:t>
            </a:r>
            <a:r>
              <a:rPr lang="en-US" altLang="zh-CN" sz="2800" b="1" dirty="0">
                <a:solidFill>
                  <a:srgbClr val="0000FF"/>
                </a:solidFill>
                <a:latin typeface="Times New Roman" panose="02020603050405020304" pitchFamily="18" charset="0"/>
                <a:ea typeface="宋体" panose="02010600030101010101" pitchFamily="2" charset="-122"/>
              </a:rPr>
              <a:t>3.5</a:t>
            </a:r>
            <a:r>
              <a:rPr lang="zh-CN" altLang="en-US" sz="2800" b="1" dirty="0">
                <a:solidFill>
                  <a:srgbClr val="0000FF"/>
                </a:solidFill>
                <a:latin typeface="Times New Roman" panose="02020603050405020304" pitchFamily="18" charset="0"/>
                <a:ea typeface="宋体" panose="02010600030101010101" pitchFamily="2" charset="-122"/>
              </a:rPr>
              <a:t>比</a:t>
            </a:r>
            <a:r>
              <a:rPr lang="en-US" altLang="zh-CN" sz="2800" b="1" dirty="0">
                <a:solidFill>
                  <a:srgbClr val="0000FF"/>
                </a:solidFill>
                <a:latin typeface="Times New Roman" panose="02020603050405020304" pitchFamily="18" charset="0"/>
                <a:ea typeface="宋体" panose="02010600030101010101" pitchFamily="2" charset="-122"/>
              </a:rPr>
              <a:t>2.5</a:t>
            </a:r>
            <a:r>
              <a:rPr lang="zh-CN" altLang="en-US" sz="2800" b="1" dirty="0">
                <a:solidFill>
                  <a:srgbClr val="0000FF"/>
                </a:solidFill>
                <a:latin typeface="Times New Roman" panose="02020603050405020304" pitchFamily="18" charset="0"/>
                <a:ea typeface="宋体" panose="02010600030101010101" pitchFamily="2" charset="-122"/>
              </a:rPr>
              <a:t>的总比分赢得了最终的胜利！</a:t>
            </a:r>
            <a:endParaRPr lang="en-US" altLang="zh-CN" sz="2800" b="1" dirty="0">
              <a:solidFill>
                <a:srgbClr val="0000FF"/>
              </a:solidFill>
              <a:latin typeface="Times New Roman" panose="02020603050405020304" pitchFamily="18" charset="0"/>
              <a:ea typeface="宋体" panose="02010600030101010101" pitchFamily="2" charset="-122"/>
            </a:endParaRPr>
          </a:p>
          <a:p>
            <a:pPr>
              <a:lnSpc>
                <a:spcPct val="140000"/>
              </a:lnSpc>
              <a:spcBef>
                <a:spcPct val="50000"/>
              </a:spcBef>
              <a:buClr>
                <a:schemeClr val="accent2"/>
              </a:buClr>
              <a:buFont typeface="Wingdings" panose="05000000000000000000" pitchFamily="2" charset="2"/>
              <a:buChar char="o"/>
            </a:pPr>
            <a:r>
              <a:rPr lang="zh-CN" altLang="en-US" sz="2800" b="1" dirty="0">
                <a:latin typeface="Times New Roman" panose="02020603050405020304" pitchFamily="18" charset="0"/>
                <a:ea typeface="宋体" panose="02010600030101010101" pitchFamily="2" charset="-122"/>
              </a:rPr>
              <a:t>此后十年，人机互有胜负，直到</a:t>
            </a:r>
            <a:r>
              <a:rPr lang="en-US" altLang="zh-CN" sz="2800" b="1" dirty="0">
                <a:latin typeface="Times New Roman" panose="02020603050405020304" pitchFamily="18" charset="0"/>
                <a:ea typeface="宋体" panose="02010600030101010101" pitchFamily="2" charset="-122"/>
              </a:rPr>
              <a:t>2006</a:t>
            </a:r>
            <a:r>
              <a:rPr lang="zh-CN" altLang="en-US" sz="2800" b="1" dirty="0">
                <a:latin typeface="Times New Roman" panose="02020603050405020304" pitchFamily="18" charset="0"/>
                <a:ea typeface="宋体" panose="02010600030101010101" pitchFamily="2" charset="-122"/>
              </a:rPr>
              <a:t>年棋王卡拉姆尼克被</a:t>
            </a:r>
            <a:r>
              <a:rPr lang="en-US" altLang="zh-CN" sz="2800" b="1" dirty="0">
                <a:latin typeface="Times New Roman" panose="02020603050405020304" pitchFamily="18" charset="0"/>
                <a:ea typeface="宋体" panose="02010600030101010101" pitchFamily="2" charset="-122"/>
              </a:rPr>
              <a:t>Deep Fritz</a:t>
            </a:r>
            <a:r>
              <a:rPr lang="zh-CN" altLang="en-US" sz="2800" b="1" dirty="0">
                <a:latin typeface="Times New Roman" panose="02020603050405020304" pitchFamily="18" charset="0"/>
                <a:ea typeface="宋体" panose="02010600030101010101" pitchFamily="2" charset="-122"/>
              </a:rPr>
              <a:t>击败，人类再也没有赢过电脑。</a:t>
            </a:r>
            <a:r>
              <a:rPr lang="zh-CN" altLang="en-US" sz="2800" dirty="0">
                <a:solidFill>
                  <a:srgbClr val="0000FF"/>
                </a:solidFill>
                <a:latin typeface="Times New Roman" panose="02020603050405020304" pitchFamily="18" charset="0"/>
                <a:ea typeface="宋体" panose="02010600030101010101" pitchFamily="2" charset="-122"/>
              </a:rPr>
              <a:t> </a:t>
            </a:r>
            <a:endParaRPr lang="zh-CN" altLang="en-US" sz="2800" dirty="0">
              <a:solidFill>
                <a:srgbClr val="0000FF"/>
              </a:solidFill>
              <a:latin typeface="Times New Roman" panose="02020603050405020304" pitchFamily="18" charset="0"/>
              <a:ea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0.15764 -0.04974 C -0.08993 -0.04234 -0.02222 -0.03447 0.02118 -0.0502 C 0.06441 -0.06524 0.08594 -0.12492 0.10174 -0.13995 C 0.11806 -0.15337 0.11406 -0.13903 0.11667 -0.13995 " pathEditMode="relative" rAng="0" ptsTypes="aaaA">
                                      <p:cBhvr>
                                        <p:cTn id="6" dur="5000" fill="hold"/>
                                        <p:tgtEl>
                                          <p:spTgt spid="6"/>
                                        </p:tgtEl>
                                        <p:attrNameLst>
                                          <p:attrName>ppt_x</p:attrName>
                                          <p:attrName>ppt_y</p:attrName>
                                        </p:attrNameLst>
                                      </p:cBhvr>
                                      <p:rCtr x="13800" y="-4400"/>
                                    </p:animMotion>
                                  </p:childTnLst>
                                  <p:subTnLst>
                                    <p:set>
                                      <p:cBhvr override="childStyle">
                                        <p:cTn dur="1" fill="hold" display="0" masterRel="sameClick" afterEffect="1">
                                          <p:stCondLst>
                                            <p:cond evt="end" delay="0">
                                              <p:tn val="5"/>
                                            </p:cond>
                                          </p:stCondLst>
                                        </p:cTn>
                                        <p:tgtEl>
                                          <p:spTgt spid="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灯片编号占位符 1"/>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a:buSzTx/>
            </a:pPr>
            <a:r>
              <a:rPr lang="ja-JP" altLang="en-US" sz="1800" dirty="0">
                <a:solidFill>
                  <a:srgbClr val="A50021"/>
                </a:solidFill>
                <a:latin typeface="Arial" panose="020B0604020202020204" pitchFamily="34" charset="0"/>
                <a:ea typeface="MS PGothic" panose="020B0600070205080204" pitchFamily="34" charset="-128"/>
              </a:rPr>
              <a:t>*</a:t>
            </a:r>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36866" name="Rectangle 3"/>
          <p:cNvSpPr/>
          <p:nvPr/>
        </p:nvSpPr>
        <p:spPr>
          <a:xfrm>
            <a:off x="685800" y="2209800"/>
            <a:ext cx="7772400" cy="977900"/>
          </a:xfrm>
          <a:prstGeom prst="rect">
            <a:avLst/>
          </a:prstGeom>
          <a:gradFill rotWithShape="0">
            <a:gsLst>
              <a:gs pos="0">
                <a:srgbClr val="CCFFFF"/>
              </a:gs>
              <a:gs pos="100000">
                <a:srgbClr val="FFFFFF"/>
              </a:gs>
            </a:gsLst>
            <a:path path="rect">
              <a:fillToRect r="100000" b="100000"/>
            </a:path>
            <a:tileRect/>
          </a:gradFill>
          <a:ln w="9525" cap="flat" cmpd="sng">
            <a:solidFill>
              <a:srgbClr val="808080"/>
            </a:solidFill>
            <a:prstDash val="solid"/>
            <a:miter/>
            <a:headEnd type="none" w="med" len="med"/>
            <a:tailEnd type="none" w="med" len="med"/>
          </a:ln>
        </p:spPr>
        <p:txBody>
          <a:bodyPr anchor="t" anchorCtr="0">
            <a:spAutoFit/>
          </a:bodyPr>
          <a:lstStyle/>
          <a:p>
            <a:pPr>
              <a:lnSpc>
                <a:spcPct val="120000"/>
              </a:lnSpc>
              <a:spcBef>
                <a:spcPct val="50000"/>
              </a:spcBef>
              <a:buClr>
                <a:schemeClr val="accent2"/>
              </a:buClr>
              <a:buFont typeface="Wingdings" panose="05000000000000000000" pitchFamily="2" charset="2"/>
              <a:buChar char="o"/>
            </a:pPr>
            <a:r>
              <a:rPr lang="en-US" altLang="zh-CN" sz="2400" dirty="0">
                <a:latin typeface="Times New Roman" panose="02020603050405020304" pitchFamily="18" charset="0"/>
                <a:ea typeface="宋体" panose="02010600030101010101" pitchFamily="2" charset="-122"/>
              </a:rPr>
              <a:t> 2007</a:t>
            </a:r>
            <a:r>
              <a:rPr lang="zh-CN" altLang="en-US" sz="2400" dirty="0">
                <a:latin typeface="Times New Roman" panose="02020603050405020304" pitchFamily="18" charset="0"/>
                <a:ea typeface="宋体" panose="02010600030101010101" pitchFamily="2" charset="-122"/>
              </a:rPr>
              <a:t>年台北国际发明暨技术交易展览上，第三代智能机器人</a:t>
            </a:r>
            <a:r>
              <a:rPr lang="en-US" altLang="zh-CN" sz="2400" dirty="0">
                <a:latin typeface="Times New Roman" panose="02020603050405020304" pitchFamily="18" charset="0"/>
                <a:ea typeface="宋体" panose="02010600030101010101" pitchFamily="2" charset="-122"/>
              </a:rPr>
              <a:t>DOC </a:t>
            </a:r>
            <a:r>
              <a:rPr lang="zh-CN" altLang="en-US" sz="2400" dirty="0">
                <a:latin typeface="Times New Roman" panose="02020603050405020304" pitchFamily="18" charset="0"/>
                <a:ea typeface="宋体" panose="02010600030101010101" pitchFamily="2" charset="-122"/>
              </a:rPr>
              <a:t>现场表演下棋。</a:t>
            </a:r>
            <a:r>
              <a:rPr lang="zh-CN" altLang="en-US" sz="2400" dirty="0">
                <a:latin typeface="宋体" panose="02010600030101010101" pitchFamily="2" charset="-122"/>
                <a:ea typeface="宋体" panose="02010600030101010101" pitchFamily="2" charset="-122"/>
              </a:rPr>
              <a:t> </a:t>
            </a:r>
            <a:endParaRPr lang="zh-CN" altLang="en-US" sz="2400" dirty="0">
              <a:latin typeface="宋体" panose="02010600030101010101" pitchFamily="2" charset="-122"/>
              <a:ea typeface="宋体" panose="02010600030101010101" pitchFamily="2" charset="-122"/>
            </a:endParaRPr>
          </a:p>
        </p:txBody>
      </p:sp>
      <p:pic>
        <p:nvPicPr>
          <p:cNvPr id="36867" name="Picture 4" descr="4B1F8B86D8411BC2D41D5569DBCD764F"/>
          <p:cNvPicPr>
            <a:picLocks noChangeAspect="1"/>
          </p:cNvPicPr>
          <p:nvPr/>
        </p:nvPicPr>
        <p:blipFill>
          <a:blip r:embed="rId1"/>
          <a:stretch>
            <a:fillRect/>
          </a:stretch>
        </p:blipFill>
        <p:spPr>
          <a:xfrm>
            <a:off x="1905000" y="3335338"/>
            <a:ext cx="5410200" cy="3522662"/>
          </a:xfrm>
          <a:prstGeom prst="rect">
            <a:avLst/>
          </a:prstGeom>
          <a:noFill/>
          <a:ln w="9525">
            <a:noFill/>
          </a:ln>
        </p:spPr>
      </p:pic>
      <p:sp>
        <p:nvSpPr>
          <p:cNvPr id="36868" name="Rectangle 5"/>
          <p:cNvSpPr/>
          <p:nvPr/>
        </p:nvSpPr>
        <p:spPr>
          <a:xfrm>
            <a:off x="0" y="0"/>
            <a:ext cx="9144000" cy="765175"/>
          </a:xfrm>
          <a:prstGeom prst="rect">
            <a:avLst/>
          </a:prstGeom>
          <a:solidFill>
            <a:srgbClr val="A50021"/>
          </a:solidFill>
          <a:ln w="9525">
            <a:noFill/>
          </a:ln>
        </p:spPr>
        <p:txBody>
          <a:bodyPr anchor="b" anchorCtr="0"/>
          <a:lstStyle/>
          <a:p>
            <a:pPr indent="176530">
              <a:buFont typeface="Wingdings" panose="05000000000000000000" pitchFamily="2" charset="2"/>
            </a:pPr>
            <a:r>
              <a:rPr lang="en-US" altLang="zh-CN" sz="3600" dirty="0">
                <a:solidFill>
                  <a:schemeClr val="bg1"/>
                </a:solidFill>
                <a:latin typeface="Times New Roman" panose="02020603050405020304" pitchFamily="18" charset="0"/>
                <a:ea typeface="黑体" panose="02010609060101010101" pitchFamily="49" charset="-122"/>
              </a:rPr>
              <a:t>1.4  </a:t>
            </a:r>
            <a:r>
              <a:rPr lang="zh-CN" altLang="en-US" sz="3600" dirty="0">
                <a:solidFill>
                  <a:schemeClr val="bg1"/>
                </a:solidFill>
                <a:latin typeface="Times New Roman" panose="02020603050405020304" pitchFamily="18" charset="0"/>
                <a:ea typeface="黑体" panose="02010609060101010101" pitchFamily="49" charset="-122"/>
              </a:rPr>
              <a:t>人工智能的主要研究领域</a:t>
            </a:r>
            <a:endParaRPr lang="zh-CN" altLang="en-US" sz="3600" dirty="0">
              <a:solidFill>
                <a:schemeClr val="bg1"/>
              </a:solidFill>
              <a:latin typeface="Times New Roman" panose="02020603050405020304" pitchFamily="18" charset="0"/>
              <a:ea typeface="黑体" panose="02010609060101010101" pitchFamily="49" charset="-122"/>
            </a:endParaRPr>
          </a:p>
        </p:txBody>
      </p:sp>
      <p:sp>
        <p:nvSpPr>
          <p:cNvPr id="36869" name="Rectangle 1028"/>
          <p:cNvSpPr/>
          <p:nvPr/>
        </p:nvSpPr>
        <p:spPr>
          <a:xfrm>
            <a:off x="304800" y="838200"/>
            <a:ext cx="8642350" cy="844550"/>
          </a:xfrm>
          <a:prstGeom prst="rect">
            <a:avLst/>
          </a:prstGeom>
          <a:noFill/>
          <a:ln w="9525">
            <a:noFill/>
          </a:ln>
        </p:spPr>
        <p:txBody>
          <a:bodyPr anchor="t" anchorCtr="0"/>
          <a:lstStyle/>
          <a:p>
            <a:pPr marL="187325" indent="-187325" algn="just">
              <a:lnSpc>
                <a:spcPct val="120000"/>
              </a:lnSpc>
              <a:spcBef>
                <a:spcPct val="40000"/>
              </a:spcBef>
              <a:buClr>
                <a:schemeClr val="accent2"/>
              </a:buClr>
              <a:buFont typeface="Wingdings" panose="05000000000000000000" pitchFamily="2" charset="2"/>
              <a:buChar char="o"/>
            </a:pPr>
            <a:r>
              <a:rPr lang="en-US" altLang="zh-CN" sz="3200" b="1" dirty="0">
                <a:latin typeface="宋体" panose="02010600030101010101" pitchFamily="2" charset="-122"/>
                <a:ea typeface="宋体" panose="02010600030101010101" pitchFamily="2" charset="-122"/>
              </a:rPr>
              <a:t> </a:t>
            </a:r>
            <a:r>
              <a:rPr lang="zh-CN" altLang="en-US" sz="3200" b="1" dirty="0">
                <a:solidFill>
                  <a:srgbClr val="0000FF"/>
                </a:solidFill>
                <a:latin typeface="宋体" panose="02010600030101010101" pitchFamily="2" charset="-122"/>
                <a:ea typeface="宋体" panose="02010600030101010101" pitchFamily="2" charset="-122"/>
              </a:rPr>
              <a:t>围棋比赛</a:t>
            </a:r>
            <a:endParaRPr lang="zh-CN" altLang="en-US" sz="3200" b="1" dirty="0">
              <a:latin typeface="Verdana" panose="020B0604030504040204" pitchFamily="34" charset="0"/>
              <a:ea typeface="宋体" panose="02010600030101010101" pitchFamily="2" charset="-122"/>
            </a:endParaRPr>
          </a:p>
        </p:txBody>
      </p:sp>
      <p:sp>
        <p:nvSpPr>
          <p:cNvPr id="8" name="Text Box 1035"/>
          <p:cNvSpPr txBox="1"/>
          <p:nvPr/>
        </p:nvSpPr>
        <p:spPr>
          <a:xfrm>
            <a:off x="685800" y="1524000"/>
            <a:ext cx="7772400" cy="523875"/>
          </a:xfrm>
          <a:prstGeom prst="rect">
            <a:avLst/>
          </a:prstGeom>
          <a:gradFill rotWithShape="0">
            <a:gsLst>
              <a:gs pos="0">
                <a:srgbClr val="CCECFF"/>
              </a:gs>
              <a:gs pos="50000">
                <a:srgbClr val="FFFFFF"/>
              </a:gs>
              <a:gs pos="100000">
                <a:srgbClr val="CCECFF"/>
              </a:gs>
            </a:gsLst>
            <a:lin ang="5400000" scaled="1"/>
            <a:tileRect/>
          </a:gradFill>
          <a:ln w="9525" cap="flat" cmpd="sng">
            <a:solidFill>
              <a:srgbClr val="0000FF"/>
            </a:solidFill>
            <a:prstDash val="solid"/>
            <a:miter/>
            <a:headEnd type="none" w="med" len="med"/>
            <a:tailEnd type="none" w="med" len="med"/>
          </a:ln>
        </p:spPr>
        <p:txBody>
          <a:bodyPr anchor="t" anchorCtr="0">
            <a:spAutoFit/>
          </a:bodyPr>
          <a:lstStyle/>
          <a:p>
            <a:pPr>
              <a:spcBef>
                <a:spcPct val="50000"/>
              </a:spcBef>
              <a:buFont typeface="Wingdings" panose="05000000000000000000" pitchFamily="2" charset="2"/>
            </a:pPr>
            <a:r>
              <a:rPr lang="zh-CN" altLang="en-US" sz="2800" b="1" dirty="0">
                <a:latin typeface="Times New Roman" panose="02020603050405020304" pitchFamily="18" charset="0"/>
                <a:ea typeface="宋体" panose="02010600030101010101" pitchFamily="2" charset="-122"/>
              </a:rPr>
              <a:t>围棋：</a:t>
            </a:r>
            <a:r>
              <a:rPr lang="en-US" altLang="zh-CN" sz="2800" b="1" dirty="0">
                <a:latin typeface="Times New Roman" panose="02020603050405020304" pitchFamily="18" charset="0"/>
                <a:ea typeface="宋体" panose="02010600030101010101" pitchFamily="2" charset="-122"/>
              </a:rPr>
              <a:t>10</a:t>
            </a:r>
            <a:r>
              <a:rPr lang="en-US" altLang="zh-CN" sz="2800" b="1" baseline="30000" dirty="0">
                <a:latin typeface="Times New Roman" panose="02020603050405020304" pitchFamily="18" charset="0"/>
                <a:ea typeface="宋体" panose="02010600030101010101" pitchFamily="2" charset="-122"/>
              </a:rPr>
              <a:t>761</a:t>
            </a:r>
            <a:endParaRPr lang="zh-CN" altLang="en-US" sz="2800" b="1" dirty="0">
              <a:latin typeface="Times New Roman" panose="02020603050405020304" pitchFamily="18" charset="0"/>
              <a:ea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p:cNvSpPr>
          <p:nvPr>
            <p:ph type="title"/>
          </p:nvPr>
        </p:nvSpPr>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1.4  </a:t>
            </a:r>
            <a:r>
              <a:rPr lang="zh-CN" altLang="en-US" sz="3600" b="0" dirty="0">
                <a:latin typeface="Times New Roman" panose="02020603050405020304" pitchFamily="18" charset="0"/>
                <a:ea typeface="黑体" panose="02010609060101010101" pitchFamily="49" charset="-122"/>
              </a:rPr>
              <a:t>人工智能的主要研究领域</a:t>
            </a:r>
            <a:endParaRPr lang="zh-CN" altLang="en-US" sz="3600" b="0" dirty="0">
              <a:latin typeface="Times New Roman" panose="02020603050405020304" pitchFamily="18" charset="0"/>
              <a:ea typeface="黑体" panose="02010609060101010101" pitchFamily="49" charset="-122"/>
            </a:endParaRPr>
          </a:p>
        </p:txBody>
      </p:sp>
      <p:sp>
        <p:nvSpPr>
          <p:cNvPr id="37890" name="矩形 10"/>
          <p:cNvSpPr/>
          <p:nvPr/>
        </p:nvSpPr>
        <p:spPr>
          <a:xfrm>
            <a:off x="228600" y="990600"/>
            <a:ext cx="8640763" cy="2419350"/>
          </a:xfrm>
          <a:prstGeom prst="rect">
            <a:avLst/>
          </a:prstGeom>
          <a:noFill/>
          <a:ln w="9525">
            <a:noFill/>
          </a:ln>
        </p:spPr>
        <p:txBody>
          <a:bodyPr anchor="t" anchorCtr="0">
            <a:spAutoFit/>
          </a:bodyPr>
          <a:lstStyle/>
          <a:p>
            <a:pPr>
              <a:lnSpc>
                <a:spcPct val="120000"/>
              </a:lnSpc>
              <a:spcBef>
                <a:spcPts val="600"/>
              </a:spcBef>
              <a:buClr>
                <a:schemeClr val="tx1"/>
              </a:buClr>
              <a:buFont typeface="Wingdings" panose="05000000000000000000" pitchFamily="2" charset="2"/>
            </a:pPr>
            <a:r>
              <a:rPr lang="zh-CN" altLang="en-US" sz="2400" b="1" dirty="0">
                <a:solidFill>
                  <a:srgbClr val="FF3300"/>
                </a:solidFill>
                <a:latin typeface="Times New Roman" panose="02020603050405020304" pitchFamily="18" charset="0"/>
                <a:ea typeface="宋体" panose="02010600030101010101" pitchFamily="2" charset="-122"/>
              </a:rPr>
              <a:t>① </a:t>
            </a:r>
            <a:r>
              <a:rPr lang="en-US" altLang="zh-CN" sz="2400" b="1" dirty="0">
                <a:latin typeface="Times New Roman" panose="02020603050405020304" pitchFamily="18" charset="0"/>
                <a:ea typeface="宋体" panose="02010600030101010101" pitchFamily="2" charset="-122"/>
              </a:rPr>
              <a:t>2016.3</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AlphaGo</a:t>
            </a:r>
            <a:r>
              <a:rPr lang="zh-CN" altLang="en-US" sz="2400" b="1" dirty="0">
                <a:latin typeface="Times New Roman" panose="02020603050405020304" pitchFamily="18" charset="0"/>
                <a:ea typeface="宋体" panose="02010600030101010101" pitchFamily="2" charset="-122"/>
              </a:rPr>
              <a:t>以</a:t>
            </a:r>
            <a:r>
              <a:rPr lang="en-US" altLang="zh-CN" sz="2400" b="1" dirty="0">
                <a:latin typeface="Times New Roman" panose="02020603050405020304" pitchFamily="18" charset="0"/>
                <a:ea typeface="宋体" panose="02010600030101010101" pitchFamily="2" charset="-122"/>
              </a:rPr>
              <a:t>4:1</a:t>
            </a:r>
            <a:r>
              <a:rPr lang="zh-CN" altLang="en-US" sz="2400" b="1" dirty="0">
                <a:latin typeface="Times New Roman" panose="02020603050405020304" pitchFamily="18" charset="0"/>
                <a:ea typeface="宋体" panose="02010600030101010101" pitchFamily="2" charset="-122"/>
              </a:rPr>
              <a:t>战胜韩国棋手李世石，成为第一个击败人类职业围棋选手的电脑程序。</a:t>
            </a:r>
            <a:endParaRPr lang="en-US" altLang="zh-CN" sz="2400" b="1" dirty="0">
              <a:latin typeface="Times New Roman" panose="02020603050405020304" pitchFamily="18" charset="0"/>
              <a:ea typeface="宋体" panose="02010600030101010101" pitchFamily="2" charset="-122"/>
            </a:endParaRPr>
          </a:p>
          <a:p>
            <a:pPr>
              <a:lnSpc>
                <a:spcPct val="120000"/>
              </a:lnSpc>
              <a:spcBef>
                <a:spcPts val="600"/>
              </a:spcBef>
              <a:buClr>
                <a:schemeClr val="tx1"/>
              </a:buClr>
              <a:buFont typeface="Wingdings" panose="05000000000000000000" pitchFamily="2" charset="2"/>
            </a:pPr>
            <a:r>
              <a:rPr lang="zh-CN" altLang="en-US" sz="2400" b="1" dirty="0">
                <a:solidFill>
                  <a:srgbClr val="FF3300"/>
                </a:solidFill>
                <a:latin typeface="Times New Roman" panose="02020603050405020304" pitchFamily="18" charset="0"/>
                <a:ea typeface="宋体" panose="02010600030101010101" pitchFamily="2" charset="-122"/>
              </a:rPr>
              <a:t>②  </a:t>
            </a:r>
            <a:r>
              <a:rPr lang="en-US" altLang="zh-CN" sz="2400" b="1" dirty="0">
                <a:latin typeface="Times New Roman" panose="02020603050405020304" pitchFamily="18" charset="0"/>
                <a:ea typeface="宋体" panose="02010600030101010101" pitchFamily="2" charset="-122"/>
              </a:rPr>
              <a:t>2016.12</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AlphaGo</a:t>
            </a:r>
            <a:r>
              <a:rPr lang="zh-CN" altLang="en-US" sz="2400" b="1" dirty="0">
                <a:latin typeface="Times New Roman" panose="02020603050405020304" pitchFamily="18" charset="0"/>
                <a:ea typeface="宋体" panose="02010600030101010101" pitchFamily="2" charset="-122"/>
              </a:rPr>
              <a:t>身披“</a:t>
            </a:r>
            <a:r>
              <a:rPr lang="en-US" altLang="zh-CN" sz="2400" b="1" dirty="0">
                <a:latin typeface="Times New Roman" panose="02020603050405020304" pitchFamily="18" charset="0"/>
                <a:ea typeface="宋体" panose="02010600030101010101" pitchFamily="2" charset="-122"/>
              </a:rPr>
              <a:t>Master”</a:t>
            </a:r>
            <a:r>
              <a:rPr lang="zh-CN" altLang="en-US" sz="2400" b="1" dirty="0">
                <a:latin typeface="Times New Roman" panose="02020603050405020304" pitchFamily="18" charset="0"/>
                <a:ea typeface="宋体" panose="02010600030101010101" pitchFamily="2" charset="-122"/>
              </a:rPr>
              <a:t>马甲，</a:t>
            </a:r>
            <a:r>
              <a:rPr lang="en-US" altLang="zh-CN" sz="2400" b="1" dirty="0">
                <a:latin typeface="Times New Roman" panose="02020603050405020304" pitchFamily="18" charset="0"/>
                <a:ea typeface="宋体" panose="02010600030101010101" pitchFamily="2" charset="-122"/>
              </a:rPr>
              <a:t>5</a:t>
            </a:r>
            <a:r>
              <a:rPr lang="zh-CN" altLang="en-US" sz="2400" b="1" dirty="0">
                <a:latin typeface="Times New Roman" panose="02020603050405020304" pitchFamily="18" charset="0"/>
                <a:ea typeface="宋体" panose="02010600030101010101" pitchFamily="2" charset="-122"/>
              </a:rPr>
              <a:t>天内横扫中日韩棋坛，以</a:t>
            </a:r>
            <a:r>
              <a:rPr lang="en-US" altLang="zh-CN" sz="2400" b="1" dirty="0">
                <a:latin typeface="Times New Roman" panose="02020603050405020304" pitchFamily="18" charset="0"/>
                <a:ea typeface="宋体" panose="02010600030101010101" pitchFamily="2" charset="-122"/>
              </a:rPr>
              <a:t>60</a:t>
            </a:r>
            <a:r>
              <a:rPr lang="zh-CN" altLang="en-US" sz="2400" b="1" dirty="0">
                <a:latin typeface="Times New Roman" panose="02020603050405020304" pitchFamily="18" charset="0"/>
                <a:ea typeface="宋体" panose="02010600030101010101" pitchFamily="2" charset="-122"/>
              </a:rPr>
              <a:t>场连胜纪录告退</a:t>
            </a:r>
            <a:r>
              <a:rPr lang="zh-CN" altLang="en-US" sz="2400" dirty="0">
                <a:solidFill>
                  <a:srgbClr val="333333"/>
                </a:solidFill>
                <a:latin typeface="Times New Roman" panose="02020603050405020304" pitchFamily="18" charset="0"/>
                <a:ea typeface="宋体" panose="02010600030101010101" pitchFamily="2" charset="-122"/>
              </a:rPr>
              <a:t>。</a:t>
            </a:r>
            <a:endParaRPr lang="en-US" altLang="zh-CN" sz="2400" dirty="0">
              <a:solidFill>
                <a:srgbClr val="333333"/>
              </a:solidFill>
              <a:latin typeface="Times New Roman" panose="02020603050405020304" pitchFamily="18" charset="0"/>
              <a:ea typeface="宋体" panose="02010600030101010101" pitchFamily="2" charset="-122"/>
            </a:endParaRPr>
          </a:p>
          <a:p>
            <a:pPr>
              <a:lnSpc>
                <a:spcPct val="120000"/>
              </a:lnSpc>
              <a:spcBef>
                <a:spcPts val="600"/>
              </a:spcBef>
              <a:buClr>
                <a:schemeClr val="tx1"/>
              </a:buClr>
              <a:buFont typeface="Wingdings" panose="05000000000000000000" pitchFamily="2" charset="2"/>
            </a:pPr>
            <a:r>
              <a:rPr lang="zh-CN" altLang="en-US" sz="2400" b="1" dirty="0">
                <a:solidFill>
                  <a:srgbClr val="FF3300"/>
                </a:solidFill>
                <a:latin typeface="Times New Roman" panose="02020603050405020304" pitchFamily="18" charset="0"/>
                <a:ea typeface="宋体" panose="02010600030101010101" pitchFamily="2" charset="-122"/>
              </a:rPr>
              <a:t>③ </a:t>
            </a:r>
            <a:r>
              <a:rPr lang="en-US" altLang="zh-CN" sz="2400" b="1" dirty="0">
                <a:latin typeface="Times New Roman" panose="02020603050405020304" pitchFamily="18" charset="0"/>
                <a:ea typeface="宋体" panose="02010600030101010101" pitchFamily="2" charset="-122"/>
              </a:rPr>
              <a:t>2017.5</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AlphaGo</a:t>
            </a:r>
            <a:r>
              <a:rPr lang="zh-CN" altLang="en-US" sz="2400" b="1" dirty="0">
                <a:latin typeface="Times New Roman" panose="02020603050405020304" pitchFamily="18" charset="0"/>
                <a:ea typeface="宋体" panose="02010600030101010101" pitchFamily="2" charset="-122"/>
              </a:rPr>
              <a:t>在乌镇以</a:t>
            </a:r>
            <a:r>
              <a:rPr lang="en-US" altLang="zh-CN" sz="2400" b="1" dirty="0">
                <a:latin typeface="Times New Roman" panose="02020603050405020304" pitchFamily="18" charset="0"/>
                <a:ea typeface="宋体" panose="02010600030101010101" pitchFamily="2" charset="-122"/>
              </a:rPr>
              <a:t>3:0</a:t>
            </a:r>
            <a:r>
              <a:rPr lang="zh-CN" altLang="en-US" sz="2400" b="1" dirty="0">
                <a:latin typeface="Times New Roman" panose="02020603050405020304" pitchFamily="18" charset="0"/>
                <a:ea typeface="宋体" panose="02010600030101010101" pitchFamily="2" charset="-122"/>
              </a:rPr>
              <a:t>完胜柯洁。</a:t>
            </a:r>
            <a:endParaRPr lang="en-US" altLang="zh-CN" sz="2400" b="1" dirty="0">
              <a:solidFill>
                <a:srgbClr val="0000CC"/>
              </a:solidFill>
              <a:latin typeface="Times New Roman" panose="02020603050405020304" pitchFamily="18" charset="0"/>
              <a:ea typeface="Times New Roman" panose="02020603050405020304" pitchFamily="18" charset="0"/>
            </a:endParaRPr>
          </a:p>
        </p:txBody>
      </p:sp>
      <p:pic>
        <p:nvPicPr>
          <p:cNvPr id="37891" name="图片 11" descr="IMG_8783.JPG"/>
          <p:cNvPicPr>
            <a:picLocks noChangeAspect="1"/>
          </p:cNvPicPr>
          <p:nvPr/>
        </p:nvPicPr>
        <p:blipFill>
          <a:blip r:embed="rId1"/>
          <a:stretch>
            <a:fillRect/>
          </a:stretch>
        </p:blipFill>
        <p:spPr>
          <a:xfrm>
            <a:off x="1219200" y="3505200"/>
            <a:ext cx="6643688" cy="3352800"/>
          </a:xfrm>
          <a:prstGeom prst="rect">
            <a:avLst/>
          </a:prstGeom>
          <a:noFill/>
          <a:ln w="9525">
            <a:noFill/>
          </a:ln>
        </p:spPr>
      </p:pic>
    </p:spTree>
  </p:cSld>
  <p:clrMapOvr>
    <a:masterClrMapping/>
  </p:clrMapOvr>
  <p:transition>
    <p:rand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a:latin typeface="Times New Roman" panose="02020603050405020304" pitchFamily="18" charset="0"/>
                <a:ea typeface="黑体" panose="02010609060101010101" pitchFamily="49" charset="-122"/>
                <a:sym typeface="+mn-ea"/>
              </a:rPr>
              <a:t>1.4  </a:t>
            </a:r>
            <a:r>
              <a:rPr lang="zh-CN" altLang="en-US" b="0" dirty="0">
                <a:latin typeface="Times New Roman" panose="02020603050405020304" pitchFamily="18" charset="0"/>
                <a:ea typeface="黑体" panose="02010609060101010101" pitchFamily="49" charset="-122"/>
                <a:sym typeface="+mn-ea"/>
              </a:rPr>
              <a:t>人工智能的主要研究领域</a:t>
            </a:r>
            <a:endParaRPr lang="zh-CN" altLang="en-US"/>
          </a:p>
        </p:txBody>
      </p:sp>
      <p:sp>
        <p:nvSpPr>
          <p:cNvPr id="3" name="内容占位符 2"/>
          <p:cNvSpPr>
            <a:spLocks noGrp="1"/>
          </p:cNvSpPr>
          <p:nvPr>
            <p:ph idx="1"/>
          </p:nvPr>
        </p:nvSpPr>
        <p:spPr/>
        <p:txBody>
          <a:bodyPr/>
          <a:lstStyle/>
          <a:p>
            <a:r>
              <a:rPr lang="zh-CN" altLang="en-US"/>
              <a:t>2017年10月19日，AlphaGo Zero此版本不采用人类玩家的棋谱，且比之前的所有版本都要强大。</a:t>
            </a:r>
            <a:endParaRPr lang="zh-CN" altLang="en-US"/>
          </a:p>
          <a:p>
            <a:r>
              <a:rPr lang="zh-CN" altLang="en-US"/>
              <a:t>通过自我对弈，AlphaGo Zero在三天内以100比0的战绩战胜了AlphaGo Lee，花了21天达到AlphaGo Master的水平，用40天超越了所有旧版本。</a:t>
            </a:r>
            <a:endParaRPr lang="zh-CN" altLang="en-US"/>
          </a:p>
          <a:p>
            <a:r>
              <a:rPr lang="zh-CN" altLang="en-US"/>
              <a:t>不借助人类专家的数据集训练人工智能，对于人工智能开发超人技能具有重大意义，因为这样的</a:t>
            </a:r>
            <a:r>
              <a:rPr lang="zh-CN" altLang="en-US">
                <a:solidFill>
                  <a:srgbClr val="FF0000"/>
                </a:solidFill>
              </a:rPr>
              <a:t>AI不是学习人</a:t>
            </a:r>
            <a:r>
              <a:rPr lang="zh-CN" altLang="en-US"/>
              <a:t>，是</a:t>
            </a:r>
            <a:r>
              <a:rPr lang="zh-CN" altLang="en-US">
                <a:solidFill>
                  <a:srgbClr val="FF0000"/>
                </a:solidFill>
              </a:rPr>
              <a:t>透过对自我的反思和独有的创造力</a:t>
            </a:r>
            <a:r>
              <a:rPr lang="zh-CN" altLang="en-US"/>
              <a:t>直接超越人类。</a:t>
            </a:r>
            <a:endParaRPr lang="zh-CN" altLang="en-US"/>
          </a:p>
        </p:txBody>
      </p:sp>
    </p:spTree>
  </p:cSld>
  <p:clrMapOvr>
    <a:masterClrMapping/>
  </p:clrMapOvr>
  <p:transition>
    <p:rand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灯片编号占位符 1"/>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a:buSzTx/>
            </a:pPr>
            <a:r>
              <a:rPr lang="ja-JP" altLang="en-US" sz="1800" dirty="0">
                <a:solidFill>
                  <a:srgbClr val="A50021"/>
                </a:solidFill>
                <a:latin typeface="Arial" panose="020B0604020202020204" pitchFamily="34" charset="0"/>
                <a:ea typeface="MS PGothic" panose="020B0600070205080204" pitchFamily="34" charset="-128"/>
              </a:rPr>
              <a:t>*</a:t>
            </a:r>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38914" name="Rectangle 2"/>
          <p:cNvSpPr/>
          <p:nvPr/>
        </p:nvSpPr>
        <p:spPr>
          <a:xfrm>
            <a:off x="0" y="0"/>
            <a:ext cx="9144000" cy="765175"/>
          </a:xfrm>
          <a:prstGeom prst="rect">
            <a:avLst/>
          </a:prstGeom>
          <a:solidFill>
            <a:srgbClr val="A50021"/>
          </a:solidFill>
          <a:ln w="9525">
            <a:noFill/>
          </a:ln>
        </p:spPr>
        <p:txBody>
          <a:bodyPr anchor="b" anchorCtr="0"/>
          <a:lstStyle/>
          <a:p>
            <a:pPr indent="176530">
              <a:buFont typeface="Wingdings" panose="05000000000000000000" pitchFamily="2" charset="2"/>
            </a:pPr>
            <a:r>
              <a:rPr lang="en-US" altLang="zh-CN" sz="3600" dirty="0">
                <a:solidFill>
                  <a:schemeClr val="bg1"/>
                </a:solidFill>
                <a:latin typeface="Times New Roman" panose="02020603050405020304" pitchFamily="18" charset="0"/>
                <a:ea typeface="黑体" panose="02010609060101010101" pitchFamily="49" charset="-122"/>
              </a:rPr>
              <a:t>1.4  </a:t>
            </a:r>
            <a:r>
              <a:rPr lang="zh-CN" altLang="en-US" sz="3600" dirty="0">
                <a:solidFill>
                  <a:schemeClr val="bg1"/>
                </a:solidFill>
                <a:latin typeface="Times New Roman" panose="02020603050405020304" pitchFamily="18" charset="0"/>
                <a:ea typeface="黑体" panose="02010609060101010101" pitchFamily="49" charset="-122"/>
              </a:rPr>
              <a:t>人工智能的主要研究领域</a:t>
            </a:r>
            <a:endParaRPr lang="zh-CN" altLang="en-US" sz="3600" dirty="0">
              <a:solidFill>
                <a:schemeClr val="bg1"/>
              </a:solidFill>
              <a:latin typeface="Times New Roman" panose="02020603050405020304" pitchFamily="18" charset="0"/>
              <a:ea typeface="黑体" panose="02010609060101010101" pitchFamily="49" charset="-122"/>
            </a:endParaRPr>
          </a:p>
        </p:txBody>
      </p:sp>
      <p:sp>
        <p:nvSpPr>
          <p:cNvPr id="38915" name="Text Box 4"/>
          <p:cNvSpPr txBox="1"/>
          <p:nvPr/>
        </p:nvSpPr>
        <p:spPr>
          <a:xfrm>
            <a:off x="381000" y="1676400"/>
            <a:ext cx="8382000" cy="2813050"/>
          </a:xfrm>
          <a:prstGeom prst="rect">
            <a:avLst/>
          </a:prstGeom>
          <a:gradFill rotWithShape="0">
            <a:gsLst>
              <a:gs pos="0">
                <a:srgbClr val="CCFFCC"/>
              </a:gs>
              <a:gs pos="50000">
                <a:schemeClr val="bg1"/>
              </a:gs>
              <a:gs pos="100000">
                <a:srgbClr val="CCFFCC"/>
              </a:gs>
            </a:gsLst>
            <a:lin ang="18900000" scaled="1"/>
            <a:tileRect/>
          </a:gradFill>
          <a:ln w="9525" cap="flat" cmpd="sng">
            <a:solidFill>
              <a:srgbClr val="008000"/>
            </a:solidFill>
            <a:prstDash val="solid"/>
            <a:miter/>
            <a:headEnd type="none" w="med" len="med"/>
            <a:tailEnd type="none" w="med" len="med"/>
          </a:ln>
        </p:spPr>
        <p:txBody>
          <a:bodyPr anchor="t" anchorCtr="0">
            <a:spAutoFit/>
          </a:bodyPr>
          <a:lstStyle/>
          <a:p>
            <a:pPr algn="just">
              <a:lnSpc>
                <a:spcPct val="120000"/>
              </a:lnSpc>
              <a:spcBef>
                <a:spcPct val="50000"/>
              </a:spcBef>
              <a:buClr>
                <a:srgbClr val="0000FF"/>
              </a:buClr>
              <a:buFont typeface="Wingdings" panose="05000000000000000000" pitchFamily="2" charset="2"/>
              <a:buChar char="§"/>
            </a:pPr>
            <a:r>
              <a:rPr lang="en-US" altLang="zh-CN" sz="2400">
                <a:latin typeface="宋体" panose="02010600030101010101" pitchFamily="2" charset="-122"/>
                <a:ea typeface="宋体" panose="02010600030101010101" pitchFamily="2" charset="-122"/>
              </a:rPr>
              <a:t> </a:t>
            </a:r>
            <a:r>
              <a:rPr lang="zh-CN" altLang="en-US" sz="2400">
                <a:latin typeface="宋体" panose="02010600030101010101" pitchFamily="2" charset="-122"/>
                <a:ea typeface="宋体" panose="02010600030101010101" pitchFamily="2" charset="-122"/>
              </a:rPr>
              <a:t>模式识别</a:t>
            </a:r>
            <a:r>
              <a:rPr lang="zh-CN" altLang="en-US" sz="2400">
                <a:latin typeface="Times New Roman" panose="02020603050405020304" pitchFamily="18" charset="0"/>
                <a:ea typeface="宋体" panose="02010600030101010101" pitchFamily="2" charset="-122"/>
              </a:rPr>
              <a:t>（</a:t>
            </a:r>
            <a:r>
              <a:rPr lang="en-US" altLang="zh-CN" sz="2400">
                <a:latin typeface="Times New Roman" panose="02020603050405020304" pitchFamily="18" charset="0"/>
                <a:ea typeface="宋体" panose="02010600030101010101" pitchFamily="2" charset="-122"/>
              </a:rPr>
              <a:t>pattern recognition</a:t>
            </a:r>
            <a:r>
              <a:rPr lang="zh-CN" altLang="en-US" sz="2400">
                <a:latin typeface="Times New Roman" panose="02020603050405020304" pitchFamily="18" charset="0"/>
                <a:ea typeface="宋体" panose="02010600030101010101" pitchFamily="2" charset="-122"/>
              </a:rPr>
              <a:t>）</a:t>
            </a:r>
            <a:r>
              <a:rPr lang="zh-CN" altLang="en-US" sz="2400">
                <a:latin typeface="宋体" panose="02010600030101010101" pitchFamily="2" charset="-122"/>
                <a:ea typeface="宋体" panose="02010600030101010101" pitchFamily="2" charset="-122"/>
              </a:rPr>
              <a:t>：研究对象描述和分类方法的学科。分析和识别的模式可以是信号、图象或者普通数据。</a:t>
            </a:r>
            <a:endParaRPr lang="zh-CN" altLang="en-US" sz="2400">
              <a:latin typeface="宋体" panose="02010600030101010101" pitchFamily="2" charset="-122"/>
              <a:ea typeface="宋体" panose="02010600030101010101" pitchFamily="2" charset="-122"/>
            </a:endParaRPr>
          </a:p>
          <a:p>
            <a:pPr algn="just">
              <a:lnSpc>
                <a:spcPct val="120000"/>
              </a:lnSpc>
              <a:spcBef>
                <a:spcPct val="50000"/>
              </a:spcBef>
              <a:buClr>
                <a:srgbClr val="0000FF"/>
              </a:buClr>
              <a:buFont typeface="Wingdings" panose="05000000000000000000" pitchFamily="2" charset="2"/>
              <a:buChar char="§"/>
            </a:pPr>
            <a:r>
              <a:rPr lang="zh-CN" altLang="en-US" sz="2400">
                <a:latin typeface="Verdana" panose="020B0604030504040204" pitchFamily="34" charset="0"/>
                <a:ea typeface="宋体" panose="02010600030101010101" pitchFamily="2" charset="-122"/>
              </a:rPr>
              <a:t>文字识别：邮政编码、车牌识别、汉字识别。</a:t>
            </a:r>
            <a:endParaRPr lang="zh-CN" altLang="en-US" sz="2400">
              <a:latin typeface="Verdana" panose="020B0604030504040204" pitchFamily="34" charset="0"/>
              <a:ea typeface="宋体" panose="02010600030101010101" pitchFamily="2" charset="-122"/>
            </a:endParaRPr>
          </a:p>
          <a:p>
            <a:pPr algn="just">
              <a:lnSpc>
                <a:spcPct val="120000"/>
              </a:lnSpc>
              <a:spcBef>
                <a:spcPct val="50000"/>
              </a:spcBef>
              <a:buClr>
                <a:srgbClr val="0000FF"/>
              </a:buClr>
              <a:buFont typeface="Wingdings" panose="05000000000000000000" pitchFamily="2" charset="2"/>
              <a:buChar char="§"/>
            </a:pPr>
            <a:r>
              <a:rPr lang="zh-CN" altLang="en-US" sz="2400">
                <a:latin typeface="Verdana" panose="020B0604030504040204" pitchFamily="34" charset="0"/>
                <a:ea typeface="宋体" panose="02010600030101010101" pitchFamily="2" charset="-122"/>
              </a:rPr>
              <a:t>人脸识别：反恐、商业。</a:t>
            </a:r>
            <a:endParaRPr lang="zh-CN" altLang="en-US" sz="2400">
              <a:latin typeface="Verdana" panose="020B0604030504040204" pitchFamily="34" charset="0"/>
              <a:ea typeface="宋体" panose="02010600030101010101" pitchFamily="2" charset="-122"/>
            </a:endParaRPr>
          </a:p>
          <a:p>
            <a:pPr algn="just">
              <a:lnSpc>
                <a:spcPct val="120000"/>
              </a:lnSpc>
              <a:spcBef>
                <a:spcPct val="50000"/>
              </a:spcBef>
              <a:buClr>
                <a:srgbClr val="0000FF"/>
              </a:buClr>
              <a:buFont typeface="Wingdings" panose="05000000000000000000" pitchFamily="2" charset="2"/>
              <a:buChar char="§"/>
            </a:pPr>
            <a:r>
              <a:rPr lang="zh-CN" altLang="en-US" sz="2400">
                <a:latin typeface="Verdana" panose="020B0604030504040204" pitchFamily="34" charset="0"/>
                <a:ea typeface="宋体" panose="02010600030101010101" pitchFamily="2" charset="-122"/>
              </a:rPr>
              <a:t>物体识别：导弹、机器人。</a:t>
            </a:r>
            <a:endParaRPr lang="zh-CN" altLang="en-US" sz="2400">
              <a:latin typeface="Verdana" panose="020B0604030504040204" pitchFamily="34" charset="0"/>
              <a:ea typeface="宋体" panose="02010600030101010101" pitchFamily="2" charset="-122"/>
            </a:endParaRPr>
          </a:p>
        </p:txBody>
      </p:sp>
      <p:sp>
        <p:nvSpPr>
          <p:cNvPr id="38916" name="Rectangle 1028"/>
          <p:cNvSpPr/>
          <p:nvPr/>
        </p:nvSpPr>
        <p:spPr>
          <a:xfrm>
            <a:off x="501650" y="914400"/>
            <a:ext cx="3232150" cy="685800"/>
          </a:xfrm>
          <a:prstGeom prst="rect">
            <a:avLst/>
          </a:prstGeom>
          <a:noFill/>
          <a:ln w="9525">
            <a:noFill/>
          </a:ln>
        </p:spPr>
        <p:txBody>
          <a:bodyPr anchor="t" anchorCtr="0"/>
          <a:lstStyle/>
          <a:p>
            <a:pPr marL="187325" indent="-187325" algn="just">
              <a:lnSpc>
                <a:spcPct val="120000"/>
              </a:lnSpc>
              <a:spcBef>
                <a:spcPct val="40000"/>
              </a:spcBef>
              <a:buClr>
                <a:schemeClr val="accent2"/>
              </a:buClr>
              <a:buFont typeface="Wingdings" panose="05000000000000000000" pitchFamily="2" charset="2"/>
              <a:buChar char="u"/>
            </a:pPr>
            <a:r>
              <a:rPr lang="en-US" altLang="zh-CN" sz="3200" b="1" dirty="0">
                <a:latin typeface="宋体" panose="02010600030101010101" pitchFamily="2" charset="-122"/>
                <a:ea typeface="宋体" panose="02010600030101010101" pitchFamily="2" charset="-122"/>
              </a:rPr>
              <a:t> </a:t>
            </a:r>
            <a:r>
              <a:rPr lang="zh-CN" altLang="en-US" sz="3200" b="1" dirty="0">
                <a:solidFill>
                  <a:srgbClr val="0000FF"/>
                </a:solidFill>
                <a:latin typeface="宋体" panose="02010600030101010101" pitchFamily="2" charset="-122"/>
                <a:ea typeface="宋体" panose="02010600030101010101" pitchFamily="2" charset="-122"/>
              </a:rPr>
              <a:t>模式识别</a:t>
            </a:r>
            <a:endParaRPr lang="zh-CN" altLang="en-US" sz="3200" b="1" dirty="0">
              <a:solidFill>
                <a:srgbClr val="0000FF"/>
              </a:solidFill>
              <a:latin typeface="宋体" panose="02010600030101010101" pitchFamily="2" charset="-122"/>
              <a:ea typeface="宋体" panose="02010600030101010101" pitchFamily="2" charset="-122"/>
            </a:endParaRPr>
          </a:p>
          <a:p>
            <a:pPr marL="187325" indent="-187325" algn="just">
              <a:lnSpc>
                <a:spcPct val="120000"/>
              </a:lnSpc>
              <a:spcBef>
                <a:spcPct val="40000"/>
              </a:spcBef>
              <a:buClr>
                <a:schemeClr val="accent2"/>
              </a:buClr>
              <a:buFont typeface="Wingdings" panose="05000000000000000000" pitchFamily="2" charset="2"/>
              <a:buChar char="u"/>
            </a:pPr>
            <a:endParaRPr lang="zh-CN" altLang="en-US" sz="3200" b="1" dirty="0">
              <a:latin typeface="Verdana" panose="020B0604030504040204" pitchFamily="34" charset="0"/>
              <a:ea typeface="宋体" panose="02010600030101010101" pitchFamily="2" charset="-122"/>
            </a:endParaRPr>
          </a:p>
        </p:txBody>
      </p:sp>
    </p:spTree>
  </p:cSld>
  <p:clrMapOvr>
    <a:masterClrMapping/>
  </p:clrMapOvr>
  <p:transition>
    <p:rand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灯片编号占位符 3"/>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a:buSzTx/>
            </a:pPr>
            <a:r>
              <a:rPr lang="ja-JP" altLang="en-US" sz="1800" dirty="0">
                <a:solidFill>
                  <a:srgbClr val="A50021"/>
                </a:solidFill>
                <a:latin typeface="Arial" panose="020B0604020202020204" pitchFamily="34" charset="0"/>
                <a:ea typeface="MS PGothic" panose="020B0600070205080204" pitchFamily="34" charset="-128"/>
              </a:rPr>
              <a:t>*</a:t>
            </a:r>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39938" name="Rectangle 2050"/>
          <p:cNvSpPr>
            <a:spLocks noGrp="1"/>
          </p:cNvSpPr>
          <p:nvPr>
            <p:ph type="title"/>
          </p:nvPr>
        </p:nvSpPr>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1.4  </a:t>
            </a:r>
            <a:r>
              <a:rPr lang="zh-CN" altLang="en-US" sz="3600" b="0" dirty="0">
                <a:latin typeface="Times New Roman" panose="02020603050405020304" pitchFamily="18" charset="0"/>
                <a:ea typeface="黑体" panose="02010609060101010101" pitchFamily="49" charset="-122"/>
              </a:rPr>
              <a:t>人工智能的主要研究领域</a:t>
            </a:r>
            <a:endParaRPr lang="zh-CN" altLang="en-US" sz="3600" b="0" dirty="0">
              <a:latin typeface="Times New Roman" panose="02020603050405020304" pitchFamily="18" charset="0"/>
              <a:ea typeface="黑体" panose="02010609060101010101" pitchFamily="49" charset="-122"/>
            </a:endParaRPr>
          </a:p>
        </p:txBody>
      </p:sp>
      <p:sp>
        <p:nvSpPr>
          <p:cNvPr id="39939" name="Rectangle 2053"/>
          <p:cNvSpPr/>
          <p:nvPr/>
        </p:nvSpPr>
        <p:spPr>
          <a:xfrm>
            <a:off x="304800" y="1752600"/>
            <a:ext cx="8534400" cy="3948113"/>
          </a:xfrm>
          <a:prstGeom prst="rect">
            <a:avLst/>
          </a:prstGeom>
          <a:gradFill rotWithShape="0">
            <a:gsLst>
              <a:gs pos="0">
                <a:srgbClr val="CCFFCC"/>
              </a:gs>
              <a:gs pos="50000">
                <a:srgbClr val="FFFFFF"/>
              </a:gs>
              <a:gs pos="100000">
                <a:srgbClr val="CCFFCC"/>
              </a:gs>
            </a:gsLst>
            <a:lin ang="18900000" scaled="1"/>
            <a:tileRect/>
          </a:gradFill>
          <a:ln w="9525" cap="flat" cmpd="sng">
            <a:solidFill>
              <a:srgbClr val="808080"/>
            </a:solidFill>
            <a:prstDash val="solid"/>
            <a:miter/>
            <a:headEnd type="none" w="med" len="med"/>
            <a:tailEnd type="none" w="med" len="med"/>
          </a:ln>
        </p:spPr>
        <p:txBody>
          <a:bodyPr anchor="t" anchorCtr="0">
            <a:spAutoFit/>
          </a:bodyPr>
          <a:lstStyle/>
          <a:p>
            <a:pPr algn="just">
              <a:lnSpc>
                <a:spcPct val="120000"/>
              </a:lnSpc>
              <a:spcBef>
                <a:spcPct val="50000"/>
              </a:spcBef>
              <a:buClr>
                <a:schemeClr val="accent2"/>
              </a:buClr>
              <a:buFont typeface="Wingdings" panose="05000000000000000000" pitchFamily="2" charset="2"/>
              <a:buChar char="o"/>
            </a:pPr>
            <a:r>
              <a:rPr lang="en-US" altLang="zh-CN" sz="2400" dirty="0">
                <a:latin typeface="宋体" panose="02010600030101010101" pitchFamily="2" charset="-122"/>
                <a:ea typeface="宋体" panose="02010600030101010101" pitchFamily="2" charset="-122"/>
              </a:rPr>
              <a:t> </a:t>
            </a:r>
            <a:r>
              <a:rPr lang="zh-CN" altLang="en-US" sz="2400" dirty="0">
                <a:latin typeface="Times New Roman" panose="02020603050405020304" pitchFamily="18" charset="0"/>
                <a:ea typeface="宋体" panose="02010600030101010101" pitchFamily="2" charset="-122"/>
              </a:rPr>
              <a:t>机器视觉</a:t>
            </a:r>
            <a:r>
              <a:rPr lang="en-US" altLang="zh-CN" sz="2400" dirty="0">
                <a:latin typeface="Times New Roman" panose="02020603050405020304" pitchFamily="18" charset="0"/>
                <a:ea typeface="宋体" panose="02010600030101010101" pitchFamily="2" charset="-122"/>
              </a:rPr>
              <a:t>(machine vision)</a:t>
            </a:r>
            <a:r>
              <a:rPr lang="zh-CN" altLang="en-US" sz="2400" dirty="0">
                <a:latin typeface="Times New Roman" panose="02020603050405020304" pitchFamily="18" charset="0"/>
                <a:ea typeface="宋体" panose="02010600030101010101" pitchFamily="2" charset="-122"/>
              </a:rPr>
              <a:t>或计算机视觉</a:t>
            </a:r>
            <a:r>
              <a:rPr lang="en-US" altLang="zh-CN" sz="2400" dirty="0">
                <a:latin typeface="Times New Roman" panose="02020603050405020304" pitchFamily="18" charset="0"/>
                <a:ea typeface="宋体" panose="02010600030101010101" pitchFamily="2" charset="-122"/>
              </a:rPr>
              <a:t>(computer vision)</a:t>
            </a:r>
            <a:r>
              <a:rPr lang="zh-CN" altLang="en-US" sz="2400" dirty="0">
                <a:latin typeface="Times New Roman" panose="02020603050405020304" pitchFamily="18" charset="0"/>
                <a:ea typeface="宋体" panose="02010600030101010101" pitchFamily="2" charset="-122"/>
              </a:rPr>
              <a:t>是用机器代替人眼睛进行测量和判断。 </a:t>
            </a:r>
            <a:endParaRPr lang="zh-CN" altLang="en-US" sz="2400" dirty="0">
              <a:latin typeface="Times New Roman" panose="02020603050405020304" pitchFamily="18" charset="0"/>
              <a:ea typeface="宋体" panose="02010600030101010101" pitchFamily="2" charset="-122"/>
            </a:endParaRPr>
          </a:p>
          <a:p>
            <a:pPr algn="just">
              <a:lnSpc>
                <a:spcPct val="120000"/>
              </a:lnSpc>
              <a:spcBef>
                <a:spcPct val="50000"/>
              </a:spcBef>
              <a:buClr>
                <a:schemeClr val="accent2"/>
              </a:buClr>
              <a:buFont typeface="Wingdings" panose="05000000000000000000" pitchFamily="2" charset="2"/>
              <a:buChar char="o"/>
            </a:pPr>
            <a:r>
              <a:rPr lang="zh-CN" altLang="en-US" sz="2400" dirty="0">
                <a:latin typeface="宋体" panose="02010600030101010101" pitchFamily="2" charset="-122"/>
                <a:ea typeface="宋体" panose="02010600030101010101" pitchFamily="2" charset="-122"/>
              </a:rPr>
              <a:t> 机器视觉系统是指通过图像摄取装置将被摄取的目标转换成图像信号，传送给专用的图像处理系统，根据像素分布和宽度、颜色等信息，转换成数字信号，抽取目标的特征，根据判别结果控制现场的设备动作。</a:t>
            </a:r>
            <a:endParaRPr lang="zh-CN" altLang="en-US" sz="2400" dirty="0">
              <a:latin typeface="宋体" panose="02010600030101010101" pitchFamily="2" charset="-122"/>
              <a:ea typeface="宋体" panose="02010600030101010101" pitchFamily="2" charset="-122"/>
            </a:endParaRPr>
          </a:p>
          <a:p>
            <a:pPr algn="just">
              <a:lnSpc>
                <a:spcPct val="120000"/>
              </a:lnSpc>
              <a:spcBef>
                <a:spcPct val="50000"/>
              </a:spcBef>
              <a:buClr>
                <a:schemeClr val="accent2"/>
              </a:buClr>
              <a:buFont typeface="Wingdings" panose="05000000000000000000" pitchFamily="2" charset="2"/>
              <a:buChar char="o"/>
            </a:pPr>
            <a:r>
              <a:rPr lang="zh-CN" altLang="en-US" sz="2400" dirty="0">
                <a:latin typeface="宋体" panose="02010600030101010101" pitchFamily="2" charset="-122"/>
                <a:ea typeface="宋体" panose="02010600030101010101" pitchFamily="2" charset="-122"/>
              </a:rPr>
              <a:t> 机器视觉应用在半导体及电子、汽车、冶金、制药、食品饮料、印刷、包装、零配件装配及制造质量检测等。</a:t>
            </a:r>
            <a:endParaRPr lang="zh-CN" altLang="en-US" sz="2400" dirty="0">
              <a:latin typeface="宋体" panose="02010600030101010101" pitchFamily="2" charset="-122"/>
              <a:ea typeface="宋体" panose="02010600030101010101" pitchFamily="2" charset="-122"/>
            </a:endParaRPr>
          </a:p>
        </p:txBody>
      </p:sp>
      <p:sp>
        <p:nvSpPr>
          <p:cNvPr id="39940" name="Rectangle 1028"/>
          <p:cNvSpPr/>
          <p:nvPr/>
        </p:nvSpPr>
        <p:spPr>
          <a:xfrm>
            <a:off x="501650" y="914400"/>
            <a:ext cx="3232150" cy="685800"/>
          </a:xfrm>
          <a:prstGeom prst="rect">
            <a:avLst/>
          </a:prstGeom>
          <a:noFill/>
          <a:ln w="9525">
            <a:noFill/>
          </a:ln>
        </p:spPr>
        <p:txBody>
          <a:bodyPr anchor="t" anchorCtr="0"/>
          <a:lstStyle/>
          <a:p>
            <a:pPr marL="187325" indent="-187325" algn="just">
              <a:lnSpc>
                <a:spcPct val="120000"/>
              </a:lnSpc>
              <a:spcBef>
                <a:spcPct val="40000"/>
              </a:spcBef>
              <a:buClr>
                <a:schemeClr val="accent2"/>
              </a:buClr>
              <a:buFont typeface="Wingdings" panose="05000000000000000000" pitchFamily="2" charset="2"/>
              <a:buChar char="u"/>
            </a:pPr>
            <a:r>
              <a:rPr lang="en-US" altLang="zh-CN" sz="3200" b="1" dirty="0">
                <a:latin typeface="宋体" panose="02010600030101010101" pitchFamily="2" charset="-122"/>
                <a:ea typeface="宋体" panose="02010600030101010101" pitchFamily="2" charset="-122"/>
              </a:rPr>
              <a:t> </a:t>
            </a:r>
            <a:r>
              <a:rPr lang="zh-CN" altLang="en-US" sz="3200" b="1" dirty="0">
                <a:solidFill>
                  <a:srgbClr val="0000FF"/>
                </a:solidFill>
                <a:latin typeface="Times New Roman" panose="02020603050405020304" pitchFamily="18" charset="0"/>
                <a:ea typeface="宋体" panose="02010600030101010101" pitchFamily="2" charset="-122"/>
              </a:rPr>
              <a:t>机器视觉</a:t>
            </a:r>
            <a:endParaRPr lang="zh-CN" altLang="en-US" sz="3200" b="1" dirty="0">
              <a:solidFill>
                <a:srgbClr val="0000FF"/>
              </a:solidFill>
              <a:latin typeface="Times New Roman" panose="02020603050405020304" pitchFamily="18" charset="0"/>
              <a:ea typeface="宋体" panose="02010600030101010101" pitchFamily="2" charset="-122"/>
            </a:endParaRPr>
          </a:p>
          <a:p>
            <a:pPr marL="187325" indent="-187325" algn="just">
              <a:lnSpc>
                <a:spcPct val="120000"/>
              </a:lnSpc>
              <a:spcBef>
                <a:spcPct val="40000"/>
              </a:spcBef>
              <a:buClr>
                <a:schemeClr val="accent2"/>
              </a:buClr>
              <a:buFont typeface="Wingdings" panose="05000000000000000000" pitchFamily="2" charset="2"/>
              <a:buChar char="u"/>
            </a:pPr>
            <a:endParaRPr lang="zh-CN" altLang="en-US" sz="3200" b="1" dirty="0">
              <a:solidFill>
                <a:srgbClr val="0000FF"/>
              </a:solidFill>
              <a:latin typeface="宋体" panose="02010600030101010101" pitchFamily="2" charset="-122"/>
              <a:ea typeface="宋体" panose="02010600030101010101" pitchFamily="2" charset="-122"/>
            </a:endParaRPr>
          </a:p>
          <a:p>
            <a:pPr marL="187325" indent="-187325" algn="just">
              <a:lnSpc>
                <a:spcPct val="120000"/>
              </a:lnSpc>
              <a:spcBef>
                <a:spcPct val="40000"/>
              </a:spcBef>
              <a:buClr>
                <a:schemeClr val="accent2"/>
              </a:buClr>
              <a:buFont typeface="Wingdings" panose="05000000000000000000" pitchFamily="2" charset="2"/>
              <a:buChar char="u"/>
            </a:pPr>
            <a:endParaRPr lang="zh-CN" altLang="en-US" sz="3200" b="1" dirty="0">
              <a:latin typeface="Verdana" panose="020B0604030504040204" pitchFamily="34" charset="0"/>
              <a:ea typeface="宋体" panose="02010600030101010101" pitchFamily="2" charset="-122"/>
            </a:endParaRPr>
          </a:p>
        </p:txBody>
      </p:sp>
    </p:spTree>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灯片编号占位符 3"/>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a:buSzTx/>
            </a:pPr>
            <a:r>
              <a:rPr lang="ja-JP" altLang="en-US" sz="1800" dirty="0">
                <a:solidFill>
                  <a:srgbClr val="A50021"/>
                </a:solidFill>
                <a:latin typeface="Arial" panose="020B0604020202020204" pitchFamily="34" charset="0"/>
                <a:ea typeface="MS PGothic" panose="020B0600070205080204" pitchFamily="34" charset="-128"/>
              </a:rPr>
              <a:t>*</a:t>
            </a:r>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10242" name="Rectangle 1026"/>
          <p:cNvSpPr>
            <a:spLocks noGrp="1"/>
          </p:cNvSpPr>
          <p:nvPr>
            <p:ph type="title"/>
          </p:nvPr>
        </p:nvSpPr>
        <p:spPr/>
        <p:txBody>
          <a:bodyPr vert="horz" wrap="square" lIns="91440" tIns="45720" rIns="91440" bIns="45720" anchor="b" anchorCtr="0"/>
          <a:lstStyle/>
          <a:p>
            <a:pPr eaLnBrk="1" hangingPunct="1"/>
            <a:r>
              <a:rPr lang="zh-CN" altLang="en-US" sz="3600" b="0" dirty="0">
                <a:latin typeface="Times New Roman" panose="02020603050405020304" pitchFamily="18" charset="0"/>
                <a:ea typeface="黑体" panose="02010609060101010101" pitchFamily="49" charset="-122"/>
              </a:rPr>
              <a:t>第</a:t>
            </a:r>
            <a:r>
              <a:rPr lang="en-US" altLang="zh-CN" sz="3600" b="0" dirty="0">
                <a:latin typeface="Times New Roman" panose="02020603050405020304" pitchFamily="18" charset="0"/>
                <a:ea typeface="黑体" panose="02010609060101010101" pitchFamily="49" charset="-122"/>
              </a:rPr>
              <a:t>1</a:t>
            </a:r>
            <a:r>
              <a:rPr lang="zh-CN" altLang="en-US" sz="3600" b="0" dirty="0">
                <a:latin typeface="Times New Roman" panose="02020603050405020304" pitchFamily="18" charset="0"/>
                <a:ea typeface="黑体" panose="02010609060101010101" pitchFamily="49" charset="-122"/>
              </a:rPr>
              <a:t>章  绪论</a:t>
            </a:r>
            <a:endParaRPr lang="zh-CN" altLang="en-US" sz="3600" b="0" dirty="0">
              <a:latin typeface="Times New Roman" panose="02020603050405020304" pitchFamily="18" charset="0"/>
              <a:ea typeface="黑体" panose="02010609060101010101" pitchFamily="49" charset="-122"/>
            </a:endParaRPr>
          </a:p>
        </p:txBody>
      </p:sp>
      <p:sp>
        <p:nvSpPr>
          <p:cNvPr id="10243" name="Rectangle 1027"/>
          <p:cNvSpPr>
            <a:spLocks noGrp="1"/>
          </p:cNvSpPr>
          <p:nvPr>
            <p:ph idx="1"/>
          </p:nvPr>
        </p:nvSpPr>
        <p:spPr>
          <a:xfrm>
            <a:off x="685800" y="1219200"/>
            <a:ext cx="7521575" cy="4273550"/>
          </a:xfrm>
        </p:spPr>
        <p:txBody>
          <a:bodyPr vert="horz" wrap="square" lIns="91440" tIns="45720" rIns="91440" bIns="45720" anchor="t" anchorCtr="0"/>
          <a:lstStyle/>
          <a:p>
            <a:pPr eaLnBrk="1" hangingPunct="1">
              <a:lnSpc>
                <a:spcPct val="160000"/>
              </a:lnSpc>
              <a:buClr>
                <a:srgbClr val="0000FF"/>
              </a:buClr>
              <a:buSzPct val="150000"/>
              <a:buFont typeface="Wingdings" panose="05000000000000000000" pitchFamily="2" charset="2"/>
              <a:buChar char="ü"/>
            </a:pPr>
            <a:r>
              <a:rPr lang="en-US" altLang="zh-CN" b="1" dirty="0">
                <a:solidFill>
                  <a:srgbClr val="0000FF"/>
                </a:solidFill>
                <a:latin typeface="Times New Roman" panose="02020603050405020304" pitchFamily="18" charset="0"/>
              </a:rPr>
              <a:t>1.1  </a:t>
            </a:r>
            <a:r>
              <a:rPr lang="zh-CN" altLang="en-US" b="1" dirty="0">
                <a:solidFill>
                  <a:srgbClr val="0000FF"/>
                </a:solidFill>
                <a:latin typeface="Times New Roman" panose="02020603050405020304" pitchFamily="18" charset="0"/>
              </a:rPr>
              <a:t>人工智能的基本概念</a:t>
            </a:r>
            <a:r>
              <a:rPr lang="zh-CN" altLang="en-US" b="1" dirty="0">
                <a:latin typeface="Times New Roman" panose="02020603050405020304" pitchFamily="18" charset="0"/>
              </a:rPr>
              <a:t> </a:t>
            </a:r>
            <a:endParaRPr lang="zh-CN" altLang="en-US" b="1" dirty="0">
              <a:latin typeface="Times New Roman" panose="02020603050405020304" pitchFamily="18" charset="0"/>
            </a:endParaRPr>
          </a:p>
          <a:p>
            <a:pPr eaLnBrk="1" hangingPunct="1">
              <a:lnSpc>
                <a:spcPct val="160000"/>
              </a:lnSpc>
              <a:buFont typeface="Wingdings" panose="05000000000000000000" pitchFamily="2" charset="2"/>
              <a:buChar char="•"/>
            </a:pPr>
            <a:r>
              <a:rPr lang="en-US" altLang="zh-CN" b="1" dirty="0">
                <a:latin typeface="Times New Roman" panose="02020603050405020304" pitchFamily="18" charset="0"/>
              </a:rPr>
              <a:t>1.2  </a:t>
            </a:r>
            <a:r>
              <a:rPr lang="zh-CN" altLang="en-US" b="1" dirty="0">
                <a:latin typeface="Times New Roman" panose="02020603050405020304" pitchFamily="18" charset="0"/>
              </a:rPr>
              <a:t>人工智能的发展简史 </a:t>
            </a:r>
            <a:endParaRPr lang="zh-CN" altLang="en-US" b="1" dirty="0">
              <a:latin typeface="Times New Roman" panose="02020603050405020304" pitchFamily="18" charset="0"/>
            </a:endParaRPr>
          </a:p>
          <a:p>
            <a:pPr eaLnBrk="1" hangingPunct="1">
              <a:lnSpc>
                <a:spcPct val="160000"/>
              </a:lnSpc>
              <a:buFont typeface="Wingdings" panose="05000000000000000000" pitchFamily="2" charset="2"/>
              <a:buChar char="•"/>
            </a:pPr>
            <a:r>
              <a:rPr lang="en-US" altLang="zh-CN" b="1" dirty="0">
                <a:latin typeface="Times New Roman" panose="02020603050405020304" pitchFamily="18" charset="0"/>
              </a:rPr>
              <a:t>1.3  </a:t>
            </a:r>
            <a:r>
              <a:rPr lang="zh-CN" altLang="en-US" b="1" dirty="0">
                <a:latin typeface="Times New Roman" panose="02020603050405020304" pitchFamily="18" charset="0"/>
              </a:rPr>
              <a:t>人工智能研究的基本内容</a:t>
            </a:r>
            <a:endParaRPr lang="zh-CN" altLang="en-US" b="1" dirty="0">
              <a:latin typeface="Times New Roman" panose="02020603050405020304" pitchFamily="18" charset="0"/>
            </a:endParaRPr>
          </a:p>
          <a:p>
            <a:pPr eaLnBrk="1" hangingPunct="1">
              <a:lnSpc>
                <a:spcPct val="160000"/>
              </a:lnSpc>
              <a:buFont typeface="Wingdings" panose="05000000000000000000" pitchFamily="2" charset="2"/>
              <a:buChar char="•"/>
            </a:pPr>
            <a:r>
              <a:rPr lang="en-US" altLang="zh-CN" b="1" dirty="0">
                <a:latin typeface="Times New Roman" panose="02020603050405020304" pitchFamily="18" charset="0"/>
              </a:rPr>
              <a:t>1.4  </a:t>
            </a:r>
            <a:r>
              <a:rPr lang="zh-CN" altLang="en-US" b="1" dirty="0">
                <a:latin typeface="Times New Roman" panose="02020603050405020304" pitchFamily="18" charset="0"/>
              </a:rPr>
              <a:t>人工智能的主要研究领域 </a:t>
            </a:r>
            <a:endParaRPr lang="zh-CN" altLang="en-US" b="1" dirty="0">
              <a:latin typeface="Times New Roman" panose="02020603050405020304" pitchFamily="18" charset="0"/>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灯片编号占位符 3"/>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a:buSzTx/>
            </a:pPr>
            <a:r>
              <a:rPr lang="ja-JP" altLang="en-US" sz="1800" dirty="0">
                <a:solidFill>
                  <a:srgbClr val="A50021"/>
                </a:solidFill>
                <a:latin typeface="Arial" panose="020B0604020202020204" pitchFamily="34" charset="0"/>
                <a:ea typeface="MS PGothic" panose="020B0600070205080204" pitchFamily="34" charset="-128"/>
              </a:rPr>
              <a:t>*</a:t>
            </a:r>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40962" name="Rectangle 2050"/>
          <p:cNvSpPr>
            <a:spLocks noGrp="1"/>
          </p:cNvSpPr>
          <p:nvPr>
            <p:ph type="title"/>
          </p:nvPr>
        </p:nvSpPr>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1.4  </a:t>
            </a:r>
            <a:r>
              <a:rPr lang="zh-CN" altLang="en-US" sz="3600" b="0" dirty="0">
                <a:latin typeface="Times New Roman" panose="02020603050405020304" pitchFamily="18" charset="0"/>
                <a:ea typeface="黑体" panose="02010609060101010101" pitchFamily="49" charset="-122"/>
              </a:rPr>
              <a:t>人工智能的主要研究领域</a:t>
            </a:r>
            <a:endParaRPr lang="zh-CN" altLang="en-US" sz="3600" b="0" dirty="0">
              <a:latin typeface="Times New Roman" panose="02020603050405020304" pitchFamily="18" charset="0"/>
              <a:ea typeface="黑体" panose="02010609060101010101" pitchFamily="49" charset="-122"/>
            </a:endParaRPr>
          </a:p>
        </p:txBody>
      </p:sp>
      <p:sp>
        <p:nvSpPr>
          <p:cNvPr id="40963" name="Rectangle 1028"/>
          <p:cNvSpPr/>
          <p:nvPr/>
        </p:nvSpPr>
        <p:spPr>
          <a:xfrm>
            <a:off x="501650" y="914400"/>
            <a:ext cx="3232150" cy="685800"/>
          </a:xfrm>
          <a:prstGeom prst="rect">
            <a:avLst/>
          </a:prstGeom>
          <a:noFill/>
          <a:ln w="9525">
            <a:noFill/>
          </a:ln>
        </p:spPr>
        <p:txBody>
          <a:bodyPr anchor="t" anchorCtr="0"/>
          <a:lstStyle/>
          <a:p>
            <a:pPr marL="187325" indent="-187325" algn="just">
              <a:lnSpc>
                <a:spcPct val="120000"/>
              </a:lnSpc>
              <a:spcBef>
                <a:spcPct val="40000"/>
              </a:spcBef>
              <a:buClr>
                <a:schemeClr val="accent2"/>
              </a:buClr>
              <a:buFont typeface="Wingdings" panose="05000000000000000000" pitchFamily="2" charset="2"/>
              <a:buChar char="u"/>
            </a:pPr>
            <a:r>
              <a:rPr lang="en-US" altLang="zh-CN" sz="3200" b="1" dirty="0">
                <a:latin typeface="宋体" panose="02010600030101010101" pitchFamily="2" charset="-122"/>
                <a:ea typeface="宋体" panose="02010600030101010101" pitchFamily="2" charset="-122"/>
              </a:rPr>
              <a:t> </a:t>
            </a:r>
            <a:r>
              <a:rPr lang="zh-CN" altLang="en-US" sz="3200" b="1" dirty="0">
                <a:solidFill>
                  <a:srgbClr val="0000FF"/>
                </a:solidFill>
                <a:latin typeface="Times New Roman" panose="02020603050405020304" pitchFamily="18" charset="0"/>
                <a:ea typeface="宋体" panose="02010600030101010101" pitchFamily="2" charset="-122"/>
              </a:rPr>
              <a:t>机器视觉</a:t>
            </a:r>
            <a:endParaRPr lang="zh-CN" altLang="en-US" sz="3200" b="1" dirty="0">
              <a:solidFill>
                <a:srgbClr val="0000FF"/>
              </a:solidFill>
              <a:latin typeface="Times New Roman" panose="02020603050405020304" pitchFamily="18" charset="0"/>
              <a:ea typeface="宋体" panose="02010600030101010101" pitchFamily="2" charset="-122"/>
            </a:endParaRPr>
          </a:p>
          <a:p>
            <a:pPr marL="187325" indent="-187325" algn="just">
              <a:lnSpc>
                <a:spcPct val="120000"/>
              </a:lnSpc>
              <a:spcBef>
                <a:spcPct val="40000"/>
              </a:spcBef>
              <a:buClr>
                <a:schemeClr val="accent2"/>
              </a:buClr>
              <a:buFont typeface="Wingdings" panose="05000000000000000000" pitchFamily="2" charset="2"/>
              <a:buChar char="u"/>
            </a:pPr>
            <a:endParaRPr lang="zh-CN" altLang="en-US" sz="3200" b="1" dirty="0">
              <a:solidFill>
                <a:srgbClr val="0000FF"/>
              </a:solidFill>
              <a:latin typeface="宋体" panose="02010600030101010101" pitchFamily="2" charset="-122"/>
              <a:ea typeface="宋体" panose="02010600030101010101" pitchFamily="2" charset="-122"/>
            </a:endParaRPr>
          </a:p>
          <a:p>
            <a:pPr marL="187325" indent="-187325" algn="just">
              <a:lnSpc>
                <a:spcPct val="120000"/>
              </a:lnSpc>
              <a:spcBef>
                <a:spcPct val="40000"/>
              </a:spcBef>
              <a:buClr>
                <a:schemeClr val="accent2"/>
              </a:buClr>
              <a:buFont typeface="Wingdings" panose="05000000000000000000" pitchFamily="2" charset="2"/>
              <a:buChar char="u"/>
            </a:pPr>
            <a:endParaRPr lang="zh-CN" altLang="en-US" sz="3200" b="1" dirty="0">
              <a:latin typeface="Verdana" panose="020B0604030504040204" pitchFamily="34" charset="0"/>
              <a:ea typeface="宋体" panose="02010600030101010101" pitchFamily="2" charset="-122"/>
            </a:endParaRPr>
          </a:p>
        </p:txBody>
      </p:sp>
      <p:sp>
        <p:nvSpPr>
          <p:cNvPr id="40964" name="Text Box 4"/>
          <p:cNvSpPr txBox="1"/>
          <p:nvPr/>
        </p:nvSpPr>
        <p:spPr>
          <a:xfrm>
            <a:off x="381000" y="1600200"/>
            <a:ext cx="8382000" cy="3897313"/>
          </a:xfrm>
          <a:prstGeom prst="rect">
            <a:avLst/>
          </a:prstGeom>
          <a:gradFill rotWithShape="0">
            <a:gsLst>
              <a:gs pos="0">
                <a:srgbClr val="CCFFCC"/>
              </a:gs>
              <a:gs pos="50000">
                <a:schemeClr val="bg1"/>
              </a:gs>
              <a:gs pos="100000">
                <a:srgbClr val="CCFFCC"/>
              </a:gs>
            </a:gsLst>
            <a:lin ang="18900000" scaled="1"/>
            <a:tileRect/>
          </a:gradFill>
          <a:ln w="9525" cap="flat" cmpd="sng">
            <a:solidFill>
              <a:srgbClr val="008000"/>
            </a:solidFill>
            <a:prstDash val="solid"/>
            <a:miter/>
            <a:headEnd type="none" w="med" len="med"/>
            <a:tailEnd type="none" w="med" len="med"/>
          </a:ln>
        </p:spPr>
        <p:txBody>
          <a:bodyPr wrap="square" anchor="t" anchorCtr="0">
            <a:spAutoFit/>
          </a:bodyPr>
          <a:lstStyle/>
          <a:p>
            <a:pPr algn="just">
              <a:lnSpc>
                <a:spcPct val="120000"/>
              </a:lnSpc>
              <a:spcBef>
                <a:spcPts val="600"/>
              </a:spcBef>
              <a:buClr>
                <a:srgbClr val="0000FF"/>
              </a:buClr>
              <a:buFont typeface="Wingdings" panose="05000000000000000000" pitchFamily="2" charset="2"/>
            </a:pPr>
            <a:r>
              <a:rPr lang="en-US" altLang="zh-CN" sz="2400" b="1" dirty="0">
                <a:solidFill>
                  <a:srgbClr val="FF3300"/>
                </a:solidFill>
                <a:latin typeface="Times New Roman" panose="02020603050405020304" pitchFamily="18" charset="0"/>
                <a:ea typeface="宋体" panose="02010600030101010101" pitchFamily="2" charset="-122"/>
              </a:rPr>
              <a:t>●</a:t>
            </a:r>
            <a:r>
              <a:rPr lang="zh-CN" altLang="en-US" sz="2400" b="1" dirty="0">
                <a:solidFill>
                  <a:srgbClr val="0000FF"/>
                </a:solidFill>
                <a:latin typeface="Times New Roman" panose="02020603050405020304" pitchFamily="18" charset="0"/>
                <a:ea typeface="宋体" panose="02010600030101010101" pitchFamily="2" charset="-122"/>
              </a:rPr>
              <a:t>机器视觉</a:t>
            </a:r>
            <a:r>
              <a:rPr lang="en-US" altLang="zh-CN" sz="2400" b="1" dirty="0">
                <a:latin typeface="Times New Roman" panose="02020603050405020304" pitchFamily="18" charset="0"/>
                <a:ea typeface="宋体" panose="02010600030101010101" pitchFamily="2" charset="-122"/>
              </a:rPr>
              <a:t>(machine vision)</a:t>
            </a:r>
            <a:r>
              <a:rPr lang="zh-CN" altLang="en-US" sz="2400" b="1" dirty="0">
                <a:latin typeface="Times New Roman" panose="02020603050405020304" pitchFamily="18" charset="0"/>
                <a:ea typeface="宋体" panose="02010600030101010101" pitchFamily="2" charset="-122"/>
              </a:rPr>
              <a:t>或计算机视觉</a:t>
            </a:r>
            <a:r>
              <a:rPr lang="en-US" altLang="zh-CN" sz="2400" b="1" dirty="0">
                <a:latin typeface="Times New Roman" panose="02020603050405020304" pitchFamily="18" charset="0"/>
                <a:ea typeface="宋体" panose="02010600030101010101" pitchFamily="2" charset="-122"/>
              </a:rPr>
              <a:t>(computer vision)</a:t>
            </a:r>
            <a:r>
              <a:rPr lang="zh-CN" altLang="en-US" sz="2400" b="1" dirty="0">
                <a:latin typeface="Times New Roman" panose="02020603050405020304" pitchFamily="18" charset="0"/>
                <a:ea typeface="宋体" panose="02010600030101010101" pitchFamily="2" charset="-122"/>
              </a:rPr>
              <a:t>是用机器代替人眼睛进行测量和判断。</a:t>
            </a:r>
            <a:endParaRPr lang="zh-CN" altLang="en-US" sz="2400" b="1" dirty="0">
              <a:latin typeface="宋体" panose="02010600030101010101" pitchFamily="2" charset="-122"/>
              <a:ea typeface="宋体" panose="02010600030101010101" pitchFamily="2" charset="-122"/>
            </a:endParaRPr>
          </a:p>
          <a:p>
            <a:pPr algn="just">
              <a:lnSpc>
                <a:spcPct val="120000"/>
              </a:lnSpc>
              <a:spcBef>
                <a:spcPts val="600"/>
              </a:spcBef>
              <a:buClr>
                <a:srgbClr val="0000FF"/>
              </a:buClr>
              <a:buFont typeface="Wingdings" panose="05000000000000000000" pitchFamily="2" charset="2"/>
            </a:pPr>
            <a:r>
              <a:rPr lang="zh-CN" altLang="en-US" sz="2400" b="1" dirty="0">
                <a:solidFill>
                  <a:srgbClr val="FF3300"/>
                </a:solidFill>
                <a:latin typeface="Times New Roman" panose="02020603050405020304" pitchFamily="18" charset="0"/>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机器视觉应用在半导体及电子、汽车、冶金、制药、食品饮料、印刷、包装、零配件装配及制造质量检测等。</a:t>
            </a:r>
            <a:endParaRPr lang="zh-CN" altLang="en-US" sz="2400" b="1" dirty="0">
              <a:latin typeface="宋体" panose="02010600030101010101" pitchFamily="2" charset="-122"/>
              <a:ea typeface="宋体" panose="02010600030101010101" pitchFamily="2" charset="-122"/>
            </a:endParaRPr>
          </a:p>
          <a:p>
            <a:pPr algn="just">
              <a:lnSpc>
                <a:spcPct val="120000"/>
              </a:lnSpc>
              <a:spcBef>
                <a:spcPts val="600"/>
              </a:spcBef>
              <a:buClr>
                <a:srgbClr val="0000FF"/>
              </a:buClr>
              <a:buFont typeface="Wingdings" panose="05000000000000000000" pitchFamily="2" charset="2"/>
            </a:pPr>
            <a:r>
              <a:rPr lang="zh-CN" altLang="en-US" sz="2400" b="1" dirty="0">
                <a:solidFill>
                  <a:srgbClr val="FF3300"/>
                </a:solidFill>
                <a:latin typeface="Times New Roman" panose="02020603050405020304" pitchFamily="18" charset="0"/>
                <a:ea typeface="宋体" panose="02010600030101010101" pitchFamily="2" charset="-122"/>
              </a:rPr>
              <a:t>●</a:t>
            </a:r>
            <a:r>
              <a:rPr lang="zh-CN" altLang="en-US" sz="2400" b="1" dirty="0">
                <a:solidFill>
                  <a:srgbClr val="0000FF"/>
                </a:solidFill>
                <a:latin typeface="Verdana" panose="020B0604030504040204" pitchFamily="34" charset="0"/>
                <a:ea typeface="宋体" panose="02010600030101010101" pitchFamily="2" charset="-122"/>
              </a:rPr>
              <a:t>文字识别</a:t>
            </a:r>
            <a:r>
              <a:rPr lang="zh-CN" altLang="en-US" sz="2400" b="1" dirty="0">
                <a:latin typeface="Verdana" panose="020B0604030504040204" pitchFamily="34" charset="0"/>
                <a:ea typeface="宋体" panose="02010600030101010101" pitchFamily="2" charset="-122"/>
              </a:rPr>
              <a:t>：邮政编码、车牌识别、手写体识别。</a:t>
            </a:r>
            <a:r>
              <a:rPr lang="zh-CN" altLang="en-US" sz="2400" b="1" dirty="0">
                <a:solidFill>
                  <a:srgbClr val="FF3300"/>
                </a:solidFill>
                <a:latin typeface="Verdana" panose="020B0604030504040204" pitchFamily="34" charset="0"/>
                <a:ea typeface="宋体" panose="02010600030101010101" pitchFamily="2" charset="-122"/>
              </a:rPr>
              <a:t>计算机、手机等输入。</a:t>
            </a:r>
            <a:endParaRPr lang="zh-CN" altLang="en-US" sz="2400" b="1" dirty="0">
              <a:solidFill>
                <a:srgbClr val="FF3300"/>
              </a:solidFill>
              <a:latin typeface="Verdana" panose="020B0604030504040204" pitchFamily="34" charset="0"/>
              <a:ea typeface="宋体" panose="02010600030101010101" pitchFamily="2" charset="-122"/>
            </a:endParaRPr>
          </a:p>
          <a:p>
            <a:pPr algn="just">
              <a:lnSpc>
                <a:spcPct val="120000"/>
              </a:lnSpc>
              <a:spcBef>
                <a:spcPts val="600"/>
              </a:spcBef>
              <a:buClr>
                <a:srgbClr val="0000FF"/>
              </a:buClr>
              <a:buFont typeface="Wingdings" panose="05000000000000000000" pitchFamily="2" charset="2"/>
            </a:pPr>
            <a:r>
              <a:rPr lang="zh-CN" altLang="en-US" sz="2400" b="1" dirty="0">
                <a:solidFill>
                  <a:srgbClr val="FF3300"/>
                </a:solidFill>
                <a:latin typeface="Times New Roman" panose="02020603050405020304" pitchFamily="18" charset="0"/>
                <a:ea typeface="宋体" panose="02010600030101010101" pitchFamily="2" charset="-122"/>
              </a:rPr>
              <a:t>●</a:t>
            </a:r>
            <a:r>
              <a:rPr lang="zh-CN" altLang="en-US" sz="2400" b="1" dirty="0">
                <a:solidFill>
                  <a:srgbClr val="0000FF"/>
                </a:solidFill>
                <a:latin typeface="Verdana" panose="020B0604030504040204" pitchFamily="34" charset="0"/>
                <a:ea typeface="宋体" panose="02010600030101010101" pitchFamily="2" charset="-122"/>
              </a:rPr>
              <a:t>人脸识别</a:t>
            </a:r>
            <a:r>
              <a:rPr lang="zh-CN" altLang="en-US" sz="2400" b="1" dirty="0">
                <a:latin typeface="Verdana" panose="020B0604030504040204" pitchFamily="34" charset="0"/>
                <a:ea typeface="宋体" panose="02010600030101010101" pitchFamily="2" charset="-122"/>
              </a:rPr>
              <a:t>：反恐、商业。</a:t>
            </a:r>
            <a:endParaRPr lang="zh-CN" altLang="en-US" sz="2400" b="1" dirty="0">
              <a:latin typeface="Verdana" panose="020B0604030504040204" pitchFamily="34" charset="0"/>
              <a:ea typeface="宋体" panose="02010600030101010101" pitchFamily="2" charset="-122"/>
            </a:endParaRPr>
          </a:p>
          <a:p>
            <a:pPr algn="just">
              <a:lnSpc>
                <a:spcPct val="120000"/>
              </a:lnSpc>
              <a:spcBef>
                <a:spcPts val="600"/>
              </a:spcBef>
              <a:buClr>
                <a:srgbClr val="0000FF"/>
              </a:buClr>
              <a:buFont typeface="Wingdings" panose="05000000000000000000" pitchFamily="2" charset="2"/>
            </a:pPr>
            <a:r>
              <a:rPr lang="zh-CN" altLang="en-US" sz="2400" b="1" dirty="0">
                <a:solidFill>
                  <a:srgbClr val="FF3300"/>
                </a:solidFill>
                <a:latin typeface="Times New Roman" panose="02020603050405020304" pitchFamily="18" charset="0"/>
                <a:ea typeface="宋体" panose="02010600030101010101" pitchFamily="2" charset="-122"/>
              </a:rPr>
              <a:t>●</a:t>
            </a:r>
            <a:r>
              <a:rPr lang="zh-CN" altLang="en-US" sz="2400" b="1" dirty="0">
                <a:solidFill>
                  <a:srgbClr val="0000FF"/>
                </a:solidFill>
                <a:latin typeface="Verdana" panose="020B0604030504040204" pitchFamily="34" charset="0"/>
                <a:ea typeface="宋体" panose="02010600030101010101" pitchFamily="2" charset="-122"/>
              </a:rPr>
              <a:t>物体识别</a:t>
            </a:r>
            <a:r>
              <a:rPr lang="zh-CN" altLang="en-US" sz="2400" b="1" dirty="0">
                <a:latin typeface="Verdana" panose="020B0604030504040204" pitchFamily="34" charset="0"/>
                <a:ea typeface="宋体" panose="02010600030101010101" pitchFamily="2" charset="-122"/>
              </a:rPr>
              <a:t>：导弹、机器人。</a:t>
            </a:r>
            <a:endParaRPr lang="zh-CN" altLang="en-US" sz="2400" b="1" dirty="0">
              <a:latin typeface="Verdana" panose="020B0604030504040204" pitchFamily="34" charset="0"/>
              <a:ea typeface="宋体" panose="02010600030101010101" pitchFamily="2" charset="-122"/>
            </a:endParaRPr>
          </a:p>
        </p:txBody>
      </p:sp>
    </p:spTree>
  </p:cSld>
  <p:clrMapOvr>
    <a:masterClrMapping/>
  </p:clrMapOvr>
  <p:transition>
    <p:rand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灯片编号占位符 1"/>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a:buSzTx/>
            </a:pPr>
            <a:r>
              <a:rPr lang="ja-JP" altLang="en-US" sz="1800" dirty="0">
                <a:solidFill>
                  <a:srgbClr val="A50021"/>
                </a:solidFill>
                <a:latin typeface="Arial" panose="020B0604020202020204" pitchFamily="34" charset="0"/>
                <a:ea typeface="MS PGothic" panose="020B0600070205080204" pitchFamily="34" charset="-128"/>
              </a:rPr>
              <a:t>*</a:t>
            </a:r>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41986" name="Rectangle 2"/>
          <p:cNvSpPr/>
          <p:nvPr/>
        </p:nvSpPr>
        <p:spPr>
          <a:xfrm>
            <a:off x="0" y="0"/>
            <a:ext cx="9144000" cy="765175"/>
          </a:xfrm>
          <a:prstGeom prst="rect">
            <a:avLst/>
          </a:prstGeom>
          <a:solidFill>
            <a:srgbClr val="A50021"/>
          </a:solidFill>
          <a:ln w="9525">
            <a:noFill/>
          </a:ln>
        </p:spPr>
        <p:txBody>
          <a:bodyPr anchor="b" anchorCtr="0"/>
          <a:lstStyle/>
          <a:p>
            <a:pPr indent="176530">
              <a:buFont typeface="Wingdings" panose="05000000000000000000" pitchFamily="2" charset="2"/>
            </a:pPr>
            <a:r>
              <a:rPr lang="en-US" altLang="zh-CN" sz="3600" dirty="0">
                <a:solidFill>
                  <a:schemeClr val="bg1"/>
                </a:solidFill>
                <a:latin typeface="Times New Roman" panose="02020603050405020304" pitchFamily="18" charset="0"/>
                <a:ea typeface="黑体" panose="02010609060101010101" pitchFamily="49" charset="-122"/>
              </a:rPr>
              <a:t>1.4  </a:t>
            </a:r>
            <a:r>
              <a:rPr lang="zh-CN" altLang="en-US" sz="3600" dirty="0">
                <a:solidFill>
                  <a:schemeClr val="bg1"/>
                </a:solidFill>
                <a:latin typeface="Times New Roman" panose="02020603050405020304" pitchFamily="18" charset="0"/>
                <a:ea typeface="黑体" panose="02010609060101010101" pitchFamily="49" charset="-122"/>
              </a:rPr>
              <a:t>人工智能的主要研究领域</a:t>
            </a:r>
            <a:endParaRPr lang="zh-CN" altLang="en-US" sz="3600" dirty="0">
              <a:solidFill>
                <a:schemeClr val="bg1"/>
              </a:solidFill>
              <a:latin typeface="Times New Roman" panose="02020603050405020304" pitchFamily="18" charset="0"/>
              <a:ea typeface="黑体" panose="02010609060101010101" pitchFamily="49" charset="-122"/>
            </a:endParaRPr>
          </a:p>
        </p:txBody>
      </p:sp>
      <p:sp>
        <p:nvSpPr>
          <p:cNvPr id="41987" name="Rectangle 16"/>
          <p:cNvSpPr/>
          <p:nvPr/>
        </p:nvSpPr>
        <p:spPr>
          <a:xfrm>
            <a:off x="457200" y="2362200"/>
            <a:ext cx="8296275" cy="2933700"/>
          </a:xfrm>
          <a:prstGeom prst="rect">
            <a:avLst/>
          </a:prstGeom>
          <a:noFill/>
          <a:ln w="9525">
            <a:noFill/>
          </a:ln>
        </p:spPr>
        <p:txBody>
          <a:bodyPr anchor="t" anchorCtr="0">
            <a:spAutoFit/>
          </a:bodyPr>
          <a:lstStyle/>
          <a:p>
            <a:pPr fontAlgn="ctr">
              <a:lnSpc>
                <a:spcPct val="120000"/>
              </a:lnSpc>
              <a:spcBef>
                <a:spcPts val="600"/>
              </a:spcBef>
              <a:spcAft>
                <a:spcPts val="600"/>
              </a:spcAft>
              <a:buFont typeface="Wingdings" panose="05000000000000000000" pitchFamily="2" charset="2"/>
            </a:pPr>
            <a:r>
              <a:rPr lang="zh-CN" altLang="en-US" sz="2800" b="1" dirty="0">
                <a:solidFill>
                  <a:srgbClr val="0000CC"/>
                </a:solidFill>
                <a:latin typeface="Times New Roman" panose="02020603050405020304" pitchFamily="18" charset="0"/>
                <a:ea typeface="宋体" panose="02010600030101010101" pitchFamily="2" charset="-122"/>
              </a:rPr>
              <a:t>医学影像识别：</a:t>
            </a:r>
            <a:r>
              <a:rPr lang="zh-CN" altLang="en-US" sz="2400" b="1" dirty="0">
                <a:latin typeface="Times New Roman" panose="02020603050405020304" pitchFamily="18" charset="0"/>
                <a:ea typeface="宋体" panose="02010600030101010101" pitchFamily="2" charset="-122"/>
              </a:rPr>
              <a:t>基于深度学习等人工智能技术的</a:t>
            </a:r>
            <a:r>
              <a:rPr lang="en-US" altLang="zh-CN" sz="2400" b="1" dirty="0">
                <a:latin typeface="Times New Roman" panose="02020603050405020304" pitchFamily="18" charset="0"/>
                <a:ea typeface="宋体" panose="02010600030101010101" pitchFamily="2" charset="-122"/>
              </a:rPr>
              <a:t>X</a:t>
            </a:r>
            <a:r>
              <a:rPr lang="zh-CN" altLang="en-US" sz="2400" b="1" dirty="0">
                <a:latin typeface="Times New Roman" panose="02020603050405020304" pitchFamily="18" charset="0"/>
                <a:ea typeface="宋体" panose="02010600030101010101" pitchFamily="2" charset="-122"/>
              </a:rPr>
              <a:t>光、核磁、</a:t>
            </a:r>
            <a:r>
              <a:rPr lang="en-US" altLang="zh-CN" sz="2400" b="1" dirty="0">
                <a:latin typeface="Times New Roman" panose="02020603050405020304" pitchFamily="18" charset="0"/>
                <a:ea typeface="宋体" panose="02010600030101010101" pitchFamily="2" charset="-122"/>
              </a:rPr>
              <a:t>CT</a:t>
            </a:r>
            <a:r>
              <a:rPr lang="zh-CN" altLang="en-US" sz="2400" b="1" dirty="0">
                <a:latin typeface="Times New Roman" panose="02020603050405020304" pitchFamily="18" charset="0"/>
                <a:ea typeface="宋体" panose="02010600030101010101" pitchFamily="2" charset="-122"/>
              </a:rPr>
              <a:t>、超声等医疗影像多模态大数据的分析技术，提取二维或三维医疗影像隐含的疾病特征。</a:t>
            </a:r>
            <a:endParaRPr lang="en-US" altLang="zh-CN" sz="2400" b="1" dirty="0">
              <a:latin typeface="Times New Roman" panose="02020603050405020304" pitchFamily="18" charset="0"/>
              <a:ea typeface="宋体" panose="02010600030101010101" pitchFamily="2" charset="-122"/>
            </a:endParaRPr>
          </a:p>
          <a:p>
            <a:pPr>
              <a:lnSpc>
                <a:spcPct val="120000"/>
              </a:lnSpc>
              <a:buFont typeface="Wingdings" panose="05000000000000000000" pitchFamily="2" charset="2"/>
            </a:pPr>
            <a:r>
              <a:rPr lang="zh-CN" altLang="en-US" sz="2800" b="1" dirty="0">
                <a:solidFill>
                  <a:srgbClr val="FF3300"/>
                </a:solidFill>
                <a:latin typeface="Verdana" panose="020B0604030504040204" pitchFamily="34" charset="0"/>
                <a:ea typeface="宋体" panose="02010600030101010101" pitchFamily="2" charset="-122"/>
              </a:rPr>
              <a:t>●</a:t>
            </a:r>
            <a:r>
              <a:rPr lang="zh-CN" altLang="en-US" sz="2800" b="1" dirty="0">
                <a:solidFill>
                  <a:srgbClr val="0000CC"/>
                </a:solidFill>
                <a:latin typeface="Times New Roman" panose="02020603050405020304" pitchFamily="18" charset="0"/>
                <a:ea typeface="宋体" panose="02010600030101010101" pitchFamily="2" charset="-122"/>
              </a:rPr>
              <a:t>黑色素瘤识别：</a:t>
            </a:r>
            <a:r>
              <a:rPr lang="zh-CN" altLang="en-US" sz="2400" b="1" dirty="0">
                <a:latin typeface="Times New Roman" panose="02020603050405020304" pitchFamily="18" charset="0"/>
                <a:ea typeface="宋体" panose="02010600030101010101" pitchFamily="2" charset="-122"/>
              </a:rPr>
              <a:t>将</a:t>
            </a:r>
            <a:r>
              <a:rPr lang="en-US" altLang="zh-CN" sz="2400" b="1" dirty="0">
                <a:latin typeface="Times New Roman" panose="02020603050405020304" pitchFamily="18" charset="0"/>
                <a:ea typeface="宋体" panose="02010600030101010101" pitchFamily="2" charset="-122"/>
              </a:rPr>
              <a:t>1</a:t>
            </a:r>
            <a:r>
              <a:rPr lang="zh-CN" altLang="en-US" sz="2400" b="1" dirty="0">
                <a:latin typeface="Times New Roman" panose="02020603050405020304" pitchFamily="18" charset="0"/>
                <a:ea typeface="宋体" panose="02010600030101010101" pitchFamily="2" charset="-122"/>
              </a:rPr>
              <a:t>万张有标记的影象交给机器学习，然后让</a:t>
            </a:r>
            <a:r>
              <a:rPr lang="en-US" altLang="zh-CN" sz="2400" b="1" dirty="0">
                <a:latin typeface="Times New Roman" panose="02020603050405020304" pitchFamily="18" charset="0"/>
                <a:ea typeface="宋体" panose="02010600030101010101" pitchFamily="2" charset="-122"/>
              </a:rPr>
              <a:t>3</a:t>
            </a:r>
            <a:r>
              <a:rPr lang="zh-CN" altLang="en-US" sz="2400" b="1" dirty="0">
                <a:latin typeface="Times New Roman" panose="02020603050405020304" pitchFamily="18" charset="0"/>
                <a:ea typeface="宋体" panose="02010600030101010101" pitchFamily="2" charset="-122"/>
              </a:rPr>
              <a:t>名医生和 计算机一起看另外的</a:t>
            </a:r>
            <a:r>
              <a:rPr lang="en-US" altLang="zh-CN" sz="2400" b="1" dirty="0">
                <a:latin typeface="Times New Roman" panose="02020603050405020304" pitchFamily="18" charset="0"/>
                <a:ea typeface="宋体" panose="02010600030101010101" pitchFamily="2" charset="-122"/>
              </a:rPr>
              <a:t>3000</a:t>
            </a:r>
            <a:r>
              <a:rPr lang="zh-CN" altLang="en-US" sz="2400" b="1" dirty="0">
                <a:latin typeface="Times New Roman" panose="02020603050405020304" pitchFamily="18" charset="0"/>
                <a:ea typeface="宋体" panose="02010600030101010101" pitchFamily="2" charset="-122"/>
              </a:rPr>
              <a:t>账。人的精度</a:t>
            </a:r>
            <a:r>
              <a:rPr lang="en-US" altLang="zh-CN" sz="2400" b="1" dirty="0">
                <a:latin typeface="Times New Roman" panose="02020603050405020304" pitchFamily="18" charset="0"/>
                <a:ea typeface="宋体" panose="02010600030101010101" pitchFamily="2" charset="-122"/>
              </a:rPr>
              <a:t>84%</a:t>
            </a:r>
            <a:r>
              <a:rPr lang="zh-CN" altLang="en-US" sz="2400" b="1" dirty="0">
                <a:latin typeface="Times New Roman" panose="02020603050405020304" pitchFamily="18" charset="0"/>
                <a:ea typeface="宋体" panose="02010600030101010101" pitchFamily="2" charset="-122"/>
              </a:rPr>
              <a:t>，计算机</a:t>
            </a:r>
            <a:r>
              <a:rPr lang="en-US" altLang="zh-CN" sz="2400" b="1" dirty="0">
                <a:latin typeface="Times New Roman" panose="02020603050405020304" pitchFamily="18" charset="0"/>
                <a:ea typeface="宋体" panose="02010600030101010101" pitchFamily="2" charset="-122"/>
              </a:rPr>
              <a:t>97%</a:t>
            </a:r>
            <a:endParaRPr lang="zh-CN" altLang="en-US" sz="2400" b="1" dirty="0">
              <a:latin typeface="Verdana" panose="020B0604030504040204" pitchFamily="34" charset="0"/>
              <a:ea typeface="宋体" panose="02010600030101010101" pitchFamily="2" charset="-122"/>
            </a:endParaRPr>
          </a:p>
        </p:txBody>
      </p:sp>
      <p:grpSp>
        <p:nvGrpSpPr>
          <p:cNvPr id="41988" name="组合 11"/>
          <p:cNvGrpSpPr/>
          <p:nvPr/>
        </p:nvGrpSpPr>
        <p:grpSpPr>
          <a:xfrm>
            <a:off x="762000" y="1295400"/>
            <a:ext cx="7858125" cy="747713"/>
            <a:chOff x="2135188" y="261275"/>
            <a:chExt cx="7008457" cy="748866"/>
          </a:xfrm>
        </p:grpSpPr>
        <p:grpSp>
          <p:nvGrpSpPr>
            <p:cNvPr id="41989" name="组合 9"/>
            <p:cNvGrpSpPr/>
            <p:nvPr/>
          </p:nvGrpSpPr>
          <p:grpSpPr>
            <a:xfrm>
              <a:off x="2135188" y="261275"/>
              <a:ext cx="665450" cy="664599"/>
              <a:chOff x="611187" y="261275"/>
              <a:chExt cx="665450" cy="664599"/>
            </a:xfrm>
          </p:grpSpPr>
          <p:sp>
            <p:nvSpPr>
              <p:cNvPr id="8" name="矩形 7"/>
              <p:cNvSpPr>
                <a:spLocks noChangeAspect="1"/>
              </p:cNvSpPr>
              <p:nvPr/>
            </p:nvSpPr>
            <p:spPr>
              <a:xfrm>
                <a:off x="611187" y="261275"/>
                <a:ext cx="539439" cy="53740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9" name="矩形 8"/>
              <p:cNvSpPr>
                <a:spLocks noChangeAspect="1"/>
              </p:cNvSpPr>
              <p:nvPr/>
            </p:nvSpPr>
            <p:spPr>
              <a:xfrm>
                <a:off x="880198" y="529977"/>
                <a:ext cx="396438" cy="3958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sp>
          <p:nvSpPr>
            <p:cNvPr id="41992" name="文本框 3"/>
            <p:cNvSpPr txBox="1"/>
            <p:nvPr/>
          </p:nvSpPr>
          <p:spPr>
            <a:xfrm>
              <a:off x="2943575" y="362673"/>
              <a:ext cx="6200070" cy="647468"/>
            </a:xfrm>
            <a:prstGeom prst="rect">
              <a:avLst/>
            </a:prstGeom>
            <a:noFill/>
            <a:ln w="9525">
              <a:noFill/>
            </a:ln>
          </p:spPr>
          <p:txBody>
            <a:bodyPr anchor="t" anchorCtr="0">
              <a:spAutoFit/>
            </a:bodyPr>
            <a:lstStyle/>
            <a:p>
              <a:pPr>
                <a:buFont typeface="Wingdings" panose="05000000000000000000" pitchFamily="2" charset="2"/>
              </a:pPr>
              <a:r>
                <a:rPr lang="zh-CN" altLang="en-US" sz="3600" b="1" dirty="0">
                  <a:solidFill>
                    <a:srgbClr val="0000CC"/>
                  </a:solidFill>
                  <a:latin typeface="微软雅黑" panose="020B0503020204020204" charset="-122"/>
                  <a:ea typeface="微软雅黑" panose="020B0503020204020204" charset="-122"/>
                </a:rPr>
                <a:t>智慧医疗</a:t>
              </a:r>
              <a:r>
                <a:rPr lang="en-US" altLang="zh-CN" sz="3600" b="1" dirty="0">
                  <a:solidFill>
                    <a:srgbClr val="0000CC"/>
                  </a:solidFill>
                  <a:latin typeface="微软雅黑" panose="020B0503020204020204" charset="-122"/>
                  <a:ea typeface="微软雅黑" panose="020B0503020204020204" charset="-122"/>
                </a:rPr>
                <a:t>			</a:t>
              </a:r>
              <a:endParaRPr lang="en-US" altLang="zh-CN" sz="3600" dirty="0">
                <a:solidFill>
                  <a:srgbClr val="0000CC"/>
                </a:solidFill>
                <a:latin typeface="微软雅黑" panose="020B0503020204020204" charset="-122"/>
                <a:ea typeface="微软雅黑" panose="020B0503020204020204" charset="-122"/>
              </a:endParaRPr>
            </a:p>
          </p:txBody>
        </p:sp>
      </p:grpSp>
    </p:spTree>
  </p:cSld>
  <p:clrMapOvr>
    <a:masterClrMapping/>
  </p:clrMapOvr>
  <p:transition>
    <p:rand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灯片编号占位符 1"/>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a:buSzTx/>
            </a:pPr>
            <a:r>
              <a:rPr lang="ja-JP" altLang="en-US" sz="1800" dirty="0">
                <a:solidFill>
                  <a:srgbClr val="A50021"/>
                </a:solidFill>
                <a:latin typeface="Arial" panose="020B0604020202020204" pitchFamily="34" charset="0"/>
                <a:ea typeface="MS PGothic" panose="020B0600070205080204" pitchFamily="34" charset="-128"/>
              </a:rPr>
              <a:t>*</a:t>
            </a:r>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43010" name="Rectangle 3"/>
          <p:cNvSpPr/>
          <p:nvPr/>
        </p:nvSpPr>
        <p:spPr>
          <a:xfrm>
            <a:off x="304800" y="1905000"/>
            <a:ext cx="8408988" cy="3962400"/>
          </a:xfrm>
          <a:prstGeom prst="rect">
            <a:avLst/>
          </a:prstGeom>
          <a:noFill/>
          <a:ln w="9525">
            <a:noFill/>
          </a:ln>
        </p:spPr>
        <p:txBody>
          <a:bodyPr anchor="t" anchorCtr="0"/>
          <a:lstStyle/>
          <a:p>
            <a:pPr>
              <a:lnSpc>
                <a:spcPct val="120000"/>
              </a:lnSpc>
              <a:spcBef>
                <a:spcPct val="30000"/>
              </a:spcBef>
              <a:buClr>
                <a:schemeClr val="accent2"/>
              </a:buClr>
              <a:buFont typeface="Wingdings" panose="05000000000000000000" pitchFamily="2" charset="2"/>
            </a:pPr>
            <a:r>
              <a:rPr lang="zh-CN" altLang="en-US" sz="2800" b="1" dirty="0">
                <a:solidFill>
                  <a:srgbClr val="0000FF"/>
                </a:solidFill>
                <a:latin typeface="Times New Roman" panose="02020603050405020304" pitchFamily="18" charset="0"/>
                <a:ea typeface="宋体" panose="02010600030101010101" pitchFamily="2" charset="-122"/>
              </a:rPr>
              <a:t>自然语言理解：</a:t>
            </a:r>
            <a:r>
              <a:rPr lang="zh-CN" altLang="en-US" sz="2400" b="1" dirty="0">
                <a:latin typeface="宋体" panose="02010600030101010101" pitchFamily="2" charset="-122"/>
                <a:ea typeface="宋体" panose="02010600030101010101" pitchFamily="2" charset="-122"/>
              </a:rPr>
              <a:t>研究如何让计算机理解人类自然语言，包括回答问题、生成摘要、翻译等。</a:t>
            </a:r>
            <a:endParaRPr lang="zh-CN" altLang="en-US" sz="2400" b="1" dirty="0">
              <a:latin typeface="Times New Roman" panose="02020603050405020304" pitchFamily="18" charset="0"/>
              <a:ea typeface="宋体" panose="02010600030101010101" pitchFamily="2" charset="-122"/>
            </a:endParaRPr>
          </a:p>
          <a:p>
            <a:pPr algn="just">
              <a:lnSpc>
                <a:spcPct val="120000"/>
              </a:lnSpc>
              <a:spcBef>
                <a:spcPct val="30000"/>
              </a:spcBef>
              <a:buClr>
                <a:schemeClr val="accent2"/>
              </a:buClr>
              <a:buFont typeface="Wingdings" panose="05000000000000000000" pitchFamily="2" charset="2"/>
              <a:buChar char="•"/>
            </a:pPr>
            <a:r>
              <a:rPr lang="en-US" altLang="zh-CN" sz="2400" b="1" dirty="0">
                <a:latin typeface="Times New Roman" panose="02020603050405020304" pitchFamily="18" charset="0"/>
                <a:ea typeface="宋体" panose="02010600030101010101" pitchFamily="2" charset="-122"/>
              </a:rPr>
              <a:t>1957</a:t>
            </a:r>
            <a:r>
              <a:rPr lang="zh-CN" altLang="en-US" sz="2400" b="1" dirty="0">
                <a:latin typeface="Times New Roman" panose="02020603050405020304" pitchFamily="18" charset="0"/>
                <a:ea typeface="宋体" panose="02010600030101010101" pitchFamily="2" charset="-122"/>
              </a:rPr>
              <a:t>年，在苏联人造卫星成功发射的刺激下</a:t>
            </a:r>
            <a:r>
              <a:rPr lang="en-US" altLang="zh-CN" sz="2400" b="1" dirty="0">
                <a:latin typeface="Times New Roman" panose="02020603050405020304" pitchFamily="18" charset="0"/>
                <a:ea typeface="宋体" panose="02010600030101010101" pitchFamily="2" charset="-122"/>
              </a:rPr>
              <a:t>,</a:t>
            </a:r>
            <a:r>
              <a:rPr lang="zh-CN" altLang="en-US" sz="2400" b="1" dirty="0">
                <a:latin typeface="Times New Roman" panose="02020603050405020304" pitchFamily="18" charset="0"/>
                <a:ea typeface="宋体" panose="02010600030101010101" pitchFamily="2" charset="-122"/>
              </a:rPr>
              <a:t>美国国家研究会大力支持对俄科技论文的计算机翻译。</a:t>
            </a:r>
            <a:endParaRPr lang="en-US" altLang="zh-CN" sz="2400" b="1" dirty="0">
              <a:latin typeface="Times New Roman" panose="02020603050405020304" pitchFamily="18" charset="0"/>
              <a:ea typeface="宋体" panose="02010600030101010101" pitchFamily="2" charset="-122"/>
            </a:endParaRPr>
          </a:p>
          <a:p>
            <a:pPr algn="just">
              <a:lnSpc>
                <a:spcPct val="120000"/>
              </a:lnSpc>
              <a:spcBef>
                <a:spcPct val="30000"/>
              </a:spcBef>
              <a:buClr>
                <a:schemeClr val="accent2"/>
              </a:buClr>
              <a:buFont typeface="Wingdings" panose="05000000000000000000" pitchFamily="2" charset="2"/>
              <a:buChar char="•"/>
            </a:pPr>
            <a:endParaRPr lang="zh-CN" altLang="en-US" sz="2800" b="1" dirty="0">
              <a:latin typeface="Times New Roman" panose="02020603050405020304" pitchFamily="18" charset="0"/>
              <a:ea typeface="宋体" panose="02010600030101010101" pitchFamily="2" charset="-122"/>
            </a:endParaRPr>
          </a:p>
          <a:p>
            <a:pPr algn="just">
              <a:lnSpc>
                <a:spcPct val="120000"/>
              </a:lnSpc>
              <a:spcBef>
                <a:spcPct val="30000"/>
              </a:spcBef>
              <a:buClr>
                <a:schemeClr val="accent2"/>
              </a:buClr>
              <a:buFont typeface="Wingdings" panose="05000000000000000000" pitchFamily="2" charset="2"/>
              <a:buChar char="•"/>
            </a:pPr>
            <a:endParaRPr lang="zh-CN" altLang="en-US" sz="2800" b="1" dirty="0">
              <a:latin typeface="Times New Roman" panose="02020603050405020304" pitchFamily="18" charset="0"/>
              <a:ea typeface="宋体" panose="02010600030101010101" pitchFamily="2" charset="-122"/>
            </a:endParaRPr>
          </a:p>
        </p:txBody>
      </p:sp>
      <p:sp>
        <p:nvSpPr>
          <p:cNvPr id="43011" name="Rectangle 2"/>
          <p:cNvSpPr/>
          <p:nvPr/>
        </p:nvSpPr>
        <p:spPr>
          <a:xfrm>
            <a:off x="0" y="0"/>
            <a:ext cx="9144000" cy="765175"/>
          </a:xfrm>
          <a:prstGeom prst="rect">
            <a:avLst/>
          </a:prstGeom>
          <a:solidFill>
            <a:srgbClr val="A50021"/>
          </a:solidFill>
          <a:ln w="9525">
            <a:noFill/>
          </a:ln>
        </p:spPr>
        <p:txBody>
          <a:bodyPr anchor="b" anchorCtr="0"/>
          <a:lstStyle/>
          <a:p>
            <a:pPr indent="176530">
              <a:buFont typeface="Wingdings" panose="05000000000000000000" pitchFamily="2" charset="2"/>
            </a:pPr>
            <a:r>
              <a:rPr lang="en-US" altLang="zh-CN" sz="3600" dirty="0">
                <a:solidFill>
                  <a:schemeClr val="bg1"/>
                </a:solidFill>
                <a:latin typeface="Times New Roman" panose="02020603050405020304" pitchFamily="18" charset="0"/>
                <a:ea typeface="黑体" panose="02010609060101010101" pitchFamily="49" charset="-122"/>
              </a:rPr>
              <a:t>1.4  </a:t>
            </a:r>
            <a:r>
              <a:rPr lang="zh-CN" altLang="en-US" sz="3600" dirty="0">
                <a:solidFill>
                  <a:schemeClr val="bg1"/>
                </a:solidFill>
                <a:latin typeface="Times New Roman" panose="02020603050405020304" pitchFamily="18" charset="0"/>
                <a:ea typeface="黑体" panose="02010609060101010101" pitchFamily="49" charset="-122"/>
              </a:rPr>
              <a:t>人工智能的主要研究领域</a:t>
            </a:r>
            <a:endParaRPr lang="zh-CN" altLang="en-US" sz="3600" dirty="0">
              <a:solidFill>
                <a:schemeClr val="bg1"/>
              </a:solidFill>
              <a:latin typeface="Times New Roman" panose="02020603050405020304" pitchFamily="18" charset="0"/>
              <a:ea typeface="黑体" panose="02010609060101010101" pitchFamily="49" charset="-122"/>
            </a:endParaRPr>
          </a:p>
        </p:txBody>
      </p:sp>
      <p:sp>
        <p:nvSpPr>
          <p:cNvPr id="43012" name="Rectangle 3"/>
          <p:cNvSpPr/>
          <p:nvPr/>
        </p:nvSpPr>
        <p:spPr>
          <a:xfrm>
            <a:off x="304800" y="1066800"/>
            <a:ext cx="3810000" cy="676275"/>
          </a:xfrm>
          <a:prstGeom prst="rect">
            <a:avLst/>
          </a:prstGeom>
          <a:noFill/>
          <a:ln w="9525">
            <a:noFill/>
          </a:ln>
        </p:spPr>
        <p:txBody>
          <a:bodyPr anchor="t" anchorCtr="0"/>
          <a:lstStyle/>
          <a:p>
            <a:pPr>
              <a:lnSpc>
                <a:spcPct val="120000"/>
              </a:lnSpc>
              <a:spcBef>
                <a:spcPct val="10000"/>
              </a:spcBef>
              <a:buClr>
                <a:schemeClr val="accent2"/>
              </a:buClr>
              <a:buFont typeface="Wingdings" panose="05000000000000000000" pitchFamily="2" charset="2"/>
              <a:buChar char="u"/>
            </a:pPr>
            <a:r>
              <a:rPr lang="zh-CN" altLang="en-US" sz="3200" b="1" dirty="0">
                <a:solidFill>
                  <a:srgbClr val="0000FF"/>
                </a:solidFill>
                <a:latin typeface="Times New Roman" panose="02020603050405020304" pitchFamily="18" charset="0"/>
                <a:ea typeface="宋体" panose="02010600030101010101" pitchFamily="2" charset="-122"/>
              </a:rPr>
              <a:t>自然语言理解</a:t>
            </a:r>
            <a:endParaRPr lang="zh-CN" altLang="en-US" sz="2800" dirty="0">
              <a:latin typeface="Times New Roman" panose="02020603050405020304" pitchFamily="18" charset="0"/>
              <a:ea typeface="宋体" panose="02010600030101010101" pitchFamily="2" charset="-122"/>
            </a:endParaRPr>
          </a:p>
        </p:txBody>
      </p:sp>
    </p:spTree>
  </p:cSld>
  <p:clrMapOvr>
    <a:masterClrMapping/>
  </p:clrMapOvr>
  <p:transition>
    <p:rand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灯片编号占位符 1"/>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a:buSzTx/>
            </a:pPr>
            <a:r>
              <a:rPr lang="ja-JP" altLang="en-US" sz="1800" dirty="0">
                <a:solidFill>
                  <a:srgbClr val="A50021"/>
                </a:solidFill>
                <a:latin typeface="Arial" panose="020B0604020202020204" pitchFamily="34" charset="0"/>
                <a:ea typeface="MS PGothic" panose="020B0600070205080204" pitchFamily="34" charset="-128"/>
              </a:rPr>
              <a:t>*</a:t>
            </a:r>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44034" name="Rectangle 2"/>
          <p:cNvSpPr/>
          <p:nvPr/>
        </p:nvSpPr>
        <p:spPr>
          <a:xfrm>
            <a:off x="0" y="0"/>
            <a:ext cx="9144000" cy="765175"/>
          </a:xfrm>
          <a:prstGeom prst="rect">
            <a:avLst/>
          </a:prstGeom>
          <a:solidFill>
            <a:srgbClr val="A50021"/>
          </a:solidFill>
          <a:ln w="9525">
            <a:noFill/>
          </a:ln>
        </p:spPr>
        <p:txBody>
          <a:bodyPr anchor="b" anchorCtr="0"/>
          <a:lstStyle/>
          <a:p>
            <a:pPr indent="176530">
              <a:buFont typeface="Wingdings" panose="05000000000000000000" pitchFamily="2" charset="2"/>
            </a:pPr>
            <a:r>
              <a:rPr lang="en-US" altLang="zh-CN" sz="3600" dirty="0">
                <a:solidFill>
                  <a:schemeClr val="bg1"/>
                </a:solidFill>
                <a:latin typeface="Times New Roman" panose="02020603050405020304" pitchFamily="18" charset="0"/>
                <a:ea typeface="黑体" panose="02010609060101010101" pitchFamily="49" charset="-122"/>
              </a:rPr>
              <a:t>1.4  </a:t>
            </a:r>
            <a:r>
              <a:rPr lang="zh-CN" altLang="en-US" sz="3600" dirty="0">
                <a:solidFill>
                  <a:schemeClr val="bg1"/>
                </a:solidFill>
                <a:latin typeface="Times New Roman" panose="02020603050405020304" pitchFamily="18" charset="0"/>
                <a:ea typeface="黑体" panose="02010609060101010101" pitchFamily="49" charset="-122"/>
              </a:rPr>
              <a:t>人工智能的主要研究领域</a:t>
            </a:r>
            <a:endParaRPr lang="zh-CN" altLang="en-US" sz="3600" dirty="0">
              <a:solidFill>
                <a:schemeClr val="bg1"/>
              </a:solidFill>
              <a:latin typeface="Times New Roman" panose="02020603050405020304" pitchFamily="18" charset="0"/>
              <a:ea typeface="黑体" panose="02010609060101010101" pitchFamily="49" charset="-122"/>
            </a:endParaRPr>
          </a:p>
        </p:txBody>
      </p:sp>
      <p:sp>
        <p:nvSpPr>
          <p:cNvPr id="44035" name="Rectangle 3"/>
          <p:cNvSpPr/>
          <p:nvPr/>
        </p:nvSpPr>
        <p:spPr>
          <a:xfrm>
            <a:off x="250825" y="847725"/>
            <a:ext cx="8642350" cy="5400675"/>
          </a:xfrm>
          <a:prstGeom prst="rect">
            <a:avLst/>
          </a:prstGeom>
          <a:noFill/>
          <a:ln w="9525">
            <a:noFill/>
          </a:ln>
        </p:spPr>
        <p:txBody>
          <a:bodyPr anchor="t" anchorCtr="0"/>
          <a:lstStyle/>
          <a:p>
            <a:pPr>
              <a:lnSpc>
                <a:spcPct val="120000"/>
              </a:lnSpc>
              <a:spcBef>
                <a:spcPct val="10000"/>
              </a:spcBef>
              <a:buClr>
                <a:schemeClr val="accent2"/>
              </a:buClr>
              <a:buFont typeface="Wingdings" panose="05000000000000000000" pitchFamily="2" charset="2"/>
              <a:buChar char="u"/>
            </a:pPr>
            <a:r>
              <a:rPr lang="zh-CN" altLang="en-US" sz="3200" b="1" dirty="0">
                <a:solidFill>
                  <a:srgbClr val="0000FF"/>
                </a:solidFill>
                <a:latin typeface="Times New Roman" panose="02020603050405020304" pitchFamily="18" charset="0"/>
                <a:ea typeface="宋体" panose="02010600030101010101" pitchFamily="2" charset="-122"/>
              </a:rPr>
              <a:t>自然语言理解</a:t>
            </a:r>
            <a:endParaRPr lang="zh-CN" altLang="en-US" sz="3200" b="1" dirty="0">
              <a:solidFill>
                <a:srgbClr val="0000FF"/>
              </a:solidFill>
              <a:latin typeface="Times New Roman" panose="02020603050405020304" pitchFamily="18" charset="0"/>
              <a:ea typeface="宋体" panose="02010600030101010101" pitchFamily="2" charset="-122"/>
            </a:endParaRPr>
          </a:p>
          <a:p>
            <a:pPr algn="just">
              <a:lnSpc>
                <a:spcPct val="120000"/>
              </a:lnSpc>
              <a:spcBef>
                <a:spcPts val="600"/>
              </a:spcBef>
              <a:buClr>
                <a:schemeClr val="accent2"/>
              </a:buClr>
              <a:buFont typeface="Wingdings" panose="05000000000000000000" pitchFamily="2" charset="2"/>
              <a:buChar char="•"/>
            </a:pPr>
            <a:r>
              <a:rPr lang="zh-CN" altLang="en-US" sz="2400" b="1" dirty="0">
                <a:latin typeface="Times New Roman" panose="02020603050405020304" pitchFamily="18" charset="0"/>
                <a:ea typeface="宋体" panose="02010600030101010101" pitchFamily="2" charset="-122"/>
              </a:rPr>
              <a:t>人们最初以为机器翻译只要将双向词典及一些词法知识放进计算机就行了。</a:t>
            </a:r>
            <a:endParaRPr lang="en-US" altLang="zh-CN" sz="2400" b="1" dirty="0">
              <a:latin typeface="Times New Roman" panose="02020603050405020304" pitchFamily="18" charset="0"/>
              <a:ea typeface="宋体" panose="02010600030101010101" pitchFamily="2" charset="-122"/>
            </a:endParaRPr>
          </a:p>
          <a:p>
            <a:pPr algn="just">
              <a:lnSpc>
                <a:spcPct val="120000"/>
              </a:lnSpc>
              <a:spcBef>
                <a:spcPts val="600"/>
              </a:spcBef>
              <a:buClr>
                <a:schemeClr val="accent2"/>
              </a:buClr>
              <a:buFont typeface="Wingdings" panose="05000000000000000000" pitchFamily="2" charset="2"/>
              <a:buChar char="•"/>
            </a:pPr>
            <a:r>
              <a:rPr lang="zh-CN" altLang="en-US" sz="2400" b="1" dirty="0">
                <a:latin typeface="Times New Roman" panose="02020603050405020304" pitchFamily="18" charset="0"/>
                <a:ea typeface="宋体" panose="02010600030101010101" pitchFamily="2" charset="-122"/>
              </a:rPr>
              <a:t>后来发现有时会出现十分荒谬的错误</a:t>
            </a:r>
            <a:r>
              <a:rPr lang="zh-CN" altLang="en-US" sz="2400" dirty="0">
                <a:latin typeface="Times New Roman" panose="02020603050405020304" pitchFamily="18" charset="0"/>
                <a:ea typeface="宋体" panose="02010600030101010101" pitchFamily="2" charset="-122"/>
              </a:rPr>
              <a:t>。 </a:t>
            </a:r>
            <a:endParaRPr lang="zh-CN" altLang="en-US" sz="2400" dirty="0">
              <a:latin typeface="Times New Roman" panose="02020603050405020304" pitchFamily="18" charset="0"/>
              <a:ea typeface="宋体" panose="02010600030101010101" pitchFamily="2" charset="-122"/>
            </a:endParaRPr>
          </a:p>
        </p:txBody>
      </p:sp>
      <p:sp>
        <p:nvSpPr>
          <p:cNvPr id="44036" name="Text Box 7"/>
          <p:cNvSpPr txBox="1"/>
          <p:nvPr/>
        </p:nvSpPr>
        <p:spPr>
          <a:xfrm>
            <a:off x="381000" y="3200400"/>
            <a:ext cx="8382000" cy="1838325"/>
          </a:xfrm>
          <a:prstGeom prst="rect">
            <a:avLst/>
          </a:prstGeom>
          <a:gradFill rotWithShape="0">
            <a:gsLst>
              <a:gs pos="0">
                <a:srgbClr val="CCFFFF"/>
              </a:gs>
              <a:gs pos="50000">
                <a:schemeClr val="bg1"/>
              </a:gs>
              <a:gs pos="100000">
                <a:srgbClr val="CCFFFF"/>
              </a:gs>
            </a:gsLst>
            <a:lin ang="18900000" scaled="1"/>
            <a:tileRect/>
          </a:gradFill>
          <a:ln w="9525" cap="flat" cmpd="sng">
            <a:solidFill>
              <a:srgbClr val="008080"/>
            </a:solidFill>
            <a:prstDash val="solid"/>
            <a:miter/>
            <a:headEnd type="none" w="med" len="med"/>
            <a:tailEnd type="none" w="med" len="med"/>
          </a:ln>
        </p:spPr>
        <p:txBody>
          <a:bodyPr anchor="t" anchorCtr="0">
            <a:spAutoFit/>
          </a:bodyPr>
          <a:lstStyle/>
          <a:p>
            <a:pPr algn="ctr">
              <a:lnSpc>
                <a:spcPct val="110000"/>
              </a:lnSpc>
              <a:spcBef>
                <a:spcPct val="50000"/>
              </a:spcBef>
            </a:pPr>
            <a:r>
              <a:rPr lang="en-US" altLang="zh-CN" sz="2300" dirty="0">
                <a:latin typeface="Times New Roman" panose="02020603050405020304" pitchFamily="18" charset="0"/>
                <a:ea typeface="宋体" panose="02010600030101010101" pitchFamily="2" charset="-122"/>
              </a:rPr>
              <a:t>“The spirit is willing but the flesh is weak”</a:t>
            </a:r>
            <a:r>
              <a:rPr lang="zh-CN" altLang="en-US" sz="2300" dirty="0">
                <a:latin typeface="Times New Roman" panose="02020603050405020304" pitchFamily="18" charset="0"/>
                <a:ea typeface="宋体" panose="02010600030101010101" pitchFamily="2" charset="-122"/>
              </a:rPr>
              <a:t>心有余而力不足。 </a:t>
            </a:r>
            <a:endParaRPr lang="zh-CN" altLang="en-US" sz="2300" dirty="0">
              <a:latin typeface="Times New Roman" panose="02020603050405020304" pitchFamily="18" charset="0"/>
              <a:ea typeface="宋体" panose="02010600030101010101" pitchFamily="2" charset="-122"/>
            </a:endParaRPr>
          </a:p>
          <a:p>
            <a:pPr algn="ctr">
              <a:lnSpc>
                <a:spcPct val="150000"/>
              </a:lnSpc>
              <a:spcBef>
                <a:spcPct val="50000"/>
              </a:spcBef>
              <a:spcAft>
                <a:spcPct val="50000"/>
              </a:spcAft>
              <a:buFont typeface="Wingdings" panose="05000000000000000000" pitchFamily="2" charset="2"/>
            </a:pPr>
            <a:r>
              <a:rPr lang="zh-CN" altLang="en-US" sz="2400" dirty="0">
                <a:latin typeface="宋体" panose="02010600030101010101" pitchFamily="2" charset="-122"/>
                <a:ea typeface="宋体" panose="02010600030101010101" pitchFamily="2" charset="-122"/>
              </a:rPr>
              <a:t>俄语 </a:t>
            </a:r>
            <a:endParaRPr lang="zh-CN" altLang="en-US" sz="2400" dirty="0">
              <a:latin typeface="宋体" panose="02010600030101010101" pitchFamily="2" charset="-122"/>
              <a:ea typeface="宋体" panose="02010600030101010101" pitchFamily="2" charset="-122"/>
            </a:endParaRPr>
          </a:p>
          <a:p>
            <a:pPr algn="just">
              <a:lnSpc>
                <a:spcPct val="120000"/>
              </a:lnSpc>
              <a:buFont typeface="Wingdings" panose="05000000000000000000" pitchFamily="2" charset="2"/>
            </a:pPr>
            <a:r>
              <a:rPr lang="zh-CN" altLang="en-US" sz="2400" dirty="0">
                <a:latin typeface="宋体" panose="02010600030101010101" pitchFamily="2" charset="-122"/>
                <a:ea typeface="宋体" panose="02010600030101010101" pitchFamily="2" charset="-122"/>
                <a:sym typeface="Wingdings" panose="05000000000000000000" pitchFamily="2" charset="2"/>
              </a:rPr>
              <a:t> </a:t>
            </a:r>
            <a:r>
              <a:rPr lang="zh-CN" altLang="en-US" sz="2300" dirty="0">
                <a:latin typeface="Times New Roman" panose="02020603050405020304" pitchFamily="18" charset="0"/>
                <a:ea typeface="宋体" panose="02010600030101010101" pitchFamily="2" charset="-122"/>
              </a:rPr>
              <a:t>“</a:t>
            </a:r>
            <a:r>
              <a:rPr lang="en-US" altLang="zh-CN" sz="2300" dirty="0">
                <a:latin typeface="Times New Roman" panose="02020603050405020304" pitchFamily="18" charset="0"/>
                <a:ea typeface="宋体" panose="02010600030101010101" pitchFamily="2" charset="-122"/>
              </a:rPr>
              <a:t>The wine is good but the meat is spoiled”</a:t>
            </a:r>
            <a:r>
              <a:rPr lang="zh-CN" altLang="en-US" sz="2200" dirty="0">
                <a:latin typeface="Times New Roman" panose="02020603050405020304" pitchFamily="18" charset="0"/>
                <a:ea typeface="宋体" panose="02010600030101010101" pitchFamily="2" charset="-122"/>
              </a:rPr>
              <a:t>酒是好的但肉变质了。</a:t>
            </a:r>
            <a:endParaRPr lang="zh-CN" altLang="en-US" sz="2200" dirty="0">
              <a:latin typeface="Times New Roman" panose="02020603050405020304" pitchFamily="18" charset="0"/>
              <a:ea typeface="宋体" panose="02010600030101010101" pitchFamily="2" charset="-122"/>
            </a:endParaRPr>
          </a:p>
        </p:txBody>
      </p:sp>
      <p:sp>
        <p:nvSpPr>
          <p:cNvPr id="44037" name="AutoShape 8"/>
          <p:cNvSpPr/>
          <p:nvPr/>
        </p:nvSpPr>
        <p:spPr>
          <a:xfrm>
            <a:off x="4495800" y="3581400"/>
            <a:ext cx="228600" cy="304800"/>
          </a:xfrm>
          <a:prstGeom prst="downArrow">
            <a:avLst>
              <a:gd name="adj1" fmla="val 50000"/>
              <a:gd name="adj2" fmla="val 33320"/>
            </a:avLst>
          </a:prstGeom>
          <a:solidFill>
            <a:srgbClr val="CCFFFF"/>
          </a:solidFill>
          <a:ln w="9525" cap="flat" cmpd="sng">
            <a:solidFill>
              <a:schemeClr val="tx1"/>
            </a:solidFill>
            <a:prstDash val="solid"/>
            <a:miter/>
            <a:headEnd type="none" w="med" len="med"/>
            <a:tailEnd type="none" w="med" len="med"/>
          </a:ln>
        </p:spPr>
        <p:txBody>
          <a:bodyPr vert="eaVert" wrap="none" anchor="ctr"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4038" name="AutoShape 9"/>
          <p:cNvSpPr/>
          <p:nvPr/>
        </p:nvSpPr>
        <p:spPr>
          <a:xfrm>
            <a:off x="4495800" y="4267200"/>
            <a:ext cx="228600" cy="304800"/>
          </a:xfrm>
          <a:prstGeom prst="downArrow">
            <a:avLst>
              <a:gd name="adj1" fmla="val 50000"/>
              <a:gd name="adj2" fmla="val 33320"/>
            </a:avLst>
          </a:prstGeom>
          <a:solidFill>
            <a:srgbClr val="CCFFFF"/>
          </a:solidFill>
          <a:ln w="9525" cap="flat" cmpd="sng">
            <a:solidFill>
              <a:schemeClr val="tx1"/>
            </a:solidFill>
            <a:prstDash val="solid"/>
            <a:miter/>
            <a:headEnd type="none" w="med" len="med"/>
            <a:tailEnd type="none" w="med" len="med"/>
          </a:ln>
        </p:spPr>
        <p:txBody>
          <a:bodyPr vert="eaVert" wrap="none" anchor="ctr"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4039" name="Rectangle 6"/>
          <p:cNvSpPr/>
          <p:nvPr/>
        </p:nvSpPr>
        <p:spPr>
          <a:xfrm>
            <a:off x="304800" y="5181600"/>
            <a:ext cx="8534400" cy="1676400"/>
          </a:xfrm>
          <a:prstGeom prst="rect">
            <a:avLst/>
          </a:prstGeom>
          <a:noFill/>
          <a:ln w="9525">
            <a:noFill/>
          </a:ln>
        </p:spPr>
        <p:txBody>
          <a:bodyPr anchor="t" anchorCtr="0"/>
          <a:lstStyle/>
          <a:p>
            <a:pPr algn="just">
              <a:lnSpc>
                <a:spcPct val="120000"/>
              </a:lnSpc>
              <a:spcBef>
                <a:spcPct val="30000"/>
              </a:spcBef>
              <a:buClr>
                <a:schemeClr val="accent2"/>
              </a:buClr>
              <a:buFont typeface="Wingdings" panose="05000000000000000000" pitchFamily="2" charset="2"/>
              <a:buChar char="o"/>
            </a:pPr>
            <a:r>
              <a:rPr lang="en-US" altLang="zh-CN" sz="2400" b="1" dirty="0">
                <a:latin typeface="Times New Roman" panose="02020603050405020304" pitchFamily="18" charset="0"/>
                <a:ea typeface="宋体" panose="02010600030101010101" pitchFamily="2" charset="-122"/>
              </a:rPr>
              <a:t>1966</a:t>
            </a:r>
            <a:r>
              <a:rPr lang="zh-CN" altLang="en-US" sz="2400" b="1" dirty="0">
                <a:latin typeface="Times New Roman" panose="02020603050405020304" pitchFamily="18" charset="0"/>
                <a:ea typeface="宋体" panose="02010600030101010101" pitchFamily="2" charset="-122"/>
              </a:rPr>
              <a:t>年美国顾问委员会报告：</a:t>
            </a:r>
            <a:r>
              <a:rPr lang="zh-CN" altLang="en-US" sz="2400" b="1" dirty="0">
                <a:solidFill>
                  <a:srgbClr val="0000FF"/>
                </a:solidFill>
                <a:latin typeface="Times New Roman" panose="02020603050405020304" pitchFamily="18" charset="0"/>
                <a:ea typeface="宋体" panose="02010600030101010101" pitchFamily="2" charset="-122"/>
              </a:rPr>
              <a:t>还不存在通用的科学文本机器翻译，也没有很近的实现前景。</a:t>
            </a:r>
            <a:endParaRPr lang="zh-CN" altLang="en-US" sz="2400" b="1" dirty="0">
              <a:solidFill>
                <a:srgbClr val="0000FF"/>
              </a:solidFill>
              <a:latin typeface="Times New Roman" panose="02020603050405020304" pitchFamily="18" charset="0"/>
              <a:ea typeface="宋体" panose="02010600030101010101" pitchFamily="2" charset="-122"/>
            </a:endParaRPr>
          </a:p>
          <a:p>
            <a:pPr algn="just">
              <a:lnSpc>
                <a:spcPct val="120000"/>
              </a:lnSpc>
              <a:spcBef>
                <a:spcPct val="30000"/>
              </a:spcBef>
              <a:buClr>
                <a:schemeClr val="accent2"/>
              </a:buClr>
              <a:buFont typeface="Wingdings" panose="05000000000000000000" pitchFamily="2" charset="2"/>
              <a:buChar char="o"/>
            </a:pPr>
            <a:r>
              <a:rPr lang="zh-CN" altLang="en-US" sz="2400" b="1" dirty="0">
                <a:latin typeface="Times New Roman" panose="02020603050405020304" pitchFamily="18" charset="0"/>
                <a:ea typeface="宋体" panose="02010600030101010101" pitchFamily="2" charset="-122"/>
              </a:rPr>
              <a:t>英国、美国中断了大部分机器翻译项目的资助。</a:t>
            </a:r>
            <a:endParaRPr lang="zh-CN" altLang="en-US" sz="2400" b="1" dirty="0">
              <a:latin typeface="Times New Roman" panose="02020603050405020304" pitchFamily="18" charset="0"/>
              <a:ea typeface="宋体" panose="02010600030101010101" pitchFamily="2" charset="-122"/>
            </a:endParaRPr>
          </a:p>
        </p:txBody>
      </p:sp>
    </p:spTree>
  </p:cSld>
  <p:clrMapOvr>
    <a:masterClrMapping/>
  </p:clrMapOvr>
  <p:transition>
    <p:rand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灯片编号占位符 1"/>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a:buSzTx/>
            </a:pPr>
            <a:r>
              <a:rPr lang="ja-JP" altLang="en-US" sz="1800" dirty="0">
                <a:solidFill>
                  <a:srgbClr val="A50021"/>
                </a:solidFill>
                <a:latin typeface="Arial" panose="020B0604020202020204" pitchFamily="34" charset="0"/>
                <a:ea typeface="MS PGothic" panose="020B0600070205080204" pitchFamily="34" charset="-128"/>
              </a:rPr>
              <a:t>*</a:t>
            </a:r>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45058" name="灯片编号占位符 1"/>
          <p:cNvSpPr txBox="1"/>
          <p:nvPr/>
        </p:nvSpPr>
        <p:spPr>
          <a:xfrm>
            <a:off x="6934200" y="6477000"/>
            <a:ext cx="1981200" cy="360363"/>
          </a:xfrm>
          <a:prstGeom prst="rect">
            <a:avLst/>
          </a:prstGeom>
          <a:noFill/>
          <a:ln w="9525">
            <a:noFill/>
          </a:ln>
        </p:spPr>
        <p:txBody>
          <a:bodyPr anchor="t" anchorCtr="0"/>
          <a:lstStyle/>
          <a:p>
            <a:pPr algn="r">
              <a:buFont typeface="Wingdings" panose="05000000000000000000" pitchFamily="2" charset="2"/>
            </a:pPr>
            <a:r>
              <a:rPr lang="ja-JP" altLang="en-US" dirty="0">
                <a:solidFill>
                  <a:srgbClr val="A50021"/>
                </a:solidFill>
                <a:latin typeface="Arial" panose="020B0604020202020204" pitchFamily="34" charset="0"/>
                <a:ea typeface="MS PGothic" panose="020B0600070205080204" pitchFamily="34" charset="-128"/>
              </a:rPr>
              <a:t>*</a:t>
            </a:r>
            <a:endParaRPr lang="ja-JP" altLang="en-US" dirty="0">
              <a:solidFill>
                <a:srgbClr val="A50021"/>
              </a:solidFill>
              <a:latin typeface="Arial" panose="020B0604020202020204" pitchFamily="34" charset="0"/>
              <a:ea typeface="MS PGothic" panose="020B0600070205080204" pitchFamily="34" charset="-128"/>
            </a:endParaRPr>
          </a:p>
        </p:txBody>
      </p:sp>
      <p:sp>
        <p:nvSpPr>
          <p:cNvPr id="45059" name="Rectangle 2"/>
          <p:cNvSpPr/>
          <p:nvPr/>
        </p:nvSpPr>
        <p:spPr>
          <a:xfrm>
            <a:off x="0" y="0"/>
            <a:ext cx="9144000" cy="765175"/>
          </a:xfrm>
          <a:prstGeom prst="rect">
            <a:avLst/>
          </a:prstGeom>
          <a:solidFill>
            <a:srgbClr val="A50021"/>
          </a:solidFill>
          <a:ln w="9525">
            <a:noFill/>
          </a:ln>
        </p:spPr>
        <p:txBody>
          <a:bodyPr anchor="b" anchorCtr="0"/>
          <a:lstStyle/>
          <a:p>
            <a:pPr indent="176530">
              <a:buFont typeface="Wingdings" panose="05000000000000000000" pitchFamily="2" charset="2"/>
            </a:pPr>
            <a:r>
              <a:rPr lang="en-US" altLang="zh-CN" sz="3600" dirty="0">
                <a:solidFill>
                  <a:schemeClr val="bg1"/>
                </a:solidFill>
                <a:latin typeface="Times New Roman" panose="02020603050405020304" pitchFamily="18" charset="0"/>
                <a:ea typeface="黑体" panose="02010609060101010101" pitchFamily="49" charset="-122"/>
              </a:rPr>
              <a:t>1.4  </a:t>
            </a:r>
            <a:r>
              <a:rPr lang="zh-CN" altLang="en-US" sz="3600" dirty="0">
                <a:solidFill>
                  <a:schemeClr val="bg1"/>
                </a:solidFill>
                <a:latin typeface="Times New Roman" panose="02020603050405020304" pitchFamily="18" charset="0"/>
                <a:ea typeface="黑体" panose="02010609060101010101" pitchFamily="49" charset="-122"/>
              </a:rPr>
              <a:t>人工智能的主要研究领域</a:t>
            </a:r>
            <a:endParaRPr lang="zh-CN" altLang="en-US" sz="3600" dirty="0">
              <a:solidFill>
                <a:schemeClr val="bg1"/>
              </a:solidFill>
              <a:latin typeface="Times New Roman" panose="02020603050405020304" pitchFamily="18" charset="0"/>
              <a:ea typeface="黑体" panose="02010609060101010101" pitchFamily="49" charset="-122"/>
            </a:endParaRPr>
          </a:p>
        </p:txBody>
      </p:sp>
      <p:sp>
        <p:nvSpPr>
          <p:cNvPr id="45060" name="Rectangle 7"/>
          <p:cNvSpPr/>
          <p:nvPr/>
        </p:nvSpPr>
        <p:spPr>
          <a:xfrm>
            <a:off x="228600" y="1143000"/>
            <a:ext cx="8610600" cy="3948113"/>
          </a:xfrm>
          <a:prstGeom prst="rect">
            <a:avLst/>
          </a:prstGeom>
          <a:gradFill rotWithShape="0">
            <a:gsLst>
              <a:gs pos="0">
                <a:srgbClr val="CCFFCC"/>
              </a:gs>
              <a:gs pos="50000">
                <a:srgbClr val="FFFFFF"/>
              </a:gs>
              <a:gs pos="100000">
                <a:srgbClr val="CCFFCC"/>
              </a:gs>
            </a:gsLst>
            <a:lin ang="18900000" scaled="1"/>
            <a:tileRect/>
          </a:gradFill>
          <a:ln w="9525" cap="flat" cmpd="sng">
            <a:solidFill>
              <a:srgbClr val="808080"/>
            </a:solidFill>
            <a:prstDash val="solid"/>
            <a:miter/>
            <a:headEnd type="none" w="med" len="med"/>
            <a:tailEnd type="none" w="med" len="med"/>
          </a:ln>
        </p:spPr>
        <p:txBody>
          <a:bodyPr anchor="t" anchorCtr="0">
            <a:spAutoFit/>
          </a:bodyPr>
          <a:lstStyle/>
          <a:p>
            <a:pPr algn="just">
              <a:lnSpc>
                <a:spcPct val="120000"/>
              </a:lnSpc>
              <a:spcBef>
                <a:spcPct val="50000"/>
              </a:spcBef>
              <a:buClr>
                <a:schemeClr val="accent2"/>
              </a:buClr>
              <a:buFont typeface="Wingdings" panose="05000000000000000000" pitchFamily="2" charset="2"/>
              <a:buChar char="o"/>
            </a:pPr>
            <a:r>
              <a:rPr lang="zh-CN" altLang="en-US" sz="2800" b="1" dirty="0">
                <a:solidFill>
                  <a:srgbClr val="FF0000"/>
                </a:solidFill>
                <a:latin typeface="Times New Roman" panose="02020603050405020304" pitchFamily="18" charset="0"/>
                <a:ea typeface="宋体" panose="02010600030101010101" pitchFamily="2" charset="-122"/>
              </a:rPr>
              <a:t>机器听觉</a:t>
            </a:r>
            <a:endParaRPr lang="en-US" altLang="zh-CN" sz="2800" b="1" dirty="0">
              <a:solidFill>
                <a:srgbClr val="FF0000"/>
              </a:solidFill>
              <a:latin typeface="Times New Roman" panose="02020603050405020304" pitchFamily="18" charset="0"/>
              <a:ea typeface="宋体" panose="02010600030101010101" pitchFamily="2" charset="-122"/>
            </a:endParaRPr>
          </a:p>
          <a:p>
            <a:pPr algn="just">
              <a:lnSpc>
                <a:spcPct val="120000"/>
              </a:lnSpc>
              <a:spcBef>
                <a:spcPct val="50000"/>
              </a:spcBef>
              <a:buClr>
                <a:schemeClr val="accent2"/>
              </a:buClr>
              <a:buFont typeface="Wingdings" panose="05000000000000000000" pitchFamily="2" charset="2"/>
              <a:buChar char="o"/>
            </a:pPr>
            <a:r>
              <a:rPr lang="zh-CN" altLang="en-US" sz="2400" b="1" dirty="0">
                <a:solidFill>
                  <a:srgbClr val="0000CC"/>
                </a:solidFill>
                <a:latin typeface="Times New Roman" panose="02020603050405020304" pitchFamily="18" charset="0"/>
                <a:ea typeface="宋体" panose="02010600030101010101" pitchFamily="2" charset="-122"/>
              </a:rPr>
              <a:t>计算机语音输入：计算机、智能手机等的重要组成</a:t>
            </a:r>
            <a:endParaRPr lang="zh-CN" altLang="en-US" sz="2400" b="1" dirty="0">
              <a:solidFill>
                <a:srgbClr val="0000CC"/>
              </a:solidFill>
              <a:latin typeface="Times New Roman" panose="02020603050405020304" pitchFamily="18" charset="0"/>
              <a:ea typeface="宋体" panose="02010600030101010101" pitchFamily="2" charset="-122"/>
            </a:endParaRPr>
          </a:p>
          <a:p>
            <a:pPr algn="just">
              <a:lnSpc>
                <a:spcPct val="120000"/>
              </a:lnSpc>
              <a:spcBef>
                <a:spcPct val="50000"/>
              </a:spcBef>
              <a:buClr>
                <a:schemeClr val="accent2"/>
              </a:buClr>
              <a:buFont typeface="Wingdings" panose="05000000000000000000" pitchFamily="2" charset="2"/>
              <a:buChar char="o"/>
            </a:pPr>
            <a:r>
              <a:rPr lang="zh-CN" altLang="en-US" sz="2400" b="1" dirty="0">
                <a:latin typeface="Times New Roman" panose="02020603050405020304" pitchFamily="18" charset="0"/>
                <a:ea typeface="宋体" panose="02010600030101010101" pitchFamily="2" charset="-122"/>
              </a:rPr>
              <a:t>计算机语音录入、手机语音呼叫、机器人语音控制、语音锁、机器故障诊断等。</a:t>
            </a:r>
            <a:endParaRPr lang="zh-CN" altLang="en-US" sz="2400" b="1" dirty="0">
              <a:latin typeface="Times New Roman" panose="02020603050405020304" pitchFamily="18" charset="0"/>
              <a:ea typeface="宋体" panose="02010600030101010101" pitchFamily="2" charset="-122"/>
            </a:endParaRPr>
          </a:p>
          <a:p>
            <a:pPr algn="just">
              <a:lnSpc>
                <a:spcPct val="120000"/>
              </a:lnSpc>
              <a:spcBef>
                <a:spcPct val="50000"/>
              </a:spcBef>
              <a:buClr>
                <a:schemeClr val="accent2"/>
              </a:buClr>
              <a:buFont typeface="Wingdings" panose="05000000000000000000" pitchFamily="2" charset="2"/>
              <a:buChar char="o"/>
            </a:pPr>
            <a:r>
              <a:rPr lang="zh-CN" altLang="en-US" sz="2400" b="1" dirty="0">
                <a:latin typeface="Times New Roman" panose="02020603050405020304" pitchFamily="18" charset="0"/>
                <a:ea typeface="宋体" panose="02010600030101010101" pitchFamily="2" charset="-122"/>
              </a:rPr>
              <a:t>语音识别用语音作为计算机的输入。 </a:t>
            </a:r>
            <a:endParaRPr lang="zh-CN" altLang="en-US" sz="2400" b="1" dirty="0">
              <a:latin typeface="Times New Roman" panose="02020603050405020304" pitchFamily="18" charset="0"/>
              <a:ea typeface="宋体" panose="02010600030101010101" pitchFamily="2" charset="-122"/>
            </a:endParaRPr>
          </a:p>
          <a:p>
            <a:pPr algn="just">
              <a:lnSpc>
                <a:spcPct val="120000"/>
              </a:lnSpc>
              <a:spcBef>
                <a:spcPct val="50000"/>
              </a:spcBef>
              <a:buClr>
                <a:schemeClr val="accent2"/>
              </a:buClr>
              <a:buFont typeface="Wingdings" panose="05000000000000000000" pitchFamily="2" charset="2"/>
              <a:buChar char="o"/>
            </a:pPr>
            <a:r>
              <a:rPr lang="zh-CN" altLang="en-US" sz="2400" b="1" dirty="0">
                <a:latin typeface="宋体" panose="02010600030101010101" pitchFamily="2" charset="-122"/>
                <a:ea typeface="宋体" panose="02010600030101010101" pitchFamily="2" charset="-122"/>
              </a:rPr>
              <a:t>语音识别的主要过程：语音信号采集、预处理（预滤波、采样、预加重、端点检测）、特征参数提取、向量量化、识别。</a:t>
            </a:r>
            <a:endParaRPr lang="zh-CN" altLang="en-US" sz="2400" b="1" dirty="0">
              <a:latin typeface="宋体" panose="02010600030101010101" pitchFamily="2" charset="-122"/>
              <a:ea typeface="宋体" panose="02010600030101010101" pitchFamily="2" charset="-122"/>
            </a:endParaRPr>
          </a:p>
        </p:txBody>
      </p:sp>
    </p:spTree>
  </p:cSld>
  <p:clrMapOvr>
    <a:masterClrMapping/>
  </p:clrMapOvr>
  <p:transition>
    <p:rand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灯片编号占位符 1"/>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a:buSzTx/>
            </a:pPr>
            <a:r>
              <a:rPr lang="ja-JP" altLang="en-US" sz="1800" dirty="0">
                <a:solidFill>
                  <a:srgbClr val="A50021"/>
                </a:solidFill>
                <a:latin typeface="Arial" panose="020B0604020202020204" pitchFamily="34" charset="0"/>
                <a:ea typeface="MS PGothic" panose="020B0600070205080204" pitchFamily="34" charset="-128"/>
              </a:rPr>
              <a:t>*</a:t>
            </a:r>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46082" name="Rectangle 2"/>
          <p:cNvSpPr/>
          <p:nvPr/>
        </p:nvSpPr>
        <p:spPr>
          <a:xfrm>
            <a:off x="0" y="0"/>
            <a:ext cx="9144000" cy="765175"/>
          </a:xfrm>
          <a:prstGeom prst="rect">
            <a:avLst/>
          </a:prstGeom>
          <a:solidFill>
            <a:srgbClr val="A50021"/>
          </a:solidFill>
          <a:ln w="9525">
            <a:noFill/>
          </a:ln>
        </p:spPr>
        <p:txBody>
          <a:bodyPr anchor="b" anchorCtr="0"/>
          <a:lstStyle/>
          <a:p>
            <a:pPr indent="176530">
              <a:buFont typeface="Wingdings" panose="05000000000000000000" pitchFamily="2" charset="2"/>
            </a:pPr>
            <a:r>
              <a:rPr lang="en-US" altLang="zh-CN" sz="3600" dirty="0">
                <a:solidFill>
                  <a:schemeClr val="bg1"/>
                </a:solidFill>
                <a:latin typeface="Times New Roman" panose="02020603050405020304" pitchFamily="18" charset="0"/>
                <a:ea typeface="黑体" panose="02010609060101010101" pitchFamily="49" charset="-122"/>
              </a:rPr>
              <a:t>1.4  </a:t>
            </a:r>
            <a:r>
              <a:rPr lang="zh-CN" altLang="en-US" sz="3600" dirty="0">
                <a:solidFill>
                  <a:schemeClr val="bg1"/>
                </a:solidFill>
                <a:latin typeface="Times New Roman" panose="02020603050405020304" pitchFamily="18" charset="0"/>
                <a:ea typeface="黑体" panose="02010609060101010101" pitchFamily="49" charset="-122"/>
              </a:rPr>
              <a:t>人工智能的主要研究领域</a:t>
            </a:r>
            <a:endParaRPr lang="zh-CN" altLang="en-US" sz="3600" dirty="0">
              <a:solidFill>
                <a:schemeClr val="bg1"/>
              </a:solidFill>
              <a:latin typeface="Times New Roman" panose="02020603050405020304" pitchFamily="18" charset="0"/>
              <a:ea typeface="黑体" panose="02010609060101010101" pitchFamily="49" charset="-122"/>
            </a:endParaRPr>
          </a:p>
        </p:txBody>
      </p:sp>
      <p:sp>
        <p:nvSpPr>
          <p:cNvPr id="46083" name="Rectangle 6"/>
          <p:cNvSpPr/>
          <p:nvPr/>
        </p:nvSpPr>
        <p:spPr>
          <a:xfrm>
            <a:off x="285750" y="1828800"/>
            <a:ext cx="8572500" cy="4414838"/>
          </a:xfrm>
          <a:prstGeom prst="rect">
            <a:avLst/>
          </a:prstGeom>
          <a:noFill/>
          <a:ln w="9525">
            <a:noFill/>
          </a:ln>
        </p:spPr>
        <p:txBody>
          <a:bodyPr anchor="t" anchorCtr="0"/>
          <a:lstStyle/>
          <a:p>
            <a:pPr algn="just">
              <a:lnSpc>
                <a:spcPct val="120000"/>
              </a:lnSpc>
              <a:spcBef>
                <a:spcPct val="30000"/>
              </a:spcBef>
              <a:buClr>
                <a:schemeClr val="accent2"/>
              </a:buClr>
              <a:buFont typeface="Wingdings" panose="05000000000000000000" pitchFamily="2" charset="2"/>
              <a:buChar char="o"/>
            </a:pPr>
            <a:r>
              <a:rPr lang="zh-CN" altLang="en-US" sz="2400" b="1" dirty="0">
                <a:solidFill>
                  <a:srgbClr val="FF0000"/>
                </a:solidFill>
                <a:latin typeface="Times New Roman" panose="02020603050405020304" pitchFamily="18" charset="0"/>
                <a:ea typeface="宋体" panose="02010600030101010101" pitchFamily="2" charset="-122"/>
              </a:rPr>
              <a:t>现在，机器翻译已经实用化、商品化。</a:t>
            </a:r>
            <a:r>
              <a:rPr lang="en-US" altLang="zh-CN" sz="2400" b="1" dirty="0">
                <a:solidFill>
                  <a:srgbClr val="0000CC"/>
                </a:solidFill>
                <a:latin typeface="Times New Roman" panose="02020603050405020304" pitchFamily="18" charset="0"/>
                <a:ea typeface="宋体" panose="02010600030101010101" pitchFamily="2" charset="-122"/>
              </a:rPr>
              <a:t>Pilot</a:t>
            </a:r>
            <a:r>
              <a:rPr lang="zh-CN" altLang="en-US" sz="2400" b="1" dirty="0">
                <a:solidFill>
                  <a:srgbClr val="0000CC"/>
                </a:solidFill>
                <a:latin typeface="Times New Roman" panose="02020603050405020304" pitchFamily="18" charset="0"/>
                <a:ea typeface="宋体" panose="02010600030101010101" pitchFamily="2" charset="-122"/>
              </a:rPr>
              <a:t>耳机是世界上首个具备自动翻译的智能耳机，进行实时翻译。</a:t>
            </a:r>
            <a:endParaRPr lang="zh-CN" altLang="en-US" sz="2400" b="1" dirty="0">
              <a:solidFill>
                <a:srgbClr val="0000CC"/>
              </a:solidFill>
              <a:latin typeface="Times New Roman" panose="02020603050405020304" pitchFamily="18" charset="0"/>
              <a:ea typeface="宋体" panose="02010600030101010101" pitchFamily="2" charset="-122"/>
            </a:endParaRPr>
          </a:p>
          <a:p>
            <a:pPr algn="just">
              <a:lnSpc>
                <a:spcPct val="120000"/>
              </a:lnSpc>
              <a:spcBef>
                <a:spcPct val="30000"/>
              </a:spcBef>
              <a:buClr>
                <a:schemeClr val="accent2"/>
              </a:buClr>
              <a:buFont typeface="Wingdings" panose="05000000000000000000" pitchFamily="2" charset="2"/>
              <a:buChar char="o"/>
            </a:pPr>
            <a:r>
              <a:rPr lang="en-US" altLang="zh-CN" sz="2400" b="1" dirty="0">
                <a:solidFill>
                  <a:srgbClr val="0000CC"/>
                </a:solidFill>
                <a:latin typeface="Times New Roman" panose="02020603050405020304" pitchFamily="18" charset="0"/>
                <a:ea typeface="宋体" panose="02010600030101010101" pitchFamily="2" charset="-122"/>
              </a:rPr>
              <a:t>2016</a:t>
            </a:r>
            <a:r>
              <a:rPr lang="zh-CN" altLang="en-US" sz="2400" b="1" dirty="0">
                <a:solidFill>
                  <a:srgbClr val="0000CC"/>
                </a:solidFill>
                <a:latin typeface="Times New Roman" panose="02020603050405020304" pitchFamily="18" charset="0"/>
                <a:ea typeface="宋体" panose="02010600030101010101" pitchFamily="2" charset="-122"/>
              </a:rPr>
              <a:t>年谷歌销售语音识别</a:t>
            </a:r>
            <a:r>
              <a:rPr lang="en-US" altLang="zh-CN" sz="2400" b="1" dirty="0">
                <a:solidFill>
                  <a:srgbClr val="0000CC"/>
                </a:solidFill>
                <a:latin typeface="Times New Roman" panose="02020603050405020304" pitchFamily="18" charset="0"/>
                <a:ea typeface="宋体" panose="02010600030101010101" pitchFamily="2" charset="-122"/>
              </a:rPr>
              <a:t>API</a:t>
            </a:r>
            <a:r>
              <a:rPr lang="zh-CN" altLang="en-US" sz="2400" b="1" dirty="0">
                <a:solidFill>
                  <a:srgbClr val="0000CC"/>
                </a:solidFill>
                <a:latin typeface="Times New Roman" panose="02020603050405020304" pitchFamily="18" charset="0"/>
                <a:ea typeface="宋体" panose="02010600030101010101" pitchFamily="2" charset="-122"/>
              </a:rPr>
              <a:t>，将</a:t>
            </a:r>
            <a:r>
              <a:rPr lang="en-US" altLang="zh-CN" sz="2400" b="1" dirty="0">
                <a:solidFill>
                  <a:srgbClr val="0000CC"/>
                </a:solidFill>
                <a:latin typeface="Times New Roman" panose="02020603050405020304" pitchFamily="18" charset="0"/>
                <a:ea typeface="宋体" panose="02010600030101010101" pitchFamily="2" charset="-122"/>
              </a:rPr>
              <a:t>80</a:t>
            </a:r>
            <a:r>
              <a:rPr lang="zh-CN" altLang="en-US" sz="2400" b="1" dirty="0">
                <a:solidFill>
                  <a:srgbClr val="0000CC"/>
                </a:solidFill>
                <a:latin typeface="Times New Roman" panose="02020603050405020304" pitchFamily="18" charset="0"/>
                <a:ea typeface="宋体" panose="02010600030101010101" pitchFamily="2" charset="-122"/>
              </a:rPr>
              <a:t>多种语言转换成文字。</a:t>
            </a:r>
            <a:endParaRPr lang="en-US" altLang="zh-CN" sz="2400" b="1" dirty="0">
              <a:solidFill>
                <a:srgbClr val="0000CC"/>
              </a:solidFill>
              <a:latin typeface="Times New Roman" panose="02020603050405020304" pitchFamily="18" charset="0"/>
              <a:ea typeface="宋体" panose="02010600030101010101" pitchFamily="2" charset="-122"/>
            </a:endParaRPr>
          </a:p>
          <a:p>
            <a:pPr algn="just">
              <a:lnSpc>
                <a:spcPct val="120000"/>
              </a:lnSpc>
              <a:spcBef>
                <a:spcPct val="30000"/>
              </a:spcBef>
              <a:buClr>
                <a:schemeClr val="accent2"/>
              </a:buClr>
              <a:buFont typeface="Wingdings" panose="05000000000000000000" pitchFamily="2" charset="2"/>
              <a:buChar char="o"/>
            </a:pPr>
            <a:r>
              <a:rPr lang="en-US" altLang="zh-CN" sz="2400" b="1" dirty="0">
                <a:latin typeface="Times New Roman" panose="02020603050405020304" pitchFamily="18" charset="0"/>
                <a:ea typeface="宋体" panose="02010600030101010101" pitchFamily="2" charset="-122"/>
              </a:rPr>
              <a:t>2016</a:t>
            </a:r>
            <a:r>
              <a:rPr lang="zh-CN" altLang="en-US" sz="2400" b="1" dirty="0">
                <a:latin typeface="Times New Roman" panose="02020603050405020304" pitchFamily="18" charset="0"/>
                <a:ea typeface="宋体" panose="02010600030101010101" pitchFamily="2" charset="-122"/>
              </a:rPr>
              <a:t>年谷歌推出商业级神经系统机器翻译，准确率达</a:t>
            </a:r>
            <a:r>
              <a:rPr lang="en-US" altLang="zh-CN" sz="2400" b="1" dirty="0">
                <a:latin typeface="Times New Roman" panose="02020603050405020304" pitchFamily="18" charset="0"/>
                <a:ea typeface="宋体" panose="02010600030101010101" pitchFamily="2" charset="-122"/>
              </a:rPr>
              <a:t>86%</a:t>
            </a:r>
            <a:r>
              <a:rPr lang="zh-CN" altLang="en-US" sz="2400" b="1" dirty="0">
                <a:latin typeface="Times New Roman" panose="02020603050405020304" pitchFamily="18" charset="0"/>
                <a:ea typeface="宋体" panose="02010600030101010101" pitchFamily="2" charset="-122"/>
              </a:rPr>
              <a:t>。</a:t>
            </a:r>
            <a:endParaRPr lang="en-US" altLang="zh-CN" sz="2400" b="1" dirty="0">
              <a:latin typeface="Times New Roman" panose="02020603050405020304" pitchFamily="18" charset="0"/>
              <a:ea typeface="宋体" panose="02010600030101010101" pitchFamily="2" charset="-122"/>
            </a:endParaRPr>
          </a:p>
          <a:p>
            <a:pPr algn="just">
              <a:lnSpc>
                <a:spcPct val="120000"/>
              </a:lnSpc>
              <a:spcBef>
                <a:spcPct val="30000"/>
              </a:spcBef>
              <a:buClr>
                <a:schemeClr val="accent2"/>
              </a:buClr>
              <a:buFont typeface="Wingdings" panose="05000000000000000000" pitchFamily="2" charset="2"/>
              <a:buChar char="o"/>
            </a:pPr>
            <a:r>
              <a:rPr lang="en-US" altLang="zh-CN" sz="2400" b="1" dirty="0">
                <a:latin typeface="Times New Roman" panose="02020603050405020304" pitchFamily="18" charset="0"/>
                <a:ea typeface="宋体" panose="02010600030101010101" pitchFamily="2" charset="-122"/>
              </a:rPr>
              <a:t>Facebook</a:t>
            </a:r>
            <a:r>
              <a:rPr lang="zh-CN" altLang="en-US" sz="2400" b="1" dirty="0">
                <a:latin typeface="Times New Roman" panose="02020603050405020304" pitchFamily="18" charset="0"/>
                <a:ea typeface="宋体" panose="02010600030101010101" pitchFamily="2" charset="-122"/>
              </a:rPr>
              <a:t>使用</a:t>
            </a:r>
            <a:r>
              <a:rPr lang="en-US" altLang="zh-CN" sz="2400" b="1" dirty="0">
                <a:latin typeface="Times New Roman" panose="02020603050405020304" pitchFamily="18" charset="0"/>
                <a:ea typeface="宋体" panose="02010600030101010101" pitchFamily="2" charset="-122"/>
              </a:rPr>
              <a:t>CNN</a:t>
            </a:r>
            <a:r>
              <a:rPr lang="zh-CN" altLang="en-US" sz="2400" b="1" dirty="0">
                <a:latin typeface="Times New Roman" panose="02020603050405020304" pitchFamily="18" charset="0"/>
                <a:ea typeface="宋体" panose="02010600030101010101" pitchFamily="2" charset="-122"/>
              </a:rPr>
              <a:t>翻译速度比谷歌快</a:t>
            </a:r>
            <a:r>
              <a:rPr lang="en-US" altLang="zh-CN" sz="2400" b="1" dirty="0">
                <a:latin typeface="Times New Roman" panose="02020603050405020304" pitchFamily="18" charset="0"/>
                <a:ea typeface="宋体" panose="02010600030101010101" pitchFamily="2" charset="-122"/>
              </a:rPr>
              <a:t>9</a:t>
            </a:r>
            <a:r>
              <a:rPr lang="zh-CN" altLang="en-US" sz="2400" b="1" dirty="0">
                <a:latin typeface="Times New Roman" panose="02020603050405020304" pitchFamily="18" charset="0"/>
                <a:ea typeface="宋体" panose="02010600030101010101" pitchFamily="2" charset="-122"/>
              </a:rPr>
              <a:t>倍。</a:t>
            </a:r>
            <a:endParaRPr lang="en-US" altLang="zh-CN" sz="2400" b="1" dirty="0">
              <a:latin typeface="Times New Roman" panose="02020603050405020304" pitchFamily="18" charset="0"/>
              <a:ea typeface="宋体" panose="02010600030101010101" pitchFamily="2" charset="-122"/>
            </a:endParaRPr>
          </a:p>
          <a:p>
            <a:pPr algn="just">
              <a:lnSpc>
                <a:spcPct val="120000"/>
              </a:lnSpc>
              <a:spcBef>
                <a:spcPct val="30000"/>
              </a:spcBef>
              <a:buClr>
                <a:schemeClr val="accent2"/>
              </a:buClr>
              <a:buFont typeface="Wingdings" panose="05000000000000000000" pitchFamily="2" charset="2"/>
              <a:buChar char="o"/>
            </a:pPr>
            <a:r>
              <a:rPr lang="zh-CN" altLang="en-US" sz="2400" b="1" dirty="0">
                <a:latin typeface="Times New Roman" panose="02020603050405020304" pitchFamily="18" charset="0"/>
                <a:ea typeface="宋体" panose="02010600030101010101" pitchFamily="2" charset="-122"/>
              </a:rPr>
              <a:t>阿里研发</a:t>
            </a:r>
            <a:r>
              <a:rPr lang="en-US" altLang="zh-CN" sz="2400" b="1" dirty="0">
                <a:latin typeface="Times New Roman" panose="02020603050405020304" pitchFamily="18" charset="0"/>
                <a:ea typeface="宋体" panose="02010600030101010101" pitchFamily="2" charset="-122"/>
              </a:rPr>
              <a:t>NMT</a:t>
            </a:r>
            <a:r>
              <a:rPr lang="zh-CN" altLang="en-US" sz="2400" b="1" dirty="0">
                <a:latin typeface="Times New Roman" panose="02020603050405020304" pitchFamily="18" charset="0"/>
                <a:ea typeface="宋体" panose="02010600030101010101" pitchFamily="2" charset="-122"/>
              </a:rPr>
              <a:t>，翻译质量大幅度提升。</a:t>
            </a:r>
            <a:endParaRPr lang="zh-CN" altLang="en-US" sz="2400" b="1" dirty="0">
              <a:latin typeface="Times New Roman" panose="02020603050405020304" pitchFamily="18" charset="0"/>
              <a:ea typeface="宋体" panose="02010600030101010101" pitchFamily="2" charset="-122"/>
            </a:endParaRPr>
          </a:p>
          <a:p>
            <a:pPr algn="just">
              <a:lnSpc>
                <a:spcPct val="120000"/>
              </a:lnSpc>
              <a:spcBef>
                <a:spcPct val="30000"/>
              </a:spcBef>
              <a:buClr>
                <a:schemeClr val="accent2"/>
              </a:buClr>
              <a:buFont typeface="Wingdings" panose="05000000000000000000" pitchFamily="2" charset="2"/>
              <a:buChar char="o"/>
            </a:pPr>
            <a:endParaRPr lang="en-US" altLang="zh-CN" sz="2400" b="1" dirty="0">
              <a:solidFill>
                <a:srgbClr val="0000CC"/>
              </a:solidFill>
              <a:latin typeface="Times New Roman" panose="02020603050405020304" pitchFamily="18" charset="0"/>
              <a:ea typeface="Times New Roman" panose="02020603050405020304" pitchFamily="18" charset="0"/>
            </a:endParaRPr>
          </a:p>
        </p:txBody>
      </p:sp>
      <p:sp>
        <p:nvSpPr>
          <p:cNvPr id="46084" name="Rectangle 7"/>
          <p:cNvSpPr/>
          <p:nvPr/>
        </p:nvSpPr>
        <p:spPr>
          <a:xfrm>
            <a:off x="381000" y="1012825"/>
            <a:ext cx="2971800" cy="584200"/>
          </a:xfrm>
          <a:prstGeom prst="rect">
            <a:avLst/>
          </a:prstGeom>
          <a:noFill/>
          <a:ln w="9525">
            <a:noFill/>
          </a:ln>
        </p:spPr>
        <p:txBody>
          <a:bodyPr anchor="t" anchorCtr="0">
            <a:spAutoFit/>
          </a:bodyPr>
          <a:lstStyle/>
          <a:p>
            <a:pPr>
              <a:buFont typeface="Wingdings" panose="05000000000000000000" pitchFamily="2" charset="2"/>
              <a:buChar char="u"/>
            </a:pPr>
            <a:r>
              <a:rPr lang="zh-CN" altLang="en-US" sz="3200" b="1" dirty="0">
                <a:solidFill>
                  <a:srgbClr val="0000FF"/>
                </a:solidFill>
                <a:latin typeface="Times New Roman" panose="02020603050405020304" pitchFamily="18" charset="0"/>
                <a:ea typeface="宋体" panose="02010600030101010101" pitchFamily="2" charset="-122"/>
              </a:rPr>
              <a:t>机器翻译</a:t>
            </a:r>
            <a:endParaRPr lang="zh-CN" altLang="en-US" sz="3200" b="1" dirty="0">
              <a:solidFill>
                <a:srgbClr val="0000FF"/>
              </a:solidFill>
              <a:latin typeface="Times New Roman" panose="02020603050405020304" pitchFamily="18" charset="0"/>
              <a:ea typeface="宋体" panose="02010600030101010101" pitchFamily="2" charset="-122"/>
            </a:endParaRPr>
          </a:p>
        </p:txBody>
      </p:sp>
    </p:spTree>
  </p:cSld>
  <p:clrMapOvr>
    <a:masterClrMapping/>
  </p:clrMapOvr>
  <p:transition>
    <p:rand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灯片编号占位符 3"/>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a:buSzTx/>
            </a:pPr>
            <a:r>
              <a:rPr lang="ja-JP" altLang="en-US" sz="1800" dirty="0">
                <a:solidFill>
                  <a:srgbClr val="A50021"/>
                </a:solidFill>
                <a:latin typeface="Arial" panose="020B0604020202020204" pitchFamily="34" charset="0"/>
                <a:ea typeface="MS PGothic" panose="020B0600070205080204" pitchFamily="34" charset="-128"/>
              </a:rPr>
              <a:t>*</a:t>
            </a:r>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47106" name="Rectangle 2"/>
          <p:cNvSpPr>
            <a:spLocks noGrp="1"/>
          </p:cNvSpPr>
          <p:nvPr>
            <p:ph type="title"/>
          </p:nvPr>
        </p:nvSpPr>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1.4  </a:t>
            </a:r>
            <a:r>
              <a:rPr lang="zh-CN" altLang="en-US" sz="3600" b="0" dirty="0">
                <a:latin typeface="Times New Roman" panose="02020603050405020304" pitchFamily="18" charset="0"/>
                <a:ea typeface="黑体" panose="02010609060101010101" pitchFamily="49" charset="-122"/>
              </a:rPr>
              <a:t>人工智能的主要研究领域</a:t>
            </a:r>
            <a:endParaRPr lang="zh-CN" altLang="en-US" sz="3600" b="0" dirty="0">
              <a:latin typeface="Times New Roman" panose="02020603050405020304" pitchFamily="18" charset="0"/>
              <a:ea typeface="黑体" panose="02010609060101010101" pitchFamily="49" charset="-122"/>
            </a:endParaRPr>
          </a:p>
        </p:txBody>
      </p:sp>
      <p:sp>
        <p:nvSpPr>
          <p:cNvPr id="47107" name="Rectangle 3"/>
          <p:cNvSpPr>
            <a:spLocks noGrp="1"/>
          </p:cNvSpPr>
          <p:nvPr>
            <p:ph idx="1"/>
          </p:nvPr>
        </p:nvSpPr>
        <p:spPr>
          <a:xfrm>
            <a:off x="250825" y="838200"/>
            <a:ext cx="8642350" cy="5400675"/>
          </a:xfrm>
        </p:spPr>
        <p:txBody>
          <a:bodyPr vert="horz" wrap="square" lIns="91440" tIns="45720" rIns="91440" bIns="45720" anchor="t" anchorCtr="0"/>
          <a:lstStyle/>
          <a:p>
            <a:pPr marL="0" indent="0" eaLnBrk="1" hangingPunct="1">
              <a:buFont typeface="Wingdings" panose="05000000000000000000" pitchFamily="2" charset="2"/>
              <a:buChar char="u"/>
            </a:pPr>
            <a:r>
              <a:rPr lang="zh-CN" altLang="en-US" sz="3200" b="1" dirty="0">
                <a:solidFill>
                  <a:srgbClr val="0000FF"/>
                </a:solidFill>
                <a:latin typeface="Times New Roman" panose="02020603050405020304" pitchFamily="18" charset="0"/>
              </a:rPr>
              <a:t>智能信息检索</a:t>
            </a:r>
            <a:r>
              <a:rPr lang="zh-CN" altLang="en-US" sz="3200" b="1" dirty="0">
                <a:latin typeface="Times New Roman" panose="02020603050405020304" pitchFamily="18" charset="0"/>
              </a:rPr>
              <a:t> </a:t>
            </a:r>
            <a:r>
              <a:rPr lang="zh-CN" altLang="en-US" sz="3200" dirty="0">
                <a:latin typeface="Times New Roman" panose="02020603050405020304" pitchFamily="18" charset="0"/>
              </a:rPr>
              <a:t>  </a:t>
            </a:r>
            <a:endParaRPr lang="zh-CN" altLang="en-US" sz="3200" dirty="0">
              <a:latin typeface="Times New Roman" panose="02020603050405020304" pitchFamily="18" charset="0"/>
            </a:endParaRPr>
          </a:p>
        </p:txBody>
      </p:sp>
      <p:sp>
        <p:nvSpPr>
          <p:cNvPr id="47108" name="Rectangle 4"/>
          <p:cNvSpPr/>
          <p:nvPr/>
        </p:nvSpPr>
        <p:spPr>
          <a:xfrm>
            <a:off x="228600" y="1412875"/>
            <a:ext cx="8686800" cy="3635375"/>
          </a:xfrm>
          <a:prstGeom prst="rect">
            <a:avLst/>
          </a:prstGeom>
          <a:gradFill rotWithShape="0">
            <a:gsLst>
              <a:gs pos="0">
                <a:srgbClr val="CCFFFF"/>
              </a:gs>
              <a:gs pos="100000">
                <a:srgbClr val="FFFFFF"/>
              </a:gs>
            </a:gsLst>
            <a:path path="rect">
              <a:fillToRect l="100000" b="100000"/>
            </a:path>
            <a:tileRect/>
          </a:gradFill>
          <a:ln w="9525" cap="flat" cmpd="sng">
            <a:solidFill>
              <a:srgbClr val="808080"/>
            </a:solidFill>
            <a:prstDash val="solid"/>
            <a:miter/>
            <a:headEnd type="none" w="med" len="med"/>
            <a:tailEnd type="none" w="med" len="med"/>
          </a:ln>
        </p:spPr>
        <p:txBody>
          <a:bodyPr anchor="t" anchorCtr="0">
            <a:spAutoFit/>
          </a:bodyPr>
          <a:lstStyle/>
          <a:p>
            <a:pPr algn="just">
              <a:lnSpc>
                <a:spcPct val="120000"/>
              </a:lnSpc>
              <a:spcBef>
                <a:spcPct val="20000"/>
              </a:spcBef>
              <a:buClr>
                <a:schemeClr val="accent2"/>
              </a:buClr>
              <a:buFont typeface="Wingdings" panose="05000000000000000000" pitchFamily="2" charset="2"/>
              <a:buChar char="o"/>
            </a:pPr>
            <a:r>
              <a:rPr lang="en-US" altLang="zh-CN" sz="2400" dirty="0">
                <a:latin typeface="Times New Roman" panose="02020603050405020304" pitchFamily="18" charset="0"/>
                <a:ea typeface="宋体" panose="02010600030101010101" pitchFamily="2" charset="-122"/>
              </a:rPr>
              <a:t> </a:t>
            </a:r>
            <a:r>
              <a:rPr lang="zh-CN" altLang="en-US" sz="2400" dirty="0">
                <a:latin typeface="Times New Roman" panose="02020603050405020304" pitchFamily="18" charset="0"/>
                <a:ea typeface="宋体" panose="02010600030101010101" pitchFamily="2" charset="-122"/>
              </a:rPr>
              <a:t>智能信息检索系统的功能：</a:t>
            </a:r>
            <a:endParaRPr lang="zh-CN" altLang="en-US" sz="2400" dirty="0">
              <a:latin typeface="宋体" panose="02010600030101010101" pitchFamily="2" charset="-122"/>
              <a:ea typeface="宋体" panose="02010600030101010101" pitchFamily="2" charset="-122"/>
            </a:endParaRPr>
          </a:p>
          <a:p>
            <a:pPr algn="just">
              <a:lnSpc>
                <a:spcPct val="120000"/>
              </a:lnSpc>
              <a:spcBef>
                <a:spcPct val="20000"/>
              </a:spcBef>
              <a:buClr>
                <a:schemeClr val="accent2"/>
              </a:buClr>
              <a:buFont typeface="Wingdings" panose="05000000000000000000" pitchFamily="2" charset="2"/>
            </a:pPr>
            <a:r>
              <a:rPr lang="zh-CN" altLang="en-US" sz="2400"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(1) </a:t>
            </a:r>
            <a:r>
              <a:rPr lang="zh-CN" altLang="en-US" sz="2400" dirty="0">
                <a:latin typeface="Times New Roman" panose="02020603050405020304" pitchFamily="18" charset="0"/>
                <a:ea typeface="宋体" panose="02010600030101010101" pitchFamily="2" charset="-122"/>
              </a:rPr>
              <a:t>能理解自然语言。</a:t>
            </a:r>
            <a:endParaRPr lang="zh-CN" altLang="en-US" sz="2400" dirty="0">
              <a:latin typeface="Times New Roman" panose="02020603050405020304" pitchFamily="18" charset="0"/>
              <a:ea typeface="宋体" panose="02010600030101010101" pitchFamily="2" charset="-122"/>
            </a:endParaRPr>
          </a:p>
          <a:p>
            <a:pPr algn="just">
              <a:lnSpc>
                <a:spcPct val="120000"/>
              </a:lnSpc>
              <a:spcBef>
                <a:spcPct val="20000"/>
              </a:spcBef>
              <a:buClr>
                <a:schemeClr val="accent2"/>
              </a:buClr>
              <a:buFont typeface="Wingdings" panose="05000000000000000000" pitchFamily="2" charset="2"/>
            </a:pPr>
            <a:r>
              <a:rPr lang="zh-CN" altLang="en-US" sz="2400"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(2) </a:t>
            </a:r>
            <a:r>
              <a:rPr lang="zh-CN" altLang="en-US" sz="2400" dirty="0">
                <a:latin typeface="Times New Roman" panose="02020603050405020304" pitchFamily="18" charset="0"/>
                <a:ea typeface="宋体" panose="02010600030101010101" pitchFamily="2" charset="-122"/>
              </a:rPr>
              <a:t>具有推理能力。 </a:t>
            </a:r>
            <a:endParaRPr lang="zh-CN" altLang="en-US" sz="2400" dirty="0">
              <a:latin typeface="Times New Roman" panose="02020603050405020304" pitchFamily="18" charset="0"/>
              <a:ea typeface="宋体" panose="02010600030101010101" pitchFamily="2" charset="-122"/>
            </a:endParaRPr>
          </a:p>
          <a:p>
            <a:pPr algn="just">
              <a:lnSpc>
                <a:spcPct val="120000"/>
              </a:lnSpc>
              <a:spcBef>
                <a:spcPct val="20000"/>
              </a:spcBef>
              <a:buClr>
                <a:schemeClr val="accent2"/>
              </a:buClr>
              <a:buFont typeface="Wingdings" panose="05000000000000000000" pitchFamily="2" charset="2"/>
            </a:pPr>
            <a:r>
              <a:rPr lang="zh-CN" altLang="en-US" sz="2400"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(3) </a:t>
            </a:r>
            <a:r>
              <a:rPr lang="zh-CN" altLang="en-US" sz="2400" dirty="0">
                <a:latin typeface="Times New Roman" panose="02020603050405020304" pitchFamily="18" charset="0"/>
                <a:ea typeface="宋体" panose="02010600030101010101" pitchFamily="2" charset="-122"/>
              </a:rPr>
              <a:t>系统拥有一定的常识性知识。</a:t>
            </a:r>
            <a:endParaRPr lang="zh-CN" altLang="en-US" sz="2400" dirty="0">
              <a:latin typeface="Times New Roman" panose="02020603050405020304" pitchFamily="18" charset="0"/>
              <a:ea typeface="宋体" panose="02010600030101010101" pitchFamily="2" charset="-122"/>
            </a:endParaRPr>
          </a:p>
          <a:p>
            <a:pPr algn="just">
              <a:lnSpc>
                <a:spcPct val="120000"/>
              </a:lnSpc>
              <a:spcBef>
                <a:spcPct val="20000"/>
              </a:spcBef>
              <a:buClr>
                <a:schemeClr val="accent2"/>
              </a:buClr>
              <a:buFont typeface="Wingdings" panose="05000000000000000000" pitchFamily="2" charset="2"/>
            </a:pPr>
            <a:endParaRPr lang="zh-CN" altLang="en-US" sz="2400" dirty="0">
              <a:latin typeface="Times New Roman" panose="02020603050405020304" pitchFamily="18" charset="0"/>
              <a:ea typeface="宋体" panose="02010600030101010101" pitchFamily="2" charset="-122"/>
            </a:endParaRPr>
          </a:p>
          <a:p>
            <a:pPr algn="just">
              <a:lnSpc>
                <a:spcPct val="120000"/>
              </a:lnSpc>
              <a:spcBef>
                <a:spcPct val="20000"/>
              </a:spcBef>
              <a:buClr>
                <a:schemeClr val="accent2"/>
              </a:buClr>
              <a:buFont typeface="Wingdings" panose="05000000000000000000" pitchFamily="2" charset="2"/>
            </a:pPr>
            <a:endParaRPr lang="zh-CN" altLang="en-US" sz="2400" dirty="0">
              <a:latin typeface="Times New Roman" panose="02020603050405020304" pitchFamily="18" charset="0"/>
              <a:ea typeface="宋体" panose="02010600030101010101" pitchFamily="2" charset="-122"/>
            </a:endParaRPr>
          </a:p>
          <a:p>
            <a:pPr algn="just">
              <a:lnSpc>
                <a:spcPct val="120000"/>
              </a:lnSpc>
              <a:spcBef>
                <a:spcPct val="20000"/>
              </a:spcBef>
              <a:buClr>
                <a:schemeClr val="accent2"/>
              </a:buClr>
              <a:buFont typeface="Wingdings" panose="05000000000000000000" pitchFamily="2" charset="2"/>
            </a:pPr>
            <a:r>
              <a:rPr lang="en-US" altLang="zh-CN" sz="2400" dirty="0">
                <a:latin typeface="Times New Roman" panose="02020603050405020304" pitchFamily="18" charset="0"/>
                <a:ea typeface="宋体" panose="02010600030101010101" pitchFamily="2" charset="-122"/>
              </a:rPr>
              <a:t>New Bing</a:t>
            </a:r>
            <a:r>
              <a:rPr lang="zh-CN" altLang="en-US" sz="2400" dirty="0">
                <a:latin typeface="宋体" panose="02010600030101010101" pitchFamily="2" charset="-122"/>
                <a:ea typeface="宋体" panose="02010600030101010101" pitchFamily="2" charset="-122"/>
              </a:rPr>
              <a:t> </a:t>
            </a:r>
            <a:endParaRPr lang="zh-CN" altLang="en-US" sz="2400" dirty="0">
              <a:latin typeface="宋体" panose="02010600030101010101" pitchFamily="2" charset="-122"/>
              <a:ea typeface="宋体" panose="02010600030101010101" pitchFamily="2" charset="-122"/>
            </a:endParaRPr>
          </a:p>
        </p:txBody>
      </p:sp>
      <p:pic>
        <p:nvPicPr>
          <p:cNvPr id="2" name="图片 1"/>
          <p:cNvPicPr>
            <a:picLocks noChangeAspect="1"/>
          </p:cNvPicPr>
          <p:nvPr>
            <p:custDataLst>
              <p:tags r:id="rId1"/>
            </p:custDataLst>
          </p:nvPr>
        </p:nvPicPr>
        <p:blipFill>
          <a:blip r:embed="rId2"/>
          <a:stretch>
            <a:fillRect/>
          </a:stretch>
        </p:blipFill>
        <p:spPr>
          <a:xfrm>
            <a:off x="5410200" y="1295400"/>
            <a:ext cx="3413125" cy="5440680"/>
          </a:xfrm>
          <a:prstGeom prst="rect">
            <a:avLst/>
          </a:prstGeom>
        </p:spPr>
      </p:pic>
    </p:spTree>
  </p:cSld>
  <p:clrMapOvr>
    <a:masterClrMapping/>
  </p:clrMapOvr>
  <p:transition>
    <p:rand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灯片编号占位符 3"/>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a:buSzTx/>
            </a:pPr>
            <a:r>
              <a:rPr lang="ja-JP" altLang="en-US" sz="1800" dirty="0">
                <a:solidFill>
                  <a:srgbClr val="A50021"/>
                </a:solidFill>
                <a:latin typeface="Arial" panose="020B0604020202020204" pitchFamily="34" charset="0"/>
                <a:ea typeface="MS PGothic" panose="020B0600070205080204" pitchFamily="34" charset="-128"/>
              </a:rPr>
              <a:t>*</a:t>
            </a:r>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47106" name="Rectangle 2"/>
          <p:cNvSpPr>
            <a:spLocks noGrp="1"/>
          </p:cNvSpPr>
          <p:nvPr>
            <p:ph type="title"/>
          </p:nvPr>
        </p:nvSpPr>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1.4  </a:t>
            </a:r>
            <a:r>
              <a:rPr lang="zh-CN" altLang="en-US" sz="3600" b="0" dirty="0">
                <a:latin typeface="Times New Roman" panose="02020603050405020304" pitchFamily="18" charset="0"/>
                <a:ea typeface="黑体" panose="02010609060101010101" pitchFamily="49" charset="-122"/>
              </a:rPr>
              <a:t>人工智能的主要研究领域</a:t>
            </a:r>
            <a:endParaRPr lang="zh-CN" altLang="en-US" sz="3600" b="0" dirty="0">
              <a:latin typeface="Times New Roman" panose="02020603050405020304" pitchFamily="18" charset="0"/>
              <a:ea typeface="黑体" panose="02010609060101010101" pitchFamily="49" charset="-122"/>
            </a:endParaRPr>
          </a:p>
        </p:txBody>
      </p:sp>
      <p:sp>
        <p:nvSpPr>
          <p:cNvPr id="47109" name="Rectangle 5"/>
          <p:cNvSpPr/>
          <p:nvPr/>
        </p:nvSpPr>
        <p:spPr>
          <a:xfrm>
            <a:off x="152083" y="1066800"/>
            <a:ext cx="8385175" cy="584200"/>
          </a:xfrm>
          <a:prstGeom prst="rect">
            <a:avLst/>
          </a:prstGeom>
          <a:noFill/>
          <a:ln w="9525">
            <a:noFill/>
          </a:ln>
        </p:spPr>
        <p:txBody>
          <a:bodyPr anchor="t" anchorCtr="0">
            <a:spAutoFit/>
          </a:bodyPr>
          <a:lstStyle/>
          <a:p>
            <a:pPr>
              <a:buFont typeface="Wingdings" panose="05000000000000000000" pitchFamily="2" charset="2"/>
              <a:buChar char="u"/>
            </a:pPr>
            <a:r>
              <a:rPr lang="zh-CN" altLang="en-US" sz="3200" b="1" dirty="0">
                <a:solidFill>
                  <a:srgbClr val="0000FF"/>
                </a:solidFill>
                <a:latin typeface="Times New Roman" panose="02020603050405020304" pitchFamily="18" charset="0"/>
                <a:ea typeface="宋体" panose="02010600030101010101" pitchFamily="2" charset="-122"/>
              </a:rPr>
              <a:t>数据挖掘与知识发现</a:t>
            </a:r>
            <a:endParaRPr lang="zh-CN" altLang="en-US" sz="3200" b="1" dirty="0">
              <a:solidFill>
                <a:srgbClr val="0000FF"/>
              </a:solidFill>
              <a:latin typeface="Times New Roman" panose="02020603050405020304" pitchFamily="18" charset="0"/>
              <a:ea typeface="宋体" panose="02010600030101010101" pitchFamily="2" charset="-122"/>
            </a:endParaRPr>
          </a:p>
        </p:txBody>
      </p:sp>
      <p:sp>
        <p:nvSpPr>
          <p:cNvPr id="47110" name="Rectangle 6"/>
          <p:cNvSpPr/>
          <p:nvPr/>
        </p:nvSpPr>
        <p:spPr>
          <a:xfrm>
            <a:off x="304800" y="1873885"/>
            <a:ext cx="8686800" cy="1436688"/>
          </a:xfrm>
          <a:prstGeom prst="rect">
            <a:avLst/>
          </a:prstGeom>
          <a:gradFill rotWithShape="0">
            <a:gsLst>
              <a:gs pos="0">
                <a:srgbClr val="CCFFCC"/>
              </a:gs>
              <a:gs pos="100000">
                <a:srgbClr val="FFFFFF"/>
              </a:gs>
            </a:gsLst>
            <a:path path="rect">
              <a:fillToRect t="100000" r="100000"/>
            </a:path>
            <a:tileRect/>
          </a:gradFill>
          <a:ln w="9525" cap="flat" cmpd="sng">
            <a:solidFill>
              <a:srgbClr val="808080"/>
            </a:solidFill>
            <a:prstDash val="solid"/>
            <a:miter/>
            <a:headEnd type="none" w="med" len="med"/>
            <a:tailEnd type="none" w="med" len="med"/>
          </a:ln>
        </p:spPr>
        <p:txBody>
          <a:bodyPr anchor="t" anchorCtr="0">
            <a:spAutoFit/>
          </a:bodyPr>
          <a:lstStyle/>
          <a:p>
            <a:pPr algn="just">
              <a:lnSpc>
                <a:spcPct val="120000"/>
              </a:lnSpc>
              <a:spcBef>
                <a:spcPct val="20000"/>
              </a:spcBef>
              <a:buClr>
                <a:schemeClr val="accent2"/>
              </a:buClr>
              <a:buFont typeface="Wingdings" panose="05000000000000000000" pitchFamily="2" charset="2"/>
              <a:buChar char="o"/>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数据挖掘的目的是从数据库中找出有意义的模式</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一组规则、聚类、决策树、依赖网络或其他方式表示的知识</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a:t>
            </a:r>
            <a:endParaRPr lang="zh-CN" altLang="en-US" sz="2400" dirty="0">
              <a:latin typeface="宋体" panose="02010600030101010101" pitchFamily="2" charset="-122"/>
              <a:ea typeface="宋体" panose="02010600030101010101" pitchFamily="2" charset="-122"/>
            </a:endParaRPr>
          </a:p>
          <a:p>
            <a:pPr algn="just">
              <a:lnSpc>
                <a:spcPct val="120000"/>
              </a:lnSpc>
              <a:spcBef>
                <a:spcPct val="20000"/>
              </a:spcBef>
              <a:buClr>
                <a:schemeClr val="accent2"/>
              </a:buClr>
              <a:buFont typeface="Wingdings" panose="05000000000000000000" pitchFamily="2" charset="2"/>
              <a:buChar char="o"/>
            </a:pPr>
            <a:r>
              <a:rPr lang="zh-CN" altLang="en-US" sz="2400" dirty="0">
                <a:latin typeface="宋体" panose="02010600030101010101" pitchFamily="2" charset="-122"/>
                <a:ea typeface="宋体" panose="02010600030101010101" pitchFamily="2" charset="-122"/>
              </a:rPr>
              <a:t> 数据挖掘过程：数据预处理、建模、模型评估及模型应用。 </a:t>
            </a:r>
            <a:endParaRPr lang="zh-CN" altLang="en-US" sz="2400" dirty="0">
              <a:latin typeface="宋体" panose="02010600030101010101" pitchFamily="2" charset="-122"/>
              <a:ea typeface="宋体" panose="02010600030101010101" pitchFamily="2" charset="-122"/>
            </a:endParaRPr>
          </a:p>
        </p:txBody>
      </p:sp>
    </p:spTree>
  </p:cSld>
  <p:clrMapOvr>
    <a:masterClrMapping/>
  </p:clrMapOvr>
  <p:transition>
    <p:rand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灯片编号占位符 3"/>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a:buSzTx/>
            </a:pPr>
            <a:r>
              <a:rPr lang="ja-JP" altLang="en-US" sz="1800" dirty="0">
                <a:solidFill>
                  <a:srgbClr val="A50021"/>
                </a:solidFill>
                <a:latin typeface="Arial" panose="020B0604020202020204" pitchFamily="34" charset="0"/>
                <a:ea typeface="MS PGothic" panose="020B0600070205080204" pitchFamily="34" charset="-128"/>
              </a:rPr>
              <a:t>*</a:t>
            </a:r>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48130" name="Rectangle 2"/>
          <p:cNvSpPr>
            <a:spLocks noGrp="1"/>
          </p:cNvSpPr>
          <p:nvPr>
            <p:ph type="title"/>
          </p:nvPr>
        </p:nvSpPr>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1.4  </a:t>
            </a:r>
            <a:r>
              <a:rPr lang="zh-CN" altLang="en-US" sz="3600" b="0" dirty="0">
                <a:latin typeface="Times New Roman" panose="02020603050405020304" pitchFamily="18" charset="0"/>
                <a:ea typeface="黑体" panose="02010609060101010101" pitchFamily="49" charset="-122"/>
              </a:rPr>
              <a:t>人工智能的主要研究领域</a:t>
            </a:r>
            <a:endParaRPr lang="zh-CN" altLang="en-US" sz="3600" b="0" dirty="0">
              <a:latin typeface="Times New Roman" panose="02020603050405020304" pitchFamily="18" charset="0"/>
              <a:ea typeface="黑体" panose="02010609060101010101" pitchFamily="49" charset="-122"/>
            </a:endParaRPr>
          </a:p>
        </p:txBody>
      </p:sp>
      <p:sp>
        <p:nvSpPr>
          <p:cNvPr id="48131" name="Rectangle 3"/>
          <p:cNvSpPr>
            <a:spLocks noGrp="1"/>
          </p:cNvSpPr>
          <p:nvPr>
            <p:ph idx="1"/>
          </p:nvPr>
        </p:nvSpPr>
        <p:spPr>
          <a:xfrm>
            <a:off x="250825" y="908050"/>
            <a:ext cx="8642350" cy="5797550"/>
          </a:xfrm>
        </p:spPr>
        <p:txBody>
          <a:bodyPr vert="horz" wrap="square" lIns="91440" tIns="45720" rIns="91440" bIns="45720" anchor="t" anchorCtr="0"/>
          <a:lstStyle/>
          <a:p>
            <a:pPr marL="0" indent="0" eaLnBrk="1" hangingPunct="1">
              <a:buFont typeface="Wingdings" panose="05000000000000000000" pitchFamily="2" charset="2"/>
              <a:buChar char="u"/>
            </a:pPr>
            <a:r>
              <a:rPr lang="zh-CN" altLang="en-US" sz="3200" b="1" dirty="0">
                <a:solidFill>
                  <a:srgbClr val="0000FF"/>
                </a:solidFill>
                <a:latin typeface="宋体" panose="02010600030101010101" pitchFamily="2" charset="-122"/>
              </a:rPr>
              <a:t>专家系统</a:t>
            </a:r>
            <a:r>
              <a:rPr lang="zh-CN" altLang="en-US" b="1" dirty="0">
                <a:latin typeface="Times New Roman" panose="02020603050405020304" pitchFamily="18" charset="0"/>
              </a:rPr>
              <a:t> </a:t>
            </a:r>
            <a:endParaRPr lang="zh-CN" altLang="en-US" b="1" dirty="0">
              <a:latin typeface="Times New Roman" panose="02020603050405020304" pitchFamily="18" charset="0"/>
            </a:endParaRPr>
          </a:p>
        </p:txBody>
      </p:sp>
      <p:sp>
        <p:nvSpPr>
          <p:cNvPr id="48132" name="Rectangle 4"/>
          <p:cNvSpPr/>
          <p:nvPr/>
        </p:nvSpPr>
        <p:spPr>
          <a:xfrm>
            <a:off x="228600" y="1462088"/>
            <a:ext cx="8763000" cy="4481512"/>
          </a:xfrm>
          <a:prstGeom prst="rect">
            <a:avLst/>
          </a:prstGeom>
          <a:gradFill rotWithShape="0">
            <a:gsLst>
              <a:gs pos="0">
                <a:srgbClr val="CCFFFF"/>
              </a:gs>
              <a:gs pos="100000">
                <a:srgbClr val="FFFFFF"/>
              </a:gs>
            </a:gsLst>
            <a:path path="rect">
              <a:fillToRect l="100000" b="100000"/>
            </a:path>
            <a:tileRect/>
          </a:gradFill>
          <a:ln w="9525" cap="flat" cmpd="sng">
            <a:solidFill>
              <a:srgbClr val="808080"/>
            </a:solidFill>
            <a:prstDash val="solid"/>
            <a:miter/>
            <a:headEnd type="none" w="med" len="med"/>
            <a:tailEnd type="none" w="med" len="med"/>
          </a:ln>
        </p:spPr>
        <p:txBody>
          <a:bodyPr anchor="t" anchorCtr="0">
            <a:spAutoFit/>
          </a:bodyPr>
          <a:lstStyle/>
          <a:p>
            <a:pPr algn="just">
              <a:lnSpc>
                <a:spcPct val="120000"/>
              </a:lnSpc>
              <a:buClr>
                <a:schemeClr val="accent2"/>
              </a:buClr>
              <a:buFont typeface="Wingdings" panose="05000000000000000000" pitchFamily="2" charset="2"/>
              <a:buChar char="o"/>
            </a:pPr>
            <a:r>
              <a:rPr lang="en-US" altLang="zh-CN" sz="2400" dirty="0">
                <a:solidFill>
                  <a:srgbClr val="000000"/>
                </a:solidFill>
                <a:latin typeface="Times New Roman" panose="02020603050405020304" pitchFamily="18" charset="0"/>
                <a:ea typeface="宋体" panose="02010600030101010101" pitchFamily="2" charset="-122"/>
              </a:rPr>
              <a:t>1965</a:t>
            </a:r>
            <a:r>
              <a:rPr lang="zh-CN" altLang="en-US" sz="2400" dirty="0">
                <a:solidFill>
                  <a:srgbClr val="000000"/>
                </a:solidFill>
                <a:latin typeface="Times New Roman" panose="02020603050405020304" pitchFamily="18" charset="0"/>
                <a:ea typeface="宋体" panose="02010600030101010101" pitchFamily="2" charset="-122"/>
              </a:rPr>
              <a:t>年费根鲍姆研究小组开始研制第一个专家系统</a:t>
            </a:r>
            <a:r>
              <a:rPr lang="en-US" altLang="zh-CN" sz="2400" dirty="0">
                <a:solidFill>
                  <a:srgbClr val="000000"/>
                </a:solidFill>
                <a:latin typeface="Times New Roman" panose="02020603050405020304" pitchFamily="18" charset="0"/>
                <a:ea typeface="宋体" panose="02010600030101010101" pitchFamily="2" charset="-122"/>
              </a:rPr>
              <a:t>——</a:t>
            </a:r>
            <a:r>
              <a:rPr lang="zh-CN" altLang="en-US" sz="2400" dirty="0">
                <a:solidFill>
                  <a:srgbClr val="000000"/>
                </a:solidFill>
                <a:latin typeface="Times New Roman" panose="02020603050405020304" pitchFamily="18" charset="0"/>
                <a:ea typeface="宋体" panose="02010600030101010101" pitchFamily="2" charset="-122"/>
              </a:rPr>
              <a:t>分析化合物分子结构的</a:t>
            </a:r>
            <a:r>
              <a:rPr lang="en-US" altLang="zh-CN" sz="2400" dirty="0">
                <a:solidFill>
                  <a:srgbClr val="000000"/>
                </a:solidFill>
                <a:latin typeface="Times New Roman" panose="02020603050405020304" pitchFamily="18" charset="0"/>
                <a:ea typeface="宋体" panose="02010600030101010101" pitchFamily="2" charset="-122"/>
              </a:rPr>
              <a:t>DENDRAL</a:t>
            </a:r>
            <a:r>
              <a:rPr lang="zh-CN" altLang="en-US" sz="2400" dirty="0">
                <a:solidFill>
                  <a:srgbClr val="000000"/>
                </a:solidFill>
                <a:latin typeface="Times New Roman" panose="02020603050405020304" pitchFamily="18" charset="0"/>
                <a:ea typeface="宋体" panose="02010600030101010101" pitchFamily="2" charset="-122"/>
              </a:rPr>
              <a:t>，</a:t>
            </a:r>
            <a:r>
              <a:rPr lang="en-US" altLang="zh-CN" sz="2400" dirty="0">
                <a:solidFill>
                  <a:srgbClr val="000000"/>
                </a:solidFill>
                <a:latin typeface="Times New Roman" panose="02020603050405020304" pitchFamily="18" charset="0"/>
                <a:ea typeface="宋体" panose="02010600030101010101" pitchFamily="2" charset="-122"/>
              </a:rPr>
              <a:t>1968</a:t>
            </a:r>
            <a:r>
              <a:rPr lang="zh-CN" altLang="en-US" sz="2400" dirty="0">
                <a:solidFill>
                  <a:srgbClr val="000000"/>
                </a:solidFill>
                <a:latin typeface="Times New Roman" panose="02020603050405020304" pitchFamily="18" charset="0"/>
                <a:ea typeface="宋体" panose="02010600030101010101" pitchFamily="2" charset="-122"/>
              </a:rPr>
              <a:t>年完成并投入使用。</a:t>
            </a:r>
            <a:endParaRPr lang="zh-CN" altLang="en-US" sz="2400" dirty="0">
              <a:solidFill>
                <a:srgbClr val="000000"/>
              </a:solidFill>
              <a:latin typeface="Times New Roman" panose="02020603050405020304" pitchFamily="18" charset="0"/>
              <a:ea typeface="宋体" panose="02010600030101010101" pitchFamily="2" charset="-122"/>
            </a:endParaRPr>
          </a:p>
          <a:p>
            <a:pPr algn="just">
              <a:lnSpc>
                <a:spcPct val="120000"/>
              </a:lnSpc>
              <a:buClr>
                <a:schemeClr val="accent2"/>
              </a:buClr>
              <a:buFont typeface="Wingdings" panose="05000000000000000000" pitchFamily="2" charset="2"/>
              <a:buChar char="o"/>
            </a:pPr>
            <a:r>
              <a:rPr lang="zh-CN" altLang="en-US" sz="2400" dirty="0">
                <a:solidFill>
                  <a:srgbClr val="000000"/>
                </a:solidFill>
                <a:latin typeface="Times New Roman" panose="02020603050405020304" pitchFamily="18" charset="0"/>
                <a:ea typeface="宋体" panose="02010600030101010101" pitchFamily="2" charset="-122"/>
              </a:rPr>
              <a:t>  </a:t>
            </a:r>
            <a:r>
              <a:rPr lang="en-US" altLang="zh-CN" sz="2400" dirty="0">
                <a:solidFill>
                  <a:srgbClr val="000000"/>
                </a:solidFill>
                <a:latin typeface="Times New Roman" panose="02020603050405020304" pitchFamily="18" charset="0"/>
                <a:ea typeface="宋体" panose="02010600030101010101" pitchFamily="2" charset="-122"/>
              </a:rPr>
              <a:t>1971</a:t>
            </a:r>
            <a:r>
              <a:rPr lang="zh-CN" altLang="en-US" sz="2400" dirty="0">
                <a:solidFill>
                  <a:srgbClr val="000000"/>
                </a:solidFill>
                <a:latin typeface="Times New Roman" panose="02020603050405020304" pitchFamily="18" charset="0"/>
                <a:ea typeface="宋体" panose="02010600030101010101" pitchFamily="2" charset="-122"/>
              </a:rPr>
              <a:t>年</a:t>
            </a:r>
            <a:r>
              <a:rPr lang="en-US" altLang="zh-CN" sz="2400" dirty="0">
                <a:solidFill>
                  <a:srgbClr val="000000"/>
                </a:solidFill>
                <a:latin typeface="Times New Roman" panose="02020603050405020304" pitchFamily="18" charset="0"/>
                <a:ea typeface="宋体" panose="02010600030101010101" pitchFamily="2" charset="-122"/>
              </a:rPr>
              <a:t>MIT</a:t>
            </a:r>
            <a:r>
              <a:rPr lang="zh-CN" altLang="en-US" sz="2400" dirty="0">
                <a:solidFill>
                  <a:srgbClr val="000000"/>
                </a:solidFill>
                <a:latin typeface="Times New Roman" panose="02020603050405020304" pitchFamily="18" charset="0"/>
                <a:ea typeface="宋体" panose="02010600030101010101" pitchFamily="2" charset="-122"/>
              </a:rPr>
              <a:t>开发成功求解一些数学问题的</a:t>
            </a:r>
            <a:r>
              <a:rPr lang="en-US" altLang="zh-CN" sz="2400" dirty="0">
                <a:solidFill>
                  <a:srgbClr val="000000"/>
                </a:solidFill>
                <a:latin typeface="Times New Roman" panose="02020603050405020304" pitchFamily="18" charset="0"/>
                <a:ea typeface="宋体" panose="02010600030101010101" pitchFamily="2" charset="-122"/>
              </a:rPr>
              <a:t>MYCSYMA</a:t>
            </a:r>
            <a:r>
              <a:rPr lang="zh-CN" altLang="en-US" sz="2400" dirty="0">
                <a:solidFill>
                  <a:srgbClr val="000000"/>
                </a:solidFill>
                <a:latin typeface="Times New Roman" panose="02020603050405020304" pitchFamily="18" charset="0"/>
                <a:ea typeface="宋体" panose="02010600030101010101" pitchFamily="2" charset="-122"/>
              </a:rPr>
              <a:t>专家系统。拉特格尔大学开发的清光眼诊断与治疗的专家系统</a:t>
            </a:r>
            <a:r>
              <a:rPr lang="en-US" altLang="zh-CN" sz="2400" dirty="0">
                <a:solidFill>
                  <a:srgbClr val="000000"/>
                </a:solidFill>
                <a:latin typeface="Times New Roman" panose="02020603050405020304" pitchFamily="18" charset="0"/>
                <a:ea typeface="宋体" panose="02010600030101010101" pitchFamily="2" charset="-122"/>
              </a:rPr>
              <a:t>CASNET</a:t>
            </a:r>
            <a:r>
              <a:rPr lang="zh-CN" altLang="en-US" sz="2400" dirty="0">
                <a:solidFill>
                  <a:srgbClr val="000000"/>
                </a:solidFill>
                <a:latin typeface="Times New Roman" panose="02020603050405020304" pitchFamily="18" charset="0"/>
                <a:ea typeface="宋体" panose="02010600030101010101" pitchFamily="2" charset="-122"/>
              </a:rPr>
              <a:t>。</a:t>
            </a:r>
            <a:endParaRPr lang="zh-CN" altLang="en-US" sz="2400" dirty="0">
              <a:latin typeface="Times New Roman" panose="02020603050405020304" pitchFamily="18" charset="0"/>
              <a:ea typeface="宋体" panose="02010600030101010101" pitchFamily="2" charset="-122"/>
            </a:endParaRPr>
          </a:p>
          <a:p>
            <a:pPr algn="just">
              <a:lnSpc>
                <a:spcPct val="120000"/>
              </a:lnSpc>
              <a:buClr>
                <a:schemeClr val="accent2"/>
              </a:buClr>
              <a:buFont typeface="Wingdings" panose="05000000000000000000" pitchFamily="2" charset="2"/>
              <a:buChar char="o"/>
            </a:pPr>
            <a:r>
              <a:rPr lang="zh-CN" altLang="en-US" sz="2400"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1972</a:t>
            </a:r>
            <a:r>
              <a:rPr lang="zh-CN" altLang="en-US" sz="2400" dirty="0">
                <a:latin typeface="Times New Roman" panose="02020603050405020304" pitchFamily="18" charset="0"/>
                <a:ea typeface="宋体" panose="02010600030101010101" pitchFamily="2" charset="-122"/>
              </a:rPr>
              <a:t>年</a:t>
            </a:r>
            <a:r>
              <a:rPr lang="zh-CN" altLang="en-US" sz="2400" dirty="0">
                <a:solidFill>
                  <a:srgbClr val="000000"/>
                </a:solidFill>
                <a:latin typeface="Times New Roman" panose="02020603050405020304" pitchFamily="18" charset="0"/>
                <a:ea typeface="宋体" panose="02010600030101010101" pitchFamily="2" charset="-122"/>
              </a:rPr>
              <a:t>斯坦福大学</a:t>
            </a:r>
            <a:r>
              <a:rPr lang="zh-CN" altLang="en-US" sz="2400" dirty="0">
                <a:latin typeface="Times New Roman" panose="02020603050405020304" pitchFamily="18" charset="0"/>
                <a:ea typeface="宋体" panose="02010600030101010101" pitchFamily="2" charset="-122"/>
              </a:rPr>
              <a:t>肖特里菲等人开始研制用于诊断和治疗感染性疾病的专家系统</a:t>
            </a:r>
            <a:r>
              <a:rPr lang="en-US" altLang="zh-CN" sz="2400" dirty="0">
                <a:latin typeface="Times New Roman" panose="02020603050405020304" pitchFamily="18" charset="0"/>
                <a:ea typeface="宋体" panose="02010600030101010101" pitchFamily="2" charset="-122"/>
              </a:rPr>
              <a:t>MYCIN</a:t>
            </a:r>
            <a:r>
              <a:rPr lang="zh-CN" altLang="en-US" sz="2400" dirty="0">
                <a:latin typeface="Times New Roman" panose="02020603050405020304" pitchFamily="18" charset="0"/>
                <a:ea typeface="宋体" panose="02010600030101010101" pitchFamily="2" charset="-122"/>
              </a:rPr>
              <a:t>。</a:t>
            </a:r>
            <a:endParaRPr lang="zh-CN" altLang="en-US" sz="2400" dirty="0">
              <a:latin typeface="Times New Roman" panose="02020603050405020304" pitchFamily="18" charset="0"/>
              <a:ea typeface="宋体" panose="02010600030101010101" pitchFamily="2" charset="-122"/>
            </a:endParaRPr>
          </a:p>
          <a:p>
            <a:pPr algn="just">
              <a:lnSpc>
                <a:spcPct val="120000"/>
              </a:lnSpc>
              <a:buClr>
                <a:schemeClr val="accent2"/>
              </a:buClr>
              <a:buFont typeface="Wingdings" panose="05000000000000000000" pitchFamily="2" charset="2"/>
              <a:buChar char="o"/>
            </a:pPr>
            <a:r>
              <a:rPr lang="zh-CN" altLang="en-US" sz="2400" dirty="0">
                <a:solidFill>
                  <a:srgbClr val="000000"/>
                </a:solidFill>
                <a:latin typeface="Times New Roman" panose="02020603050405020304" pitchFamily="18" charset="0"/>
                <a:ea typeface="宋体" panose="02010600030101010101" pitchFamily="2" charset="-122"/>
              </a:rPr>
              <a:t>  </a:t>
            </a:r>
            <a:r>
              <a:rPr lang="en-US" altLang="zh-CN" sz="2400" dirty="0">
                <a:solidFill>
                  <a:srgbClr val="000000"/>
                </a:solidFill>
                <a:latin typeface="Times New Roman" panose="02020603050405020304" pitchFamily="18" charset="0"/>
                <a:ea typeface="宋体" panose="02010600030101010101" pitchFamily="2" charset="-122"/>
              </a:rPr>
              <a:t>1976</a:t>
            </a:r>
            <a:r>
              <a:rPr lang="zh-CN" altLang="en-US" sz="2400" dirty="0">
                <a:solidFill>
                  <a:srgbClr val="000000"/>
                </a:solidFill>
                <a:latin typeface="Times New Roman" panose="02020603050405020304" pitchFamily="18" charset="0"/>
                <a:ea typeface="宋体" panose="02010600030101010101" pitchFamily="2" charset="-122"/>
              </a:rPr>
              <a:t>年斯坦福研究所开始开发探矿专家系统</a:t>
            </a:r>
            <a:r>
              <a:rPr lang="en-US" altLang="zh-CN" sz="2400" dirty="0">
                <a:solidFill>
                  <a:srgbClr val="000000"/>
                </a:solidFill>
                <a:latin typeface="Times New Roman" panose="02020603050405020304" pitchFamily="18" charset="0"/>
                <a:ea typeface="宋体" panose="02010600030101010101" pitchFamily="2" charset="-122"/>
              </a:rPr>
              <a:t>PROSPECTOR</a:t>
            </a:r>
            <a:r>
              <a:rPr lang="zh-CN" altLang="en-US" sz="2400" dirty="0">
                <a:solidFill>
                  <a:srgbClr val="000000"/>
                </a:solidFill>
                <a:latin typeface="Times New Roman" panose="02020603050405020304" pitchFamily="18" charset="0"/>
                <a:ea typeface="宋体" panose="02010600030101010101" pitchFamily="2" charset="-122"/>
              </a:rPr>
              <a:t>，</a:t>
            </a:r>
            <a:r>
              <a:rPr lang="en-US" altLang="zh-CN" sz="2400" dirty="0">
                <a:solidFill>
                  <a:srgbClr val="000000"/>
                </a:solidFill>
                <a:latin typeface="Times New Roman" panose="02020603050405020304" pitchFamily="18" charset="0"/>
                <a:ea typeface="宋体" panose="02010600030101010101" pitchFamily="2" charset="-122"/>
              </a:rPr>
              <a:t>1980</a:t>
            </a:r>
            <a:r>
              <a:rPr lang="zh-CN" altLang="en-US" sz="2400" dirty="0">
                <a:solidFill>
                  <a:srgbClr val="000000"/>
                </a:solidFill>
                <a:latin typeface="Times New Roman" panose="02020603050405020304" pitchFamily="18" charset="0"/>
                <a:ea typeface="宋体" panose="02010600030101010101" pitchFamily="2" charset="-122"/>
              </a:rPr>
              <a:t>年首次实地分析华盛顿某山区地质资料，发现了一个钼矿。</a:t>
            </a:r>
            <a:endParaRPr lang="zh-CN" altLang="en-US" sz="2400" dirty="0">
              <a:solidFill>
                <a:srgbClr val="000000"/>
              </a:solidFill>
              <a:latin typeface="Times New Roman" panose="02020603050405020304" pitchFamily="18" charset="0"/>
              <a:ea typeface="宋体" panose="02010600030101010101" pitchFamily="2" charset="-122"/>
            </a:endParaRPr>
          </a:p>
          <a:p>
            <a:pPr algn="just">
              <a:lnSpc>
                <a:spcPct val="120000"/>
              </a:lnSpc>
              <a:buClr>
                <a:schemeClr val="accent2"/>
              </a:buClr>
              <a:buFont typeface="Wingdings" panose="05000000000000000000" pitchFamily="2" charset="2"/>
              <a:buChar char="o"/>
            </a:pPr>
            <a:r>
              <a:rPr lang="zh-CN" altLang="en-US" sz="2400" dirty="0">
                <a:solidFill>
                  <a:srgbClr val="000000"/>
                </a:solidFill>
                <a:latin typeface="Times New Roman" panose="02020603050405020304" pitchFamily="18" charset="0"/>
                <a:ea typeface="宋体" panose="02010600030101010101" pitchFamily="2" charset="-122"/>
              </a:rPr>
              <a:t>  </a:t>
            </a:r>
            <a:r>
              <a:rPr lang="en-US" altLang="zh-CN" sz="2400" dirty="0">
                <a:solidFill>
                  <a:srgbClr val="000000"/>
                </a:solidFill>
                <a:latin typeface="Times New Roman" panose="02020603050405020304" pitchFamily="18" charset="0"/>
                <a:ea typeface="宋体" panose="02010600030101010101" pitchFamily="2" charset="-122"/>
              </a:rPr>
              <a:t>1981</a:t>
            </a:r>
            <a:r>
              <a:rPr lang="zh-CN" altLang="en-US" sz="2400" dirty="0">
                <a:solidFill>
                  <a:srgbClr val="000000"/>
                </a:solidFill>
                <a:latin typeface="Times New Roman" panose="02020603050405020304" pitchFamily="18" charset="0"/>
                <a:ea typeface="宋体" panose="02010600030101010101" pitchFamily="2" charset="-122"/>
              </a:rPr>
              <a:t>年斯坦福大学研制成功专家系统</a:t>
            </a:r>
            <a:r>
              <a:rPr lang="en-US" altLang="zh-CN" sz="2400" dirty="0">
                <a:solidFill>
                  <a:srgbClr val="000000"/>
                </a:solidFill>
                <a:latin typeface="Times New Roman" panose="02020603050405020304" pitchFamily="18" charset="0"/>
                <a:ea typeface="宋体" panose="02010600030101010101" pitchFamily="2" charset="-122"/>
              </a:rPr>
              <a:t>AM</a:t>
            </a:r>
            <a:r>
              <a:rPr lang="zh-CN" altLang="en-US" sz="2400" dirty="0">
                <a:solidFill>
                  <a:srgbClr val="000000"/>
                </a:solidFill>
                <a:latin typeface="Times New Roman" panose="02020603050405020304" pitchFamily="18" charset="0"/>
                <a:ea typeface="宋体" panose="02010600030101010101" pitchFamily="2" charset="-122"/>
              </a:rPr>
              <a:t>，能模拟人类进行概括、抽象和归纳推理，发现某些数论的概念和定理。</a:t>
            </a:r>
            <a:r>
              <a:rPr lang="zh-CN" altLang="en-US" sz="2400" dirty="0">
                <a:latin typeface="Times New Roman" panose="02020603050405020304" pitchFamily="18" charset="0"/>
                <a:ea typeface="宋体" panose="02010600030101010101" pitchFamily="2" charset="-122"/>
              </a:rPr>
              <a:t> </a:t>
            </a:r>
            <a:endParaRPr lang="zh-CN" altLang="en-US" sz="2400" dirty="0">
              <a:latin typeface="Times New Roman" panose="02020603050405020304" pitchFamily="18" charset="0"/>
              <a:ea typeface="宋体" panose="02010600030101010101" pitchFamily="2" charset="-122"/>
            </a:endParaRPr>
          </a:p>
        </p:txBody>
      </p:sp>
    </p:spTree>
  </p:cSld>
  <p:clrMapOvr>
    <a:masterClrMapping/>
  </p:clrMapOvr>
  <p:transition>
    <p:rand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灯片编号占位符 1"/>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a:buSzTx/>
            </a:pPr>
            <a:r>
              <a:rPr lang="ja-JP" altLang="en-US" sz="1800" dirty="0">
                <a:solidFill>
                  <a:srgbClr val="A50021"/>
                </a:solidFill>
                <a:latin typeface="Arial" panose="020B0604020202020204" pitchFamily="34" charset="0"/>
                <a:ea typeface="MS PGothic" panose="020B0600070205080204" pitchFamily="34" charset="-128"/>
              </a:rPr>
              <a:t>*</a:t>
            </a:r>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49154" name="Rectangle 2"/>
          <p:cNvSpPr/>
          <p:nvPr/>
        </p:nvSpPr>
        <p:spPr>
          <a:xfrm>
            <a:off x="0" y="0"/>
            <a:ext cx="9144000" cy="765175"/>
          </a:xfrm>
          <a:prstGeom prst="rect">
            <a:avLst/>
          </a:prstGeom>
          <a:solidFill>
            <a:srgbClr val="A50021"/>
          </a:solidFill>
          <a:ln w="9525">
            <a:noFill/>
          </a:ln>
        </p:spPr>
        <p:txBody>
          <a:bodyPr anchor="b" anchorCtr="0"/>
          <a:lstStyle/>
          <a:p>
            <a:pPr indent="176530">
              <a:buFont typeface="Wingdings" panose="05000000000000000000" pitchFamily="2" charset="2"/>
            </a:pPr>
            <a:r>
              <a:rPr lang="en-US" altLang="zh-CN" sz="3600" dirty="0">
                <a:solidFill>
                  <a:schemeClr val="bg1"/>
                </a:solidFill>
                <a:latin typeface="Times New Roman" panose="02020603050405020304" pitchFamily="18" charset="0"/>
                <a:ea typeface="黑体" panose="02010609060101010101" pitchFamily="49" charset="-122"/>
              </a:rPr>
              <a:t>1.4  </a:t>
            </a:r>
            <a:r>
              <a:rPr lang="zh-CN" altLang="en-US" sz="3600" dirty="0">
                <a:solidFill>
                  <a:schemeClr val="bg1"/>
                </a:solidFill>
                <a:latin typeface="Times New Roman" panose="02020603050405020304" pitchFamily="18" charset="0"/>
                <a:ea typeface="黑体" panose="02010609060101010101" pitchFamily="49" charset="-122"/>
              </a:rPr>
              <a:t>人工智能的主要研究领域</a:t>
            </a:r>
            <a:endParaRPr lang="zh-CN" altLang="en-US" sz="3600" dirty="0">
              <a:solidFill>
                <a:schemeClr val="bg1"/>
              </a:solidFill>
              <a:latin typeface="Times New Roman" panose="02020603050405020304" pitchFamily="18" charset="0"/>
              <a:ea typeface="黑体" panose="02010609060101010101" pitchFamily="49" charset="-122"/>
            </a:endParaRPr>
          </a:p>
        </p:txBody>
      </p:sp>
      <p:pic>
        <p:nvPicPr>
          <p:cNvPr id="49155" name="Picture 7" descr="banner"/>
          <p:cNvPicPr>
            <a:picLocks noChangeAspect="1"/>
          </p:cNvPicPr>
          <p:nvPr/>
        </p:nvPicPr>
        <p:blipFill>
          <a:blip r:embed="rId1">
            <a:lum bright="84000"/>
          </a:blip>
          <a:srcRect l="21120" t="15799" r="75542" b="58855"/>
          <a:stretch>
            <a:fillRect/>
          </a:stretch>
        </p:blipFill>
        <p:spPr>
          <a:xfrm>
            <a:off x="2052638" y="1411288"/>
            <a:ext cx="288925" cy="288925"/>
          </a:xfrm>
          <a:prstGeom prst="rect">
            <a:avLst/>
          </a:prstGeom>
          <a:noFill/>
          <a:ln w="9525">
            <a:noFill/>
          </a:ln>
        </p:spPr>
      </p:pic>
      <p:sp>
        <p:nvSpPr>
          <p:cNvPr id="49156" name="Rectangle 10"/>
          <p:cNvSpPr/>
          <p:nvPr/>
        </p:nvSpPr>
        <p:spPr>
          <a:xfrm>
            <a:off x="1214438" y="2632075"/>
            <a:ext cx="6226175" cy="593725"/>
          </a:xfrm>
          <a:prstGeom prst="rect">
            <a:avLst/>
          </a:prstGeom>
          <a:solidFill>
            <a:srgbClr val="FFFFFF"/>
          </a:solidFill>
          <a:ln w="11113" cap="flat" cmpd="sng">
            <a:solidFill>
              <a:srgbClr val="000000"/>
            </a:solidFill>
            <a:prstDash val="solid"/>
            <a:miter/>
            <a:headEnd type="none" w="med" len="med"/>
            <a:tailEnd type="none" w="med" len="med"/>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157" name="Rectangle 11"/>
          <p:cNvSpPr/>
          <p:nvPr/>
        </p:nvSpPr>
        <p:spPr>
          <a:xfrm>
            <a:off x="3057525" y="2781300"/>
            <a:ext cx="292100" cy="350838"/>
          </a:xfrm>
          <a:prstGeom prst="rect">
            <a:avLst/>
          </a:prstGeom>
          <a:noFill/>
          <a:ln w="9525">
            <a:noFill/>
          </a:ln>
        </p:spPr>
        <p:txBody>
          <a:bodyPr wrap="none" lIns="0" tIns="0" rIns="0" bIns="0" anchor="t" anchorCtr="0">
            <a:spAutoFit/>
          </a:bodyPr>
          <a:lstStyle/>
          <a:p>
            <a:pPr>
              <a:buFont typeface="Wingdings" panose="05000000000000000000" pitchFamily="2" charset="2"/>
            </a:pPr>
            <a:r>
              <a:rPr lang="zh-CN" altLang="en-US" sz="2300" dirty="0">
                <a:solidFill>
                  <a:srgbClr val="000000"/>
                </a:solidFill>
                <a:latin typeface="宋体" panose="02010600030101010101" pitchFamily="2" charset="-122"/>
                <a:ea typeface="宋体" panose="02010600030101010101" pitchFamily="2" charset="-122"/>
              </a:rPr>
              <a:t>人</a:t>
            </a:r>
            <a:endParaRPr lang="zh-CN" altLang="en-US" dirty="0">
              <a:latin typeface="Verdana" panose="020B0604030504040204" pitchFamily="34" charset="0"/>
              <a:ea typeface="宋体" panose="02010600030101010101" pitchFamily="2" charset="-122"/>
            </a:endParaRPr>
          </a:p>
        </p:txBody>
      </p:sp>
      <p:sp>
        <p:nvSpPr>
          <p:cNvPr id="49158" name="Rectangle 12"/>
          <p:cNvSpPr/>
          <p:nvPr/>
        </p:nvSpPr>
        <p:spPr>
          <a:xfrm>
            <a:off x="3881438" y="2781300"/>
            <a:ext cx="292100" cy="350838"/>
          </a:xfrm>
          <a:prstGeom prst="rect">
            <a:avLst/>
          </a:prstGeom>
          <a:noFill/>
          <a:ln w="9525">
            <a:noFill/>
          </a:ln>
        </p:spPr>
        <p:txBody>
          <a:bodyPr wrap="none" lIns="0" tIns="0" rIns="0" bIns="0" anchor="t" anchorCtr="0">
            <a:spAutoFit/>
          </a:bodyPr>
          <a:lstStyle/>
          <a:p>
            <a:pPr>
              <a:buFont typeface="Wingdings" panose="05000000000000000000" pitchFamily="2" charset="2"/>
            </a:pPr>
            <a:r>
              <a:rPr lang="zh-CN" altLang="en-US" sz="2300" dirty="0">
                <a:solidFill>
                  <a:srgbClr val="000000"/>
                </a:solidFill>
                <a:latin typeface="宋体" panose="02010600030101010101" pitchFamily="2" charset="-122"/>
                <a:ea typeface="宋体" panose="02010600030101010101" pitchFamily="2" charset="-122"/>
              </a:rPr>
              <a:t>机</a:t>
            </a:r>
            <a:endParaRPr lang="zh-CN" altLang="en-US" dirty="0">
              <a:latin typeface="Verdana" panose="020B0604030504040204" pitchFamily="34" charset="0"/>
              <a:ea typeface="宋体" panose="02010600030101010101" pitchFamily="2" charset="-122"/>
            </a:endParaRPr>
          </a:p>
        </p:txBody>
      </p:sp>
      <p:sp>
        <p:nvSpPr>
          <p:cNvPr id="49159" name="Rectangle 13"/>
          <p:cNvSpPr/>
          <p:nvPr/>
        </p:nvSpPr>
        <p:spPr>
          <a:xfrm>
            <a:off x="4567238" y="2781300"/>
            <a:ext cx="292100" cy="350838"/>
          </a:xfrm>
          <a:prstGeom prst="rect">
            <a:avLst/>
          </a:prstGeom>
          <a:noFill/>
          <a:ln w="9525">
            <a:noFill/>
          </a:ln>
        </p:spPr>
        <p:txBody>
          <a:bodyPr wrap="none" lIns="0" tIns="0" rIns="0" bIns="0" anchor="t" anchorCtr="0">
            <a:spAutoFit/>
          </a:bodyPr>
          <a:lstStyle/>
          <a:p>
            <a:pPr>
              <a:buFont typeface="Wingdings" panose="05000000000000000000" pitchFamily="2" charset="2"/>
            </a:pPr>
            <a:r>
              <a:rPr lang="zh-CN" altLang="en-US" sz="2300" dirty="0">
                <a:solidFill>
                  <a:srgbClr val="000000"/>
                </a:solidFill>
                <a:latin typeface="宋体" panose="02010600030101010101" pitchFamily="2" charset="-122"/>
                <a:ea typeface="宋体" panose="02010600030101010101" pitchFamily="2" charset="-122"/>
              </a:rPr>
              <a:t>接</a:t>
            </a:r>
            <a:endParaRPr lang="zh-CN" altLang="en-US" dirty="0">
              <a:latin typeface="Verdana" panose="020B0604030504040204" pitchFamily="34" charset="0"/>
              <a:ea typeface="宋体" panose="02010600030101010101" pitchFamily="2" charset="-122"/>
            </a:endParaRPr>
          </a:p>
        </p:txBody>
      </p:sp>
      <p:sp>
        <p:nvSpPr>
          <p:cNvPr id="49160" name="Rectangle 14"/>
          <p:cNvSpPr/>
          <p:nvPr/>
        </p:nvSpPr>
        <p:spPr>
          <a:xfrm>
            <a:off x="5322888" y="2781300"/>
            <a:ext cx="292100" cy="350838"/>
          </a:xfrm>
          <a:prstGeom prst="rect">
            <a:avLst/>
          </a:prstGeom>
          <a:noFill/>
          <a:ln w="9525">
            <a:noFill/>
          </a:ln>
        </p:spPr>
        <p:txBody>
          <a:bodyPr wrap="none" lIns="0" tIns="0" rIns="0" bIns="0" anchor="t" anchorCtr="0">
            <a:spAutoFit/>
          </a:bodyPr>
          <a:lstStyle/>
          <a:p>
            <a:pPr>
              <a:buFont typeface="Wingdings" panose="05000000000000000000" pitchFamily="2" charset="2"/>
            </a:pPr>
            <a:r>
              <a:rPr lang="zh-CN" altLang="en-US" sz="2300" dirty="0">
                <a:solidFill>
                  <a:srgbClr val="000000"/>
                </a:solidFill>
                <a:latin typeface="宋体" panose="02010600030101010101" pitchFamily="2" charset="-122"/>
                <a:ea typeface="宋体" panose="02010600030101010101" pitchFamily="2" charset="-122"/>
              </a:rPr>
              <a:t>口</a:t>
            </a:r>
            <a:endParaRPr lang="zh-CN" altLang="en-US" dirty="0">
              <a:latin typeface="Verdana" panose="020B0604030504040204" pitchFamily="34" charset="0"/>
              <a:ea typeface="宋体" panose="02010600030101010101" pitchFamily="2" charset="-122"/>
            </a:endParaRPr>
          </a:p>
        </p:txBody>
      </p:sp>
      <p:sp>
        <p:nvSpPr>
          <p:cNvPr id="49161" name="Rectangle 15"/>
          <p:cNvSpPr/>
          <p:nvPr/>
        </p:nvSpPr>
        <p:spPr>
          <a:xfrm>
            <a:off x="1673225" y="1665288"/>
            <a:ext cx="771525" cy="476250"/>
          </a:xfrm>
          <a:prstGeom prst="rect">
            <a:avLst/>
          </a:prstGeom>
          <a:no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162" name="Rectangle 16"/>
          <p:cNvSpPr/>
          <p:nvPr/>
        </p:nvSpPr>
        <p:spPr>
          <a:xfrm>
            <a:off x="1681163" y="1676400"/>
            <a:ext cx="584200" cy="350838"/>
          </a:xfrm>
          <a:prstGeom prst="rect">
            <a:avLst/>
          </a:prstGeom>
          <a:noFill/>
          <a:ln w="9525">
            <a:noFill/>
          </a:ln>
        </p:spPr>
        <p:txBody>
          <a:bodyPr wrap="none" lIns="0" tIns="0" rIns="0" bIns="0" anchor="t" anchorCtr="0">
            <a:spAutoFit/>
          </a:bodyPr>
          <a:lstStyle/>
          <a:p>
            <a:pPr>
              <a:buFont typeface="Wingdings" panose="05000000000000000000" pitchFamily="2" charset="2"/>
            </a:pPr>
            <a:r>
              <a:rPr lang="zh-CN" altLang="en-US" sz="2300" dirty="0">
                <a:solidFill>
                  <a:srgbClr val="000000"/>
                </a:solidFill>
                <a:latin typeface="宋体" panose="02010600030101010101" pitchFamily="2" charset="-122"/>
                <a:ea typeface="宋体" panose="02010600030101010101" pitchFamily="2" charset="-122"/>
              </a:rPr>
              <a:t>用户</a:t>
            </a:r>
            <a:endParaRPr lang="zh-CN" altLang="en-US" dirty="0">
              <a:latin typeface="Verdana" panose="020B0604030504040204" pitchFamily="34" charset="0"/>
              <a:ea typeface="宋体" panose="02010600030101010101" pitchFamily="2" charset="-122"/>
            </a:endParaRPr>
          </a:p>
        </p:txBody>
      </p:sp>
      <p:sp>
        <p:nvSpPr>
          <p:cNvPr id="49163" name="Rectangle 17"/>
          <p:cNvSpPr/>
          <p:nvPr/>
        </p:nvSpPr>
        <p:spPr>
          <a:xfrm>
            <a:off x="3503613" y="1646238"/>
            <a:ext cx="1320800" cy="476250"/>
          </a:xfrm>
          <a:prstGeom prst="rect">
            <a:avLst/>
          </a:prstGeom>
          <a:no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164" name="Rectangle 18"/>
          <p:cNvSpPr/>
          <p:nvPr/>
        </p:nvSpPr>
        <p:spPr>
          <a:xfrm>
            <a:off x="3509963" y="1646238"/>
            <a:ext cx="1168400" cy="350837"/>
          </a:xfrm>
          <a:prstGeom prst="rect">
            <a:avLst/>
          </a:prstGeom>
          <a:noFill/>
          <a:ln w="9525">
            <a:noFill/>
          </a:ln>
        </p:spPr>
        <p:txBody>
          <a:bodyPr wrap="none" lIns="0" tIns="0" rIns="0" bIns="0" anchor="t" anchorCtr="0">
            <a:spAutoFit/>
          </a:bodyPr>
          <a:lstStyle/>
          <a:p>
            <a:pPr>
              <a:buFont typeface="Wingdings" panose="05000000000000000000" pitchFamily="2" charset="2"/>
            </a:pPr>
            <a:r>
              <a:rPr lang="zh-CN" altLang="en-US" sz="2300" dirty="0">
                <a:solidFill>
                  <a:srgbClr val="000000"/>
                </a:solidFill>
                <a:latin typeface="宋体" panose="02010600030101010101" pitchFamily="2" charset="-122"/>
                <a:ea typeface="宋体" panose="02010600030101010101" pitchFamily="2" charset="-122"/>
              </a:rPr>
              <a:t>领域专家</a:t>
            </a:r>
            <a:endParaRPr lang="zh-CN" altLang="en-US" dirty="0">
              <a:latin typeface="Verdana" panose="020B0604030504040204" pitchFamily="34" charset="0"/>
              <a:ea typeface="宋体" panose="02010600030101010101" pitchFamily="2" charset="-122"/>
            </a:endParaRPr>
          </a:p>
        </p:txBody>
      </p:sp>
      <p:sp>
        <p:nvSpPr>
          <p:cNvPr id="49165" name="Rectangle 19"/>
          <p:cNvSpPr/>
          <p:nvPr/>
        </p:nvSpPr>
        <p:spPr>
          <a:xfrm>
            <a:off x="5516563" y="1646238"/>
            <a:ext cx="1597025" cy="476250"/>
          </a:xfrm>
          <a:prstGeom prst="rect">
            <a:avLst/>
          </a:prstGeom>
          <a:no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166" name="Rectangle 20"/>
          <p:cNvSpPr/>
          <p:nvPr/>
        </p:nvSpPr>
        <p:spPr>
          <a:xfrm>
            <a:off x="5627688" y="1676400"/>
            <a:ext cx="1460500" cy="350838"/>
          </a:xfrm>
          <a:prstGeom prst="rect">
            <a:avLst/>
          </a:prstGeom>
          <a:noFill/>
          <a:ln w="9525">
            <a:noFill/>
          </a:ln>
        </p:spPr>
        <p:txBody>
          <a:bodyPr wrap="none" lIns="0" tIns="0" rIns="0" bIns="0" anchor="t" anchorCtr="0">
            <a:spAutoFit/>
          </a:bodyPr>
          <a:lstStyle/>
          <a:p>
            <a:pPr>
              <a:buFont typeface="Wingdings" panose="05000000000000000000" pitchFamily="2" charset="2"/>
            </a:pPr>
            <a:r>
              <a:rPr lang="zh-CN" altLang="en-US" sz="2300" dirty="0">
                <a:solidFill>
                  <a:srgbClr val="000000"/>
                </a:solidFill>
                <a:latin typeface="宋体" panose="02010600030101010101" pitchFamily="2" charset="-122"/>
                <a:ea typeface="宋体" panose="02010600030101010101" pitchFamily="2" charset="-122"/>
              </a:rPr>
              <a:t>知识工程师</a:t>
            </a:r>
            <a:endParaRPr lang="zh-CN" altLang="en-US" dirty="0">
              <a:latin typeface="Verdana" panose="020B0604030504040204" pitchFamily="34" charset="0"/>
              <a:ea typeface="宋体" panose="02010600030101010101" pitchFamily="2" charset="-122"/>
            </a:endParaRPr>
          </a:p>
        </p:txBody>
      </p:sp>
      <p:sp>
        <p:nvSpPr>
          <p:cNvPr id="49167" name="Rectangle 21"/>
          <p:cNvSpPr/>
          <p:nvPr/>
        </p:nvSpPr>
        <p:spPr>
          <a:xfrm>
            <a:off x="849313" y="3816350"/>
            <a:ext cx="2563812" cy="495300"/>
          </a:xfrm>
          <a:prstGeom prst="rect">
            <a:avLst/>
          </a:prstGeom>
          <a:solidFill>
            <a:srgbClr val="FFFFFF"/>
          </a:solidFill>
          <a:ln w="11113" cap="flat" cmpd="sng">
            <a:solidFill>
              <a:srgbClr val="000000"/>
            </a:solidFill>
            <a:prstDash val="solid"/>
            <a:miter/>
            <a:headEnd type="none" w="med" len="med"/>
            <a:tailEnd type="none" w="med" len="med"/>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168" name="Rectangle 22"/>
          <p:cNvSpPr/>
          <p:nvPr/>
        </p:nvSpPr>
        <p:spPr>
          <a:xfrm>
            <a:off x="1581150" y="3935413"/>
            <a:ext cx="1168400" cy="350837"/>
          </a:xfrm>
          <a:prstGeom prst="rect">
            <a:avLst/>
          </a:prstGeom>
          <a:noFill/>
          <a:ln w="9525">
            <a:noFill/>
          </a:ln>
        </p:spPr>
        <p:txBody>
          <a:bodyPr wrap="none" lIns="0" tIns="0" rIns="0" bIns="0" anchor="t" anchorCtr="0">
            <a:spAutoFit/>
          </a:bodyPr>
          <a:lstStyle/>
          <a:p>
            <a:pPr>
              <a:buFont typeface="Wingdings" panose="05000000000000000000" pitchFamily="2" charset="2"/>
            </a:pPr>
            <a:r>
              <a:rPr lang="zh-CN" altLang="en-US" sz="2300" dirty="0">
                <a:solidFill>
                  <a:srgbClr val="000000"/>
                </a:solidFill>
                <a:latin typeface="宋体" panose="02010600030101010101" pitchFamily="2" charset="-122"/>
                <a:ea typeface="宋体" panose="02010600030101010101" pitchFamily="2" charset="-122"/>
              </a:rPr>
              <a:t>解释机构</a:t>
            </a:r>
            <a:endParaRPr lang="zh-CN" altLang="en-US" dirty="0">
              <a:latin typeface="Verdana" panose="020B0604030504040204" pitchFamily="34" charset="0"/>
              <a:ea typeface="宋体" panose="02010600030101010101" pitchFamily="2" charset="-122"/>
            </a:endParaRPr>
          </a:p>
        </p:txBody>
      </p:sp>
      <p:sp>
        <p:nvSpPr>
          <p:cNvPr id="49169" name="Rectangle 23"/>
          <p:cNvSpPr/>
          <p:nvPr/>
        </p:nvSpPr>
        <p:spPr>
          <a:xfrm>
            <a:off x="4876800" y="3914775"/>
            <a:ext cx="2563813" cy="495300"/>
          </a:xfrm>
          <a:prstGeom prst="rect">
            <a:avLst/>
          </a:prstGeom>
          <a:solidFill>
            <a:srgbClr val="FFFFFF"/>
          </a:solidFill>
          <a:ln w="11113" cap="flat" cmpd="sng">
            <a:solidFill>
              <a:srgbClr val="000000"/>
            </a:solidFill>
            <a:prstDash val="solid"/>
            <a:miter/>
            <a:headEnd type="none" w="med" len="med"/>
            <a:tailEnd type="none" w="med" len="med"/>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170" name="Rectangle 24"/>
          <p:cNvSpPr/>
          <p:nvPr/>
        </p:nvSpPr>
        <p:spPr>
          <a:xfrm>
            <a:off x="5334000" y="4033838"/>
            <a:ext cx="1752600" cy="350837"/>
          </a:xfrm>
          <a:prstGeom prst="rect">
            <a:avLst/>
          </a:prstGeom>
          <a:noFill/>
          <a:ln w="9525">
            <a:noFill/>
          </a:ln>
        </p:spPr>
        <p:txBody>
          <a:bodyPr wrap="none" lIns="0" tIns="0" rIns="0" bIns="0" anchor="t" anchorCtr="0">
            <a:spAutoFit/>
          </a:bodyPr>
          <a:lstStyle/>
          <a:p>
            <a:pPr>
              <a:buFont typeface="Wingdings" panose="05000000000000000000" pitchFamily="2" charset="2"/>
            </a:pPr>
            <a:r>
              <a:rPr lang="zh-CN" altLang="en-US" sz="2300" dirty="0">
                <a:solidFill>
                  <a:srgbClr val="000000"/>
                </a:solidFill>
                <a:latin typeface="宋体" panose="02010600030101010101" pitchFamily="2" charset="-122"/>
                <a:ea typeface="宋体" panose="02010600030101010101" pitchFamily="2" charset="-122"/>
              </a:rPr>
              <a:t>知识获取机构</a:t>
            </a:r>
            <a:endParaRPr lang="zh-CN" altLang="en-US" dirty="0">
              <a:latin typeface="Verdana" panose="020B0604030504040204" pitchFamily="34" charset="0"/>
              <a:ea typeface="宋体" panose="02010600030101010101" pitchFamily="2" charset="-122"/>
            </a:endParaRPr>
          </a:p>
        </p:txBody>
      </p:sp>
      <p:sp>
        <p:nvSpPr>
          <p:cNvPr id="49171" name="Rectangle 25"/>
          <p:cNvSpPr/>
          <p:nvPr/>
        </p:nvSpPr>
        <p:spPr>
          <a:xfrm>
            <a:off x="392113" y="4900613"/>
            <a:ext cx="1924050" cy="495300"/>
          </a:xfrm>
          <a:prstGeom prst="rect">
            <a:avLst/>
          </a:prstGeom>
          <a:solidFill>
            <a:srgbClr val="FFFFFF"/>
          </a:solidFill>
          <a:ln w="11113" cap="flat" cmpd="sng">
            <a:solidFill>
              <a:srgbClr val="000000"/>
            </a:solidFill>
            <a:prstDash val="solid"/>
            <a:miter/>
            <a:headEnd type="none" w="med" len="med"/>
            <a:tailEnd type="none" w="med" len="med"/>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172" name="Rectangle 26"/>
          <p:cNvSpPr/>
          <p:nvPr/>
        </p:nvSpPr>
        <p:spPr>
          <a:xfrm>
            <a:off x="941388" y="5021263"/>
            <a:ext cx="876300" cy="350837"/>
          </a:xfrm>
          <a:prstGeom prst="rect">
            <a:avLst/>
          </a:prstGeom>
          <a:noFill/>
          <a:ln w="9525">
            <a:noFill/>
          </a:ln>
        </p:spPr>
        <p:txBody>
          <a:bodyPr wrap="none" lIns="0" tIns="0" rIns="0" bIns="0" anchor="t" anchorCtr="0">
            <a:spAutoFit/>
          </a:bodyPr>
          <a:lstStyle/>
          <a:p>
            <a:pPr>
              <a:buFont typeface="Wingdings" panose="05000000000000000000" pitchFamily="2" charset="2"/>
            </a:pPr>
            <a:r>
              <a:rPr lang="zh-CN" altLang="en-US" sz="2300" dirty="0">
                <a:solidFill>
                  <a:srgbClr val="000000"/>
                </a:solidFill>
                <a:latin typeface="宋体" panose="02010600030101010101" pitchFamily="2" charset="-122"/>
                <a:ea typeface="宋体" panose="02010600030101010101" pitchFamily="2" charset="-122"/>
              </a:rPr>
              <a:t>数据库</a:t>
            </a:r>
            <a:endParaRPr lang="zh-CN" altLang="en-US" dirty="0">
              <a:latin typeface="Verdana" panose="020B0604030504040204" pitchFamily="34" charset="0"/>
              <a:ea typeface="宋体" panose="02010600030101010101" pitchFamily="2" charset="-122"/>
            </a:endParaRPr>
          </a:p>
        </p:txBody>
      </p:sp>
      <p:sp>
        <p:nvSpPr>
          <p:cNvPr id="49173" name="Rectangle 27"/>
          <p:cNvSpPr/>
          <p:nvPr/>
        </p:nvSpPr>
        <p:spPr>
          <a:xfrm>
            <a:off x="2679700" y="4900613"/>
            <a:ext cx="2290763" cy="495300"/>
          </a:xfrm>
          <a:prstGeom prst="rect">
            <a:avLst/>
          </a:prstGeom>
          <a:solidFill>
            <a:srgbClr val="FFFFFF"/>
          </a:solidFill>
          <a:ln w="11113" cap="flat" cmpd="sng">
            <a:solidFill>
              <a:srgbClr val="000000"/>
            </a:solidFill>
            <a:prstDash val="solid"/>
            <a:miter/>
            <a:headEnd type="none" w="med" len="med"/>
            <a:tailEnd type="none" w="med" len="med"/>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174" name="Rectangle 28"/>
          <p:cNvSpPr/>
          <p:nvPr/>
        </p:nvSpPr>
        <p:spPr>
          <a:xfrm>
            <a:off x="3411538" y="5021263"/>
            <a:ext cx="876300" cy="350837"/>
          </a:xfrm>
          <a:prstGeom prst="rect">
            <a:avLst/>
          </a:prstGeom>
          <a:noFill/>
          <a:ln w="9525">
            <a:noFill/>
          </a:ln>
        </p:spPr>
        <p:txBody>
          <a:bodyPr wrap="none" lIns="0" tIns="0" rIns="0" bIns="0" anchor="t" anchorCtr="0">
            <a:spAutoFit/>
          </a:bodyPr>
          <a:lstStyle/>
          <a:p>
            <a:pPr>
              <a:buFont typeface="Wingdings" panose="05000000000000000000" pitchFamily="2" charset="2"/>
            </a:pPr>
            <a:r>
              <a:rPr lang="zh-CN" altLang="en-US" sz="2300" dirty="0">
                <a:solidFill>
                  <a:srgbClr val="000000"/>
                </a:solidFill>
                <a:latin typeface="宋体" panose="02010600030101010101" pitchFamily="2" charset="-122"/>
                <a:ea typeface="宋体" panose="02010600030101010101" pitchFamily="2" charset="-122"/>
              </a:rPr>
              <a:t>推理机</a:t>
            </a:r>
            <a:endParaRPr lang="zh-CN" altLang="en-US" dirty="0">
              <a:latin typeface="Verdana" panose="020B0604030504040204" pitchFamily="34" charset="0"/>
              <a:ea typeface="宋体" panose="02010600030101010101" pitchFamily="2" charset="-122"/>
            </a:endParaRPr>
          </a:p>
        </p:txBody>
      </p:sp>
      <p:sp>
        <p:nvSpPr>
          <p:cNvPr id="49175" name="Rectangle 29"/>
          <p:cNvSpPr/>
          <p:nvPr/>
        </p:nvSpPr>
        <p:spPr>
          <a:xfrm>
            <a:off x="5426075" y="4900613"/>
            <a:ext cx="2289175" cy="495300"/>
          </a:xfrm>
          <a:prstGeom prst="rect">
            <a:avLst/>
          </a:prstGeom>
          <a:solidFill>
            <a:srgbClr val="FFFFFF"/>
          </a:solidFill>
          <a:ln w="11113" cap="flat" cmpd="sng">
            <a:solidFill>
              <a:srgbClr val="000000"/>
            </a:solidFill>
            <a:prstDash val="solid"/>
            <a:miter/>
            <a:headEnd type="none" w="med" len="med"/>
            <a:tailEnd type="none" w="med" len="med"/>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176" name="Rectangle 30"/>
          <p:cNvSpPr/>
          <p:nvPr/>
        </p:nvSpPr>
        <p:spPr>
          <a:xfrm>
            <a:off x="6157913" y="5021263"/>
            <a:ext cx="876300" cy="350837"/>
          </a:xfrm>
          <a:prstGeom prst="rect">
            <a:avLst/>
          </a:prstGeom>
          <a:noFill/>
          <a:ln w="9525">
            <a:noFill/>
          </a:ln>
        </p:spPr>
        <p:txBody>
          <a:bodyPr wrap="none" lIns="0" tIns="0" rIns="0" bIns="0" anchor="t" anchorCtr="0">
            <a:spAutoFit/>
          </a:bodyPr>
          <a:lstStyle/>
          <a:p>
            <a:pPr>
              <a:buFont typeface="Wingdings" panose="05000000000000000000" pitchFamily="2" charset="2"/>
            </a:pPr>
            <a:r>
              <a:rPr lang="zh-CN" altLang="en-US" sz="2300" dirty="0">
                <a:solidFill>
                  <a:srgbClr val="000000"/>
                </a:solidFill>
                <a:latin typeface="宋体" panose="02010600030101010101" pitchFamily="2" charset="-122"/>
                <a:ea typeface="宋体" panose="02010600030101010101" pitchFamily="2" charset="-122"/>
              </a:rPr>
              <a:t>知识库</a:t>
            </a:r>
            <a:endParaRPr lang="zh-CN" altLang="en-US" dirty="0">
              <a:latin typeface="Verdana" panose="020B0604030504040204" pitchFamily="34" charset="0"/>
              <a:ea typeface="宋体" panose="02010600030101010101" pitchFamily="2" charset="-122"/>
            </a:endParaRPr>
          </a:p>
        </p:txBody>
      </p:sp>
      <p:grpSp>
        <p:nvGrpSpPr>
          <p:cNvPr id="49177" name="Group 34"/>
          <p:cNvGrpSpPr/>
          <p:nvPr/>
        </p:nvGrpSpPr>
        <p:grpSpPr>
          <a:xfrm>
            <a:off x="1887538" y="2039938"/>
            <a:ext cx="120650" cy="592137"/>
            <a:chOff x="1234" y="968"/>
            <a:chExt cx="76" cy="373"/>
          </a:xfrm>
        </p:grpSpPr>
        <p:sp>
          <p:nvSpPr>
            <p:cNvPr id="49178" name="Line 31"/>
            <p:cNvSpPr/>
            <p:nvPr/>
          </p:nvSpPr>
          <p:spPr>
            <a:xfrm>
              <a:off x="1272" y="1046"/>
              <a:ext cx="1" cy="218"/>
            </a:xfrm>
            <a:prstGeom prst="line">
              <a:avLst/>
            </a:prstGeom>
            <a:ln w="11113" cap="flat" cmpd="sng">
              <a:solidFill>
                <a:srgbClr val="000000"/>
              </a:solidFill>
              <a:prstDash val="solid"/>
              <a:round/>
              <a:headEnd type="none" w="med" len="med"/>
              <a:tailEnd type="none" w="med" len="med"/>
            </a:ln>
          </p:spPr>
        </p:sp>
        <p:sp>
          <p:nvSpPr>
            <p:cNvPr id="49179" name="Freeform 32"/>
            <p:cNvSpPr/>
            <p:nvPr/>
          </p:nvSpPr>
          <p:spPr>
            <a:xfrm>
              <a:off x="1234" y="968"/>
              <a:ext cx="76" cy="82"/>
            </a:xfrm>
            <a:custGeom>
              <a:avLst/>
              <a:gdLst/>
              <a:ahLst/>
              <a:cxnLst>
                <a:cxn ang="0">
                  <a:pos x="76" y="82"/>
                </a:cxn>
                <a:cxn ang="0">
                  <a:pos x="38" y="0"/>
                </a:cxn>
                <a:cxn ang="0">
                  <a:pos x="0" y="82"/>
                </a:cxn>
                <a:cxn ang="0">
                  <a:pos x="76" y="82"/>
                </a:cxn>
              </a:cxnLst>
              <a:rect l="0" t="0" r="0" b="0"/>
              <a:pathLst>
                <a:path w="76" h="82">
                  <a:moveTo>
                    <a:pt x="76" y="82"/>
                  </a:moveTo>
                  <a:lnTo>
                    <a:pt x="38" y="0"/>
                  </a:lnTo>
                  <a:lnTo>
                    <a:pt x="0" y="82"/>
                  </a:lnTo>
                  <a:lnTo>
                    <a:pt x="76" y="82"/>
                  </a:lnTo>
                  <a:close/>
                </a:path>
              </a:pathLst>
            </a:custGeom>
            <a:solidFill>
              <a:srgbClr val="000000"/>
            </a:solidFill>
            <a:ln w="9525">
              <a:noFill/>
            </a:ln>
          </p:spPr>
          <p:txBody>
            <a:bodyPr/>
            <a:lstStyle/>
            <a:p>
              <a:endParaRPr lang="zh-CN" altLang="en-US"/>
            </a:p>
          </p:txBody>
        </p:sp>
        <p:sp>
          <p:nvSpPr>
            <p:cNvPr id="49180" name="Freeform 33"/>
            <p:cNvSpPr/>
            <p:nvPr/>
          </p:nvSpPr>
          <p:spPr>
            <a:xfrm>
              <a:off x="1234" y="1261"/>
              <a:ext cx="76" cy="80"/>
            </a:xfrm>
            <a:custGeom>
              <a:avLst/>
              <a:gdLst/>
              <a:ahLst/>
              <a:cxnLst>
                <a:cxn ang="0">
                  <a:pos x="0" y="0"/>
                </a:cxn>
                <a:cxn ang="0">
                  <a:pos x="38" y="80"/>
                </a:cxn>
                <a:cxn ang="0">
                  <a:pos x="76" y="0"/>
                </a:cxn>
                <a:cxn ang="0">
                  <a:pos x="0" y="0"/>
                </a:cxn>
              </a:cxnLst>
              <a:rect l="0" t="0" r="0" b="0"/>
              <a:pathLst>
                <a:path w="76" h="80">
                  <a:moveTo>
                    <a:pt x="0" y="0"/>
                  </a:moveTo>
                  <a:lnTo>
                    <a:pt x="38" y="80"/>
                  </a:lnTo>
                  <a:lnTo>
                    <a:pt x="76" y="0"/>
                  </a:lnTo>
                  <a:lnTo>
                    <a:pt x="0" y="0"/>
                  </a:lnTo>
                  <a:close/>
                </a:path>
              </a:pathLst>
            </a:custGeom>
            <a:solidFill>
              <a:srgbClr val="000000"/>
            </a:solidFill>
            <a:ln w="9525">
              <a:noFill/>
            </a:ln>
          </p:spPr>
          <p:txBody>
            <a:bodyPr/>
            <a:lstStyle/>
            <a:p>
              <a:endParaRPr lang="zh-CN" altLang="en-US"/>
            </a:p>
          </p:txBody>
        </p:sp>
      </p:grpSp>
      <p:grpSp>
        <p:nvGrpSpPr>
          <p:cNvPr id="49181" name="Group 38"/>
          <p:cNvGrpSpPr/>
          <p:nvPr/>
        </p:nvGrpSpPr>
        <p:grpSpPr>
          <a:xfrm>
            <a:off x="4084638" y="2039938"/>
            <a:ext cx="120650" cy="592137"/>
            <a:chOff x="2618" y="968"/>
            <a:chExt cx="76" cy="373"/>
          </a:xfrm>
        </p:grpSpPr>
        <p:sp>
          <p:nvSpPr>
            <p:cNvPr id="49182" name="Line 35"/>
            <p:cNvSpPr/>
            <p:nvPr/>
          </p:nvSpPr>
          <p:spPr>
            <a:xfrm>
              <a:off x="2655" y="1046"/>
              <a:ext cx="1" cy="218"/>
            </a:xfrm>
            <a:prstGeom prst="line">
              <a:avLst/>
            </a:prstGeom>
            <a:ln w="11113" cap="flat" cmpd="sng">
              <a:solidFill>
                <a:srgbClr val="000000"/>
              </a:solidFill>
              <a:prstDash val="solid"/>
              <a:round/>
              <a:headEnd type="none" w="med" len="med"/>
              <a:tailEnd type="none" w="med" len="med"/>
            </a:ln>
          </p:spPr>
        </p:sp>
        <p:sp>
          <p:nvSpPr>
            <p:cNvPr id="49183" name="Freeform 36"/>
            <p:cNvSpPr/>
            <p:nvPr/>
          </p:nvSpPr>
          <p:spPr>
            <a:xfrm>
              <a:off x="2618" y="968"/>
              <a:ext cx="76" cy="82"/>
            </a:xfrm>
            <a:custGeom>
              <a:avLst/>
              <a:gdLst/>
              <a:ahLst/>
              <a:cxnLst>
                <a:cxn ang="0">
                  <a:pos x="76" y="82"/>
                </a:cxn>
                <a:cxn ang="0">
                  <a:pos x="37" y="0"/>
                </a:cxn>
                <a:cxn ang="0">
                  <a:pos x="0" y="82"/>
                </a:cxn>
                <a:cxn ang="0">
                  <a:pos x="76" y="82"/>
                </a:cxn>
              </a:cxnLst>
              <a:rect l="0" t="0" r="0" b="0"/>
              <a:pathLst>
                <a:path w="76" h="82">
                  <a:moveTo>
                    <a:pt x="76" y="82"/>
                  </a:moveTo>
                  <a:lnTo>
                    <a:pt x="37" y="0"/>
                  </a:lnTo>
                  <a:lnTo>
                    <a:pt x="0" y="82"/>
                  </a:lnTo>
                  <a:lnTo>
                    <a:pt x="76" y="82"/>
                  </a:lnTo>
                  <a:close/>
                </a:path>
              </a:pathLst>
            </a:custGeom>
            <a:solidFill>
              <a:srgbClr val="000000"/>
            </a:solidFill>
            <a:ln w="9525">
              <a:noFill/>
            </a:ln>
          </p:spPr>
          <p:txBody>
            <a:bodyPr/>
            <a:lstStyle/>
            <a:p>
              <a:endParaRPr lang="zh-CN" altLang="en-US"/>
            </a:p>
          </p:txBody>
        </p:sp>
        <p:sp>
          <p:nvSpPr>
            <p:cNvPr id="49184" name="Freeform 37"/>
            <p:cNvSpPr/>
            <p:nvPr/>
          </p:nvSpPr>
          <p:spPr>
            <a:xfrm>
              <a:off x="2618" y="1261"/>
              <a:ext cx="76" cy="80"/>
            </a:xfrm>
            <a:custGeom>
              <a:avLst/>
              <a:gdLst/>
              <a:ahLst/>
              <a:cxnLst>
                <a:cxn ang="0">
                  <a:pos x="0" y="0"/>
                </a:cxn>
                <a:cxn ang="0">
                  <a:pos x="37" y="80"/>
                </a:cxn>
                <a:cxn ang="0">
                  <a:pos x="76" y="0"/>
                </a:cxn>
                <a:cxn ang="0">
                  <a:pos x="0" y="0"/>
                </a:cxn>
              </a:cxnLst>
              <a:rect l="0" t="0" r="0" b="0"/>
              <a:pathLst>
                <a:path w="76" h="80">
                  <a:moveTo>
                    <a:pt x="0" y="0"/>
                  </a:moveTo>
                  <a:lnTo>
                    <a:pt x="37" y="80"/>
                  </a:lnTo>
                  <a:lnTo>
                    <a:pt x="76" y="0"/>
                  </a:lnTo>
                  <a:lnTo>
                    <a:pt x="0" y="0"/>
                  </a:lnTo>
                  <a:close/>
                </a:path>
              </a:pathLst>
            </a:custGeom>
            <a:solidFill>
              <a:srgbClr val="000000"/>
            </a:solidFill>
            <a:ln w="9525">
              <a:noFill/>
            </a:ln>
          </p:spPr>
          <p:txBody>
            <a:bodyPr/>
            <a:lstStyle/>
            <a:p>
              <a:endParaRPr lang="zh-CN" altLang="en-US"/>
            </a:p>
          </p:txBody>
        </p:sp>
      </p:grpSp>
      <p:grpSp>
        <p:nvGrpSpPr>
          <p:cNvPr id="49185" name="Group 42"/>
          <p:cNvGrpSpPr/>
          <p:nvPr/>
        </p:nvGrpSpPr>
        <p:grpSpPr>
          <a:xfrm>
            <a:off x="6281738" y="2039938"/>
            <a:ext cx="120650" cy="592137"/>
            <a:chOff x="4002" y="968"/>
            <a:chExt cx="76" cy="373"/>
          </a:xfrm>
        </p:grpSpPr>
        <p:sp>
          <p:nvSpPr>
            <p:cNvPr id="49186" name="Line 39"/>
            <p:cNvSpPr/>
            <p:nvPr/>
          </p:nvSpPr>
          <p:spPr>
            <a:xfrm>
              <a:off x="4039" y="1046"/>
              <a:ext cx="1" cy="218"/>
            </a:xfrm>
            <a:prstGeom prst="line">
              <a:avLst/>
            </a:prstGeom>
            <a:ln w="11113" cap="flat" cmpd="sng">
              <a:solidFill>
                <a:srgbClr val="000000"/>
              </a:solidFill>
              <a:prstDash val="solid"/>
              <a:round/>
              <a:headEnd type="none" w="med" len="med"/>
              <a:tailEnd type="none" w="med" len="med"/>
            </a:ln>
          </p:spPr>
        </p:sp>
        <p:sp>
          <p:nvSpPr>
            <p:cNvPr id="49187" name="Freeform 40"/>
            <p:cNvSpPr/>
            <p:nvPr/>
          </p:nvSpPr>
          <p:spPr>
            <a:xfrm>
              <a:off x="4002" y="968"/>
              <a:ext cx="76" cy="82"/>
            </a:xfrm>
            <a:custGeom>
              <a:avLst/>
              <a:gdLst/>
              <a:ahLst/>
              <a:cxnLst>
                <a:cxn ang="0">
                  <a:pos x="76" y="82"/>
                </a:cxn>
                <a:cxn ang="0">
                  <a:pos x="37" y="0"/>
                </a:cxn>
                <a:cxn ang="0">
                  <a:pos x="0" y="82"/>
                </a:cxn>
                <a:cxn ang="0">
                  <a:pos x="76" y="82"/>
                </a:cxn>
              </a:cxnLst>
              <a:rect l="0" t="0" r="0" b="0"/>
              <a:pathLst>
                <a:path w="76" h="82">
                  <a:moveTo>
                    <a:pt x="76" y="82"/>
                  </a:moveTo>
                  <a:lnTo>
                    <a:pt x="37" y="0"/>
                  </a:lnTo>
                  <a:lnTo>
                    <a:pt x="0" y="82"/>
                  </a:lnTo>
                  <a:lnTo>
                    <a:pt x="76" y="82"/>
                  </a:lnTo>
                  <a:close/>
                </a:path>
              </a:pathLst>
            </a:custGeom>
            <a:solidFill>
              <a:srgbClr val="000000"/>
            </a:solidFill>
            <a:ln w="9525">
              <a:noFill/>
            </a:ln>
          </p:spPr>
          <p:txBody>
            <a:bodyPr/>
            <a:lstStyle/>
            <a:p>
              <a:endParaRPr lang="zh-CN" altLang="en-US"/>
            </a:p>
          </p:txBody>
        </p:sp>
        <p:sp>
          <p:nvSpPr>
            <p:cNvPr id="49188" name="Freeform 41"/>
            <p:cNvSpPr/>
            <p:nvPr/>
          </p:nvSpPr>
          <p:spPr>
            <a:xfrm>
              <a:off x="4002" y="1261"/>
              <a:ext cx="76" cy="80"/>
            </a:xfrm>
            <a:custGeom>
              <a:avLst/>
              <a:gdLst/>
              <a:ahLst/>
              <a:cxnLst>
                <a:cxn ang="0">
                  <a:pos x="0" y="0"/>
                </a:cxn>
                <a:cxn ang="0">
                  <a:pos x="37" y="80"/>
                </a:cxn>
                <a:cxn ang="0">
                  <a:pos x="76" y="0"/>
                </a:cxn>
                <a:cxn ang="0">
                  <a:pos x="0" y="0"/>
                </a:cxn>
              </a:cxnLst>
              <a:rect l="0" t="0" r="0" b="0"/>
              <a:pathLst>
                <a:path w="76" h="80">
                  <a:moveTo>
                    <a:pt x="0" y="0"/>
                  </a:moveTo>
                  <a:lnTo>
                    <a:pt x="37" y="80"/>
                  </a:lnTo>
                  <a:lnTo>
                    <a:pt x="76" y="0"/>
                  </a:lnTo>
                  <a:lnTo>
                    <a:pt x="0" y="0"/>
                  </a:lnTo>
                  <a:close/>
                </a:path>
              </a:pathLst>
            </a:custGeom>
            <a:solidFill>
              <a:srgbClr val="000000"/>
            </a:solidFill>
            <a:ln w="9525">
              <a:noFill/>
            </a:ln>
          </p:spPr>
          <p:txBody>
            <a:bodyPr/>
            <a:lstStyle/>
            <a:p>
              <a:endParaRPr lang="zh-CN" altLang="en-US"/>
            </a:p>
          </p:txBody>
        </p:sp>
      </p:grpSp>
      <p:grpSp>
        <p:nvGrpSpPr>
          <p:cNvPr id="49189" name="Group 46"/>
          <p:cNvGrpSpPr/>
          <p:nvPr/>
        </p:nvGrpSpPr>
        <p:grpSpPr>
          <a:xfrm>
            <a:off x="1887538" y="3224213"/>
            <a:ext cx="120650" cy="592137"/>
            <a:chOff x="1234" y="1714"/>
            <a:chExt cx="76" cy="373"/>
          </a:xfrm>
        </p:grpSpPr>
        <p:sp>
          <p:nvSpPr>
            <p:cNvPr id="49190" name="Line 43"/>
            <p:cNvSpPr/>
            <p:nvPr/>
          </p:nvSpPr>
          <p:spPr>
            <a:xfrm>
              <a:off x="1272" y="1792"/>
              <a:ext cx="1" cy="217"/>
            </a:xfrm>
            <a:prstGeom prst="line">
              <a:avLst/>
            </a:prstGeom>
            <a:ln w="11113" cap="flat" cmpd="sng">
              <a:solidFill>
                <a:srgbClr val="000000"/>
              </a:solidFill>
              <a:prstDash val="solid"/>
              <a:round/>
              <a:headEnd type="none" w="med" len="med"/>
              <a:tailEnd type="none" w="med" len="med"/>
            </a:ln>
          </p:spPr>
        </p:sp>
        <p:sp>
          <p:nvSpPr>
            <p:cNvPr id="49191" name="Freeform 44"/>
            <p:cNvSpPr/>
            <p:nvPr/>
          </p:nvSpPr>
          <p:spPr>
            <a:xfrm>
              <a:off x="1234" y="1714"/>
              <a:ext cx="76" cy="81"/>
            </a:xfrm>
            <a:custGeom>
              <a:avLst/>
              <a:gdLst/>
              <a:ahLst/>
              <a:cxnLst>
                <a:cxn ang="0">
                  <a:pos x="76" y="81"/>
                </a:cxn>
                <a:cxn ang="0">
                  <a:pos x="38" y="0"/>
                </a:cxn>
                <a:cxn ang="0">
                  <a:pos x="0" y="81"/>
                </a:cxn>
                <a:cxn ang="0">
                  <a:pos x="76" y="81"/>
                </a:cxn>
              </a:cxnLst>
              <a:rect l="0" t="0" r="0" b="0"/>
              <a:pathLst>
                <a:path w="76" h="81">
                  <a:moveTo>
                    <a:pt x="76" y="81"/>
                  </a:moveTo>
                  <a:lnTo>
                    <a:pt x="38" y="0"/>
                  </a:lnTo>
                  <a:lnTo>
                    <a:pt x="0" y="81"/>
                  </a:lnTo>
                  <a:lnTo>
                    <a:pt x="76" y="81"/>
                  </a:lnTo>
                  <a:close/>
                </a:path>
              </a:pathLst>
            </a:custGeom>
            <a:solidFill>
              <a:srgbClr val="000000"/>
            </a:solidFill>
            <a:ln w="9525">
              <a:noFill/>
            </a:ln>
          </p:spPr>
          <p:txBody>
            <a:bodyPr/>
            <a:lstStyle/>
            <a:p>
              <a:endParaRPr lang="zh-CN" altLang="en-US"/>
            </a:p>
          </p:txBody>
        </p:sp>
        <p:sp>
          <p:nvSpPr>
            <p:cNvPr id="49192" name="Freeform 45"/>
            <p:cNvSpPr/>
            <p:nvPr/>
          </p:nvSpPr>
          <p:spPr>
            <a:xfrm>
              <a:off x="1234" y="2006"/>
              <a:ext cx="76" cy="81"/>
            </a:xfrm>
            <a:custGeom>
              <a:avLst/>
              <a:gdLst/>
              <a:ahLst/>
              <a:cxnLst>
                <a:cxn ang="0">
                  <a:pos x="0" y="0"/>
                </a:cxn>
                <a:cxn ang="0">
                  <a:pos x="38" y="81"/>
                </a:cxn>
                <a:cxn ang="0">
                  <a:pos x="76" y="0"/>
                </a:cxn>
                <a:cxn ang="0">
                  <a:pos x="0" y="0"/>
                </a:cxn>
              </a:cxnLst>
              <a:rect l="0" t="0" r="0" b="0"/>
              <a:pathLst>
                <a:path w="76" h="81">
                  <a:moveTo>
                    <a:pt x="0" y="0"/>
                  </a:moveTo>
                  <a:lnTo>
                    <a:pt x="38" y="81"/>
                  </a:lnTo>
                  <a:lnTo>
                    <a:pt x="76" y="0"/>
                  </a:lnTo>
                  <a:lnTo>
                    <a:pt x="0" y="0"/>
                  </a:lnTo>
                  <a:close/>
                </a:path>
              </a:pathLst>
            </a:custGeom>
            <a:solidFill>
              <a:srgbClr val="000000"/>
            </a:solidFill>
            <a:ln w="9525">
              <a:noFill/>
            </a:ln>
          </p:spPr>
          <p:txBody>
            <a:bodyPr/>
            <a:lstStyle/>
            <a:p>
              <a:endParaRPr lang="zh-CN" altLang="en-US"/>
            </a:p>
          </p:txBody>
        </p:sp>
      </p:grpSp>
      <p:grpSp>
        <p:nvGrpSpPr>
          <p:cNvPr id="49193" name="Group 50"/>
          <p:cNvGrpSpPr/>
          <p:nvPr/>
        </p:nvGrpSpPr>
        <p:grpSpPr>
          <a:xfrm>
            <a:off x="6007100" y="3224213"/>
            <a:ext cx="120650" cy="592137"/>
            <a:chOff x="3829" y="1714"/>
            <a:chExt cx="76" cy="373"/>
          </a:xfrm>
        </p:grpSpPr>
        <p:sp>
          <p:nvSpPr>
            <p:cNvPr id="49194" name="Line 47"/>
            <p:cNvSpPr/>
            <p:nvPr/>
          </p:nvSpPr>
          <p:spPr>
            <a:xfrm>
              <a:off x="3866" y="1792"/>
              <a:ext cx="1" cy="217"/>
            </a:xfrm>
            <a:prstGeom prst="line">
              <a:avLst/>
            </a:prstGeom>
            <a:ln w="11113" cap="flat" cmpd="sng">
              <a:solidFill>
                <a:srgbClr val="000000"/>
              </a:solidFill>
              <a:prstDash val="solid"/>
              <a:round/>
              <a:headEnd type="none" w="med" len="med"/>
              <a:tailEnd type="none" w="med" len="med"/>
            </a:ln>
          </p:spPr>
        </p:sp>
        <p:sp>
          <p:nvSpPr>
            <p:cNvPr id="49195" name="Freeform 48"/>
            <p:cNvSpPr/>
            <p:nvPr/>
          </p:nvSpPr>
          <p:spPr>
            <a:xfrm>
              <a:off x="3829" y="1714"/>
              <a:ext cx="76" cy="81"/>
            </a:xfrm>
            <a:custGeom>
              <a:avLst/>
              <a:gdLst/>
              <a:ahLst/>
              <a:cxnLst>
                <a:cxn ang="0">
                  <a:pos x="76" y="81"/>
                </a:cxn>
                <a:cxn ang="0">
                  <a:pos x="37" y="0"/>
                </a:cxn>
                <a:cxn ang="0">
                  <a:pos x="0" y="81"/>
                </a:cxn>
                <a:cxn ang="0">
                  <a:pos x="76" y="81"/>
                </a:cxn>
              </a:cxnLst>
              <a:rect l="0" t="0" r="0" b="0"/>
              <a:pathLst>
                <a:path w="76" h="81">
                  <a:moveTo>
                    <a:pt x="76" y="81"/>
                  </a:moveTo>
                  <a:lnTo>
                    <a:pt x="37" y="0"/>
                  </a:lnTo>
                  <a:lnTo>
                    <a:pt x="0" y="81"/>
                  </a:lnTo>
                  <a:lnTo>
                    <a:pt x="76" y="81"/>
                  </a:lnTo>
                  <a:close/>
                </a:path>
              </a:pathLst>
            </a:custGeom>
            <a:solidFill>
              <a:srgbClr val="000000"/>
            </a:solidFill>
            <a:ln w="9525">
              <a:noFill/>
            </a:ln>
          </p:spPr>
          <p:txBody>
            <a:bodyPr/>
            <a:lstStyle/>
            <a:p>
              <a:endParaRPr lang="zh-CN" altLang="en-US"/>
            </a:p>
          </p:txBody>
        </p:sp>
        <p:sp>
          <p:nvSpPr>
            <p:cNvPr id="49196" name="Freeform 49"/>
            <p:cNvSpPr/>
            <p:nvPr/>
          </p:nvSpPr>
          <p:spPr>
            <a:xfrm>
              <a:off x="3829" y="2006"/>
              <a:ext cx="76" cy="81"/>
            </a:xfrm>
            <a:custGeom>
              <a:avLst/>
              <a:gdLst/>
              <a:ahLst/>
              <a:cxnLst>
                <a:cxn ang="0">
                  <a:pos x="0" y="0"/>
                </a:cxn>
                <a:cxn ang="0">
                  <a:pos x="37" y="81"/>
                </a:cxn>
                <a:cxn ang="0">
                  <a:pos x="76" y="0"/>
                </a:cxn>
                <a:cxn ang="0">
                  <a:pos x="0" y="0"/>
                </a:cxn>
              </a:cxnLst>
              <a:rect l="0" t="0" r="0" b="0"/>
              <a:pathLst>
                <a:path w="76" h="81">
                  <a:moveTo>
                    <a:pt x="0" y="0"/>
                  </a:moveTo>
                  <a:lnTo>
                    <a:pt x="37" y="81"/>
                  </a:lnTo>
                  <a:lnTo>
                    <a:pt x="76" y="0"/>
                  </a:lnTo>
                  <a:lnTo>
                    <a:pt x="0" y="0"/>
                  </a:lnTo>
                  <a:close/>
                </a:path>
              </a:pathLst>
            </a:custGeom>
            <a:solidFill>
              <a:srgbClr val="000000"/>
            </a:solidFill>
            <a:ln w="9525">
              <a:noFill/>
            </a:ln>
          </p:spPr>
          <p:txBody>
            <a:bodyPr/>
            <a:lstStyle/>
            <a:p>
              <a:endParaRPr lang="zh-CN" altLang="en-US"/>
            </a:p>
          </p:txBody>
        </p:sp>
      </p:grpSp>
      <p:grpSp>
        <p:nvGrpSpPr>
          <p:cNvPr id="49197" name="Group 54"/>
          <p:cNvGrpSpPr/>
          <p:nvPr/>
        </p:nvGrpSpPr>
        <p:grpSpPr>
          <a:xfrm>
            <a:off x="2986088" y="4308475"/>
            <a:ext cx="120650" cy="592138"/>
            <a:chOff x="1926" y="2397"/>
            <a:chExt cx="76" cy="373"/>
          </a:xfrm>
        </p:grpSpPr>
        <p:sp>
          <p:nvSpPr>
            <p:cNvPr id="49198" name="Line 51"/>
            <p:cNvSpPr/>
            <p:nvPr/>
          </p:nvSpPr>
          <p:spPr>
            <a:xfrm>
              <a:off x="1964" y="2475"/>
              <a:ext cx="1" cy="217"/>
            </a:xfrm>
            <a:prstGeom prst="line">
              <a:avLst/>
            </a:prstGeom>
            <a:ln w="11113" cap="flat" cmpd="sng">
              <a:solidFill>
                <a:srgbClr val="000000"/>
              </a:solidFill>
              <a:prstDash val="solid"/>
              <a:round/>
              <a:headEnd type="none" w="med" len="med"/>
              <a:tailEnd type="none" w="med" len="med"/>
            </a:ln>
          </p:spPr>
        </p:sp>
        <p:sp>
          <p:nvSpPr>
            <p:cNvPr id="49199" name="Freeform 52"/>
            <p:cNvSpPr/>
            <p:nvPr/>
          </p:nvSpPr>
          <p:spPr>
            <a:xfrm>
              <a:off x="1926" y="2397"/>
              <a:ext cx="76" cy="82"/>
            </a:xfrm>
            <a:custGeom>
              <a:avLst/>
              <a:gdLst/>
              <a:ahLst/>
              <a:cxnLst>
                <a:cxn ang="0">
                  <a:pos x="76" y="82"/>
                </a:cxn>
                <a:cxn ang="0">
                  <a:pos x="38" y="0"/>
                </a:cxn>
                <a:cxn ang="0">
                  <a:pos x="0" y="82"/>
                </a:cxn>
                <a:cxn ang="0">
                  <a:pos x="76" y="82"/>
                </a:cxn>
              </a:cxnLst>
              <a:rect l="0" t="0" r="0" b="0"/>
              <a:pathLst>
                <a:path w="76" h="82">
                  <a:moveTo>
                    <a:pt x="76" y="82"/>
                  </a:moveTo>
                  <a:lnTo>
                    <a:pt x="38" y="0"/>
                  </a:lnTo>
                  <a:lnTo>
                    <a:pt x="0" y="82"/>
                  </a:lnTo>
                  <a:lnTo>
                    <a:pt x="76" y="82"/>
                  </a:lnTo>
                  <a:close/>
                </a:path>
              </a:pathLst>
            </a:custGeom>
            <a:solidFill>
              <a:srgbClr val="000000"/>
            </a:solidFill>
            <a:ln w="9525">
              <a:noFill/>
            </a:ln>
          </p:spPr>
          <p:txBody>
            <a:bodyPr/>
            <a:lstStyle/>
            <a:p>
              <a:endParaRPr lang="zh-CN" altLang="en-US"/>
            </a:p>
          </p:txBody>
        </p:sp>
        <p:sp>
          <p:nvSpPr>
            <p:cNvPr id="49200" name="Freeform 53"/>
            <p:cNvSpPr/>
            <p:nvPr/>
          </p:nvSpPr>
          <p:spPr>
            <a:xfrm>
              <a:off x="1926" y="2690"/>
              <a:ext cx="76" cy="80"/>
            </a:xfrm>
            <a:custGeom>
              <a:avLst/>
              <a:gdLst/>
              <a:ahLst/>
              <a:cxnLst>
                <a:cxn ang="0">
                  <a:pos x="0" y="0"/>
                </a:cxn>
                <a:cxn ang="0">
                  <a:pos x="38" y="80"/>
                </a:cxn>
                <a:cxn ang="0">
                  <a:pos x="76" y="0"/>
                </a:cxn>
                <a:cxn ang="0">
                  <a:pos x="0" y="0"/>
                </a:cxn>
              </a:cxnLst>
              <a:rect l="0" t="0" r="0" b="0"/>
              <a:pathLst>
                <a:path w="76" h="80">
                  <a:moveTo>
                    <a:pt x="0" y="0"/>
                  </a:moveTo>
                  <a:lnTo>
                    <a:pt x="38" y="80"/>
                  </a:lnTo>
                  <a:lnTo>
                    <a:pt x="76" y="0"/>
                  </a:lnTo>
                  <a:lnTo>
                    <a:pt x="0" y="0"/>
                  </a:lnTo>
                  <a:close/>
                </a:path>
              </a:pathLst>
            </a:custGeom>
            <a:solidFill>
              <a:srgbClr val="000000"/>
            </a:solidFill>
            <a:ln w="9525">
              <a:noFill/>
            </a:ln>
          </p:spPr>
          <p:txBody>
            <a:bodyPr/>
            <a:lstStyle/>
            <a:p>
              <a:endParaRPr lang="zh-CN" altLang="en-US"/>
            </a:p>
          </p:txBody>
        </p:sp>
      </p:grpSp>
      <p:grpSp>
        <p:nvGrpSpPr>
          <p:cNvPr id="49201" name="Group 58"/>
          <p:cNvGrpSpPr/>
          <p:nvPr/>
        </p:nvGrpSpPr>
        <p:grpSpPr>
          <a:xfrm>
            <a:off x="4084638" y="3224213"/>
            <a:ext cx="120650" cy="1676400"/>
            <a:chOff x="2618" y="1714"/>
            <a:chExt cx="76" cy="1056"/>
          </a:xfrm>
        </p:grpSpPr>
        <p:sp>
          <p:nvSpPr>
            <p:cNvPr id="49202" name="Line 55"/>
            <p:cNvSpPr/>
            <p:nvPr/>
          </p:nvSpPr>
          <p:spPr>
            <a:xfrm>
              <a:off x="2655" y="1792"/>
              <a:ext cx="1" cy="900"/>
            </a:xfrm>
            <a:prstGeom prst="line">
              <a:avLst/>
            </a:prstGeom>
            <a:ln w="11113" cap="flat" cmpd="sng">
              <a:solidFill>
                <a:srgbClr val="000000"/>
              </a:solidFill>
              <a:prstDash val="solid"/>
              <a:round/>
              <a:headEnd type="none" w="med" len="med"/>
              <a:tailEnd type="none" w="med" len="med"/>
            </a:ln>
          </p:spPr>
        </p:sp>
        <p:sp>
          <p:nvSpPr>
            <p:cNvPr id="49203" name="Freeform 56"/>
            <p:cNvSpPr/>
            <p:nvPr/>
          </p:nvSpPr>
          <p:spPr>
            <a:xfrm>
              <a:off x="2618" y="1714"/>
              <a:ext cx="76" cy="81"/>
            </a:xfrm>
            <a:custGeom>
              <a:avLst/>
              <a:gdLst/>
              <a:ahLst/>
              <a:cxnLst>
                <a:cxn ang="0">
                  <a:pos x="76" y="81"/>
                </a:cxn>
                <a:cxn ang="0">
                  <a:pos x="37" y="0"/>
                </a:cxn>
                <a:cxn ang="0">
                  <a:pos x="0" y="81"/>
                </a:cxn>
                <a:cxn ang="0">
                  <a:pos x="76" y="81"/>
                </a:cxn>
              </a:cxnLst>
              <a:rect l="0" t="0" r="0" b="0"/>
              <a:pathLst>
                <a:path w="76" h="81">
                  <a:moveTo>
                    <a:pt x="76" y="81"/>
                  </a:moveTo>
                  <a:lnTo>
                    <a:pt x="37" y="0"/>
                  </a:lnTo>
                  <a:lnTo>
                    <a:pt x="0" y="81"/>
                  </a:lnTo>
                  <a:lnTo>
                    <a:pt x="76" y="81"/>
                  </a:lnTo>
                  <a:close/>
                </a:path>
              </a:pathLst>
            </a:custGeom>
            <a:solidFill>
              <a:srgbClr val="000000"/>
            </a:solidFill>
            <a:ln w="9525">
              <a:noFill/>
            </a:ln>
          </p:spPr>
          <p:txBody>
            <a:bodyPr/>
            <a:lstStyle/>
            <a:p>
              <a:endParaRPr lang="zh-CN" altLang="en-US"/>
            </a:p>
          </p:txBody>
        </p:sp>
        <p:sp>
          <p:nvSpPr>
            <p:cNvPr id="49204" name="Freeform 57"/>
            <p:cNvSpPr/>
            <p:nvPr/>
          </p:nvSpPr>
          <p:spPr>
            <a:xfrm>
              <a:off x="2618" y="2690"/>
              <a:ext cx="76" cy="80"/>
            </a:xfrm>
            <a:custGeom>
              <a:avLst/>
              <a:gdLst/>
              <a:ahLst/>
              <a:cxnLst>
                <a:cxn ang="0">
                  <a:pos x="0" y="0"/>
                </a:cxn>
                <a:cxn ang="0">
                  <a:pos x="37" y="80"/>
                </a:cxn>
                <a:cxn ang="0">
                  <a:pos x="76" y="0"/>
                </a:cxn>
                <a:cxn ang="0">
                  <a:pos x="0" y="0"/>
                </a:cxn>
              </a:cxnLst>
              <a:rect l="0" t="0" r="0" b="0"/>
              <a:pathLst>
                <a:path w="76" h="80">
                  <a:moveTo>
                    <a:pt x="0" y="0"/>
                  </a:moveTo>
                  <a:lnTo>
                    <a:pt x="37" y="80"/>
                  </a:lnTo>
                  <a:lnTo>
                    <a:pt x="76" y="0"/>
                  </a:lnTo>
                  <a:lnTo>
                    <a:pt x="0" y="0"/>
                  </a:lnTo>
                  <a:close/>
                </a:path>
              </a:pathLst>
            </a:custGeom>
            <a:solidFill>
              <a:srgbClr val="000000"/>
            </a:solidFill>
            <a:ln w="9525">
              <a:noFill/>
            </a:ln>
          </p:spPr>
          <p:txBody>
            <a:bodyPr/>
            <a:lstStyle/>
            <a:p>
              <a:endParaRPr lang="zh-CN" altLang="en-US"/>
            </a:p>
          </p:txBody>
        </p:sp>
      </p:grpSp>
      <p:grpSp>
        <p:nvGrpSpPr>
          <p:cNvPr id="49205" name="Group 62"/>
          <p:cNvGrpSpPr/>
          <p:nvPr/>
        </p:nvGrpSpPr>
        <p:grpSpPr>
          <a:xfrm>
            <a:off x="2312988" y="5132388"/>
            <a:ext cx="366712" cy="130175"/>
            <a:chOff x="1502" y="2916"/>
            <a:chExt cx="231" cy="82"/>
          </a:xfrm>
        </p:grpSpPr>
        <p:sp>
          <p:nvSpPr>
            <p:cNvPr id="49206" name="Line 59"/>
            <p:cNvSpPr/>
            <p:nvPr/>
          </p:nvSpPr>
          <p:spPr>
            <a:xfrm>
              <a:off x="1574" y="2956"/>
              <a:ext cx="87" cy="1"/>
            </a:xfrm>
            <a:prstGeom prst="line">
              <a:avLst/>
            </a:prstGeom>
            <a:ln w="11113" cap="flat" cmpd="sng">
              <a:solidFill>
                <a:srgbClr val="000000"/>
              </a:solidFill>
              <a:prstDash val="solid"/>
              <a:round/>
              <a:headEnd type="none" w="med" len="med"/>
              <a:tailEnd type="none" w="med" len="med"/>
            </a:ln>
          </p:spPr>
        </p:sp>
        <p:sp>
          <p:nvSpPr>
            <p:cNvPr id="49207" name="Freeform 60"/>
            <p:cNvSpPr/>
            <p:nvPr/>
          </p:nvSpPr>
          <p:spPr>
            <a:xfrm>
              <a:off x="1502" y="2916"/>
              <a:ext cx="76" cy="82"/>
            </a:xfrm>
            <a:custGeom>
              <a:avLst/>
              <a:gdLst/>
              <a:ahLst/>
              <a:cxnLst>
                <a:cxn ang="0">
                  <a:pos x="76" y="0"/>
                </a:cxn>
                <a:cxn ang="0">
                  <a:pos x="0" y="40"/>
                </a:cxn>
                <a:cxn ang="0">
                  <a:pos x="76" y="82"/>
                </a:cxn>
                <a:cxn ang="0">
                  <a:pos x="76" y="0"/>
                </a:cxn>
              </a:cxnLst>
              <a:rect l="0" t="0" r="0" b="0"/>
              <a:pathLst>
                <a:path w="76" h="82">
                  <a:moveTo>
                    <a:pt x="76" y="0"/>
                  </a:moveTo>
                  <a:lnTo>
                    <a:pt x="0" y="40"/>
                  </a:lnTo>
                  <a:lnTo>
                    <a:pt x="76" y="82"/>
                  </a:lnTo>
                  <a:lnTo>
                    <a:pt x="76" y="0"/>
                  </a:lnTo>
                  <a:close/>
                </a:path>
              </a:pathLst>
            </a:custGeom>
            <a:solidFill>
              <a:srgbClr val="000000"/>
            </a:solidFill>
            <a:ln w="9525">
              <a:noFill/>
            </a:ln>
          </p:spPr>
          <p:txBody>
            <a:bodyPr/>
            <a:lstStyle/>
            <a:p>
              <a:endParaRPr lang="zh-CN" altLang="en-US"/>
            </a:p>
          </p:txBody>
        </p:sp>
        <p:sp>
          <p:nvSpPr>
            <p:cNvPr id="49208" name="Freeform 61"/>
            <p:cNvSpPr/>
            <p:nvPr/>
          </p:nvSpPr>
          <p:spPr>
            <a:xfrm>
              <a:off x="1658" y="2916"/>
              <a:ext cx="75" cy="82"/>
            </a:xfrm>
            <a:custGeom>
              <a:avLst/>
              <a:gdLst/>
              <a:ahLst/>
              <a:cxnLst>
                <a:cxn ang="0">
                  <a:pos x="0" y="82"/>
                </a:cxn>
                <a:cxn ang="0">
                  <a:pos x="75" y="40"/>
                </a:cxn>
                <a:cxn ang="0">
                  <a:pos x="0" y="0"/>
                </a:cxn>
                <a:cxn ang="0">
                  <a:pos x="0" y="82"/>
                </a:cxn>
              </a:cxnLst>
              <a:rect l="0" t="0" r="0" b="0"/>
              <a:pathLst>
                <a:path w="75" h="82">
                  <a:moveTo>
                    <a:pt x="0" y="82"/>
                  </a:moveTo>
                  <a:lnTo>
                    <a:pt x="75" y="40"/>
                  </a:lnTo>
                  <a:lnTo>
                    <a:pt x="0" y="0"/>
                  </a:lnTo>
                  <a:lnTo>
                    <a:pt x="0" y="82"/>
                  </a:lnTo>
                  <a:close/>
                </a:path>
              </a:pathLst>
            </a:custGeom>
            <a:solidFill>
              <a:srgbClr val="000000"/>
            </a:solidFill>
            <a:ln w="9525">
              <a:noFill/>
            </a:ln>
          </p:spPr>
          <p:txBody>
            <a:bodyPr/>
            <a:lstStyle/>
            <a:p>
              <a:endParaRPr lang="zh-CN" altLang="en-US"/>
            </a:p>
          </p:txBody>
        </p:sp>
      </p:grpSp>
      <p:grpSp>
        <p:nvGrpSpPr>
          <p:cNvPr id="49209" name="Group 65"/>
          <p:cNvGrpSpPr/>
          <p:nvPr/>
        </p:nvGrpSpPr>
        <p:grpSpPr>
          <a:xfrm>
            <a:off x="4967288" y="5033963"/>
            <a:ext cx="458787" cy="130175"/>
            <a:chOff x="3174" y="2854"/>
            <a:chExt cx="289" cy="82"/>
          </a:xfrm>
        </p:grpSpPr>
        <p:sp>
          <p:nvSpPr>
            <p:cNvPr id="49210" name="Line 63"/>
            <p:cNvSpPr/>
            <p:nvPr/>
          </p:nvSpPr>
          <p:spPr>
            <a:xfrm flipH="1">
              <a:off x="3246" y="2894"/>
              <a:ext cx="217" cy="1"/>
            </a:xfrm>
            <a:prstGeom prst="line">
              <a:avLst/>
            </a:prstGeom>
            <a:ln w="11113" cap="flat" cmpd="sng">
              <a:solidFill>
                <a:srgbClr val="000000"/>
              </a:solidFill>
              <a:prstDash val="solid"/>
              <a:round/>
              <a:headEnd type="none" w="med" len="med"/>
              <a:tailEnd type="none" w="med" len="med"/>
            </a:ln>
          </p:spPr>
        </p:sp>
        <p:sp>
          <p:nvSpPr>
            <p:cNvPr id="49211" name="Freeform 64"/>
            <p:cNvSpPr/>
            <p:nvPr/>
          </p:nvSpPr>
          <p:spPr>
            <a:xfrm>
              <a:off x="3174" y="2854"/>
              <a:ext cx="76" cy="82"/>
            </a:xfrm>
            <a:custGeom>
              <a:avLst/>
              <a:gdLst/>
              <a:ahLst/>
              <a:cxnLst>
                <a:cxn ang="0">
                  <a:pos x="76" y="0"/>
                </a:cxn>
                <a:cxn ang="0">
                  <a:pos x="0" y="40"/>
                </a:cxn>
                <a:cxn ang="0">
                  <a:pos x="76" y="82"/>
                </a:cxn>
                <a:cxn ang="0">
                  <a:pos x="76" y="0"/>
                </a:cxn>
              </a:cxnLst>
              <a:rect l="0" t="0" r="0" b="0"/>
              <a:pathLst>
                <a:path w="76" h="82">
                  <a:moveTo>
                    <a:pt x="76" y="0"/>
                  </a:moveTo>
                  <a:lnTo>
                    <a:pt x="0" y="40"/>
                  </a:lnTo>
                  <a:lnTo>
                    <a:pt x="76" y="82"/>
                  </a:lnTo>
                  <a:lnTo>
                    <a:pt x="76" y="0"/>
                  </a:lnTo>
                  <a:close/>
                </a:path>
              </a:pathLst>
            </a:custGeom>
            <a:solidFill>
              <a:srgbClr val="000000"/>
            </a:solidFill>
            <a:ln w="9525">
              <a:noFill/>
            </a:ln>
          </p:spPr>
          <p:txBody>
            <a:bodyPr/>
            <a:lstStyle/>
            <a:p>
              <a:endParaRPr lang="zh-CN" altLang="en-US"/>
            </a:p>
          </p:txBody>
        </p:sp>
      </p:grpSp>
      <p:grpSp>
        <p:nvGrpSpPr>
          <p:cNvPr id="49212" name="Group 68"/>
          <p:cNvGrpSpPr/>
          <p:nvPr/>
        </p:nvGrpSpPr>
        <p:grpSpPr>
          <a:xfrm>
            <a:off x="6007100" y="4406900"/>
            <a:ext cx="120650" cy="493713"/>
            <a:chOff x="3829" y="2459"/>
            <a:chExt cx="76" cy="311"/>
          </a:xfrm>
        </p:grpSpPr>
        <p:sp>
          <p:nvSpPr>
            <p:cNvPr id="49213" name="Line 66"/>
            <p:cNvSpPr/>
            <p:nvPr/>
          </p:nvSpPr>
          <p:spPr>
            <a:xfrm>
              <a:off x="3866" y="2459"/>
              <a:ext cx="1" cy="233"/>
            </a:xfrm>
            <a:prstGeom prst="line">
              <a:avLst/>
            </a:prstGeom>
            <a:ln w="11113" cap="flat" cmpd="sng">
              <a:solidFill>
                <a:srgbClr val="000000"/>
              </a:solidFill>
              <a:prstDash val="solid"/>
              <a:round/>
              <a:headEnd type="none" w="med" len="med"/>
              <a:tailEnd type="none" w="med" len="med"/>
            </a:ln>
          </p:spPr>
        </p:sp>
        <p:sp>
          <p:nvSpPr>
            <p:cNvPr id="49214" name="Freeform 67"/>
            <p:cNvSpPr/>
            <p:nvPr/>
          </p:nvSpPr>
          <p:spPr>
            <a:xfrm>
              <a:off x="3829" y="2690"/>
              <a:ext cx="76" cy="80"/>
            </a:xfrm>
            <a:custGeom>
              <a:avLst/>
              <a:gdLst/>
              <a:ahLst/>
              <a:cxnLst>
                <a:cxn ang="0">
                  <a:pos x="0" y="0"/>
                </a:cxn>
                <a:cxn ang="0">
                  <a:pos x="37" y="80"/>
                </a:cxn>
                <a:cxn ang="0">
                  <a:pos x="76" y="0"/>
                </a:cxn>
                <a:cxn ang="0">
                  <a:pos x="0" y="0"/>
                </a:cxn>
              </a:cxnLst>
              <a:rect l="0" t="0" r="0" b="0"/>
              <a:pathLst>
                <a:path w="76" h="80">
                  <a:moveTo>
                    <a:pt x="0" y="0"/>
                  </a:moveTo>
                  <a:lnTo>
                    <a:pt x="37" y="80"/>
                  </a:lnTo>
                  <a:lnTo>
                    <a:pt x="76" y="0"/>
                  </a:lnTo>
                  <a:lnTo>
                    <a:pt x="0" y="0"/>
                  </a:lnTo>
                  <a:close/>
                </a:path>
              </a:pathLst>
            </a:custGeom>
            <a:solidFill>
              <a:srgbClr val="000000"/>
            </a:solidFill>
            <a:ln w="9525">
              <a:noFill/>
            </a:ln>
          </p:spPr>
          <p:txBody>
            <a:bodyPr/>
            <a:lstStyle/>
            <a:p>
              <a:endParaRPr lang="zh-CN" altLang="en-US"/>
            </a:p>
          </p:txBody>
        </p:sp>
      </p:grpSp>
      <p:grpSp>
        <p:nvGrpSpPr>
          <p:cNvPr id="49215" name="Group 71"/>
          <p:cNvGrpSpPr/>
          <p:nvPr/>
        </p:nvGrpSpPr>
        <p:grpSpPr>
          <a:xfrm>
            <a:off x="1522413" y="4308475"/>
            <a:ext cx="120650" cy="493713"/>
            <a:chOff x="1004" y="2397"/>
            <a:chExt cx="76" cy="311"/>
          </a:xfrm>
        </p:grpSpPr>
        <p:sp>
          <p:nvSpPr>
            <p:cNvPr id="49216" name="Line 69"/>
            <p:cNvSpPr/>
            <p:nvPr/>
          </p:nvSpPr>
          <p:spPr>
            <a:xfrm flipV="1">
              <a:off x="1041" y="2475"/>
              <a:ext cx="1" cy="233"/>
            </a:xfrm>
            <a:prstGeom prst="line">
              <a:avLst/>
            </a:prstGeom>
            <a:ln w="11113" cap="flat" cmpd="sng">
              <a:solidFill>
                <a:srgbClr val="000000"/>
              </a:solidFill>
              <a:prstDash val="solid"/>
              <a:round/>
              <a:headEnd type="none" w="med" len="med"/>
              <a:tailEnd type="none" w="med" len="med"/>
            </a:ln>
          </p:spPr>
        </p:sp>
        <p:sp>
          <p:nvSpPr>
            <p:cNvPr id="49217" name="Freeform 70"/>
            <p:cNvSpPr/>
            <p:nvPr/>
          </p:nvSpPr>
          <p:spPr>
            <a:xfrm>
              <a:off x="1004" y="2397"/>
              <a:ext cx="76" cy="82"/>
            </a:xfrm>
            <a:custGeom>
              <a:avLst/>
              <a:gdLst/>
              <a:ahLst/>
              <a:cxnLst>
                <a:cxn ang="0">
                  <a:pos x="76" y="82"/>
                </a:cxn>
                <a:cxn ang="0">
                  <a:pos x="37" y="0"/>
                </a:cxn>
                <a:cxn ang="0">
                  <a:pos x="0" y="82"/>
                </a:cxn>
                <a:cxn ang="0">
                  <a:pos x="76" y="82"/>
                </a:cxn>
              </a:cxnLst>
              <a:rect l="0" t="0" r="0" b="0"/>
              <a:pathLst>
                <a:path w="76" h="82">
                  <a:moveTo>
                    <a:pt x="76" y="82"/>
                  </a:moveTo>
                  <a:lnTo>
                    <a:pt x="37" y="0"/>
                  </a:lnTo>
                  <a:lnTo>
                    <a:pt x="0" y="82"/>
                  </a:lnTo>
                  <a:lnTo>
                    <a:pt x="76" y="82"/>
                  </a:lnTo>
                  <a:close/>
                </a:path>
              </a:pathLst>
            </a:custGeom>
            <a:solidFill>
              <a:srgbClr val="000000"/>
            </a:solidFill>
            <a:ln w="9525">
              <a:noFill/>
            </a:ln>
          </p:spPr>
          <p:txBody>
            <a:bodyPr/>
            <a:lstStyle/>
            <a:p>
              <a:endParaRPr lang="zh-CN" altLang="en-US"/>
            </a:p>
          </p:txBody>
        </p:sp>
      </p:grpSp>
      <p:sp>
        <p:nvSpPr>
          <p:cNvPr id="49218" name="Rectangle 72"/>
          <p:cNvSpPr/>
          <p:nvPr/>
        </p:nvSpPr>
        <p:spPr>
          <a:xfrm>
            <a:off x="7896225" y="3302000"/>
            <a:ext cx="554038" cy="1897063"/>
          </a:xfrm>
          <a:prstGeom prst="rect">
            <a:avLst/>
          </a:prstGeom>
          <a:no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219" name="Rectangle 73"/>
          <p:cNvSpPr/>
          <p:nvPr/>
        </p:nvSpPr>
        <p:spPr>
          <a:xfrm rot="5400000">
            <a:off x="7258050" y="4064000"/>
            <a:ext cx="1752600" cy="352425"/>
          </a:xfrm>
          <a:prstGeom prst="rect">
            <a:avLst/>
          </a:prstGeom>
          <a:noFill/>
          <a:ln w="9525">
            <a:noFill/>
          </a:ln>
        </p:spPr>
        <p:txBody>
          <a:bodyPr wrap="none" lIns="0" tIns="0" rIns="0" bIns="0" anchor="t" anchorCtr="0">
            <a:spAutoFit/>
          </a:bodyPr>
          <a:lstStyle/>
          <a:p>
            <a:pPr>
              <a:buFont typeface="Wingdings" panose="05000000000000000000" pitchFamily="2" charset="2"/>
            </a:pPr>
            <a:r>
              <a:rPr lang="zh-CN" altLang="en-US" sz="2300" dirty="0">
                <a:solidFill>
                  <a:srgbClr val="000000"/>
                </a:solidFill>
                <a:latin typeface="宋体" panose="02010600030101010101" pitchFamily="2" charset="-122"/>
                <a:ea typeface="宋体" panose="02010600030101010101" pitchFamily="2" charset="-122"/>
              </a:rPr>
              <a:t>专家系统核心</a:t>
            </a:r>
            <a:endParaRPr lang="zh-CN" altLang="en-US" dirty="0">
              <a:latin typeface="Verdana" panose="020B0604030504040204" pitchFamily="34" charset="0"/>
              <a:ea typeface="宋体" panose="02010600030101010101" pitchFamily="2" charset="-122"/>
            </a:endParaRPr>
          </a:p>
        </p:txBody>
      </p:sp>
      <p:grpSp>
        <p:nvGrpSpPr>
          <p:cNvPr id="49220" name="Group 644"/>
          <p:cNvGrpSpPr/>
          <p:nvPr/>
        </p:nvGrpSpPr>
        <p:grpSpPr>
          <a:xfrm>
            <a:off x="2490788" y="4598988"/>
            <a:ext cx="5411787" cy="1195387"/>
            <a:chOff x="1614" y="2580"/>
            <a:chExt cx="3409" cy="753"/>
          </a:xfrm>
        </p:grpSpPr>
        <p:grpSp>
          <p:nvGrpSpPr>
            <p:cNvPr id="49221" name="Group 274"/>
            <p:cNvGrpSpPr/>
            <p:nvPr/>
          </p:nvGrpSpPr>
          <p:grpSpPr>
            <a:xfrm>
              <a:off x="1614" y="2584"/>
              <a:ext cx="2187" cy="749"/>
              <a:chOff x="1614" y="2584"/>
              <a:chExt cx="2187" cy="749"/>
            </a:xfrm>
          </p:grpSpPr>
          <p:sp>
            <p:nvSpPr>
              <p:cNvPr id="49222" name="Rectangle 74"/>
              <p:cNvSpPr/>
              <p:nvPr/>
            </p:nvSpPr>
            <p:spPr>
              <a:xfrm>
                <a:off x="1614" y="2584"/>
                <a:ext cx="7" cy="7"/>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223" name="Rectangle 75"/>
              <p:cNvSpPr/>
              <p:nvPr/>
            </p:nvSpPr>
            <p:spPr>
              <a:xfrm>
                <a:off x="1614" y="2599"/>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224" name="Rectangle 76"/>
              <p:cNvSpPr/>
              <p:nvPr/>
            </p:nvSpPr>
            <p:spPr>
              <a:xfrm>
                <a:off x="1614" y="2615"/>
                <a:ext cx="7" cy="7"/>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225" name="Rectangle 77"/>
              <p:cNvSpPr/>
              <p:nvPr/>
            </p:nvSpPr>
            <p:spPr>
              <a:xfrm>
                <a:off x="1614" y="263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226" name="Rectangle 78"/>
              <p:cNvSpPr/>
              <p:nvPr/>
            </p:nvSpPr>
            <p:spPr>
              <a:xfrm>
                <a:off x="1614" y="2646"/>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227" name="Rectangle 79"/>
              <p:cNvSpPr/>
              <p:nvPr/>
            </p:nvSpPr>
            <p:spPr>
              <a:xfrm>
                <a:off x="1614" y="2661"/>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228" name="Rectangle 80"/>
              <p:cNvSpPr/>
              <p:nvPr/>
            </p:nvSpPr>
            <p:spPr>
              <a:xfrm>
                <a:off x="1614" y="2677"/>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229" name="Rectangle 81"/>
              <p:cNvSpPr/>
              <p:nvPr/>
            </p:nvSpPr>
            <p:spPr>
              <a:xfrm>
                <a:off x="1614" y="2692"/>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230" name="Rectangle 82"/>
              <p:cNvSpPr/>
              <p:nvPr/>
            </p:nvSpPr>
            <p:spPr>
              <a:xfrm>
                <a:off x="1614" y="2708"/>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231" name="Rectangle 83"/>
              <p:cNvSpPr/>
              <p:nvPr/>
            </p:nvSpPr>
            <p:spPr>
              <a:xfrm>
                <a:off x="1614" y="2723"/>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232" name="Rectangle 84"/>
              <p:cNvSpPr/>
              <p:nvPr/>
            </p:nvSpPr>
            <p:spPr>
              <a:xfrm>
                <a:off x="1614" y="2739"/>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233" name="Rectangle 85"/>
              <p:cNvSpPr/>
              <p:nvPr/>
            </p:nvSpPr>
            <p:spPr>
              <a:xfrm>
                <a:off x="1614" y="2754"/>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234" name="Rectangle 86"/>
              <p:cNvSpPr/>
              <p:nvPr/>
            </p:nvSpPr>
            <p:spPr>
              <a:xfrm>
                <a:off x="1614" y="277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235" name="Rectangle 87"/>
              <p:cNvSpPr/>
              <p:nvPr/>
            </p:nvSpPr>
            <p:spPr>
              <a:xfrm>
                <a:off x="1614" y="2786"/>
                <a:ext cx="7" cy="7"/>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236" name="Rectangle 88"/>
              <p:cNvSpPr/>
              <p:nvPr/>
            </p:nvSpPr>
            <p:spPr>
              <a:xfrm>
                <a:off x="1614" y="2801"/>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237" name="Rectangle 89"/>
              <p:cNvSpPr/>
              <p:nvPr/>
            </p:nvSpPr>
            <p:spPr>
              <a:xfrm>
                <a:off x="1614" y="2817"/>
                <a:ext cx="7" cy="7"/>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238" name="Rectangle 90"/>
              <p:cNvSpPr/>
              <p:nvPr/>
            </p:nvSpPr>
            <p:spPr>
              <a:xfrm>
                <a:off x="1614" y="2832"/>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239" name="Rectangle 91"/>
              <p:cNvSpPr/>
              <p:nvPr/>
            </p:nvSpPr>
            <p:spPr>
              <a:xfrm>
                <a:off x="1614" y="2848"/>
                <a:ext cx="7" cy="7"/>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240" name="Rectangle 92"/>
              <p:cNvSpPr/>
              <p:nvPr/>
            </p:nvSpPr>
            <p:spPr>
              <a:xfrm>
                <a:off x="1614" y="2863"/>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241" name="Rectangle 93"/>
              <p:cNvSpPr/>
              <p:nvPr/>
            </p:nvSpPr>
            <p:spPr>
              <a:xfrm>
                <a:off x="1614" y="2879"/>
                <a:ext cx="7" cy="7"/>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242" name="Rectangle 94"/>
              <p:cNvSpPr/>
              <p:nvPr/>
            </p:nvSpPr>
            <p:spPr>
              <a:xfrm>
                <a:off x="1614" y="2894"/>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243" name="Rectangle 95"/>
              <p:cNvSpPr/>
              <p:nvPr/>
            </p:nvSpPr>
            <p:spPr>
              <a:xfrm>
                <a:off x="1614" y="291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244" name="Rectangle 96"/>
              <p:cNvSpPr/>
              <p:nvPr/>
            </p:nvSpPr>
            <p:spPr>
              <a:xfrm>
                <a:off x="1614" y="29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245" name="Rectangle 97"/>
              <p:cNvSpPr/>
              <p:nvPr/>
            </p:nvSpPr>
            <p:spPr>
              <a:xfrm>
                <a:off x="1614" y="2941"/>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246" name="Rectangle 98"/>
              <p:cNvSpPr/>
              <p:nvPr/>
            </p:nvSpPr>
            <p:spPr>
              <a:xfrm>
                <a:off x="1614" y="2956"/>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247" name="Rectangle 99"/>
              <p:cNvSpPr/>
              <p:nvPr/>
            </p:nvSpPr>
            <p:spPr>
              <a:xfrm>
                <a:off x="1614" y="2972"/>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248" name="Rectangle 100"/>
              <p:cNvSpPr/>
              <p:nvPr/>
            </p:nvSpPr>
            <p:spPr>
              <a:xfrm>
                <a:off x="1614" y="2987"/>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249" name="Rectangle 101"/>
              <p:cNvSpPr/>
              <p:nvPr/>
            </p:nvSpPr>
            <p:spPr>
              <a:xfrm>
                <a:off x="1614" y="3003"/>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250" name="Rectangle 102"/>
              <p:cNvSpPr/>
              <p:nvPr/>
            </p:nvSpPr>
            <p:spPr>
              <a:xfrm>
                <a:off x="1614" y="3018"/>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251" name="Rectangle 103"/>
              <p:cNvSpPr/>
              <p:nvPr/>
            </p:nvSpPr>
            <p:spPr>
              <a:xfrm>
                <a:off x="1614" y="3034"/>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252" name="Rectangle 104"/>
              <p:cNvSpPr/>
              <p:nvPr/>
            </p:nvSpPr>
            <p:spPr>
              <a:xfrm>
                <a:off x="1614" y="3050"/>
                <a:ext cx="7" cy="7"/>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253" name="Rectangle 105"/>
              <p:cNvSpPr/>
              <p:nvPr/>
            </p:nvSpPr>
            <p:spPr>
              <a:xfrm>
                <a:off x="1614" y="306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254" name="Rectangle 106"/>
              <p:cNvSpPr/>
              <p:nvPr/>
            </p:nvSpPr>
            <p:spPr>
              <a:xfrm>
                <a:off x="1614" y="3081"/>
                <a:ext cx="7" cy="7"/>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255" name="Rectangle 107"/>
              <p:cNvSpPr/>
              <p:nvPr/>
            </p:nvSpPr>
            <p:spPr>
              <a:xfrm>
                <a:off x="1614" y="3096"/>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256" name="Rectangle 108"/>
              <p:cNvSpPr/>
              <p:nvPr/>
            </p:nvSpPr>
            <p:spPr>
              <a:xfrm>
                <a:off x="1614" y="3112"/>
                <a:ext cx="7" cy="7"/>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257" name="Rectangle 109"/>
              <p:cNvSpPr/>
              <p:nvPr/>
            </p:nvSpPr>
            <p:spPr>
              <a:xfrm>
                <a:off x="1614" y="3127"/>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258" name="Rectangle 110"/>
              <p:cNvSpPr/>
              <p:nvPr/>
            </p:nvSpPr>
            <p:spPr>
              <a:xfrm>
                <a:off x="1614" y="3143"/>
                <a:ext cx="7" cy="7"/>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259" name="Rectangle 111"/>
              <p:cNvSpPr/>
              <p:nvPr/>
            </p:nvSpPr>
            <p:spPr>
              <a:xfrm>
                <a:off x="1614" y="3158"/>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260" name="Rectangle 112"/>
              <p:cNvSpPr/>
              <p:nvPr/>
            </p:nvSpPr>
            <p:spPr>
              <a:xfrm>
                <a:off x="1614" y="3174"/>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261" name="Rectangle 113"/>
              <p:cNvSpPr/>
              <p:nvPr/>
            </p:nvSpPr>
            <p:spPr>
              <a:xfrm>
                <a:off x="1614" y="3189"/>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262" name="Rectangle 114"/>
              <p:cNvSpPr/>
              <p:nvPr/>
            </p:nvSpPr>
            <p:spPr>
              <a:xfrm>
                <a:off x="1614" y="320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263" name="Rectangle 115"/>
              <p:cNvSpPr/>
              <p:nvPr/>
            </p:nvSpPr>
            <p:spPr>
              <a:xfrm>
                <a:off x="1614" y="322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264" name="Rectangle 116"/>
              <p:cNvSpPr/>
              <p:nvPr/>
            </p:nvSpPr>
            <p:spPr>
              <a:xfrm>
                <a:off x="1614" y="3236"/>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265" name="Rectangle 117"/>
              <p:cNvSpPr/>
              <p:nvPr/>
            </p:nvSpPr>
            <p:spPr>
              <a:xfrm>
                <a:off x="1614" y="3251"/>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266" name="Rectangle 118"/>
              <p:cNvSpPr/>
              <p:nvPr/>
            </p:nvSpPr>
            <p:spPr>
              <a:xfrm>
                <a:off x="1614" y="3267"/>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267" name="Rectangle 119"/>
              <p:cNvSpPr/>
              <p:nvPr/>
            </p:nvSpPr>
            <p:spPr>
              <a:xfrm>
                <a:off x="1614" y="3282"/>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268" name="Rectangle 120"/>
              <p:cNvSpPr/>
              <p:nvPr/>
            </p:nvSpPr>
            <p:spPr>
              <a:xfrm>
                <a:off x="1614" y="3298"/>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269" name="Rectangle 121"/>
              <p:cNvSpPr/>
              <p:nvPr/>
            </p:nvSpPr>
            <p:spPr>
              <a:xfrm>
                <a:off x="1614" y="3314"/>
                <a:ext cx="7" cy="7"/>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270" name="Rectangle 122"/>
              <p:cNvSpPr/>
              <p:nvPr/>
            </p:nvSpPr>
            <p:spPr>
              <a:xfrm>
                <a:off x="1618"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271" name="Rectangle 123"/>
              <p:cNvSpPr/>
              <p:nvPr/>
            </p:nvSpPr>
            <p:spPr>
              <a:xfrm>
                <a:off x="1632"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272" name="Rectangle 124"/>
              <p:cNvSpPr/>
              <p:nvPr/>
            </p:nvSpPr>
            <p:spPr>
              <a:xfrm>
                <a:off x="1646" y="3325"/>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273" name="Rectangle 125"/>
              <p:cNvSpPr/>
              <p:nvPr/>
            </p:nvSpPr>
            <p:spPr>
              <a:xfrm>
                <a:off x="1661"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274" name="Rectangle 126"/>
              <p:cNvSpPr/>
              <p:nvPr/>
            </p:nvSpPr>
            <p:spPr>
              <a:xfrm>
                <a:off x="1675" y="3325"/>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275" name="Rectangle 127"/>
              <p:cNvSpPr/>
              <p:nvPr/>
            </p:nvSpPr>
            <p:spPr>
              <a:xfrm>
                <a:off x="1690"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276" name="Rectangle 128"/>
              <p:cNvSpPr/>
              <p:nvPr/>
            </p:nvSpPr>
            <p:spPr>
              <a:xfrm>
                <a:off x="1704"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277" name="Rectangle 129"/>
              <p:cNvSpPr/>
              <p:nvPr/>
            </p:nvSpPr>
            <p:spPr>
              <a:xfrm>
                <a:off x="1719"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278" name="Rectangle 130"/>
              <p:cNvSpPr/>
              <p:nvPr/>
            </p:nvSpPr>
            <p:spPr>
              <a:xfrm>
                <a:off x="1733"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279" name="Rectangle 131"/>
              <p:cNvSpPr/>
              <p:nvPr/>
            </p:nvSpPr>
            <p:spPr>
              <a:xfrm>
                <a:off x="1747" y="3325"/>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280" name="Rectangle 132"/>
              <p:cNvSpPr/>
              <p:nvPr/>
            </p:nvSpPr>
            <p:spPr>
              <a:xfrm>
                <a:off x="1762"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281" name="Rectangle 133"/>
              <p:cNvSpPr/>
              <p:nvPr/>
            </p:nvSpPr>
            <p:spPr>
              <a:xfrm>
                <a:off x="1776"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282" name="Rectangle 134"/>
              <p:cNvSpPr/>
              <p:nvPr/>
            </p:nvSpPr>
            <p:spPr>
              <a:xfrm>
                <a:off x="1791"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283" name="Rectangle 135"/>
              <p:cNvSpPr/>
              <p:nvPr/>
            </p:nvSpPr>
            <p:spPr>
              <a:xfrm>
                <a:off x="1805"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284" name="Rectangle 136"/>
              <p:cNvSpPr/>
              <p:nvPr/>
            </p:nvSpPr>
            <p:spPr>
              <a:xfrm>
                <a:off x="1819" y="3325"/>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285" name="Rectangle 137"/>
              <p:cNvSpPr/>
              <p:nvPr/>
            </p:nvSpPr>
            <p:spPr>
              <a:xfrm>
                <a:off x="1834"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286" name="Rectangle 138"/>
              <p:cNvSpPr/>
              <p:nvPr/>
            </p:nvSpPr>
            <p:spPr>
              <a:xfrm>
                <a:off x="1848"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287" name="Rectangle 139"/>
              <p:cNvSpPr/>
              <p:nvPr/>
            </p:nvSpPr>
            <p:spPr>
              <a:xfrm>
                <a:off x="1863"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288" name="Rectangle 140"/>
              <p:cNvSpPr/>
              <p:nvPr/>
            </p:nvSpPr>
            <p:spPr>
              <a:xfrm>
                <a:off x="1877"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289" name="Rectangle 141"/>
              <p:cNvSpPr/>
              <p:nvPr/>
            </p:nvSpPr>
            <p:spPr>
              <a:xfrm>
                <a:off x="1892"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290" name="Rectangle 142"/>
              <p:cNvSpPr/>
              <p:nvPr/>
            </p:nvSpPr>
            <p:spPr>
              <a:xfrm>
                <a:off x="1906"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291" name="Rectangle 143"/>
              <p:cNvSpPr/>
              <p:nvPr/>
            </p:nvSpPr>
            <p:spPr>
              <a:xfrm>
                <a:off x="1920" y="3325"/>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292" name="Rectangle 144"/>
              <p:cNvSpPr/>
              <p:nvPr/>
            </p:nvSpPr>
            <p:spPr>
              <a:xfrm>
                <a:off x="1935"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293" name="Rectangle 145"/>
              <p:cNvSpPr/>
              <p:nvPr/>
            </p:nvSpPr>
            <p:spPr>
              <a:xfrm>
                <a:off x="1949"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294" name="Rectangle 146"/>
              <p:cNvSpPr/>
              <p:nvPr/>
            </p:nvSpPr>
            <p:spPr>
              <a:xfrm>
                <a:off x="1964"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295" name="Rectangle 147"/>
              <p:cNvSpPr/>
              <p:nvPr/>
            </p:nvSpPr>
            <p:spPr>
              <a:xfrm>
                <a:off x="1978"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296" name="Rectangle 148"/>
              <p:cNvSpPr/>
              <p:nvPr/>
            </p:nvSpPr>
            <p:spPr>
              <a:xfrm>
                <a:off x="1992" y="3325"/>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297" name="Rectangle 149"/>
              <p:cNvSpPr/>
              <p:nvPr/>
            </p:nvSpPr>
            <p:spPr>
              <a:xfrm>
                <a:off x="2007"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298" name="Rectangle 150"/>
              <p:cNvSpPr/>
              <p:nvPr/>
            </p:nvSpPr>
            <p:spPr>
              <a:xfrm>
                <a:off x="2021"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299" name="Rectangle 151"/>
              <p:cNvSpPr/>
              <p:nvPr/>
            </p:nvSpPr>
            <p:spPr>
              <a:xfrm>
                <a:off x="2036"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300" name="Rectangle 152"/>
              <p:cNvSpPr/>
              <p:nvPr/>
            </p:nvSpPr>
            <p:spPr>
              <a:xfrm>
                <a:off x="2050"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301" name="Rectangle 153"/>
              <p:cNvSpPr/>
              <p:nvPr/>
            </p:nvSpPr>
            <p:spPr>
              <a:xfrm>
                <a:off x="2064" y="3325"/>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302" name="Rectangle 154"/>
              <p:cNvSpPr/>
              <p:nvPr/>
            </p:nvSpPr>
            <p:spPr>
              <a:xfrm>
                <a:off x="2079"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303" name="Rectangle 155"/>
              <p:cNvSpPr/>
              <p:nvPr/>
            </p:nvSpPr>
            <p:spPr>
              <a:xfrm>
                <a:off x="2093" y="3325"/>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304" name="Rectangle 156"/>
              <p:cNvSpPr/>
              <p:nvPr/>
            </p:nvSpPr>
            <p:spPr>
              <a:xfrm>
                <a:off x="2108"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305" name="Rectangle 157"/>
              <p:cNvSpPr/>
              <p:nvPr/>
            </p:nvSpPr>
            <p:spPr>
              <a:xfrm>
                <a:off x="2122"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306" name="Rectangle 158"/>
              <p:cNvSpPr/>
              <p:nvPr/>
            </p:nvSpPr>
            <p:spPr>
              <a:xfrm>
                <a:off x="2137"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307" name="Rectangle 159"/>
              <p:cNvSpPr/>
              <p:nvPr/>
            </p:nvSpPr>
            <p:spPr>
              <a:xfrm>
                <a:off x="2151"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308" name="Rectangle 160"/>
              <p:cNvSpPr/>
              <p:nvPr/>
            </p:nvSpPr>
            <p:spPr>
              <a:xfrm>
                <a:off x="2165" y="3325"/>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309" name="Rectangle 161"/>
              <p:cNvSpPr/>
              <p:nvPr/>
            </p:nvSpPr>
            <p:spPr>
              <a:xfrm>
                <a:off x="2180"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310" name="Rectangle 162"/>
              <p:cNvSpPr/>
              <p:nvPr/>
            </p:nvSpPr>
            <p:spPr>
              <a:xfrm>
                <a:off x="2194"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311" name="Rectangle 163"/>
              <p:cNvSpPr/>
              <p:nvPr/>
            </p:nvSpPr>
            <p:spPr>
              <a:xfrm>
                <a:off x="2209"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312" name="Rectangle 164"/>
              <p:cNvSpPr/>
              <p:nvPr/>
            </p:nvSpPr>
            <p:spPr>
              <a:xfrm>
                <a:off x="2223"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313" name="Rectangle 165"/>
              <p:cNvSpPr/>
              <p:nvPr/>
            </p:nvSpPr>
            <p:spPr>
              <a:xfrm>
                <a:off x="2237" y="3325"/>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314" name="Rectangle 166"/>
              <p:cNvSpPr/>
              <p:nvPr/>
            </p:nvSpPr>
            <p:spPr>
              <a:xfrm>
                <a:off x="2252"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315" name="Rectangle 167"/>
              <p:cNvSpPr/>
              <p:nvPr/>
            </p:nvSpPr>
            <p:spPr>
              <a:xfrm>
                <a:off x="2266"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316" name="Rectangle 168"/>
              <p:cNvSpPr/>
              <p:nvPr/>
            </p:nvSpPr>
            <p:spPr>
              <a:xfrm>
                <a:off x="2281"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317" name="Rectangle 169"/>
              <p:cNvSpPr/>
              <p:nvPr/>
            </p:nvSpPr>
            <p:spPr>
              <a:xfrm>
                <a:off x="2295"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318" name="Rectangle 170"/>
              <p:cNvSpPr/>
              <p:nvPr/>
            </p:nvSpPr>
            <p:spPr>
              <a:xfrm>
                <a:off x="2310"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319" name="Rectangle 171"/>
              <p:cNvSpPr/>
              <p:nvPr/>
            </p:nvSpPr>
            <p:spPr>
              <a:xfrm>
                <a:off x="2324"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320" name="Rectangle 172"/>
              <p:cNvSpPr/>
              <p:nvPr/>
            </p:nvSpPr>
            <p:spPr>
              <a:xfrm>
                <a:off x="2338" y="3325"/>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321" name="Rectangle 173"/>
              <p:cNvSpPr/>
              <p:nvPr/>
            </p:nvSpPr>
            <p:spPr>
              <a:xfrm>
                <a:off x="2353"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322" name="Rectangle 174"/>
              <p:cNvSpPr/>
              <p:nvPr/>
            </p:nvSpPr>
            <p:spPr>
              <a:xfrm>
                <a:off x="2367"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323" name="Rectangle 175"/>
              <p:cNvSpPr/>
              <p:nvPr/>
            </p:nvSpPr>
            <p:spPr>
              <a:xfrm>
                <a:off x="2382"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324" name="Rectangle 176"/>
              <p:cNvSpPr/>
              <p:nvPr/>
            </p:nvSpPr>
            <p:spPr>
              <a:xfrm>
                <a:off x="2396"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325" name="Rectangle 177"/>
              <p:cNvSpPr/>
              <p:nvPr/>
            </p:nvSpPr>
            <p:spPr>
              <a:xfrm>
                <a:off x="2410" y="3325"/>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326" name="Rectangle 178"/>
              <p:cNvSpPr/>
              <p:nvPr/>
            </p:nvSpPr>
            <p:spPr>
              <a:xfrm>
                <a:off x="2425"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327" name="Rectangle 179"/>
              <p:cNvSpPr/>
              <p:nvPr/>
            </p:nvSpPr>
            <p:spPr>
              <a:xfrm>
                <a:off x="2439"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328" name="Rectangle 180"/>
              <p:cNvSpPr/>
              <p:nvPr/>
            </p:nvSpPr>
            <p:spPr>
              <a:xfrm>
                <a:off x="2454"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329" name="Rectangle 181"/>
              <p:cNvSpPr/>
              <p:nvPr/>
            </p:nvSpPr>
            <p:spPr>
              <a:xfrm>
                <a:off x="2468"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330" name="Rectangle 182"/>
              <p:cNvSpPr/>
              <p:nvPr/>
            </p:nvSpPr>
            <p:spPr>
              <a:xfrm>
                <a:off x="2482" y="3325"/>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331" name="Rectangle 183"/>
              <p:cNvSpPr/>
              <p:nvPr/>
            </p:nvSpPr>
            <p:spPr>
              <a:xfrm>
                <a:off x="2497"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332" name="Rectangle 184"/>
              <p:cNvSpPr/>
              <p:nvPr/>
            </p:nvSpPr>
            <p:spPr>
              <a:xfrm>
                <a:off x="2511" y="3325"/>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333" name="Rectangle 185"/>
              <p:cNvSpPr/>
              <p:nvPr/>
            </p:nvSpPr>
            <p:spPr>
              <a:xfrm>
                <a:off x="2526"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334" name="Rectangle 186"/>
              <p:cNvSpPr/>
              <p:nvPr/>
            </p:nvSpPr>
            <p:spPr>
              <a:xfrm>
                <a:off x="2540"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335" name="Rectangle 187"/>
              <p:cNvSpPr/>
              <p:nvPr/>
            </p:nvSpPr>
            <p:spPr>
              <a:xfrm>
                <a:off x="2555"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336" name="Rectangle 188"/>
              <p:cNvSpPr/>
              <p:nvPr/>
            </p:nvSpPr>
            <p:spPr>
              <a:xfrm>
                <a:off x="2569"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337" name="Rectangle 189"/>
              <p:cNvSpPr/>
              <p:nvPr/>
            </p:nvSpPr>
            <p:spPr>
              <a:xfrm>
                <a:off x="2583" y="3325"/>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338" name="Rectangle 190"/>
              <p:cNvSpPr/>
              <p:nvPr/>
            </p:nvSpPr>
            <p:spPr>
              <a:xfrm>
                <a:off x="2598"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339" name="Rectangle 191"/>
              <p:cNvSpPr/>
              <p:nvPr/>
            </p:nvSpPr>
            <p:spPr>
              <a:xfrm>
                <a:off x="2612"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340" name="Rectangle 192"/>
              <p:cNvSpPr/>
              <p:nvPr/>
            </p:nvSpPr>
            <p:spPr>
              <a:xfrm>
                <a:off x="2627"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341" name="Rectangle 193"/>
              <p:cNvSpPr/>
              <p:nvPr/>
            </p:nvSpPr>
            <p:spPr>
              <a:xfrm>
                <a:off x="2641"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342" name="Rectangle 194"/>
              <p:cNvSpPr/>
              <p:nvPr/>
            </p:nvSpPr>
            <p:spPr>
              <a:xfrm>
                <a:off x="2655" y="3325"/>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343" name="Rectangle 195"/>
              <p:cNvSpPr/>
              <p:nvPr/>
            </p:nvSpPr>
            <p:spPr>
              <a:xfrm>
                <a:off x="2670"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344" name="Rectangle 196"/>
              <p:cNvSpPr/>
              <p:nvPr/>
            </p:nvSpPr>
            <p:spPr>
              <a:xfrm>
                <a:off x="2684"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345" name="Rectangle 197"/>
              <p:cNvSpPr/>
              <p:nvPr/>
            </p:nvSpPr>
            <p:spPr>
              <a:xfrm>
                <a:off x="2699"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346" name="Rectangle 198"/>
              <p:cNvSpPr/>
              <p:nvPr/>
            </p:nvSpPr>
            <p:spPr>
              <a:xfrm>
                <a:off x="2713"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347" name="Rectangle 199"/>
              <p:cNvSpPr/>
              <p:nvPr/>
            </p:nvSpPr>
            <p:spPr>
              <a:xfrm>
                <a:off x="2728"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348" name="Rectangle 200"/>
              <p:cNvSpPr/>
              <p:nvPr/>
            </p:nvSpPr>
            <p:spPr>
              <a:xfrm>
                <a:off x="2742"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349" name="Rectangle 201"/>
              <p:cNvSpPr/>
              <p:nvPr/>
            </p:nvSpPr>
            <p:spPr>
              <a:xfrm>
                <a:off x="2756" y="3325"/>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350" name="Rectangle 202"/>
              <p:cNvSpPr/>
              <p:nvPr/>
            </p:nvSpPr>
            <p:spPr>
              <a:xfrm>
                <a:off x="2771"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351" name="Rectangle 203"/>
              <p:cNvSpPr/>
              <p:nvPr/>
            </p:nvSpPr>
            <p:spPr>
              <a:xfrm>
                <a:off x="2785"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352" name="Rectangle 204"/>
              <p:cNvSpPr/>
              <p:nvPr/>
            </p:nvSpPr>
            <p:spPr>
              <a:xfrm>
                <a:off x="2800"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353" name="Rectangle 205"/>
              <p:cNvSpPr/>
              <p:nvPr/>
            </p:nvSpPr>
            <p:spPr>
              <a:xfrm>
                <a:off x="2814"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354" name="Rectangle 206"/>
              <p:cNvSpPr/>
              <p:nvPr/>
            </p:nvSpPr>
            <p:spPr>
              <a:xfrm>
                <a:off x="2828" y="3325"/>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355" name="Rectangle 207"/>
              <p:cNvSpPr/>
              <p:nvPr/>
            </p:nvSpPr>
            <p:spPr>
              <a:xfrm>
                <a:off x="2843"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356" name="Rectangle 208"/>
              <p:cNvSpPr/>
              <p:nvPr/>
            </p:nvSpPr>
            <p:spPr>
              <a:xfrm>
                <a:off x="2857"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357" name="Rectangle 209"/>
              <p:cNvSpPr/>
              <p:nvPr/>
            </p:nvSpPr>
            <p:spPr>
              <a:xfrm>
                <a:off x="2872"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358" name="Rectangle 210"/>
              <p:cNvSpPr/>
              <p:nvPr/>
            </p:nvSpPr>
            <p:spPr>
              <a:xfrm>
                <a:off x="2886"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359" name="Rectangle 211"/>
              <p:cNvSpPr/>
              <p:nvPr/>
            </p:nvSpPr>
            <p:spPr>
              <a:xfrm>
                <a:off x="2900" y="3325"/>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360" name="Rectangle 212"/>
              <p:cNvSpPr/>
              <p:nvPr/>
            </p:nvSpPr>
            <p:spPr>
              <a:xfrm>
                <a:off x="2915"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361" name="Rectangle 213"/>
              <p:cNvSpPr/>
              <p:nvPr/>
            </p:nvSpPr>
            <p:spPr>
              <a:xfrm>
                <a:off x="2929"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362" name="Rectangle 214"/>
              <p:cNvSpPr/>
              <p:nvPr/>
            </p:nvSpPr>
            <p:spPr>
              <a:xfrm>
                <a:off x="2944"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363" name="Rectangle 215"/>
              <p:cNvSpPr/>
              <p:nvPr/>
            </p:nvSpPr>
            <p:spPr>
              <a:xfrm>
                <a:off x="2958"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364" name="Rectangle 216"/>
              <p:cNvSpPr/>
              <p:nvPr/>
            </p:nvSpPr>
            <p:spPr>
              <a:xfrm>
                <a:off x="2973"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365" name="Rectangle 217"/>
              <p:cNvSpPr/>
              <p:nvPr/>
            </p:nvSpPr>
            <p:spPr>
              <a:xfrm>
                <a:off x="2987"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366" name="Rectangle 218"/>
              <p:cNvSpPr/>
              <p:nvPr/>
            </p:nvSpPr>
            <p:spPr>
              <a:xfrm>
                <a:off x="3001" y="3325"/>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367" name="Rectangle 219"/>
              <p:cNvSpPr/>
              <p:nvPr/>
            </p:nvSpPr>
            <p:spPr>
              <a:xfrm>
                <a:off x="3016"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368" name="Rectangle 220"/>
              <p:cNvSpPr/>
              <p:nvPr/>
            </p:nvSpPr>
            <p:spPr>
              <a:xfrm>
                <a:off x="3030"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369" name="Rectangle 221"/>
              <p:cNvSpPr/>
              <p:nvPr/>
            </p:nvSpPr>
            <p:spPr>
              <a:xfrm>
                <a:off x="3045"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370" name="Rectangle 222"/>
              <p:cNvSpPr/>
              <p:nvPr/>
            </p:nvSpPr>
            <p:spPr>
              <a:xfrm>
                <a:off x="3059"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371" name="Rectangle 223"/>
              <p:cNvSpPr/>
              <p:nvPr/>
            </p:nvSpPr>
            <p:spPr>
              <a:xfrm>
                <a:off x="3073" y="3325"/>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372" name="Rectangle 224"/>
              <p:cNvSpPr/>
              <p:nvPr/>
            </p:nvSpPr>
            <p:spPr>
              <a:xfrm>
                <a:off x="3088"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373" name="Rectangle 225"/>
              <p:cNvSpPr/>
              <p:nvPr/>
            </p:nvSpPr>
            <p:spPr>
              <a:xfrm>
                <a:off x="3102"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374" name="Rectangle 226"/>
              <p:cNvSpPr/>
              <p:nvPr/>
            </p:nvSpPr>
            <p:spPr>
              <a:xfrm>
                <a:off x="3117"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375" name="Rectangle 227"/>
              <p:cNvSpPr/>
              <p:nvPr/>
            </p:nvSpPr>
            <p:spPr>
              <a:xfrm>
                <a:off x="3131"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376" name="Rectangle 228"/>
              <p:cNvSpPr/>
              <p:nvPr/>
            </p:nvSpPr>
            <p:spPr>
              <a:xfrm>
                <a:off x="3145" y="3325"/>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377" name="Rectangle 229"/>
              <p:cNvSpPr/>
              <p:nvPr/>
            </p:nvSpPr>
            <p:spPr>
              <a:xfrm>
                <a:off x="3160"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378" name="Rectangle 230"/>
              <p:cNvSpPr/>
              <p:nvPr/>
            </p:nvSpPr>
            <p:spPr>
              <a:xfrm>
                <a:off x="3174" y="3325"/>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379" name="Rectangle 231"/>
              <p:cNvSpPr/>
              <p:nvPr/>
            </p:nvSpPr>
            <p:spPr>
              <a:xfrm>
                <a:off x="3189"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380" name="Rectangle 232"/>
              <p:cNvSpPr/>
              <p:nvPr/>
            </p:nvSpPr>
            <p:spPr>
              <a:xfrm>
                <a:off x="3203"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381" name="Rectangle 233"/>
              <p:cNvSpPr/>
              <p:nvPr/>
            </p:nvSpPr>
            <p:spPr>
              <a:xfrm>
                <a:off x="3218"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382" name="Rectangle 234"/>
              <p:cNvSpPr/>
              <p:nvPr/>
            </p:nvSpPr>
            <p:spPr>
              <a:xfrm>
                <a:off x="3232"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383" name="Rectangle 235"/>
              <p:cNvSpPr/>
              <p:nvPr/>
            </p:nvSpPr>
            <p:spPr>
              <a:xfrm>
                <a:off x="3246" y="3325"/>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384" name="Rectangle 236"/>
              <p:cNvSpPr/>
              <p:nvPr/>
            </p:nvSpPr>
            <p:spPr>
              <a:xfrm>
                <a:off x="3261"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385" name="Rectangle 237"/>
              <p:cNvSpPr/>
              <p:nvPr/>
            </p:nvSpPr>
            <p:spPr>
              <a:xfrm>
                <a:off x="3275"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386" name="Rectangle 238"/>
              <p:cNvSpPr/>
              <p:nvPr/>
            </p:nvSpPr>
            <p:spPr>
              <a:xfrm>
                <a:off x="3290"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387" name="Rectangle 239"/>
              <p:cNvSpPr/>
              <p:nvPr/>
            </p:nvSpPr>
            <p:spPr>
              <a:xfrm>
                <a:off x="3304"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388" name="Rectangle 240"/>
              <p:cNvSpPr/>
              <p:nvPr/>
            </p:nvSpPr>
            <p:spPr>
              <a:xfrm>
                <a:off x="3318" y="3325"/>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389" name="Rectangle 241"/>
              <p:cNvSpPr/>
              <p:nvPr/>
            </p:nvSpPr>
            <p:spPr>
              <a:xfrm>
                <a:off x="3333"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390" name="Rectangle 242"/>
              <p:cNvSpPr/>
              <p:nvPr/>
            </p:nvSpPr>
            <p:spPr>
              <a:xfrm>
                <a:off x="3347"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391" name="Rectangle 243"/>
              <p:cNvSpPr/>
              <p:nvPr/>
            </p:nvSpPr>
            <p:spPr>
              <a:xfrm>
                <a:off x="3362"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392" name="Rectangle 244"/>
              <p:cNvSpPr/>
              <p:nvPr/>
            </p:nvSpPr>
            <p:spPr>
              <a:xfrm>
                <a:off x="3376"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393" name="Rectangle 245"/>
              <p:cNvSpPr/>
              <p:nvPr/>
            </p:nvSpPr>
            <p:spPr>
              <a:xfrm>
                <a:off x="3391"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394" name="Rectangle 246"/>
              <p:cNvSpPr/>
              <p:nvPr/>
            </p:nvSpPr>
            <p:spPr>
              <a:xfrm>
                <a:off x="3405"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395" name="Rectangle 247"/>
              <p:cNvSpPr/>
              <p:nvPr/>
            </p:nvSpPr>
            <p:spPr>
              <a:xfrm>
                <a:off x="3419" y="3325"/>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396" name="Rectangle 248"/>
              <p:cNvSpPr/>
              <p:nvPr/>
            </p:nvSpPr>
            <p:spPr>
              <a:xfrm>
                <a:off x="3434"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397" name="Rectangle 249"/>
              <p:cNvSpPr/>
              <p:nvPr/>
            </p:nvSpPr>
            <p:spPr>
              <a:xfrm>
                <a:off x="3448"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398" name="Rectangle 250"/>
              <p:cNvSpPr/>
              <p:nvPr/>
            </p:nvSpPr>
            <p:spPr>
              <a:xfrm>
                <a:off x="3463"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399" name="Rectangle 251"/>
              <p:cNvSpPr/>
              <p:nvPr/>
            </p:nvSpPr>
            <p:spPr>
              <a:xfrm>
                <a:off x="3477"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400" name="Rectangle 252"/>
              <p:cNvSpPr/>
              <p:nvPr/>
            </p:nvSpPr>
            <p:spPr>
              <a:xfrm>
                <a:off x="3491" y="3325"/>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401" name="Rectangle 253"/>
              <p:cNvSpPr/>
              <p:nvPr/>
            </p:nvSpPr>
            <p:spPr>
              <a:xfrm>
                <a:off x="3506"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402" name="Rectangle 254"/>
              <p:cNvSpPr/>
              <p:nvPr/>
            </p:nvSpPr>
            <p:spPr>
              <a:xfrm>
                <a:off x="3520"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403" name="Rectangle 255"/>
              <p:cNvSpPr/>
              <p:nvPr/>
            </p:nvSpPr>
            <p:spPr>
              <a:xfrm>
                <a:off x="3535"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404" name="Rectangle 256"/>
              <p:cNvSpPr/>
              <p:nvPr/>
            </p:nvSpPr>
            <p:spPr>
              <a:xfrm>
                <a:off x="3549"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405" name="Rectangle 257"/>
              <p:cNvSpPr/>
              <p:nvPr/>
            </p:nvSpPr>
            <p:spPr>
              <a:xfrm>
                <a:off x="3563" y="3325"/>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406" name="Rectangle 258"/>
              <p:cNvSpPr/>
              <p:nvPr/>
            </p:nvSpPr>
            <p:spPr>
              <a:xfrm>
                <a:off x="3578"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407" name="Rectangle 259"/>
              <p:cNvSpPr/>
              <p:nvPr/>
            </p:nvSpPr>
            <p:spPr>
              <a:xfrm>
                <a:off x="3592" y="3325"/>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408" name="Rectangle 260"/>
              <p:cNvSpPr/>
              <p:nvPr/>
            </p:nvSpPr>
            <p:spPr>
              <a:xfrm>
                <a:off x="3607"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409" name="Rectangle 261"/>
              <p:cNvSpPr/>
              <p:nvPr/>
            </p:nvSpPr>
            <p:spPr>
              <a:xfrm>
                <a:off x="3621"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410" name="Rectangle 262"/>
              <p:cNvSpPr/>
              <p:nvPr/>
            </p:nvSpPr>
            <p:spPr>
              <a:xfrm>
                <a:off x="3636"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411" name="Rectangle 263"/>
              <p:cNvSpPr/>
              <p:nvPr/>
            </p:nvSpPr>
            <p:spPr>
              <a:xfrm>
                <a:off x="3650"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412" name="Rectangle 264"/>
              <p:cNvSpPr/>
              <p:nvPr/>
            </p:nvSpPr>
            <p:spPr>
              <a:xfrm>
                <a:off x="3664" y="3325"/>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413" name="Rectangle 265"/>
              <p:cNvSpPr/>
              <p:nvPr/>
            </p:nvSpPr>
            <p:spPr>
              <a:xfrm>
                <a:off x="3679"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414" name="Rectangle 266"/>
              <p:cNvSpPr/>
              <p:nvPr/>
            </p:nvSpPr>
            <p:spPr>
              <a:xfrm>
                <a:off x="3693"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415" name="Rectangle 267"/>
              <p:cNvSpPr/>
              <p:nvPr/>
            </p:nvSpPr>
            <p:spPr>
              <a:xfrm>
                <a:off x="3708"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416" name="Rectangle 268"/>
              <p:cNvSpPr/>
              <p:nvPr/>
            </p:nvSpPr>
            <p:spPr>
              <a:xfrm>
                <a:off x="3722"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417" name="Rectangle 269"/>
              <p:cNvSpPr/>
              <p:nvPr/>
            </p:nvSpPr>
            <p:spPr>
              <a:xfrm>
                <a:off x="3736" y="3325"/>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418" name="Rectangle 270"/>
              <p:cNvSpPr/>
              <p:nvPr/>
            </p:nvSpPr>
            <p:spPr>
              <a:xfrm>
                <a:off x="3751"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419" name="Rectangle 271"/>
              <p:cNvSpPr/>
              <p:nvPr/>
            </p:nvSpPr>
            <p:spPr>
              <a:xfrm>
                <a:off x="3765"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420" name="Rectangle 272"/>
              <p:cNvSpPr/>
              <p:nvPr/>
            </p:nvSpPr>
            <p:spPr>
              <a:xfrm>
                <a:off x="3780"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421" name="Rectangle 273"/>
              <p:cNvSpPr/>
              <p:nvPr/>
            </p:nvSpPr>
            <p:spPr>
              <a:xfrm>
                <a:off x="3794"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grpSp>
        <p:grpSp>
          <p:nvGrpSpPr>
            <p:cNvPr id="49422" name="Group 475"/>
            <p:cNvGrpSpPr/>
            <p:nvPr/>
          </p:nvGrpSpPr>
          <p:grpSpPr>
            <a:xfrm>
              <a:off x="3809" y="2580"/>
              <a:ext cx="1214" cy="753"/>
              <a:chOff x="3809" y="2580"/>
              <a:chExt cx="1214" cy="753"/>
            </a:xfrm>
          </p:grpSpPr>
          <p:sp>
            <p:nvSpPr>
              <p:cNvPr id="49423" name="Rectangle 275"/>
              <p:cNvSpPr/>
              <p:nvPr/>
            </p:nvSpPr>
            <p:spPr>
              <a:xfrm>
                <a:off x="3809"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424" name="Rectangle 276"/>
              <p:cNvSpPr/>
              <p:nvPr/>
            </p:nvSpPr>
            <p:spPr>
              <a:xfrm>
                <a:off x="3823"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425" name="Rectangle 277"/>
              <p:cNvSpPr/>
              <p:nvPr/>
            </p:nvSpPr>
            <p:spPr>
              <a:xfrm>
                <a:off x="3837" y="3325"/>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426" name="Rectangle 278"/>
              <p:cNvSpPr/>
              <p:nvPr/>
            </p:nvSpPr>
            <p:spPr>
              <a:xfrm>
                <a:off x="3852"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427" name="Rectangle 279"/>
              <p:cNvSpPr/>
              <p:nvPr/>
            </p:nvSpPr>
            <p:spPr>
              <a:xfrm>
                <a:off x="3866"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428" name="Rectangle 280"/>
              <p:cNvSpPr/>
              <p:nvPr/>
            </p:nvSpPr>
            <p:spPr>
              <a:xfrm>
                <a:off x="3881"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429" name="Rectangle 281"/>
              <p:cNvSpPr/>
              <p:nvPr/>
            </p:nvSpPr>
            <p:spPr>
              <a:xfrm>
                <a:off x="3895"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430" name="Rectangle 282"/>
              <p:cNvSpPr/>
              <p:nvPr/>
            </p:nvSpPr>
            <p:spPr>
              <a:xfrm>
                <a:off x="3909" y="3325"/>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431" name="Rectangle 283"/>
              <p:cNvSpPr/>
              <p:nvPr/>
            </p:nvSpPr>
            <p:spPr>
              <a:xfrm>
                <a:off x="3924"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432" name="Rectangle 284"/>
              <p:cNvSpPr/>
              <p:nvPr/>
            </p:nvSpPr>
            <p:spPr>
              <a:xfrm>
                <a:off x="3938"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433" name="Rectangle 285"/>
              <p:cNvSpPr/>
              <p:nvPr/>
            </p:nvSpPr>
            <p:spPr>
              <a:xfrm>
                <a:off x="3953"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434" name="Rectangle 286"/>
              <p:cNvSpPr/>
              <p:nvPr/>
            </p:nvSpPr>
            <p:spPr>
              <a:xfrm>
                <a:off x="3967"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435" name="Rectangle 287"/>
              <p:cNvSpPr/>
              <p:nvPr/>
            </p:nvSpPr>
            <p:spPr>
              <a:xfrm>
                <a:off x="3981" y="3325"/>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436" name="Rectangle 288"/>
              <p:cNvSpPr/>
              <p:nvPr/>
            </p:nvSpPr>
            <p:spPr>
              <a:xfrm>
                <a:off x="3996"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437" name="Rectangle 289"/>
              <p:cNvSpPr/>
              <p:nvPr/>
            </p:nvSpPr>
            <p:spPr>
              <a:xfrm>
                <a:off x="4010" y="3325"/>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438" name="Rectangle 290"/>
              <p:cNvSpPr/>
              <p:nvPr/>
            </p:nvSpPr>
            <p:spPr>
              <a:xfrm>
                <a:off x="4025"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439" name="Rectangle 291"/>
              <p:cNvSpPr/>
              <p:nvPr/>
            </p:nvSpPr>
            <p:spPr>
              <a:xfrm>
                <a:off x="4039"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440" name="Rectangle 292"/>
              <p:cNvSpPr/>
              <p:nvPr/>
            </p:nvSpPr>
            <p:spPr>
              <a:xfrm>
                <a:off x="4054"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441" name="Rectangle 293"/>
              <p:cNvSpPr/>
              <p:nvPr/>
            </p:nvSpPr>
            <p:spPr>
              <a:xfrm>
                <a:off x="4068"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442" name="Rectangle 294"/>
              <p:cNvSpPr/>
              <p:nvPr/>
            </p:nvSpPr>
            <p:spPr>
              <a:xfrm>
                <a:off x="4082" y="3325"/>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443" name="Rectangle 295"/>
              <p:cNvSpPr/>
              <p:nvPr/>
            </p:nvSpPr>
            <p:spPr>
              <a:xfrm>
                <a:off x="4097"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444" name="Rectangle 296"/>
              <p:cNvSpPr/>
              <p:nvPr/>
            </p:nvSpPr>
            <p:spPr>
              <a:xfrm>
                <a:off x="4111"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445" name="Rectangle 297"/>
              <p:cNvSpPr/>
              <p:nvPr/>
            </p:nvSpPr>
            <p:spPr>
              <a:xfrm>
                <a:off x="4126"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446" name="Rectangle 298"/>
              <p:cNvSpPr/>
              <p:nvPr/>
            </p:nvSpPr>
            <p:spPr>
              <a:xfrm>
                <a:off x="4140"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447" name="Rectangle 299"/>
              <p:cNvSpPr/>
              <p:nvPr/>
            </p:nvSpPr>
            <p:spPr>
              <a:xfrm>
                <a:off x="4154" y="3325"/>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448" name="Rectangle 300"/>
              <p:cNvSpPr/>
              <p:nvPr/>
            </p:nvSpPr>
            <p:spPr>
              <a:xfrm>
                <a:off x="4169"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449" name="Rectangle 301"/>
              <p:cNvSpPr/>
              <p:nvPr/>
            </p:nvSpPr>
            <p:spPr>
              <a:xfrm>
                <a:off x="4183"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450" name="Rectangle 302"/>
              <p:cNvSpPr/>
              <p:nvPr/>
            </p:nvSpPr>
            <p:spPr>
              <a:xfrm>
                <a:off x="4198"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451" name="Rectangle 303"/>
              <p:cNvSpPr/>
              <p:nvPr/>
            </p:nvSpPr>
            <p:spPr>
              <a:xfrm>
                <a:off x="4212"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452" name="Rectangle 304"/>
              <p:cNvSpPr/>
              <p:nvPr/>
            </p:nvSpPr>
            <p:spPr>
              <a:xfrm>
                <a:off x="4227"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453" name="Rectangle 305"/>
              <p:cNvSpPr/>
              <p:nvPr/>
            </p:nvSpPr>
            <p:spPr>
              <a:xfrm>
                <a:off x="4241"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454" name="Rectangle 306"/>
              <p:cNvSpPr/>
              <p:nvPr/>
            </p:nvSpPr>
            <p:spPr>
              <a:xfrm>
                <a:off x="4255" y="3325"/>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455" name="Rectangle 307"/>
              <p:cNvSpPr/>
              <p:nvPr/>
            </p:nvSpPr>
            <p:spPr>
              <a:xfrm>
                <a:off x="4270"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456" name="Rectangle 308"/>
              <p:cNvSpPr/>
              <p:nvPr/>
            </p:nvSpPr>
            <p:spPr>
              <a:xfrm>
                <a:off x="4284"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457" name="Rectangle 309"/>
              <p:cNvSpPr/>
              <p:nvPr/>
            </p:nvSpPr>
            <p:spPr>
              <a:xfrm>
                <a:off x="4299"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458" name="Rectangle 310"/>
              <p:cNvSpPr/>
              <p:nvPr/>
            </p:nvSpPr>
            <p:spPr>
              <a:xfrm>
                <a:off x="4313"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459" name="Rectangle 311"/>
              <p:cNvSpPr/>
              <p:nvPr/>
            </p:nvSpPr>
            <p:spPr>
              <a:xfrm>
                <a:off x="4327" y="3325"/>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460" name="Rectangle 312"/>
              <p:cNvSpPr/>
              <p:nvPr/>
            </p:nvSpPr>
            <p:spPr>
              <a:xfrm>
                <a:off x="4342"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461" name="Rectangle 313"/>
              <p:cNvSpPr/>
              <p:nvPr/>
            </p:nvSpPr>
            <p:spPr>
              <a:xfrm>
                <a:off x="4356"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462" name="Rectangle 314"/>
              <p:cNvSpPr/>
              <p:nvPr/>
            </p:nvSpPr>
            <p:spPr>
              <a:xfrm>
                <a:off x="4371"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463" name="Rectangle 315"/>
              <p:cNvSpPr/>
              <p:nvPr/>
            </p:nvSpPr>
            <p:spPr>
              <a:xfrm>
                <a:off x="4385"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464" name="Rectangle 316"/>
              <p:cNvSpPr/>
              <p:nvPr/>
            </p:nvSpPr>
            <p:spPr>
              <a:xfrm>
                <a:off x="4399" y="3325"/>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465" name="Rectangle 317"/>
              <p:cNvSpPr/>
              <p:nvPr/>
            </p:nvSpPr>
            <p:spPr>
              <a:xfrm>
                <a:off x="4414"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466" name="Rectangle 318"/>
              <p:cNvSpPr/>
              <p:nvPr/>
            </p:nvSpPr>
            <p:spPr>
              <a:xfrm>
                <a:off x="4428" y="3325"/>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467" name="Rectangle 319"/>
              <p:cNvSpPr/>
              <p:nvPr/>
            </p:nvSpPr>
            <p:spPr>
              <a:xfrm>
                <a:off x="4443"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468" name="Rectangle 320"/>
              <p:cNvSpPr/>
              <p:nvPr/>
            </p:nvSpPr>
            <p:spPr>
              <a:xfrm>
                <a:off x="4457"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469" name="Rectangle 321"/>
              <p:cNvSpPr/>
              <p:nvPr/>
            </p:nvSpPr>
            <p:spPr>
              <a:xfrm>
                <a:off x="4472"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470" name="Rectangle 322"/>
              <p:cNvSpPr/>
              <p:nvPr/>
            </p:nvSpPr>
            <p:spPr>
              <a:xfrm>
                <a:off x="4486"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471" name="Rectangle 323"/>
              <p:cNvSpPr/>
              <p:nvPr/>
            </p:nvSpPr>
            <p:spPr>
              <a:xfrm>
                <a:off x="4500" y="3325"/>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472" name="Rectangle 324"/>
              <p:cNvSpPr/>
              <p:nvPr/>
            </p:nvSpPr>
            <p:spPr>
              <a:xfrm>
                <a:off x="4515"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473" name="Rectangle 325"/>
              <p:cNvSpPr/>
              <p:nvPr/>
            </p:nvSpPr>
            <p:spPr>
              <a:xfrm>
                <a:off x="4529"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474" name="Rectangle 326"/>
              <p:cNvSpPr/>
              <p:nvPr/>
            </p:nvSpPr>
            <p:spPr>
              <a:xfrm>
                <a:off x="4544"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475" name="Rectangle 327"/>
              <p:cNvSpPr/>
              <p:nvPr/>
            </p:nvSpPr>
            <p:spPr>
              <a:xfrm>
                <a:off x="4558"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476" name="Rectangle 328"/>
              <p:cNvSpPr/>
              <p:nvPr/>
            </p:nvSpPr>
            <p:spPr>
              <a:xfrm>
                <a:off x="4572" y="3325"/>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477" name="Rectangle 329"/>
              <p:cNvSpPr/>
              <p:nvPr/>
            </p:nvSpPr>
            <p:spPr>
              <a:xfrm>
                <a:off x="4587"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478" name="Rectangle 330"/>
              <p:cNvSpPr/>
              <p:nvPr/>
            </p:nvSpPr>
            <p:spPr>
              <a:xfrm>
                <a:off x="4601"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479" name="Rectangle 331"/>
              <p:cNvSpPr/>
              <p:nvPr/>
            </p:nvSpPr>
            <p:spPr>
              <a:xfrm>
                <a:off x="4616"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480" name="Rectangle 332"/>
              <p:cNvSpPr/>
              <p:nvPr/>
            </p:nvSpPr>
            <p:spPr>
              <a:xfrm>
                <a:off x="4630"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481" name="Rectangle 333"/>
              <p:cNvSpPr/>
              <p:nvPr/>
            </p:nvSpPr>
            <p:spPr>
              <a:xfrm>
                <a:off x="4645"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482" name="Rectangle 334"/>
              <p:cNvSpPr/>
              <p:nvPr/>
            </p:nvSpPr>
            <p:spPr>
              <a:xfrm>
                <a:off x="4659"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483" name="Rectangle 335"/>
              <p:cNvSpPr/>
              <p:nvPr/>
            </p:nvSpPr>
            <p:spPr>
              <a:xfrm>
                <a:off x="4673" y="3325"/>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484" name="Rectangle 336"/>
              <p:cNvSpPr/>
              <p:nvPr/>
            </p:nvSpPr>
            <p:spPr>
              <a:xfrm>
                <a:off x="4688"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485" name="Rectangle 337"/>
              <p:cNvSpPr/>
              <p:nvPr/>
            </p:nvSpPr>
            <p:spPr>
              <a:xfrm>
                <a:off x="4702"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486" name="Rectangle 338"/>
              <p:cNvSpPr/>
              <p:nvPr/>
            </p:nvSpPr>
            <p:spPr>
              <a:xfrm>
                <a:off x="4717"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487" name="Rectangle 339"/>
              <p:cNvSpPr/>
              <p:nvPr/>
            </p:nvSpPr>
            <p:spPr>
              <a:xfrm>
                <a:off x="4731"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488" name="Rectangle 340"/>
              <p:cNvSpPr/>
              <p:nvPr/>
            </p:nvSpPr>
            <p:spPr>
              <a:xfrm>
                <a:off x="4745" y="3325"/>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489" name="Rectangle 341"/>
              <p:cNvSpPr/>
              <p:nvPr/>
            </p:nvSpPr>
            <p:spPr>
              <a:xfrm>
                <a:off x="4760"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490" name="Rectangle 342"/>
              <p:cNvSpPr/>
              <p:nvPr/>
            </p:nvSpPr>
            <p:spPr>
              <a:xfrm>
                <a:off x="4774"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491" name="Rectangle 343"/>
              <p:cNvSpPr/>
              <p:nvPr/>
            </p:nvSpPr>
            <p:spPr>
              <a:xfrm>
                <a:off x="4789"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492" name="Rectangle 344"/>
              <p:cNvSpPr/>
              <p:nvPr/>
            </p:nvSpPr>
            <p:spPr>
              <a:xfrm>
                <a:off x="4803"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493" name="Rectangle 345"/>
              <p:cNvSpPr/>
              <p:nvPr/>
            </p:nvSpPr>
            <p:spPr>
              <a:xfrm>
                <a:off x="4817" y="3325"/>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494" name="Rectangle 346"/>
              <p:cNvSpPr/>
              <p:nvPr/>
            </p:nvSpPr>
            <p:spPr>
              <a:xfrm>
                <a:off x="4832"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495" name="Rectangle 347"/>
              <p:cNvSpPr/>
              <p:nvPr/>
            </p:nvSpPr>
            <p:spPr>
              <a:xfrm>
                <a:off x="4846" y="3325"/>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496" name="Rectangle 348"/>
              <p:cNvSpPr/>
              <p:nvPr/>
            </p:nvSpPr>
            <p:spPr>
              <a:xfrm>
                <a:off x="4861"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497" name="Rectangle 349"/>
              <p:cNvSpPr/>
              <p:nvPr/>
            </p:nvSpPr>
            <p:spPr>
              <a:xfrm>
                <a:off x="4875"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498" name="Rectangle 350"/>
              <p:cNvSpPr/>
              <p:nvPr/>
            </p:nvSpPr>
            <p:spPr>
              <a:xfrm>
                <a:off x="4890"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499" name="Rectangle 351"/>
              <p:cNvSpPr/>
              <p:nvPr/>
            </p:nvSpPr>
            <p:spPr>
              <a:xfrm>
                <a:off x="4904"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500" name="Rectangle 352"/>
              <p:cNvSpPr/>
              <p:nvPr/>
            </p:nvSpPr>
            <p:spPr>
              <a:xfrm>
                <a:off x="4918" y="3325"/>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501" name="Rectangle 353"/>
              <p:cNvSpPr/>
              <p:nvPr/>
            </p:nvSpPr>
            <p:spPr>
              <a:xfrm>
                <a:off x="4933"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502" name="Rectangle 354"/>
              <p:cNvSpPr/>
              <p:nvPr/>
            </p:nvSpPr>
            <p:spPr>
              <a:xfrm>
                <a:off x="4947"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503" name="Rectangle 355"/>
              <p:cNvSpPr/>
              <p:nvPr/>
            </p:nvSpPr>
            <p:spPr>
              <a:xfrm>
                <a:off x="4962"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504" name="Rectangle 356"/>
              <p:cNvSpPr/>
              <p:nvPr/>
            </p:nvSpPr>
            <p:spPr>
              <a:xfrm>
                <a:off x="4976"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505" name="Rectangle 357"/>
              <p:cNvSpPr/>
              <p:nvPr/>
            </p:nvSpPr>
            <p:spPr>
              <a:xfrm>
                <a:off x="4990" y="3325"/>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506" name="Rectangle 358"/>
              <p:cNvSpPr/>
              <p:nvPr/>
            </p:nvSpPr>
            <p:spPr>
              <a:xfrm>
                <a:off x="5005"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507" name="Rectangle 359"/>
              <p:cNvSpPr/>
              <p:nvPr/>
            </p:nvSpPr>
            <p:spPr>
              <a:xfrm>
                <a:off x="5016" y="3321"/>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508" name="Rectangle 360"/>
              <p:cNvSpPr/>
              <p:nvPr/>
            </p:nvSpPr>
            <p:spPr>
              <a:xfrm>
                <a:off x="5016" y="3306"/>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509" name="Rectangle 361"/>
              <p:cNvSpPr/>
              <p:nvPr/>
            </p:nvSpPr>
            <p:spPr>
              <a:xfrm>
                <a:off x="5016" y="329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510" name="Rectangle 362"/>
              <p:cNvSpPr/>
              <p:nvPr/>
            </p:nvSpPr>
            <p:spPr>
              <a:xfrm>
                <a:off x="5016" y="3275"/>
                <a:ext cx="7" cy="7"/>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511" name="Rectangle 363"/>
              <p:cNvSpPr/>
              <p:nvPr/>
            </p:nvSpPr>
            <p:spPr>
              <a:xfrm>
                <a:off x="5016" y="3259"/>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512" name="Rectangle 364"/>
              <p:cNvSpPr/>
              <p:nvPr/>
            </p:nvSpPr>
            <p:spPr>
              <a:xfrm>
                <a:off x="5016" y="3244"/>
                <a:ext cx="7" cy="7"/>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513" name="Rectangle 365"/>
              <p:cNvSpPr/>
              <p:nvPr/>
            </p:nvSpPr>
            <p:spPr>
              <a:xfrm>
                <a:off x="5016" y="3228"/>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514" name="Rectangle 366"/>
              <p:cNvSpPr/>
              <p:nvPr/>
            </p:nvSpPr>
            <p:spPr>
              <a:xfrm>
                <a:off x="5016" y="3213"/>
                <a:ext cx="7" cy="7"/>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515" name="Rectangle 367"/>
              <p:cNvSpPr/>
              <p:nvPr/>
            </p:nvSpPr>
            <p:spPr>
              <a:xfrm>
                <a:off x="5016" y="3197"/>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516" name="Rectangle 368"/>
              <p:cNvSpPr/>
              <p:nvPr/>
            </p:nvSpPr>
            <p:spPr>
              <a:xfrm>
                <a:off x="5016" y="3182"/>
                <a:ext cx="7" cy="7"/>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517" name="Rectangle 369"/>
              <p:cNvSpPr/>
              <p:nvPr/>
            </p:nvSpPr>
            <p:spPr>
              <a:xfrm>
                <a:off x="5016" y="3166"/>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518" name="Rectangle 370"/>
              <p:cNvSpPr/>
              <p:nvPr/>
            </p:nvSpPr>
            <p:spPr>
              <a:xfrm>
                <a:off x="5016" y="315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519" name="Rectangle 371"/>
              <p:cNvSpPr/>
              <p:nvPr/>
            </p:nvSpPr>
            <p:spPr>
              <a:xfrm>
                <a:off x="5016" y="313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520" name="Rectangle 372"/>
              <p:cNvSpPr/>
              <p:nvPr/>
            </p:nvSpPr>
            <p:spPr>
              <a:xfrm>
                <a:off x="5016" y="3119"/>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521" name="Rectangle 373"/>
              <p:cNvSpPr/>
              <p:nvPr/>
            </p:nvSpPr>
            <p:spPr>
              <a:xfrm>
                <a:off x="5016" y="3104"/>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522" name="Rectangle 374"/>
              <p:cNvSpPr/>
              <p:nvPr/>
            </p:nvSpPr>
            <p:spPr>
              <a:xfrm>
                <a:off x="5016" y="3088"/>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523" name="Rectangle 375"/>
              <p:cNvSpPr/>
              <p:nvPr/>
            </p:nvSpPr>
            <p:spPr>
              <a:xfrm>
                <a:off x="5016" y="3073"/>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524" name="Rectangle 376"/>
              <p:cNvSpPr/>
              <p:nvPr/>
            </p:nvSpPr>
            <p:spPr>
              <a:xfrm>
                <a:off x="5016" y="3057"/>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525" name="Rectangle 377"/>
              <p:cNvSpPr/>
              <p:nvPr/>
            </p:nvSpPr>
            <p:spPr>
              <a:xfrm>
                <a:off x="5016" y="3042"/>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526" name="Rectangle 378"/>
              <p:cNvSpPr/>
              <p:nvPr/>
            </p:nvSpPr>
            <p:spPr>
              <a:xfrm>
                <a:off x="5016" y="3026"/>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527" name="Rectangle 379"/>
              <p:cNvSpPr/>
              <p:nvPr/>
            </p:nvSpPr>
            <p:spPr>
              <a:xfrm>
                <a:off x="5016" y="3011"/>
                <a:ext cx="7" cy="7"/>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528" name="Rectangle 380"/>
              <p:cNvSpPr/>
              <p:nvPr/>
            </p:nvSpPr>
            <p:spPr>
              <a:xfrm>
                <a:off x="5016" y="299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529" name="Rectangle 381"/>
              <p:cNvSpPr/>
              <p:nvPr/>
            </p:nvSpPr>
            <p:spPr>
              <a:xfrm>
                <a:off x="5016" y="2980"/>
                <a:ext cx="7" cy="7"/>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530" name="Rectangle 382"/>
              <p:cNvSpPr/>
              <p:nvPr/>
            </p:nvSpPr>
            <p:spPr>
              <a:xfrm>
                <a:off x="5016" y="2964"/>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531" name="Rectangle 383"/>
              <p:cNvSpPr/>
              <p:nvPr/>
            </p:nvSpPr>
            <p:spPr>
              <a:xfrm>
                <a:off x="5016" y="2949"/>
                <a:ext cx="7" cy="7"/>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532" name="Rectangle 384"/>
              <p:cNvSpPr/>
              <p:nvPr/>
            </p:nvSpPr>
            <p:spPr>
              <a:xfrm>
                <a:off x="5016" y="2933"/>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533" name="Rectangle 385"/>
              <p:cNvSpPr/>
              <p:nvPr/>
            </p:nvSpPr>
            <p:spPr>
              <a:xfrm>
                <a:off x="5016" y="2918"/>
                <a:ext cx="7" cy="7"/>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534" name="Rectangle 386"/>
              <p:cNvSpPr/>
              <p:nvPr/>
            </p:nvSpPr>
            <p:spPr>
              <a:xfrm>
                <a:off x="5016" y="2902"/>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535" name="Rectangle 387"/>
              <p:cNvSpPr/>
              <p:nvPr/>
            </p:nvSpPr>
            <p:spPr>
              <a:xfrm>
                <a:off x="5016" y="2886"/>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536" name="Rectangle 388"/>
              <p:cNvSpPr/>
              <p:nvPr/>
            </p:nvSpPr>
            <p:spPr>
              <a:xfrm>
                <a:off x="5016" y="2871"/>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537" name="Rectangle 389"/>
              <p:cNvSpPr/>
              <p:nvPr/>
            </p:nvSpPr>
            <p:spPr>
              <a:xfrm>
                <a:off x="5016" y="285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538" name="Rectangle 390"/>
              <p:cNvSpPr/>
              <p:nvPr/>
            </p:nvSpPr>
            <p:spPr>
              <a:xfrm>
                <a:off x="5016" y="284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539" name="Rectangle 391"/>
              <p:cNvSpPr/>
              <p:nvPr/>
            </p:nvSpPr>
            <p:spPr>
              <a:xfrm>
                <a:off x="5016" y="2824"/>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540" name="Rectangle 392"/>
              <p:cNvSpPr/>
              <p:nvPr/>
            </p:nvSpPr>
            <p:spPr>
              <a:xfrm>
                <a:off x="5016" y="2809"/>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541" name="Rectangle 393"/>
              <p:cNvSpPr/>
              <p:nvPr/>
            </p:nvSpPr>
            <p:spPr>
              <a:xfrm>
                <a:off x="5016" y="2793"/>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542" name="Rectangle 394"/>
              <p:cNvSpPr/>
              <p:nvPr/>
            </p:nvSpPr>
            <p:spPr>
              <a:xfrm>
                <a:off x="5016" y="2778"/>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543" name="Rectangle 395"/>
              <p:cNvSpPr/>
              <p:nvPr/>
            </p:nvSpPr>
            <p:spPr>
              <a:xfrm>
                <a:off x="5016" y="2762"/>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544" name="Rectangle 396"/>
              <p:cNvSpPr/>
              <p:nvPr/>
            </p:nvSpPr>
            <p:spPr>
              <a:xfrm>
                <a:off x="5016" y="2747"/>
                <a:ext cx="7" cy="7"/>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545" name="Rectangle 397"/>
              <p:cNvSpPr/>
              <p:nvPr/>
            </p:nvSpPr>
            <p:spPr>
              <a:xfrm>
                <a:off x="5016" y="2731"/>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546" name="Rectangle 398"/>
              <p:cNvSpPr/>
              <p:nvPr/>
            </p:nvSpPr>
            <p:spPr>
              <a:xfrm>
                <a:off x="5016" y="2716"/>
                <a:ext cx="7" cy="7"/>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547" name="Rectangle 399"/>
              <p:cNvSpPr/>
              <p:nvPr/>
            </p:nvSpPr>
            <p:spPr>
              <a:xfrm>
                <a:off x="5016" y="270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548" name="Rectangle 400"/>
              <p:cNvSpPr/>
              <p:nvPr/>
            </p:nvSpPr>
            <p:spPr>
              <a:xfrm>
                <a:off x="5016" y="2685"/>
                <a:ext cx="7" cy="7"/>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549" name="Rectangle 401"/>
              <p:cNvSpPr/>
              <p:nvPr/>
            </p:nvSpPr>
            <p:spPr>
              <a:xfrm>
                <a:off x="5016" y="2669"/>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550" name="Rectangle 402"/>
              <p:cNvSpPr/>
              <p:nvPr/>
            </p:nvSpPr>
            <p:spPr>
              <a:xfrm>
                <a:off x="5016" y="2654"/>
                <a:ext cx="7" cy="7"/>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551" name="Rectangle 403"/>
              <p:cNvSpPr/>
              <p:nvPr/>
            </p:nvSpPr>
            <p:spPr>
              <a:xfrm>
                <a:off x="5016" y="2638"/>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552" name="Rectangle 404"/>
              <p:cNvSpPr/>
              <p:nvPr/>
            </p:nvSpPr>
            <p:spPr>
              <a:xfrm>
                <a:off x="5016" y="2622"/>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553" name="Rectangle 405"/>
              <p:cNvSpPr/>
              <p:nvPr/>
            </p:nvSpPr>
            <p:spPr>
              <a:xfrm>
                <a:off x="5016" y="2607"/>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554" name="Rectangle 406"/>
              <p:cNvSpPr/>
              <p:nvPr/>
            </p:nvSpPr>
            <p:spPr>
              <a:xfrm>
                <a:off x="5016" y="2591"/>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555" name="Rectangle 407"/>
              <p:cNvSpPr/>
              <p:nvPr/>
            </p:nvSpPr>
            <p:spPr>
              <a:xfrm>
                <a:off x="5012"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556" name="Rectangle 408"/>
              <p:cNvSpPr/>
              <p:nvPr/>
            </p:nvSpPr>
            <p:spPr>
              <a:xfrm>
                <a:off x="4998"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557" name="Rectangle 409"/>
              <p:cNvSpPr/>
              <p:nvPr/>
            </p:nvSpPr>
            <p:spPr>
              <a:xfrm>
                <a:off x="4983"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558" name="Rectangle 410"/>
              <p:cNvSpPr/>
              <p:nvPr/>
            </p:nvSpPr>
            <p:spPr>
              <a:xfrm>
                <a:off x="4969"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559" name="Rectangle 411"/>
              <p:cNvSpPr/>
              <p:nvPr/>
            </p:nvSpPr>
            <p:spPr>
              <a:xfrm>
                <a:off x="4954" y="2580"/>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560" name="Rectangle 412"/>
              <p:cNvSpPr/>
              <p:nvPr/>
            </p:nvSpPr>
            <p:spPr>
              <a:xfrm>
                <a:off x="4940"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561" name="Rectangle 413"/>
              <p:cNvSpPr/>
              <p:nvPr/>
            </p:nvSpPr>
            <p:spPr>
              <a:xfrm>
                <a:off x="4926"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562" name="Rectangle 414"/>
              <p:cNvSpPr/>
              <p:nvPr/>
            </p:nvSpPr>
            <p:spPr>
              <a:xfrm>
                <a:off x="4911"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563" name="Rectangle 415"/>
              <p:cNvSpPr/>
              <p:nvPr/>
            </p:nvSpPr>
            <p:spPr>
              <a:xfrm>
                <a:off x="4897"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564" name="Rectangle 416"/>
              <p:cNvSpPr/>
              <p:nvPr/>
            </p:nvSpPr>
            <p:spPr>
              <a:xfrm>
                <a:off x="4882" y="2580"/>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565" name="Rectangle 417"/>
              <p:cNvSpPr/>
              <p:nvPr/>
            </p:nvSpPr>
            <p:spPr>
              <a:xfrm>
                <a:off x="4868"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566" name="Rectangle 418"/>
              <p:cNvSpPr/>
              <p:nvPr/>
            </p:nvSpPr>
            <p:spPr>
              <a:xfrm>
                <a:off x="4854"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567" name="Rectangle 419"/>
              <p:cNvSpPr/>
              <p:nvPr/>
            </p:nvSpPr>
            <p:spPr>
              <a:xfrm>
                <a:off x="4839"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568" name="Rectangle 420"/>
              <p:cNvSpPr/>
              <p:nvPr/>
            </p:nvSpPr>
            <p:spPr>
              <a:xfrm>
                <a:off x="4825"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569" name="Rectangle 421"/>
              <p:cNvSpPr/>
              <p:nvPr/>
            </p:nvSpPr>
            <p:spPr>
              <a:xfrm>
                <a:off x="4810"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570" name="Rectangle 422"/>
              <p:cNvSpPr/>
              <p:nvPr/>
            </p:nvSpPr>
            <p:spPr>
              <a:xfrm>
                <a:off x="4796"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571" name="Rectangle 423"/>
              <p:cNvSpPr/>
              <p:nvPr/>
            </p:nvSpPr>
            <p:spPr>
              <a:xfrm>
                <a:off x="4781" y="2580"/>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572" name="Rectangle 424"/>
              <p:cNvSpPr/>
              <p:nvPr/>
            </p:nvSpPr>
            <p:spPr>
              <a:xfrm>
                <a:off x="4767"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573" name="Rectangle 425"/>
              <p:cNvSpPr/>
              <p:nvPr/>
            </p:nvSpPr>
            <p:spPr>
              <a:xfrm>
                <a:off x="4753"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574" name="Rectangle 426"/>
              <p:cNvSpPr/>
              <p:nvPr/>
            </p:nvSpPr>
            <p:spPr>
              <a:xfrm>
                <a:off x="4738"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575" name="Rectangle 427"/>
              <p:cNvSpPr/>
              <p:nvPr/>
            </p:nvSpPr>
            <p:spPr>
              <a:xfrm>
                <a:off x="4724"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576" name="Rectangle 428"/>
              <p:cNvSpPr/>
              <p:nvPr/>
            </p:nvSpPr>
            <p:spPr>
              <a:xfrm>
                <a:off x="4709" y="2580"/>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577" name="Rectangle 429"/>
              <p:cNvSpPr/>
              <p:nvPr/>
            </p:nvSpPr>
            <p:spPr>
              <a:xfrm>
                <a:off x="4695"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578" name="Rectangle 430"/>
              <p:cNvSpPr/>
              <p:nvPr/>
            </p:nvSpPr>
            <p:spPr>
              <a:xfrm>
                <a:off x="4681"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579" name="Rectangle 431"/>
              <p:cNvSpPr/>
              <p:nvPr/>
            </p:nvSpPr>
            <p:spPr>
              <a:xfrm>
                <a:off x="4666"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580" name="Rectangle 432"/>
              <p:cNvSpPr/>
              <p:nvPr/>
            </p:nvSpPr>
            <p:spPr>
              <a:xfrm>
                <a:off x="4652"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581" name="Rectangle 433"/>
              <p:cNvSpPr/>
              <p:nvPr/>
            </p:nvSpPr>
            <p:spPr>
              <a:xfrm>
                <a:off x="4637" y="2580"/>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582" name="Rectangle 434"/>
              <p:cNvSpPr/>
              <p:nvPr/>
            </p:nvSpPr>
            <p:spPr>
              <a:xfrm>
                <a:off x="4623"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583" name="Rectangle 435"/>
              <p:cNvSpPr/>
              <p:nvPr/>
            </p:nvSpPr>
            <p:spPr>
              <a:xfrm>
                <a:off x="4608" y="2580"/>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584" name="Rectangle 436"/>
              <p:cNvSpPr/>
              <p:nvPr/>
            </p:nvSpPr>
            <p:spPr>
              <a:xfrm>
                <a:off x="4594"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585" name="Rectangle 437"/>
              <p:cNvSpPr/>
              <p:nvPr/>
            </p:nvSpPr>
            <p:spPr>
              <a:xfrm>
                <a:off x="4580"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586" name="Rectangle 438"/>
              <p:cNvSpPr/>
              <p:nvPr/>
            </p:nvSpPr>
            <p:spPr>
              <a:xfrm>
                <a:off x="4565"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587" name="Rectangle 439"/>
              <p:cNvSpPr/>
              <p:nvPr/>
            </p:nvSpPr>
            <p:spPr>
              <a:xfrm>
                <a:off x="4551"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588" name="Rectangle 440"/>
              <p:cNvSpPr/>
              <p:nvPr/>
            </p:nvSpPr>
            <p:spPr>
              <a:xfrm>
                <a:off x="4536" y="2580"/>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589" name="Rectangle 441"/>
              <p:cNvSpPr/>
              <p:nvPr/>
            </p:nvSpPr>
            <p:spPr>
              <a:xfrm>
                <a:off x="4522"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590" name="Rectangle 442"/>
              <p:cNvSpPr/>
              <p:nvPr/>
            </p:nvSpPr>
            <p:spPr>
              <a:xfrm>
                <a:off x="4508"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591" name="Rectangle 443"/>
              <p:cNvSpPr/>
              <p:nvPr/>
            </p:nvSpPr>
            <p:spPr>
              <a:xfrm>
                <a:off x="4493"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592" name="Rectangle 444"/>
              <p:cNvSpPr/>
              <p:nvPr/>
            </p:nvSpPr>
            <p:spPr>
              <a:xfrm>
                <a:off x="4479"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593" name="Rectangle 445"/>
              <p:cNvSpPr/>
              <p:nvPr/>
            </p:nvSpPr>
            <p:spPr>
              <a:xfrm>
                <a:off x="4464" y="2580"/>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594" name="Rectangle 446"/>
              <p:cNvSpPr/>
              <p:nvPr/>
            </p:nvSpPr>
            <p:spPr>
              <a:xfrm>
                <a:off x="4450"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595" name="Rectangle 447"/>
              <p:cNvSpPr/>
              <p:nvPr/>
            </p:nvSpPr>
            <p:spPr>
              <a:xfrm>
                <a:off x="4436"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596" name="Rectangle 448"/>
              <p:cNvSpPr/>
              <p:nvPr/>
            </p:nvSpPr>
            <p:spPr>
              <a:xfrm>
                <a:off x="4421"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597" name="Rectangle 449"/>
              <p:cNvSpPr/>
              <p:nvPr/>
            </p:nvSpPr>
            <p:spPr>
              <a:xfrm>
                <a:off x="4407"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598" name="Rectangle 450"/>
              <p:cNvSpPr/>
              <p:nvPr/>
            </p:nvSpPr>
            <p:spPr>
              <a:xfrm>
                <a:off x="4392"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599" name="Rectangle 451"/>
              <p:cNvSpPr/>
              <p:nvPr/>
            </p:nvSpPr>
            <p:spPr>
              <a:xfrm>
                <a:off x="4378"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600" name="Rectangle 452"/>
              <p:cNvSpPr/>
              <p:nvPr/>
            </p:nvSpPr>
            <p:spPr>
              <a:xfrm>
                <a:off x="4363" y="2580"/>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601" name="Rectangle 453"/>
              <p:cNvSpPr/>
              <p:nvPr/>
            </p:nvSpPr>
            <p:spPr>
              <a:xfrm>
                <a:off x="4349"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602" name="Rectangle 454"/>
              <p:cNvSpPr/>
              <p:nvPr/>
            </p:nvSpPr>
            <p:spPr>
              <a:xfrm>
                <a:off x="4335"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603" name="Rectangle 455"/>
              <p:cNvSpPr/>
              <p:nvPr/>
            </p:nvSpPr>
            <p:spPr>
              <a:xfrm>
                <a:off x="4320"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604" name="Rectangle 456"/>
              <p:cNvSpPr/>
              <p:nvPr/>
            </p:nvSpPr>
            <p:spPr>
              <a:xfrm>
                <a:off x="4306"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605" name="Rectangle 457"/>
              <p:cNvSpPr/>
              <p:nvPr/>
            </p:nvSpPr>
            <p:spPr>
              <a:xfrm>
                <a:off x="4291" y="2580"/>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606" name="Rectangle 458"/>
              <p:cNvSpPr/>
              <p:nvPr/>
            </p:nvSpPr>
            <p:spPr>
              <a:xfrm>
                <a:off x="4277"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607" name="Rectangle 459"/>
              <p:cNvSpPr/>
              <p:nvPr/>
            </p:nvSpPr>
            <p:spPr>
              <a:xfrm>
                <a:off x="4263"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608" name="Rectangle 460"/>
              <p:cNvSpPr/>
              <p:nvPr/>
            </p:nvSpPr>
            <p:spPr>
              <a:xfrm>
                <a:off x="4248"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609" name="Rectangle 461"/>
              <p:cNvSpPr/>
              <p:nvPr/>
            </p:nvSpPr>
            <p:spPr>
              <a:xfrm>
                <a:off x="4234"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610" name="Rectangle 462"/>
              <p:cNvSpPr/>
              <p:nvPr/>
            </p:nvSpPr>
            <p:spPr>
              <a:xfrm>
                <a:off x="4219" y="2580"/>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611" name="Rectangle 463"/>
              <p:cNvSpPr/>
              <p:nvPr/>
            </p:nvSpPr>
            <p:spPr>
              <a:xfrm>
                <a:off x="4205"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612" name="Rectangle 464"/>
              <p:cNvSpPr/>
              <p:nvPr/>
            </p:nvSpPr>
            <p:spPr>
              <a:xfrm>
                <a:off x="4190" y="2580"/>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613" name="Rectangle 465"/>
              <p:cNvSpPr/>
              <p:nvPr/>
            </p:nvSpPr>
            <p:spPr>
              <a:xfrm>
                <a:off x="4176"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614" name="Rectangle 466"/>
              <p:cNvSpPr/>
              <p:nvPr/>
            </p:nvSpPr>
            <p:spPr>
              <a:xfrm>
                <a:off x="4162"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615" name="Rectangle 467"/>
              <p:cNvSpPr/>
              <p:nvPr/>
            </p:nvSpPr>
            <p:spPr>
              <a:xfrm>
                <a:off x="4147"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616" name="Rectangle 468"/>
              <p:cNvSpPr/>
              <p:nvPr/>
            </p:nvSpPr>
            <p:spPr>
              <a:xfrm>
                <a:off x="4133"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617" name="Rectangle 469"/>
              <p:cNvSpPr/>
              <p:nvPr/>
            </p:nvSpPr>
            <p:spPr>
              <a:xfrm>
                <a:off x="4118" y="2580"/>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618" name="Rectangle 470"/>
              <p:cNvSpPr/>
              <p:nvPr/>
            </p:nvSpPr>
            <p:spPr>
              <a:xfrm>
                <a:off x="4104"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619" name="Rectangle 471"/>
              <p:cNvSpPr/>
              <p:nvPr/>
            </p:nvSpPr>
            <p:spPr>
              <a:xfrm>
                <a:off x="4090"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620" name="Rectangle 472"/>
              <p:cNvSpPr/>
              <p:nvPr/>
            </p:nvSpPr>
            <p:spPr>
              <a:xfrm>
                <a:off x="4075"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621" name="Rectangle 473"/>
              <p:cNvSpPr/>
              <p:nvPr/>
            </p:nvSpPr>
            <p:spPr>
              <a:xfrm>
                <a:off x="4061"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622" name="Rectangle 474"/>
              <p:cNvSpPr/>
              <p:nvPr/>
            </p:nvSpPr>
            <p:spPr>
              <a:xfrm>
                <a:off x="4046" y="2580"/>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grpSp>
        <p:sp>
          <p:nvSpPr>
            <p:cNvPr id="49623" name="Rectangle 476"/>
            <p:cNvSpPr/>
            <p:nvPr/>
          </p:nvSpPr>
          <p:spPr>
            <a:xfrm>
              <a:off x="4032"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624" name="Rectangle 477"/>
            <p:cNvSpPr/>
            <p:nvPr/>
          </p:nvSpPr>
          <p:spPr>
            <a:xfrm>
              <a:off x="4018"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625" name="Rectangle 478"/>
            <p:cNvSpPr/>
            <p:nvPr/>
          </p:nvSpPr>
          <p:spPr>
            <a:xfrm>
              <a:off x="4003"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626" name="Rectangle 479"/>
            <p:cNvSpPr/>
            <p:nvPr/>
          </p:nvSpPr>
          <p:spPr>
            <a:xfrm>
              <a:off x="3989"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627" name="Rectangle 480"/>
            <p:cNvSpPr/>
            <p:nvPr/>
          </p:nvSpPr>
          <p:spPr>
            <a:xfrm>
              <a:off x="3974"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628" name="Rectangle 481"/>
            <p:cNvSpPr/>
            <p:nvPr/>
          </p:nvSpPr>
          <p:spPr>
            <a:xfrm>
              <a:off x="3960"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629" name="Rectangle 482"/>
            <p:cNvSpPr/>
            <p:nvPr/>
          </p:nvSpPr>
          <p:spPr>
            <a:xfrm>
              <a:off x="3945" y="2580"/>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630" name="Rectangle 483"/>
            <p:cNvSpPr/>
            <p:nvPr/>
          </p:nvSpPr>
          <p:spPr>
            <a:xfrm>
              <a:off x="3931"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631" name="Rectangle 484"/>
            <p:cNvSpPr/>
            <p:nvPr/>
          </p:nvSpPr>
          <p:spPr>
            <a:xfrm>
              <a:off x="3917"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632" name="Rectangle 485"/>
            <p:cNvSpPr/>
            <p:nvPr/>
          </p:nvSpPr>
          <p:spPr>
            <a:xfrm>
              <a:off x="3902"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633" name="Rectangle 486"/>
            <p:cNvSpPr/>
            <p:nvPr/>
          </p:nvSpPr>
          <p:spPr>
            <a:xfrm>
              <a:off x="3888"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634" name="Rectangle 487"/>
            <p:cNvSpPr/>
            <p:nvPr/>
          </p:nvSpPr>
          <p:spPr>
            <a:xfrm>
              <a:off x="3873" y="2580"/>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635" name="Rectangle 488"/>
            <p:cNvSpPr/>
            <p:nvPr/>
          </p:nvSpPr>
          <p:spPr>
            <a:xfrm>
              <a:off x="3859"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636" name="Rectangle 489"/>
            <p:cNvSpPr/>
            <p:nvPr/>
          </p:nvSpPr>
          <p:spPr>
            <a:xfrm>
              <a:off x="3845"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637" name="Rectangle 490"/>
            <p:cNvSpPr/>
            <p:nvPr/>
          </p:nvSpPr>
          <p:spPr>
            <a:xfrm>
              <a:off x="3830"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638" name="Rectangle 491"/>
            <p:cNvSpPr/>
            <p:nvPr/>
          </p:nvSpPr>
          <p:spPr>
            <a:xfrm>
              <a:off x="3816"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639" name="Rectangle 492"/>
            <p:cNvSpPr/>
            <p:nvPr/>
          </p:nvSpPr>
          <p:spPr>
            <a:xfrm>
              <a:off x="3801" y="2580"/>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640" name="Rectangle 493"/>
            <p:cNvSpPr/>
            <p:nvPr/>
          </p:nvSpPr>
          <p:spPr>
            <a:xfrm>
              <a:off x="3787"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641" name="Rectangle 494"/>
            <p:cNvSpPr/>
            <p:nvPr/>
          </p:nvSpPr>
          <p:spPr>
            <a:xfrm>
              <a:off x="3772" y="2580"/>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642" name="Rectangle 495"/>
            <p:cNvSpPr/>
            <p:nvPr/>
          </p:nvSpPr>
          <p:spPr>
            <a:xfrm>
              <a:off x="3758"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643" name="Rectangle 496"/>
            <p:cNvSpPr/>
            <p:nvPr/>
          </p:nvSpPr>
          <p:spPr>
            <a:xfrm>
              <a:off x="3744"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644" name="Rectangle 497"/>
            <p:cNvSpPr/>
            <p:nvPr/>
          </p:nvSpPr>
          <p:spPr>
            <a:xfrm>
              <a:off x="3729"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645" name="Rectangle 498"/>
            <p:cNvSpPr/>
            <p:nvPr/>
          </p:nvSpPr>
          <p:spPr>
            <a:xfrm>
              <a:off x="3715"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646" name="Rectangle 499"/>
            <p:cNvSpPr/>
            <p:nvPr/>
          </p:nvSpPr>
          <p:spPr>
            <a:xfrm>
              <a:off x="3700" y="2580"/>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647" name="Rectangle 500"/>
            <p:cNvSpPr/>
            <p:nvPr/>
          </p:nvSpPr>
          <p:spPr>
            <a:xfrm>
              <a:off x="3686"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648" name="Rectangle 501"/>
            <p:cNvSpPr/>
            <p:nvPr/>
          </p:nvSpPr>
          <p:spPr>
            <a:xfrm>
              <a:off x="3672"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649" name="Rectangle 502"/>
            <p:cNvSpPr/>
            <p:nvPr/>
          </p:nvSpPr>
          <p:spPr>
            <a:xfrm>
              <a:off x="3657"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650" name="Rectangle 503"/>
            <p:cNvSpPr/>
            <p:nvPr/>
          </p:nvSpPr>
          <p:spPr>
            <a:xfrm>
              <a:off x="3643"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651" name="Rectangle 504"/>
            <p:cNvSpPr/>
            <p:nvPr/>
          </p:nvSpPr>
          <p:spPr>
            <a:xfrm>
              <a:off x="3628" y="2580"/>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652" name="Rectangle 505"/>
            <p:cNvSpPr/>
            <p:nvPr/>
          </p:nvSpPr>
          <p:spPr>
            <a:xfrm>
              <a:off x="3614"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653" name="Rectangle 506"/>
            <p:cNvSpPr/>
            <p:nvPr/>
          </p:nvSpPr>
          <p:spPr>
            <a:xfrm>
              <a:off x="3600"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654" name="Rectangle 507"/>
            <p:cNvSpPr/>
            <p:nvPr/>
          </p:nvSpPr>
          <p:spPr>
            <a:xfrm>
              <a:off x="3585"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655" name="Rectangle 508"/>
            <p:cNvSpPr/>
            <p:nvPr/>
          </p:nvSpPr>
          <p:spPr>
            <a:xfrm>
              <a:off x="3571"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656" name="Rectangle 509"/>
            <p:cNvSpPr/>
            <p:nvPr/>
          </p:nvSpPr>
          <p:spPr>
            <a:xfrm>
              <a:off x="3556"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657" name="Rectangle 510"/>
            <p:cNvSpPr/>
            <p:nvPr/>
          </p:nvSpPr>
          <p:spPr>
            <a:xfrm>
              <a:off x="3542"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658" name="Rectangle 511"/>
            <p:cNvSpPr/>
            <p:nvPr/>
          </p:nvSpPr>
          <p:spPr>
            <a:xfrm>
              <a:off x="3527" y="2580"/>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659" name="Rectangle 512"/>
            <p:cNvSpPr/>
            <p:nvPr/>
          </p:nvSpPr>
          <p:spPr>
            <a:xfrm>
              <a:off x="3513"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660" name="Rectangle 513"/>
            <p:cNvSpPr/>
            <p:nvPr/>
          </p:nvSpPr>
          <p:spPr>
            <a:xfrm>
              <a:off x="3499"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661" name="Rectangle 514"/>
            <p:cNvSpPr/>
            <p:nvPr/>
          </p:nvSpPr>
          <p:spPr>
            <a:xfrm>
              <a:off x="3484"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662" name="Rectangle 515"/>
            <p:cNvSpPr/>
            <p:nvPr/>
          </p:nvSpPr>
          <p:spPr>
            <a:xfrm>
              <a:off x="3470"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663" name="Rectangle 516"/>
            <p:cNvSpPr/>
            <p:nvPr/>
          </p:nvSpPr>
          <p:spPr>
            <a:xfrm>
              <a:off x="3455" y="2580"/>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664" name="Rectangle 517"/>
            <p:cNvSpPr/>
            <p:nvPr/>
          </p:nvSpPr>
          <p:spPr>
            <a:xfrm>
              <a:off x="3441"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665" name="Rectangle 518"/>
            <p:cNvSpPr/>
            <p:nvPr/>
          </p:nvSpPr>
          <p:spPr>
            <a:xfrm>
              <a:off x="3427"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666" name="Rectangle 519"/>
            <p:cNvSpPr/>
            <p:nvPr/>
          </p:nvSpPr>
          <p:spPr>
            <a:xfrm>
              <a:off x="3412"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667" name="Rectangle 520"/>
            <p:cNvSpPr/>
            <p:nvPr/>
          </p:nvSpPr>
          <p:spPr>
            <a:xfrm>
              <a:off x="3398"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668" name="Rectangle 521"/>
            <p:cNvSpPr/>
            <p:nvPr/>
          </p:nvSpPr>
          <p:spPr>
            <a:xfrm>
              <a:off x="3383" y="2580"/>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669" name="Rectangle 522"/>
            <p:cNvSpPr/>
            <p:nvPr/>
          </p:nvSpPr>
          <p:spPr>
            <a:xfrm>
              <a:off x="3369"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670" name="Rectangle 523"/>
            <p:cNvSpPr/>
            <p:nvPr/>
          </p:nvSpPr>
          <p:spPr>
            <a:xfrm>
              <a:off x="3354" y="2580"/>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671" name="Rectangle 524"/>
            <p:cNvSpPr/>
            <p:nvPr/>
          </p:nvSpPr>
          <p:spPr>
            <a:xfrm>
              <a:off x="3340"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672" name="Rectangle 525"/>
            <p:cNvSpPr/>
            <p:nvPr/>
          </p:nvSpPr>
          <p:spPr>
            <a:xfrm>
              <a:off x="3326"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673" name="Rectangle 526"/>
            <p:cNvSpPr/>
            <p:nvPr/>
          </p:nvSpPr>
          <p:spPr>
            <a:xfrm>
              <a:off x="3311"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674" name="Rectangle 527"/>
            <p:cNvSpPr/>
            <p:nvPr/>
          </p:nvSpPr>
          <p:spPr>
            <a:xfrm>
              <a:off x="3297"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675" name="Rectangle 528"/>
            <p:cNvSpPr/>
            <p:nvPr/>
          </p:nvSpPr>
          <p:spPr>
            <a:xfrm>
              <a:off x="3282" y="2580"/>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676" name="Rectangle 529"/>
            <p:cNvSpPr/>
            <p:nvPr/>
          </p:nvSpPr>
          <p:spPr>
            <a:xfrm>
              <a:off x="3268"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677" name="Rectangle 530"/>
            <p:cNvSpPr/>
            <p:nvPr/>
          </p:nvSpPr>
          <p:spPr>
            <a:xfrm>
              <a:off x="3254"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678" name="Rectangle 531"/>
            <p:cNvSpPr/>
            <p:nvPr/>
          </p:nvSpPr>
          <p:spPr>
            <a:xfrm>
              <a:off x="3239"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679" name="Rectangle 532"/>
            <p:cNvSpPr/>
            <p:nvPr/>
          </p:nvSpPr>
          <p:spPr>
            <a:xfrm>
              <a:off x="3225"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680" name="Rectangle 533"/>
            <p:cNvSpPr/>
            <p:nvPr/>
          </p:nvSpPr>
          <p:spPr>
            <a:xfrm>
              <a:off x="3210" y="2580"/>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681" name="Rectangle 534"/>
            <p:cNvSpPr/>
            <p:nvPr/>
          </p:nvSpPr>
          <p:spPr>
            <a:xfrm>
              <a:off x="3196"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682" name="Rectangle 535"/>
            <p:cNvSpPr/>
            <p:nvPr/>
          </p:nvSpPr>
          <p:spPr>
            <a:xfrm>
              <a:off x="3182"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683" name="Rectangle 536"/>
            <p:cNvSpPr/>
            <p:nvPr/>
          </p:nvSpPr>
          <p:spPr>
            <a:xfrm>
              <a:off x="3167"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684" name="Rectangle 537"/>
            <p:cNvSpPr/>
            <p:nvPr/>
          </p:nvSpPr>
          <p:spPr>
            <a:xfrm>
              <a:off x="3153"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685" name="Rectangle 538"/>
            <p:cNvSpPr/>
            <p:nvPr/>
          </p:nvSpPr>
          <p:spPr>
            <a:xfrm>
              <a:off x="3138"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686" name="Rectangle 539"/>
            <p:cNvSpPr/>
            <p:nvPr/>
          </p:nvSpPr>
          <p:spPr>
            <a:xfrm>
              <a:off x="3124"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687" name="Rectangle 540"/>
            <p:cNvSpPr/>
            <p:nvPr/>
          </p:nvSpPr>
          <p:spPr>
            <a:xfrm>
              <a:off x="3109" y="2580"/>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688" name="Rectangle 541"/>
            <p:cNvSpPr/>
            <p:nvPr/>
          </p:nvSpPr>
          <p:spPr>
            <a:xfrm>
              <a:off x="3095"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689" name="Rectangle 542"/>
            <p:cNvSpPr/>
            <p:nvPr/>
          </p:nvSpPr>
          <p:spPr>
            <a:xfrm>
              <a:off x="3081"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690" name="Rectangle 543"/>
            <p:cNvSpPr/>
            <p:nvPr/>
          </p:nvSpPr>
          <p:spPr>
            <a:xfrm>
              <a:off x="3066"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691" name="Rectangle 544"/>
            <p:cNvSpPr/>
            <p:nvPr/>
          </p:nvSpPr>
          <p:spPr>
            <a:xfrm>
              <a:off x="3052"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692" name="Rectangle 545"/>
            <p:cNvSpPr/>
            <p:nvPr/>
          </p:nvSpPr>
          <p:spPr>
            <a:xfrm>
              <a:off x="3037" y="2580"/>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693" name="Rectangle 546"/>
            <p:cNvSpPr/>
            <p:nvPr/>
          </p:nvSpPr>
          <p:spPr>
            <a:xfrm>
              <a:off x="3023"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694" name="Rectangle 547"/>
            <p:cNvSpPr/>
            <p:nvPr/>
          </p:nvSpPr>
          <p:spPr>
            <a:xfrm>
              <a:off x="3009"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695" name="Rectangle 548"/>
            <p:cNvSpPr/>
            <p:nvPr/>
          </p:nvSpPr>
          <p:spPr>
            <a:xfrm>
              <a:off x="2994"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696" name="Rectangle 549"/>
            <p:cNvSpPr/>
            <p:nvPr/>
          </p:nvSpPr>
          <p:spPr>
            <a:xfrm>
              <a:off x="2980"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697" name="Rectangle 550"/>
            <p:cNvSpPr/>
            <p:nvPr/>
          </p:nvSpPr>
          <p:spPr>
            <a:xfrm>
              <a:off x="2965" y="2580"/>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698" name="Rectangle 551"/>
            <p:cNvSpPr/>
            <p:nvPr/>
          </p:nvSpPr>
          <p:spPr>
            <a:xfrm>
              <a:off x="2951"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699" name="Rectangle 552"/>
            <p:cNvSpPr/>
            <p:nvPr/>
          </p:nvSpPr>
          <p:spPr>
            <a:xfrm>
              <a:off x="2936" y="2580"/>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700" name="Rectangle 553"/>
            <p:cNvSpPr/>
            <p:nvPr/>
          </p:nvSpPr>
          <p:spPr>
            <a:xfrm>
              <a:off x="2922"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701" name="Rectangle 554"/>
            <p:cNvSpPr/>
            <p:nvPr/>
          </p:nvSpPr>
          <p:spPr>
            <a:xfrm>
              <a:off x="2908"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702" name="Rectangle 555"/>
            <p:cNvSpPr/>
            <p:nvPr/>
          </p:nvSpPr>
          <p:spPr>
            <a:xfrm>
              <a:off x="2893"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703" name="Rectangle 556"/>
            <p:cNvSpPr/>
            <p:nvPr/>
          </p:nvSpPr>
          <p:spPr>
            <a:xfrm>
              <a:off x="2879"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704" name="Rectangle 557"/>
            <p:cNvSpPr/>
            <p:nvPr/>
          </p:nvSpPr>
          <p:spPr>
            <a:xfrm>
              <a:off x="2864" y="2580"/>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705" name="Rectangle 558"/>
            <p:cNvSpPr/>
            <p:nvPr/>
          </p:nvSpPr>
          <p:spPr>
            <a:xfrm>
              <a:off x="2850"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706" name="Rectangle 559"/>
            <p:cNvSpPr/>
            <p:nvPr/>
          </p:nvSpPr>
          <p:spPr>
            <a:xfrm>
              <a:off x="2836"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707" name="Rectangle 560"/>
            <p:cNvSpPr/>
            <p:nvPr/>
          </p:nvSpPr>
          <p:spPr>
            <a:xfrm>
              <a:off x="2821"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708" name="Rectangle 561"/>
            <p:cNvSpPr/>
            <p:nvPr/>
          </p:nvSpPr>
          <p:spPr>
            <a:xfrm>
              <a:off x="2807"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709" name="Rectangle 562"/>
            <p:cNvSpPr/>
            <p:nvPr/>
          </p:nvSpPr>
          <p:spPr>
            <a:xfrm>
              <a:off x="2792" y="2580"/>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710" name="Rectangle 563"/>
            <p:cNvSpPr/>
            <p:nvPr/>
          </p:nvSpPr>
          <p:spPr>
            <a:xfrm>
              <a:off x="2778"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711" name="Rectangle 564"/>
            <p:cNvSpPr/>
            <p:nvPr/>
          </p:nvSpPr>
          <p:spPr>
            <a:xfrm>
              <a:off x="2764"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712" name="Rectangle 565"/>
            <p:cNvSpPr/>
            <p:nvPr/>
          </p:nvSpPr>
          <p:spPr>
            <a:xfrm>
              <a:off x="2749"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713" name="Rectangle 566"/>
            <p:cNvSpPr/>
            <p:nvPr/>
          </p:nvSpPr>
          <p:spPr>
            <a:xfrm>
              <a:off x="2735"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714" name="Rectangle 567"/>
            <p:cNvSpPr/>
            <p:nvPr/>
          </p:nvSpPr>
          <p:spPr>
            <a:xfrm>
              <a:off x="2720" y="2580"/>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715" name="Rectangle 568"/>
            <p:cNvSpPr/>
            <p:nvPr/>
          </p:nvSpPr>
          <p:spPr>
            <a:xfrm>
              <a:off x="2706"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716" name="Rectangle 569"/>
            <p:cNvSpPr/>
            <p:nvPr/>
          </p:nvSpPr>
          <p:spPr>
            <a:xfrm>
              <a:off x="2691" y="2580"/>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717" name="Rectangle 570"/>
            <p:cNvSpPr/>
            <p:nvPr/>
          </p:nvSpPr>
          <p:spPr>
            <a:xfrm>
              <a:off x="2677"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718" name="Rectangle 571"/>
            <p:cNvSpPr/>
            <p:nvPr/>
          </p:nvSpPr>
          <p:spPr>
            <a:xfrm>
              <a:off x="2663"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719" name="Rectangle 572"/>
            <p:cNvSpPr/>
            <p:nvPr/>
          </p:nvSpPr>
          <p:spPr>
            <a:xfrm>
              <a:off x="2648"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720" name="Rectangle 573"/>
            <p:cNvSpPr/>
            <p:nvPr/>
          </p:nvSpPr>
          <p:spPr>
            <a:xfrm>
              <a:off x="2634"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721" name="Rectangle 574"/>
            <p:cNvSpPr/>
            <p:nvPr/>
          </p:nvSpPr>
          <p:spPr>
            <a:xfrm>
              <a:off x="2619" y="2580"/>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722" name="Rectangle 575"/>
            <p:cNvSpPr/>
            <p:nvPr/>
          </p:nvSpPr>
          <p:spPr>
            <a:xfrm>
              <a:off x="2605"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723" name="Rectangle 576"/>
            <p:cNvSpPr/>
            <p:nvPr/>
          </p:nvSpPr>
          <p:spPr>
            <a:xfrm>
              <a:off x="2591"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724" name="Rectangle 577"/>
            <p:cNvSpPr/>
            <p:nvPr/>
          </p:nvSpPr>
          <p:spPr>
            <a:xfrm>
              <a:off x="2576"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725" name="Rectangle 578"/>
            <p:cNvSpPr/>
            <p:nvPr/>
          </p:nvSpPr>
          <p:spPr>
            <a:xfrm>
              <a:off x="2562"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726" name="Rectangle 579"/>
            <p:cNvSpPr/>
            <p:nvPr/>
          </p:nvSpPr>
          <p:spPr>
            <a:xfrm>
              <a:off x="2547" y="2580"/>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727" name="Rectangle 580"/>
            <p:cNvSpPr/>
            <p:nvPr/>
          </p:nvSpPr>
          <p:spPr>
            <a:xfrm>
              <a:off x="2533"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728" name="Rectangle 581"/>
            <p:cNvSpPr/>
            <p:nvPr/>
          </p:nvSpPr>
          <p:spPr>
            <a:xfrm>
              <a:off x="2519"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729" name="Rectangle 582"/>
            <p:cNvSpPr/>
            <p:nvPr/>
          </p:nvSpPr>
          <p:spPr>
            <a:xfrm>
              <a:off x="2504"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730" name="Rectangle 583"/>
            <p:cNvSpPr/>
            <p:nvPr/>
          </p:nvSpPr>
          <p:spPr>
            <a:xfrm>
              <a:off x="2490"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731" name="Rectangle 584"/>
            <p:cNvSpPr/>
            <p:nvPr/>
          </p:nvSpPr>
          <p:spPr>
            <a:xfrm>
              <a:off x="2475"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732" name="Rectangle 585"/>
            <p:cNvSpPr/>
            <p:nvPr/>
          </p:nvSpPr>
          <p:spPr>
            <a:xfrm>
              <a:off x="2461"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733" name="Rectangle 586"/>
            <p:cNvSpPr/>
            <p:nvPr/>
          </p:nvSpPr>
          <p:spPr>
            <a:xfrm>
              <a:off x="2446" y="2580"/>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734" name="Rectangle 587"/>
            <p:cNvSpPr/>
            <p:nvPr/>
          </p:nvSpPr>
          <p:spPr>
            <a:xfrm>
              <a:off x="2432"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735" name="Rectangle 588"/>
            <p:cNvSpPr/>
            <p:nvPr/>
          </p:nvSpPr>
          <p:spPr>
            <a:xfrm>
              <a:off x="2418"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736" name="Rectangle 589"/>
            <p:cNvSpPr/>
            <p:nvPr/>
          </p:nvSpPr>
          <p:spPr>
            <a:xfrm>
              <a:off x="2403"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737" name="Rectangle 590"/>
            <p:cNvSpPr/>
            <p:nvPr/>
          </p:nvSpPr>
          <p:spPr>
            <a:xfrm>
              <a:off x="2389"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738" name="Rectangle 591"/>
            <p:cNvSpPr/>
            <p:nvPr/>
          </p:nvSpPr>
          <p:spPr>
            <a:xfrm>
              <a:off x="2374" y="2580"/>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739" name="Rectangle 592"/>
            <p:cNvSpPr/>
            <p:nvPr/>
          </p:nvSpPr>
          <p:spPr>
            <a:xfrm>
              <a:off x="2360"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740" name="Rectangle 593"/>
            <p:cNvSpPr/>
            <p:nvPr/>
          </p:nvSpPr>
          <p:spPr>
            <a:xfrm>
              <a:off x="2346"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741" name="Rectangle 594"/>
            <p:cNvSpPr/>
            <p:nvPr/>
          </p:nvSpPr>
          <p:spPr>
            <a:xfrm>
              <a:off x="2331"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742" name="Rectangle 595"/>
            <p:cNvSpPr/>
            <p:nvPr/>
          </p:nvSpPr>
          <p:spPr>
            <a:xfrm>
              <a:off x="2317"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743" name="Rectangle 596"/>
            <p:cNvSpPr/>
            <p:nvPr/>
          </p:nvSpPr>
          <p:spPr>
            <a:xfrm>
              <a:off x="2302" y="2580"/>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744" name="Rectangle 597"/>
            <p:cNvSpPr/>
            <p:nvPr/>
          </p:nvSpPr>
          <p:spPr>
            <a:xfrm>
              <a:off x="2288"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745" name="Rectangle 598"/>
            <p:cNvSpPr/>
            <p:nvPr/>
          </p:nvSpPr>
          <p:spPr>
            <a:xfrm>
              <a:off x="2273" y="2580"/>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746" name="Rectangle 599"/>
            <p:cNvSpPr/>
            <p:nvPr/>
          </p:nvSpPr>
          <p:spPr>
            <a:xfrm>
              <a:off x="2259"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747" name="Rectangle 600"/>
            <p:cNvSpPr/>
            <p:nvPr/>
          </p:nvSpPr>
          <p:spPr>
            <a:xfrm>
              <a:off x="2245"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748" name="Rectangle 601"/>
            <p:cNvSpPr/>
            <p:nvPr/>
          </p:nvSpPr>
          <p:spPr>
            <a:xfrm>
              <a:off x="2230"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749" name="Rectangle 602"/>
            <p:cNvSpPr/>
            <p:nvPr/>
          </p:nvSpPr>
          <p:spPr>
            <a:xfrm>
              <a:off x="2216"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750" name="Rectangle 603"/>
            <p:cNvSpPr/>
            <p:nvPr/>
          </p:nvSpPr>
          <p:spPr>
            <a:xfrm>
              <a:off x="2201" y="2580"/>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751" name="Rectangle 604"/>
            <p:cNvSpPr/>
            <p:nvPr/>
          </p:nvSpPr>
          <p:spPr>
            <a:xfrm>
              <a:off x="2187"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752" name="Rectangle 605"/>
            <p:cNvSpPr/>
            <p:nvPr/>
          </p:nvSpPr>
          <p:spPr>
            <a:xfrm>
              <a:off x="2173"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753" name="Rectangle 606"/>
            <p:cNvSpPr/>
            <p:nvPr/>
          </p:nvSpPr>
          <p:spPr>
            <a:xfrm>
              <a:off x="2158"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754" name="Rectangle 607"/>
            <p:cNvSpPr/>
            <p:nvPr/>
          </p:nvSpPr>
          <p:spPr>
            <a:xfrm>
              <a:off x="2144"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755" name="Rectangle 608"/>
            <p:cNvSpPr/>
            <p:nvPr/>
          </p:nvSpPr>
          <p:spPr>
            <a:xfrm>
              <a:off x="2129" y="2580"/>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756" name="Rectangle 609"/>
            <p:cNvSpPr/>
            <p:nvPr/>
          </p:nvSpPr>
          <p:spPr>
            <a:xfrm>
              <a:off x="2115"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757" name="Rectangle 610"/>
            <p:cNvSpPr/>
            <p:nvPr/>
          </p:nvSpPr>
          <p:spPr>
            <a:xfrm>
              <a:off x="2101"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758" name="Rectangle 611"/>
            <p:cNvSpPr/>
            <p:nvPr/>
          </p:nvSpPr>
          <p:spPr>
            <a:xfrm>
              <a:off x="2086"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759" name="Rectangle 612"/>
            <p:cNvSpPr/>
            <p:nvPr/>
          </p:nvSpPr>
          <p:spPr>
            <a:xfrm>
              <a:off x="2072"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760" name="Rectangle 613"/>
            <p:cNvSpPr/>
            <p:nvPr/>
          </p:nvSpPr>
          <p:spPr>
            <a:xfrm>
              <a:off x="2057"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761" name="Rectangle 614"/>
            <p:cNvSpPr/>
            <p:nvPr/>
          </p:nvSpPr>
          <p:spPr>
            <a:xfrm>
              <a:off x="2043"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762" name="Rectangle 615"/>
            <p:cNvSpPr/>
            <p:nvPr/>
          </p:nvSpPr>
          <p:spPr>
            <a:xfrm>
              <a:off x="2028" y="2580"/>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763" name="Rectangle 616"/>
            <p:cNvSpPr/>
            <p:nvPr/>
          </p:nvSpPr>
          <p:spPr>
            <a:xfrm>
              <a:off x="2014"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764" name="Rectangle 617"/>
            <p:cNvSpPr/>
            <p:nvPr/>
          </p:nvSpPr>
          <p:spPr>
            <a:xfrm>
              <a:off x="2000"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765" name="Rectangle 618"/>
            <p:cNvSpPr/>
            <p:nvPr/>
          </p:nvSpPr>
          <p:spPr>
            <a:xfrm>
              <a:off x="1985"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766" name="Rectangle 619"/>
            <p:cNvSpPr/>
            <p:nvPr/>
          </p:nvSpPr>
          <p:spPr>
            <a:xfrm>
              <a:off x="1971"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767" name="Rectangle 620"/>
            <p:cNvSpPr/>
            <p:nvPr/>
          </p:nvSpPr>
          <p:spPr>
            <a:xfrm>
              <a:off x="1956" y="2580"/>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768" name="Rectangle 621"/>
            <p:cNvSpPr/>
            <p:nvPr/>
          </p:nvSpPr>
          <p:spPr>
            <a:xfrm>
              <a:off x="1942"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769" name="Rectangle 622"/>
            <p:cNvSpPr/>
            <p:nvPr/>
          </p:nvSpPr>
          <p:spPr>
            <a:xfrm>
              <a:off x="1928"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770" name="Rectangle 623"/>
            <p:cNvSpPr/>
            <p:nvPr/>
          </p:nvSpPr>
          <p:spPr>
            <a:xfrm>
              <a:off x="1913"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771" name="Rectangle 624"/>
            <p:cNvSpPr/>
            <p:nvPr/>
          </p:nvSpPr>
          <p:spPr>
            <a:xfrm>
              <a:off x="1899"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772" name="Rectangle 625"/>
            <p:cNvSpPr/>
            <p:nvPr/>
          </p:nvSpPr>
          <p:spPr>
            <a:xfrm>
              <a:off x="1884" y="2580"/>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773" name="Rectangle 626"/>
            <p:cNvSpPr/>
            <p:nvPr/>
          </p:nvSpPr>
          <p:spPr>
            <a:xfrm>
              <a:off x="1870"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774" name="Rectangle 627"/>
            <p:cNvSpPr/>
            <p:nvPr/>
          </p:nvSpPr>
          <p:spPr>
            <a:xfrm>
              <a:off x="1855" y="2580"/>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775" name="Rectangle 628"/>
            <p:cNvSpPr/>
            <p:nvPr/>
          </p:nvSpPr>
          <p:spPr>
            <a:xfrm>
              <a:off x="1841"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776" name="Rectangle 629"/>
            <p:cNvSpPr/>
            <p:nvPr/>
          </p:nvSpPr>
          <p:spPr>
            <a:xfrm>
              <a:off x="1827"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777" name="Rectangle 630"/>
            <p:cNvSpPr/>
            <p:nvPr/>
          </p:nvSpPr>
          <p:spPr>
            <a:xfrm>
              <a:off x="1812"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778" name="Rectangle 631"/>
            <p:cNvSpPr/>
            <p:nvPr/>
          </p:nvSpPr>
          <p:spPr>
            <a:xfrm>
              <a:off x="1798"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779" name="Rectangle 632"/>
            <p:cNvSpPr/>
            <p:nvPr/>
          </p:nvSpPr>
          <p:spPr>
            <a:xfrm>
              <a:off x="1783" y="2580"/>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780" name="Rectangle 633"/>
            <p:cNvSpPr/>
            <p:nvPr/>
          </p:nvSpPr>
          <p:spPr>
            <a:xfrm>
              <a:off x="1769"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781" name="Rectangle 634"/>
            <p:cNvSpPr/>
            <p:nvPr/>
          </p:nvSpPr>
          <p:spPr>
            <a:xfrm>
              <a:off x="1755"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782" name="Rectangle 635"/>
            <p:cNvSpPr/>
            <p:nvPr/>
          </p:nvSpPr>
          <p:spPr>
            <a:xfrm>
              <a:off x="1740"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783" name="Rectangle 636"/>
            <p:cNvSpPr/>
            <p:nvPr/>
          </p:nvSpPr>
          <p:spPr>
            <a:xfrm>
              <a:off x="1726"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784" name="Rectangle 637"/>
            <p:cNvSpPr/>
            <p:nvPr/>
          </p:nvSpPr>
          <p:spPr>
            <a:xfrm>
              <a:off x="1711" y="2580"/>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785" name="Rectangle 638"/>
            <p:cNvSpPr/>
            <p:nvPr/>
          </p:nvSpPr>
          <p:spPr>
            <a:xfrm>
              <a:off x="1697"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786" name="Rectangle 639"/>
            <p:cNvSpPr/>
            <p:nvPr/>
          </p:nvSpPr>
          <p:spPr>
            <a:xfrm>
              <a:off x="1683"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787" name="Rectangle 640"/>
            <p:cNvSpPr/>
            <p:nvPr/>
          </p:nvSpPr>
          <p:spPr>
            <a:xfrm>
              <a:off x="1668"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788" name="Rectangle 641"/>
            <p:cNvSpPr/>
            <p:nvPr/>
          </p:nvSpPr>
          <p:spPr>
            <a:xfrm>
              <a:off x="1654"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789" name="Rectangle 642"/>
            <p:cNvSpPr/>
            <p:nvPr/>
          </p:nvSpPr>
          <p:spPr>
            <a:xfrm>
              <a:off x="1639"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790" name="Rectangle 643"/>
            <p:cNvSpPr/>
            <p:nvPr/>
          </p:nvSpPr>
          <p:spPr>
            <a:xfrm>
              <a:off x="1625"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grpSp>
      <p:sp>
        <p:nvSpPr>
          <p:cNvPr id="49791" name="Rectangle 645"/>
          <p:cNvSpPr/>
          <p:nvPr/>
        </p:nvSpPr>
        <p:spPr>
          <a:xfrm>
            <a:off x="2286000" y="5287963"/>
            <a:ext cx="3586163" cy="476250"/>
          </a:xfrm>
          <a:prstGeom prst="rect">
            <a:avLst/>
          </a:prstGeom>
          <a:no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792" name="Rectangle 647"/>
          <p:cNvSpPr/>
          <p:nvPr/>
        </p:nvSpPr>
        <p:spPr>
          <a:xfrm>
            <a:off x="2670175" y="5367338"/>
            <a:ext cx="219075" cy="350837"/>
          </a:xfrm>
          <a:prstGeom prst="rect">
            <a:avLst/>
          </a:prstGeom>
          <a:noFill/>
          <a:ln w="9525">
            <a:noFill/>
          </a:ln>
        </p:spPr>
        <p:txBody>
          <a:bodyPr wrap="none" lIns="0" tIns="0" rIns="0" bIns="0" anchor="t" anchorCtr="0">
            <a:spAutoFit/>
          </a:bodyPr>
          <a:lstStyle/>
          <a:p>
            <a:pPr>
              <a:buFont typeface="Wingdings" panose="05000000000000000000" pitchFamily="2" charset="2"/>
            </a:pPr>
            <a:r>
              <a:rPr lang="en-US" altLang="zh-CN" sz="2300" dirty="0">
                <a:solidFill>
                  <a:srgbClr val="000000"/>
                </a:solidFill>
                <a:latin typeface="Times New Roman" panose="02020603050405020304" pitchFamily="18" charset="0"/>
                <a:ea typeface="宋体" panose="02010600030101010101" pitchFamily="2" charset="-122"/>
              </a:rPr>
              <a:t>   </a:t>
            </a:r>
            <a:endParaRPr lang="en-US" altLang="zh-CN" dirty="0">
              <a:latin typeface="Verdana" panose="020B0604030504040204" pitchFamily="34" charset="0"/>
              <a:ea typeface="宋体" panose="02010600030101010101" pitchFamily="2" charset="-122"/>
            </a:endParaRPr>
          </a:p>
        </p:txBody>
      </p:sp>
      <p:sp>
        <p:nvSpPr>
          <p:cNvPr id="49793" name="Rectangle 649"/>
          <p:cNvSpPr/>
          <p:nvPr/>
        </p:nvSpPr>
        <p:spPr>
          <a:xfrm>
            <a:off x="1214438" y="2632075"/>
            <a:ext cx="6226175" cy="593725"/>
          </a:xfrm>
          <a:prstGeom prst="rect">
            <a:avLst/>
          </a:prstGeom>
          <a:solidFill>
            <a:srgbClr val="FFFFFF"/>
          </a:solidFill>
          <a:ln w="11113" cap="flat" cmpd="sng">
            <a:solidFill>
              <a:srgbClr val="000000"/>
            </a:solidFill>
            <a:prstDash val="solid"/>
            <a:miter/>
            <a:headEnd type="none" w="med" len="med"/>
            <a:tailEnd type="none" w="med" len="med"/>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794" name="Rectangle 650"/>
          <p:cNvSpPr/>
          <p:nvPr/>
        </p:nvSpPr>
        <p:spPr>
          <a:xfrm>
            <a:off x="3057525" y="2781300"/>
            <a:ext cx="292100" cy="350838"/>
          </a:xfrm>
          <a:prstGeom prst="rect">
            <a:avLst/>
          </a:prstGeom>
          <a:noFill/>
          <a:ln w="9525">
            <a:noFill/>
          </a:ln>
        </p:spPr>
        <p:txBody>
          <a:bodyPr wrap="none" lIns="0" tIns="0" rIns="0" bIns="0" anchor="t" anchorCtr="0">
            <a:spAutoFit/>
          </a:bodyPr>
          <a:lstStyle/>
          <a:p>
            <a:pPr>
              <a:buFont typeface="Wingdings" panose="05000000000000000000" pitchFamily="2" charset="2"/>
            </a:pPr>
            <a:r>
              <a:rPr lang="zh-CN" altLang="en-US" sz="2300" dirty="0">
                <a:solidFill>
                  <a:srgbClr val="000000"/>
                </a:solidFill>
                <a:latin typeface="宋体" panose="02010600030101010101" pitchFamily="2" charset="-122"/>
                <a:ea typeface="宋体" panose="02010600030101010101" pitchFamily="2" charset="-122"/>
              </a:rPr>
              <a:t>人</a:t>
            </a:r>
            <a:endParaRPr lang="zh-CN" altLang="en-US" dirty="0">
              <a:latin typeface="Verdana" panose="020B0604030504040204" pitchFamily="34" charset="0"/>
              <a:ea typeface="宋体" panose="02010600030101010101" pitchFamily="2" charset="-122"/>
            </a:endParaRPr>
          </a:p>
        </p:txBody>
      </p:sp>
      <p:sp>
        <p:nvSpPr>
          <p:cNvPr id="49795" name="Rectangle 651"/>
          <p:cNvSpPr/>
          <p:nvPr/>
        </p:nvSpPr>
        <p:spPr>
          <a:xfrm>
            <a:off x="3881438" y="2781300"/>
            <a:ext cx="292100" cy="350838"/>
          </a:xfrm>
          <a:prstGeom prst="rect">
            <a:avLst/>
          </a:prstGeom>
          <a:noFill/>
          <a:ln w="9525">
            <a:noFill/>
          </a:ln>
        </p:spPr>
        <p:txBody>
          <a:bodyPr wrap="none" lIns="0" tIns="0" rIns="0" bIns="0" anchor="t" anchorCtr="0">
            <a:spAutoFit/>
          </a:bodyPr>
          <a:lstStyle/>
          <a:p>
            <a:pPr>
              <a:buFont typeface="Wingdings" panose="05000000000000000000" pitchFamily="2" charset="2"/>
            </a:pPr>
            <a:r>
              <a:rPr lang="zh-CN" altLang="en-US" sz="2300" dirty="0">
                <a:solidFill>
                  <a:srgbClr val="000000"/>
                </a:solidFill>
                <a:latin typeface="宋体" panose="02010600030101010101" pitchFamily="2" charset="-122"/>
                <a:ea typeface="宋体" panose="02010600030101010101" pitchFamily="2" charset="-122"/>
              </a:rPr>
              <a:t>机</a:t>
            </a:r>
            <a:endParaRPr lang="zh-CN" altLang="en-US" dirty="0">
              <a:latin typeface="Verdana" panose="020B0604030504040204" pitchFamily="34" charset="0"/>
              <a:ea typeface="宋体" panose="02010600030101010101" pitchFamily="2" charset="-122"/>
            </a:endParaRPr>
          </a:p>
        </p:txBody>
      </p:sp>
      <p:sp>
        <p:nvSpPr>
          <p:cNvPr id="49796" name="Rectangle 652"/>
          <p:cNvSpPr/>
          <p:nvPr/>
        </p:nvSpPr>
        <p:spPr>
          <a:xfrm>
            <a:off x="4567238" y="2781300"/>
            <a:ext cx="292100" cy="350838"/>
          </a:xfrm>
          <a:prstGeom prst="rect">
            <a:avLst/>
          </a:prstGeom>
          <a:noFill/>
          <a:ln w="9525">
            <a:noFill/>
          </a:ln>
        </p:spPr>
        <p:txBody>
          <a:bodyPr wrap="none" lIns="0" tIns="0" rIns="0" bIns="0" anchor="t" anchorCtr="0">
            <a:spAutoFit/>
          </a:bodyPr>
          <a:lstStyle/>
          <a:p>
            <a:pPr>
              <a:buFont typeface="Wingdings" panose="05000000000000000000" pitchFamily="2" charset="2"/>
            </a:pPr>
            <a:r>
              <a:rPr lang="zh-CN" altLang="en-US" sz="2300" dirty="0">
                <a:solidFill>
                  <a:srgbClr val="000000"/>
                </a:solidFill>
                <a:latin typeface="宋体" panose="02010600030101010101" pitchFamily="2" charset="-122"/>
                <a:ea typeface="宋体" panose="02010600030101010101" pitchFamily="2" charset="-122"/>
              </a:rPr>
              <a:t>接</a:t>
            </a:r>
            <a:endParaRPr lang="zh-CN" altLang="en-US" dirty="0">
              <a:latin typeface="Verdana" panose="020B0604030504040204" pitchFamily="34" charset="0"/>
              <a:ea typeface="宋体" panose="02010600030101010101" pitchFamily="2" charset="-122"/>
            </a:endParaRPr>
          </a:p>
        </p:txBody>
      </p:sp>
      <p:sp>
        <p:nvSpPr>
          <p:cNvPr id="49797" name="Rectangle 653"/>
          <p:cNvSpPr/>
          <p:nvPr/>
        </p:nvSpPr>
        <p:spPr>
          <a:xfrm>
            <a:off x="5322888" y="2781300"/>
            <a:ext cx="292100" cy="350838"/>
          </a:xfrm>
          <a:prstGeom prst="rect">
            <a:avLst/>
          </a:prstGeom>
          <a:noFill/>
          <a:ln w="9525">
            <a:noFill/>
          </a:ln>
        </p:spPr>
        <p:txBody>
          <a:bodyPr wrap="none" lIns="0" tIns="0" rIns="0" bIns="0" anchor="t" anchorCtr="0">
            <a:spAutoFit/>
          </a:bodyPr>
          <a:lstStyle/>
          <a:p>
            <a:pPr>
              <a:buFont typeface="Wingdings" panose="05000000000000000000" pitchFamily="2" charset="2"/>
            </a:pPr>
            <a:r>
              <a:rPr lang="zh-CN" altLang="en-US" sz="2300" dirty="0">
                <a:solidFill>
                  <a:srgbClr val="000000"/>
                </a:solidFill>
                <a:latin typeface="宋体" panose="02010600030101010101" pitchFamily="2" charset="-122"/>
                <a:ea typeface="宋体" panose="02010600030101010101" pitchFamily="2" charset="-122"/>
              </a:rPr>
              <a:t>口</a:t>
            </a:r>
            <a:endParaRPr lang="zh-CN" altLang="en-US" dirty="0">
              <a:latin typeface="Verdana" panose="020B0604030504040204" pitchFamily="34" charset="0"/>
              <a:ea typeface="宋体" panose="02010600030101010101" pitchFamily="2" charset="-122"/>
            </a:endParaRPr>
          </a:p>
        </p:txBody>
      </p:sp>
      <p:sp>
        <p:nvSpPr>
          <p:cNvPr id="49798" name="Rectangle 654"/>
          <p:cNvSpPr/>
          <p:nvPr/>
        </p:nvSpPr>
        <p:spPr>
          <a:xfrm>
            <a:off x="1673225" y="1665288"/>
            <a:ext cx="771525" cy="476250"/>
          </a:xfrm>
          <a:prstGeom prst="rect">
            <a:avLst/>
          </a:prstGeom>
          <a:no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799" name="Rectangle 656"/>
          <p:cNvSpPr/>
          <p:nvPr/>
        </p:nvSpPr>
        <p:spPr>
          <a:xfrm>
            <a:off x="3503613" y="1646238"/>
            <a:ext cx="1320800" cy="476250"/>
          </a:xfrm>
          <a:prstGeom prst="rect">
            <a:avLst/>
          </a:prstGeom>
          <a:no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800" name="Rectangle 658"/>
          <p:cNvSpPr/>
          <p:nvPr/>
        </p:nvSpPr>
        <p:spPr>
          <a:xfrm>
            <a:off x="5516563" y="1646238"/>
            <a:ext cx="1597025" cy="476250"/>
          </a:xfrm>
          <a:prstGeom prst="rect">
            <a:avLst/>
          </a:prstGeom>
          <a:no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801" name="Rectangle 660"/>
          <p:cNvSpPr/>
          <p:nvPr/>
        </p:nvSpPr>
        <p:spPr>
          <a:xfrm>
            <a:off x="849313" y="3816350"/>
            <a:ext cx="2563812" cy="495300"/>
          </a:xfrm>
          <a:prstGeom prst="rect">
            <a:avLst/>
          </a:prstGeom>
          <a:solidFill>
            <a:srgbClr val="FFFFFF"/>
          </a:solidFill>
          <a:ln w="11113" cap="flat" cmpd="sng">
            <a:solidFill>
              <a:srgbClr val="000000"/>
            </a:solidFill>
            <a:prstDash val="solid"/>
            <a:miter/>
            <a:headEnd type="none" w="med" len="med"/>
            <a:tailEnd type="none" w="med" len="med"/>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802" name="Rectangle 661"/>
          <p:cNvSpPr/>
          <p:nvPr/>
        </p:nvSpPr>
        <p:spPr>
          <a:xfrm>
            <a:off x="1579563" y="3856038"/>
            <a:ext cx="1168400" cy="350837"/>
          </a:xfrm>
          <a:prstGeom prst="rect">
            <a:avLst/>
          </a:prstGeom>
          <a:noFill/>
          <a:ln w="9525">
            <a:noFill/>
          </a:ln>
        </p:spPr>
        <p:txBody>
          <a:bodyPr wrap="none" lIns="0" tIns="0" rIns="0" bIns="0" anchor="t" anchorCtr="0">
            <a:spAutoFit/>
          </a:bodyPr>
          <a:lstStyle/>
          <a:p>
            <a:pPr>
              <a:buFont typeface="Wingdings" panose="05000000000000000000" pitchFamily="2" charset="2"/>
            </a:pPr>
            <a:r>
              <a:rPr lang="zh-CN" altLang="en-US" sz="2300" dirty="0">
                <a:solidFill>
                  <a:srgbClr val="000000"/>
                </a:solidFill>
                <a:latin typeface="宋体" panose="02010600030101010101" pitchFamily="2" charset="-122"/>
                <a:ea typeface="宋体" panose="02010600030101010101" pitchFamily="2" charset="-122"/>
              </a:rPr>
              <a:t>解释机构</a:t>
            </a:r>
            <a:endParaRPr lang="zh-CN" altLang="en-US" dirty="0">
              <a:latin typeface="Verdana" panose="020B0604030504040204" pitchFamily="34" charset="0"/>
              <a:ea typeface="宋体" panose="02010600030101010101" pitchFamily="2" charset="-122"/>
            </a:endParaRPr>
          </a:p>
        </p:txBody>
      </p:sp>
      <p:sp>
        <p:nvSpPr>
          <p:cNvPr id="49803" name="Rectangle 662"/>
          <p:cNvSpPr/>
          <p:nvPr/>
        </p:nvSpPr>
        <p:spPr>
          <a:xfrm>
            <a:off x="4876800" y="3914775"/>
            <a:ext cx="2563813" cy="495300"/>
          </a:xfrm>
          <a:prstGeom prst="rect">
            <a:avLst/>
          </a:prstGeom>
          <a:solidFill>
            <a:srgbClr val="FFFFFF"/>
          </a:solidFill>
          <a:ln w="11113" cap="flat" cmpd="sng">
            <a:solidFill>
              <a:srgbClr val="000000"/>
            </a:solidFill>
            <a:prstDash val="solid"/>
            <a:miter/>
            <a:headEnd type="none" w="med" len="med"/>
            <a:tailEnd type="none" w="med" len="med"/>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804" name="Rectangle 663"/>
          <p:cNvSpPr/>
          <p:nvPr/>
        </p:nvSpPr>
        <p:spPr>
          <a:xfrm>
            <a:off x="5186363" y="3932238"/>
            <a:ext cx="1752600" cy="350837"/>
          </a:xfrm>
          <a:prstGeom prst="rect">
            <a:avLst/>
          </a:prstGeom>
          <a:noFill/>
          <a:ln w="9525">
            <a:noFill/>
          </a:ln>
        </p:spPr>
        <p:txBody>
          <a:bodyPr wrap="none" lIns="0" tIns="0" rIns="0" bIns="0" anchor="t" anchorCtr="0">
            <a:spAutoFit/>
          </a:bodyPr>
          <a:lstStyle/>
          <a:p>
            <a:pPr>
              <a:buFont typeface="Wingdings" panose="05000000000000000000" pitchFamily="2" charset="2"/>
            </a:pPr>
            <a:r>
              <a:rPr lang="zh-CN" altLang="en-US" sz="2300" dirty="0">
                <a:solidFill>
                  <a:srgbClr val="000000"/>
                </a:solidFill>
                <a:latin typeface="宋体" panose="02010600030101010101" pitchFamily="2" charset="-122"/>
                <a:ea typeface="宋体" panose="02010600030101010101" pitchFamily="2" charset="-122"/>
              </a:rPr>
              <a:t>知识获取机构</a:t>
            </a:r>
            <a:endParaRPr lang="zh-CN" altLang="en-US" dirty="0">
              <a:latin typeface="Verdana" panose="020B0604030504040204" pitchFamily="34" charset="0"/>
              <a:ea typeface="宋体" panose="02010600030101010101" pitchFamily="2" charset="-122"/>
            </a:endParaRPr>
          </a:p>
        </p:txBody>
      </p:sp>
      <p:sp>
        <p:nvSpPr>
          <p:cNvPr id="49805" name="Rectangle 664"/>
          <p:cNvSpPr/>
          <p:nvPr/>
        </p:nvSpPr>
        <p:spPr>
          <a:xfrm>
            <a:off x="392113" y="4900613"/>
            <a:ext cx="1924050" cy="495300"/>
          </a:xfrm>
          <a:prstGeom prst="rect">
            <a:avLst/>
          </a:prstGeom>
          <a:solidFill>
            <a:srgbClr val="FFFFFF"/>
          </a:solidFill>
          <a:ln w="11113" cap="flat" cmpd="sng">
            <a:solidFill>
              <a:srgbClr val="000000"/>
            </a:solidFill>
            <a:prstDash val="solid"/>
            <a:miter/>
            <a:headEnd type="none" w="med" len="med"/>
            <a:tailEnd type="none" w="med" len="med"/>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806" name="Rectangle 665"/>
          <p:cNvSpPr/>
          <p:nvPr/>
        </p:nvSpPr>
        <p:spPr>
          <a:xfrm>
            <a:off x="941388" y="4922838"/>
            <a:ext cx="876300" cy="350837"/>
          </a:xfrm>
          <a:prstGeom prst="rect">
            <a:avLst/>
          </a:prstGeom>
          <a:noFill/>
          <a:ln w="9525">
            <a:noFill/>
          </a:ln>
        </p:spPr>
        <p:txBody>
          <a:bodyPr wrap="none" lIns="0" tIns="0" rIns="0" bIns="0" anchor="t" anchorCtr="0">
            <a:spAutoFit/>
          </a:bodyPr>
          <a:lstStyle/>
          <a:p>
            <a:pPr>
              <a:buFont typeface="Wingdings" panose="05000000000000000000" pitchFamily="2" charset="2"/>
            </a:pPr>
            <a:r>
              <a:rPr lang="zh-CN" altLang="en-US" sz="2300" dirty="0">
                <a:solidFill>
                  <a:srgbClr val="000000"/>
                </a:solidFill>
                <a:latin typeface="宋体" panose="02010600030101010101" pitchFamily="2" charset="-122"/>
                <a:ea typeface="宋体" panose="02010600030101010101" pitchFamily="2" charset="-122"/>
              </a:rPr>
              <a:t>数据库</a:t>
            </a:r>
            <a:endParaRPr lang="zh-CN" altLang="en-US" dirty="0">
              <a:latin typeface="Verdana" panose="020B0604030504040204" pitchFamily="34" charset="0"/>
              <a:ea typeface="宋体" panose="02010600030101010101" pitchFamily="2" charset="-122"/>
            </a:endParaRPr>
          </a:p>
        </p:txBody>
      </p:sp>
      <p:sp>
        <p:nvSpPr>
          <p:cNvPr id="49807" name="Rectangle 666"/>
          <p:cNvSpPr/>
          <p:nvPr/>
        </p:nvSpPr>
        <p:spPr>
          <a:xfrm>
            <a:off x="2679700" y="4900613"/>
            <a:ext cx="2290763" cy="495300"/>
          </a:xfrm>
          <a:prstGeom prst="rect">
            <a:avLst/>
          </a:prstGeom>
          <a:solidFill>
            <a:srgbClr val="FFFFFF"/>
          </a:solidFill>
          <a:ln w="11113" cap="flat" cmpd="sng">
            <a:solidFill>
              <a:srgbClr val="000000"/>
            </a:solidFill>
            <a:prstDash val="solid"/>
            <a:miter/>
            <a:headEnd type="none" w="med" len="med"/>
            <a:tailEnd type="none" w="med" len="med"/>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808" name="Rectangle 667"/>
          <p:cNvSpPr/>
          <p:nvPr/>
        </p:nvSpPr>
        <p:spPr>
          <a:xfrm>
            <a:off x="3411538" y="4922838"/>
            <a:ext cx="876300" cy="350837"/>
          </a:xfrm>
          <a:prstGeom prst="rect">
            <a:avLst/>
          </a:prstGeom>
          <a:noFill/>
          <a:ln w="9525">
            <a:noFill/>
          </a:ln>
        </p:spPr>
        <p:txBody>
          <a:bodyPr wrap="none" lIns="0" tIns="0" rIns="0" bIns="0" anchor="t" anchorCtr="0">
            <a:spAutoFit/>
          </a:bodyPr>
          <a:lstStyle/>
          <a:p>
            <a:pPr>
              <a:buFont typeface="Wingdings" panose="05000000000000000000" pitchFamily="2" charset="2"/>
            </a:pPr>
            <a:r>
              <a:rPr lang="zh-CN" altLang="en-US" sz="2300" dirty="0">
                <a:solidFill>
                  <a:srgbClr val="000000"/>
                </a:solidFill>
                <a:latin typeface="宋体" panose="02010600030101010101" pitchFamily="2" charset="-122"/>
                <a:ea typeface="宋体" panose="02010600030101010101" pitchFamily="2" charset="-122"/>
              </a:rPr>
              <a:t>推理机</a:t>
            </a:r>
            <a:endParaRPr lang="zh-CN" altLang="en-US" dirty="0">
              <a:latin typeface="Verdana" panose="020B0604030504040204" pitchFamily="34" charset="0"/>
              <a:ea typeface="宋体" panose="02010600030101010101" pitchFamily="2" charset="-122"/>
            </a:endParaRPr>
          </a:p>
        </p:txBody>
      </p:sp>
      <p:sp>
        <p:nvSpPr>
          <p:cNvPr id="49809" name="Rectangle 668"/>
          <p:cNvSpPr/>
          <p:nvPr/>
        </p:nvSpPr>
        <p:spPr>
          <a:xfrm>
            <a:off x="5426075" y="4900613"/>
            <a:ext cx="2289175" cy="495300"/>
          </a:xfrm>
          <a:prstGeom prst="rect">
            <a:avLst/>
          </a:prstGeom>
          <a:solidFill>
            <a:srgbClr val="FFFFFF"/>
          </a:solidFill>
          <a:ln w="11113" cap="flat" cmpd="sng">
            <a:solidFill>
              <a:srgbClr val="000000"/>
            </a:solidFill>
            <a:prstDash val="solid"/>
            <a:miter/>
            <a:headEnd type="none" w="med" len="med"/>
            <a:tailEnd type="none" w="med" len="med"/>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810" name="Rectangle 669"/>
          <p:cNvSpPr/>
          <p:nvPr/>
        </p:nvSpPr>
        <p:spPr>
          <a:xfrm>
            <a:off x="6157913" y="4922838"/>
            <a:ext cx="876300" cy="350837"/>
          </a:xfrm>
          <a:prstGeom prst="rect">
            <a:avLst/>
          </a:prstGeom>
          <a:noFill/>
          <a:ln w="9525">
            <a:noFill/>
          </a:ln>
        </p:spPr>
        <p:txBody>
          <a:bodyPr wrap="none" lIns="0" tIns="0" rIns="0" bIns="0" anchor="t" anchorCtr="0">
            <a:spAutoFit/>
          </a:bodyPr>
          <a:lstStyle/>
          <a:p>
            <a:pPr>
              <a:buFont typeface="Wingdings" panose="05000000000000000000" pitchFamily="2" charset="2"/>
            </a:pPr>
            <a:r>
              <a:rPr lang="zh-CN" altLang="en-US" sz="2300" dirty="0">
                <a:solidFill>
                  <a:srgbClr val="000000"/>
                </a:solidFill>
                <a:latin typeface="宋体" panose="02010600030101010101" pitchFamily="2" charset="-122"/>
                <a:ea typeface="宋体" panose="02010600030101010101" pitchFamily="2" charset="-122"/>
              </a:rPr>
              <a:t>知识库</a:t>
            </a:r>
            <a:endParaRPr lang="zh-CN" altLang="en-US" dirty="0">
              <a:latin typeface="Verdana" panose="020B0604030504040204" pitchFamily="34" charset="0"/>
              <a:ea typeface="宋体" panose="02010600030101010101" pitchFamily="2" charset="-122"/>
            </a:endParaRPr>
          </a:p>
        </p:txBody>
      </p:sp>
      <p:grpSp>
        <p:nvGrpSpPr>
          <p:cNvPr id="49811" name="Group 673"/>
          <p:cNvGrpSpPr/>
          <p:nvPr/>
        </p:nvGrpSpPr>
        <p:grpSpPr>
          <a:xfrm>
            <a:off x="1887538" y="2039938"/>
            <a:ext cx="120650" cy="592137"/>
            <a:chOff x="1234" y="968"/>
            <a:chExt cx="76" cy="373"/>
          </a:xfrm>
        </p:grpSpPr>
        <p:sp>
          <p:nvSpPr>
            <p:cNvPr id="49812" name="Line 670"/>
            <p:cNvSpPr/>
            <p:nvPr/>
          </p:nvSpPr>
          <p:spPr>
            <a:xfrm>
              <a:off x="1272" y="1046"/>
              <a:ext cx="1" cy="218"/>
            </a:xfrm>
            <a:prstGeom prst="line">
              <a:avLst/>
            </a:prstGeom>
            <a:ln w="11113" cap="flat" cmpd="sng">
              <a:solidFill>
                <a:srgbClr val="000000"/>
              </a:solidFill>
              <a:prstDash val="solid"/>
              <a:round/>
              <a:headEnd type="none" w="med" len="med"/>
              <a:tailEnd type="none" w="med" len="med"/>
            </a:ln>
          </p:spPr>
        </p:sp>
        <p:sp>
          <p:nvSpPr>
            <p:cNvPr id="49813" name="Freeform 671"/>
            <p:cNvSpPr/>
            <p:nvPr/>
          </p:nvSpPr>
          <p:spPr>
            <a:xfrm>
              <a:off x="1234" y="968"/>
              <a:ext cx="76" cy="82"/>
            </a:xfrm>
            <a:custGeom>
              <a:avLst/>
              <a:gdLst/>
              <a:ahLst/>
              <a:cxnLst>
                <a:cxn ang="0">
                  <a:pos x="76" y="82"/>
                </a:cxn>
                <a:cxn ang="0">
                  <a:pos x="38" y="0"/>
                </a:cxn>
                <a:cxn ang="0">
                  <a:pos x="0" y="82"/>
                </a:cxn>
                <a:cxn ang="0">
                  <a:pos x="76" y="82"/>
                </a:cxn>
              </a:cxnLst>
              <a:rect l="0" t="0" r="0" b="0"/>
              <a:pathLst>
                <a:path w="76" h="82">
                  <a:moveTo>
                    <a:pt x="76" y="82"/>
                  </a:moveTo>
                  <a:lnTo>
                    <a:pt x="38" y="0"/>
                  </a:lnTo>
                  <a:lnTo>
                    <a:pt x="0" y="82"/>
                  </a:lnTo>
                  <a:lnTo>
                    <a:pt x="76" y="82"/>
                  </a:lnTo>
                  <a:close/>
                </a:path>
              </a:pathLst>
            </a:custGeom>
            <a:solidFill>
              <a:srgbClr val="000000"/>
            </a:solidFill>
            <a:ln w="9525">
              <a:noFill/>
            </a:ln>
          </p:spPr>
          <p:txBody>
            <a:bodyPr/>
            <a:lstStyle/>
            <a:p>
              <a:endParaRPr lang="zh-CN" altLang="en-US"/>
            </a:p>
          </p:txBody>
        </p:sp>
        <p:sp>
          <p:nvSpPr>
            <p:cNvPr id="49814" name="Freeform 672"/>
            <p:cNvSpPr/>
            <p:nvPr/>
          </p:nvSpPr>
          <p:spPr>
            <a:xfrm>
              <a:off x="1234" y="1261"/>
              <a:ext cx="76" cy="80"/>
            </a:xfrm>
            <a:custGeom>
              <a:avLst/>
              <a:gdLst/>
              <a:ahLst/>
              <a:cxnLst>
                <a:cxn ang="0">
                  <a:pos x="0" y="0"/>
                </a:cxn>
                <a:cxn ang="0">
                  <a:pos x="38" y="80"/>
                </a:cxn>
                <a:cxn ang="0">
                  <a:pos x="76" y="0"/>
                </a:cxn>
                <a:cxn ang="0">
                  <a:pos x="0" y="0"/>
                </a:cxn>
              </a:cxnLst>
              <a:rect l="0" t="0" r="0" b="0"/>
              <a:pathLst>
                <a:path w="76" h="80">
                  <a:moveTo>
                    <a:pt x="0" y="0"/>
                  </a:moveTo>
                  <a:lnTo>
                    <a:pt x="38" y="80"/>
                  </a:lnTo>
                  <a:lnTo>
                    <a:pt x="76" y="0"/>
                  </a:lnTo>
                  <a:lnTo>
                    <a:pt x="0" y="0"/>
                  </a:lnTo>
                  <a:close/>
                </a:path>
              </a:pathLst>
            </a:custGeom>
            <a:solidFill>
              <a:srgbClr val="000000"/>
            </a:solidFill>
            <a:ln w="9525">
              <a:noFill/>
            </a:ln>
          </p:spPr>
          <p:txBody>
            <a:bodyPr/>
            <a:lstStyle/>
            <a:p>
              <a:endParaRPr lang="zh-CN" altLang="en-US"/>
            </a:p>
          </p:txBody>
        </p:sp>
      </p:grpSp>
      <p:grpSp>
        <p:nvGrpSpPr>
          <p:cNvPr id="49815" name="Group 677"/>
          <p:cNvGrpSpPr/>
          <p:nvPr/>
        </p:nvGrpSpPr>
        <p:grpSpPr>
          <a:xfrm>
            <a:off x="4084638" y="2039938"/>
            <a:ext cx="120650" cy="592137"/>
            <a:chOff x="2618" y="968"/>
            <a:chExt cx="76" cy="373"/>
          </a:xfrm>
        </p:grpSpPr>
        <p:sp>
          <p:nvSpPr>
            <p:cNvPr id="49816" name="Line 674"/>
            <p:cNvSpPr/>
            <p:nvPr/>
          </p:nvSpPr>
          <p:spPr>
            <a:xfrm>
              <a:off x="2655" y="1046"/>
              <a:ext cx="1" cy="218"/>
            </a:xfrm>
            <a:prstGeom prst="line">
              <a:avLst/>
            </a:prstGeom>
            <a:ln w="11113" cap="flat" cmpd="sng">
              <a:solidFill>
                <a:srgbClr val="000000"/>
              </a:solidFill>
              <a:prstDash val="solid"/>
              <a:round/>
              <a:headEnd type="none" w="med" len="med"/>
              <a:tailEnd type="none" w="med" len="med"/>
            </a:ln>
          </p:spPr>
        </p:sp>
        <p:sp>
          <p:nvSpPr>
            <p:cNvPr id="49817" name="Freeform 675"/>
            <p:cNvSpPr/>
            <p:nvPr/>
          </p:nvSpPr>
          <p:spPr>
            <a:xfrm>
              <a:off x="2618" y="968"/>
              <a:ext cx="76" cy="82"/>
            </a:xfrm>
            <a:custGeom>
              <a:avLst/>
              <a:gdLst/>
              <a:ahLst/>
              <a:cxnLst>
                <a:cxn ang="0">
                  <a:pos x="76" y="82"/>
                </a:cxn>
                <a:cxn ang="0">
                  <a:pos x="37" y="0"/>
                </a:cxn>
                <a:cxn ang="0">
                  <a:pos x="0" y="82"/>
                </a:cxn>
                <a:cxn ang="0">
                  <a:pos x="76" y="82"/>
                </a:cxn>
              </a:cxnLst>
              <a:rect l="0" t="0" r="0" b="0"/>
              <a:pathLst>
                <a:path w="76" h="82">
                  <a:moveTo>
                    <a:pt x="76" y="82"/>
                  </a:moveTo>
                  <a:lnTo>
                    <a:pt x="37" y="0"/>
                  </a:lnTo>
                  <a:lnTo>
                    <a:pt x="0" y="82"/>
                  </a:lnTo>
                  <a:lnTo>
                    <a:pt x="76" y="82"/>
                  </a:lnTo>
                  <a:close/>
                </a:path>
              </a:pathLst>
            </a:custGeom>
            <a:solidFill>
              <a:srgbClr val="000000"/>
            </a:solidFill>
            <a:ln w="9525">
              <a:noFill/>
            </a:ln>
          </p:spPr>
          <p:txBody>
            <a:bodyPr/>
            <a:lstStyle/>
            <a:p>
              <a:endParaRPr lang="zh-CN" altLang="en-US"/>
            </a:p>
          </p:txBody>
        </p:sp>
        <p:sp>
          <p:nvSpPr>
            <p:cNvPr id="49818" name="Freeform 676"/>
            <p:cNvSpPr/>
            <p:nvPr/>
          </p:nvSpPr>
          <p:spPr>
            <a:xfrm>
              <a:off x="2618" y="1261"/>
              <a:ext cx="76" cy="80"/>
            </a:xfrm>
            <a:custGeom>
              <a:avLst/>
              <a:gdLst/>
              <a:ahLst/>
              <a:cxnLst>
                <a:cxn ang="0">
                  <a:pos x="0" y="0"/>
                </a:cxn>
                <a:cxn ang="0">
                  <a:pos x="37" y="80"/>
                </a:cxn>
                <a:cxn ang="0">
                  <a:pos x="76" y="0"/>
                </a:cxn>
                <a:cxn ang="0">
                  <a:pos x="0" y="0"/>
                </a:cxn>
              </a:cxnLst>
              <a:rect l="0" t="0" r="0" b="0"/>
              <a:pathLst>
                <a:path w="76" h="80">
                  <a:moveTo>
                    <a:pt x="0" y="0"/>
                  </a:moveTo>
                  <a:lnTo>
                    <a:pt x="37" y="80"/>
                  </a:lnTo>
                  <a:lnTo>
                    <a:pt x="76" y="0"/>
                  </a:lnTo>
                  <a:lnTo>
                    <a:pt x="0" y="0"/>
                  </a:lnTo>
                  <a:close/>
                </a:path>
              </a:pathLst>
            </a:custGeom>
            <a:solidFill>
              <a:srgbClr val="000000"/>
            </a:solidFill>
            <a:ln w="9525">
              <a:noFill/>
            </a:ln>
          </p:spPr>
          <p:txBody>
            <a:bodyPr/>
            <a:lstStyle/>
            <a:p>
              <a:endParaRPr lang="zh-CN" altLang="en-US"/>
            </a:p>
          </p:txBody>
        </p:sp>
      </p:grpSp>
      <p:grpSp>
        <p:nvGrpSpPr>
          <p:cNvPr id="49819" name="Group 681"/>
          <p:cNvGrpSpPr/>
          <p:nvPr/>
        </p:nvGrpSpPr>
        <p:grpSpPr>
          <a:xfrm>
            <a:off x="6281738" y="2039938"/>
            <a:ext cx="120650" cy="592137"/>
            <a:chOff x="4002" y="968"/>
            <a:chExt cx="76" cy="373"/>
          </a:xfrm>
        </p:grpSpPr>
        <p:sp>
          <p:nvSpPr>
            <p:cNvPr id="49820" name="Line 678"/>
            <p:cNvSpPr/>
            <p:nvPr/>
          </p:nvSpPr>
          <p:spPr>
            <a:xfrm>
              <a:off x="4039" y="1046"/>
              <a:ext cx="1" cy="218"/>
            </a:xfrm>
            <a:prstGeom prst="line">
              <a:avLst/>
            </a:prstGeom>
            <a:ln w="11113" cap="flat" cmpd="sng">
              <a:solidFill>
                <a:srgbClr val="000000"/>
              </a:solidFill>
              <a:prstDash val="solid"/>
              <a:round/>
              <a:headEnd type="none" w="med" len="med"/>
              <a:tailEnd type="none" w="med" len="med"/>
            </a:ln>
          </p:spPr>
        </p:sp>
        <p:sp>
          <p:nvSpPr>
            <p:cNvPr id="49821" name="Freeform 679"/>
            <p:cNvSpPr/>
            <p:nvPr/>
          </p:nvSpPr>
          <p:spPr>
            <a:xfrm>
              <a:off x="4002" y="968"/>
              <a:ext cx="76" cy="82"/>
            </a:xfrm>
            <a:custGeom>
              <a:avLst/>
              <a:gdLst/>
              <a:ahLst/>
              <a:cxnLst>
                <a:cxn ang="0">
                  <a:pos x="76" y="82"/>
                </a:cxn>
                <a:cxn ang="0">
                  <a:pos x="37" y="0"/>
                </a:cxn>
                <a:cxn ang="0">
                  <a:pos x="0" y="82"/>
                </a:cxn>
                <a:cxn ang="0">
                  <a:pos x="76" y="82"/>
                </a:cxn>
              </a:cxnLst>
              <a:rect l="0" t="0" r="0" b="0"/>
              <a:pathLst>
                <a:path w="76" h="82">
                  <a:moveTo>
                    <a:pt x="76" y="82"/>
                  </a:moveTo>
                  <a:lnTo>
                    <a:pt x="37" y="0"/>
                  </a:lnTo>
                  <a:lnTo>
                    <a:pt x="0" y="82"/>
                  </a:lnTo>
                  <a:lnTo>
                    <a:pt x="76" y="82"/>
                  </a:lnTo>
                  <a:close/>
                </a:path>
              </a:pathLst>
            </a:custGeom>
            <a:solidFill>
              <a:srgbClr val="000000"/>
            </a:solidFill>
            <a:ln w="9525">
              <a:noFill/>
            </a:ln>
          </p:spPr>
          <p:txBody>
            <a:bodyPr/>
            <a:lstStyle/>
            <a:p>
              <a:endParaRPr lang="zh-CN" altLang="en-US"/>
            </a:p>
          </p:txBody>
        </p:sp>
        <p:sp>
          <p:nvSpPr>
            <p:cNvPr id="49822" name="Freeform 680"/>
            <p:cNvSpPr/>
            <p:nvPr/>
          </p:nvSpPr>
          <p:spPr>
            <a:xfrm>
              <a:off x="4002" y="1261"/>
              <a:ext cx="76" cy="80"/>
            </a:xfrm>
            <a:custGeom>
              <a:avLst/>
              <a:gdLst/>
              <a:ahLst/>
              <a:cxnLst>
                <a:cxn ang="0">
                  <a:pos x="0" y="0"/>
                </a:cxn>
                <a:cxn ang="0">
                  <a:pos x="37" y="80"/>
                </a:cxn>
                <a:cxn ang="0">
                  <a:pos x="76" y="0"/>
                </a:cxn>
                <a:cxn ang="0">
                  <a:pos x="0" y="0"/>
                </a:cxn>
              </a:cxnLst>
              <a:rect l="0" t="0" r="0" b="0"/>
              <a:pathLst>
                <a:path w="76" h="80">
                  <a:moveTo>
                    <a:pt x="0" y="0"/>
                  </a:moveTo>
                  <a:lnTo>
                    <a:pt x="37" y="80"/>
                  </a:lnTo>
                  <a:lnTo>
                    <a:pt x="76" y="0"/>
                  </a:lnTo>
                  <a:lnTo>
                    <a:pt x="0" y="0"/>
                  </a:lnTo>
                  <a:close/>
                </a:path>
              </a:pathLst>
            </a:custGeom>
            <a:solidFill>
              <a:srgbClr val="000000"/>
            </a:solidFill>
            <a:ln w="9525">
              <a:noFill/>
            </a:ln>
          </p:spPr>
          <p:txBody>
            <a:bodyPr/>
            <a:lstStyle/>
            <a:p>
              <a:endParaRPr lang="zh-CN" altLang="en-US"/>
            </a:p>
          </p:txBody>
        </p:sp>
      </p:grpSp>
      <p:grpSp>
        <p:nvGrpSpPr>
          <p:cNvPr id="49823" name="Group 685"/>
          <p:cNvGrpSpPr/>
          <p:nvPr/>
        </p:nvGrpSpPr>
        <p:grpSpPr>
          <a:xfrm>
            <a:off x="1887538" y="3224213"/>
            <a:ext cx="120650" cy="592137"/>
            <a:chOff x="1234" y="1714"/>
            <a:chExt cx="76" cy="373"/>
          </a:xfrm>
        </p:grpSpPr>
        <p:sp>
          <p:nvSpPr>
            <p:cNvPr id="49824" name="Line 682"/>
            <p:cNvSpPr/>
            <p:nvPr/>
          </p:nvSpPr>
          <p:spPr>
            <a:xfrm>
              <a:off x="1272" y="1792"/>
              <a:ext cx="1" cy="217"/>
            </a:xfrm>
            <a:prstGeom prst="line">
              <a:avLst/>
            </a:prstGeom>
            <a:ln w="11113" cap="flat" cmpd="sng">
              <a:solidFill>
                <a:srgbClr val="000000"/>
              </a:solidFill>
              <a:prstDash val="solid"/>
              <a:round/>
              <a:headEnd type="none" w="med" len="med"/>
              <a:tailEnd type="none" w="med" len="med"/>
            </a:ln>
          </p:spPr>
        </p:sp>
        <p:sp>
          <p:nvSpPr>
            <p:cNvPr id="49825" name="Freeform 683"/>
            <p:cNvSpPr/>
            <p:nvPr/>
          </p:nvSpPr>
          <p:spPr>
            <a:xfrm>
              <a:off x="1234" y="1714"/>
              <a:ext cx="76" cy="81"/>
            </a:xfrm>
            <a:custGeom>
              <a:avLst/>
              <a:gdLst/>
              <a:ahLst/>
              <a:cxnLst>
                <a:cxn ang="0">
                  <a:pos x="76" y="81"/>
                </a:cxn>
                <a:cxn ang="0">
                  <a:pos x="38" y="0"/>
                </a:cxn>
                <a:cxn ang="0">
                  <a:pos x="0" y="81"/>
                </a:cxn>
                <a:cxn ang="0">
                  <a:pos x="76" y="81"/>
                </a:cxn>
              </a:cxnLst>
              <a:rect l="0" t="0" r="0" b="0"/>
              <a:pathLst>
                <a:path w="76" h="81">
                  <a:moveTo>
                    <a:pt x="76" y="81"/>
                  </a:moveTo>
                  <a:lnTo>
                    <a:pt x="38" y="0"/>
                  </a:lnTo>
                  <a:lnTo>
                    <a:pt x="0" y="81"/>
                  </a:lnTo>
                  <a:lnTo>
                    <a:pt x="76" y="81"/>
                  </a:lnTo>
                  <a:close/>
                </a:path>
              </a:pathLst>
            </a:custGeom>
            <a:solidFill>
              <a:srgbClr val="000000"/>
            </a:solidFill>
            <a:ln w="9525">
              <a:noFill/>
            </a:ln>
          </p:spPr>
          <p:txBody>
            <a:bodyPr/>
            <a:lstStyle/>
            <a:p>
              <a:endParaRPr lang="zh-CN" altLang="en-US"/>
            </a:p>
          </p:txBody>
        </p:sp>
        <p:sp>
          <p:nvSpPr>
            <p:cNvPr id="49826" name="Freeform 684"/>
            <p:cNvSpPr/>
            <p:nvPr/>
          </p:nvSpPr>
          <p:spPr>
            <a:xfrm>
              <a:off x="1234" y="2006"/>
              <a:ext cx="76" cy="81"/>
            </a:xfrm>
            <a:custGeom>
              <a:avLst/>
              <a:gdLst/>
              <a:ahLst/>
              <a:cxnLst>
                <a:cxn ang="0">
                  <a:pos x="0" y="0"/>
                </a:cxn>
                <a:cxn ang="0">
                  <a:pos x="38" y="81"/>
                </a:cxn>
                <a:cxn ang="0">
                  <a:pos x="76" y="0"/>
                </a:cxn>
                <a:cxn ang="0">
                  <a:pos x="0" y="0"/>
                </a:cxn>
              </a:cxnLst>
              <a:rect l="0" t="0" r="0" b="0"/>
              <a:pathLst>
                <a:path w="76" h="81">
                  <a:moveTo>
                    <a:pt x="0" y="0"/>
                  </a:moveTo>
                  <a:lnTo>
                    <a:pt x="38" y="81"/>
                  </a:lnTo>
                  <a:lnTo>
                    <a:pt x="76" y="0"/>
                  </a:lnTo>
                  <a:lnTo>
                    <a:pt x="0" y="0"/>
                  </a:lnTo>
                  <a:close/>
                </a:path>
              </a:pathLst>
            </a:custGeom>
            <a:solidFill>
              <a:srgbClr val="000000"/>
            </a:solidFill>
            <a:ln w="9525">
              <a:noFill/>
            </a:ln>
          </p:spPr>
          <p:txBody>
            <a:bodyPr/>
            <a:lstStyle/>
            <a:p>
              <a:endParaRPr lang="zh-CN" altLang="en-US"/>
            </a:p>
          </p:txBody>
        </p:sp>
      </p:grpSp>
      <p:grpSp>
        <p:nvGrpSpPr>
          <p:cNvPr id="49827" name="Group 689"/>
          <p:cNvGrpSpPr/>
          <p:nvPr/>
        </p:nvGrpSpPr>
        <p:grpSpPr>
          <a:xfrm>
            <a:off x="6007100" y="3224213"/>
            <a:ext cx="120650" cy="592137"/>
            <a:chOff x="3829" y="1714"/>
            <a:chExt cx="76" cy="373"/>
          </a:xfrm>
        </p:grpSpPr>
        <p:sp>
          <p:nvSpPr>
            <p:cNvPr id="49828" name="Line 686"/>
            <p:cNvSpPr/>
            <p:nvPr/>
          </p:nvSpPr>
          <p:spPr>
            <a:xfrm>
              <a:off x="3866" y="1792"/>
              <a:ext cx="1" cy="217"/>
            </a:xfrm>
            <a:prstGeom prst="line">
              <a:avLst/>
            </a:prstGeom>
            <a:ln w="11113" cap="flat" cmpd="sng">
              <a:solidFill>
                <a:srgbClr val="000000"/>
              </a:solidFill>
              <a:prstDash val="solid"/>
              <a:round/>
              <a:headEnd type="none" w="med" len="med"/>
              <a:tailEnd type="none" w="med" len="med"/>
            </a:ln>
          </p:spPr>
        </p:sp>
        <p:sp>
          <p:nvSpPr>
            <p:cNvPr id="49829" name="Freeform 687"/>
            <p:cNvSpPr/>
            <p:nvPr/>
          </p:nvSpPr>
          <p:spPr>
            <a:xfrm>
              <a:off x="3829" y="1714"/>
              <a:ext cx="76" cy="81"/>
            </a:xfrm>
            <a:custGeom>
              <a:avLst/>
              <a:gdLst/>
              <a:ahLst/>
              <a:cxnLst>
                <a:cxn ang="0">
                  <a:pos x="76" y="81"/>
                </a:cxn>
                <a:cxn ang="0">
                  <a:pos x="37" y="0"/>
                </a:cxn>
                <a:cxn ang="0">
                  <a:pos x="0" y="81"/>
                </a:cxn>
                <a:cxn ang="0">
                  <a:pos x="76" y="81"/>
                </a:cxn>
              </a:cxnLst>
              <a:rect l="0" t="0" r="0" b="0"/>
              <a:pathLst>
                <a:path w="76" h="81">
                  <a:moveTo>
                    <a:pt x="76" y="81"/>
                  </a:moveTo>
                  <a:lnTo>
                    <a:pt x="37" y="0"/>
                  </a:lnTo>
                  <a:lnTo>
                    <a:pt x="0" y="81"/>
                  </a:lnTo>
                  <a:lnTo>
                    <a:pt x="76" y="81"/>
                  </a:lnTo>
                  <a:close/>
                </a:path>
              </a:pathLst>
            </a:custGeom>
            <a:solidFill>
              <a:srgbClr val="000000"/>
            </a:solidFill>
            <a:ln w="9525">
              <a:noFill/>
            </a:ln>
          </p:spPr>
          <p:txBody>
            <a:bodyPr/>
            <a:lstStyle/>
            <a:p>
              <a:endParaRPr lang="zh-CN" altLang="en-US"/>
            </a:p>
          </p:txBody>
        </p:sp>
        <p:sp>
          <p:nvSpPr>
            <p:cNvPr id="49830" name="Freeform 688"/>
            <p:cNvSpPr/>
            <p:nvPr/>
          </p:nvSpPr>
          <p:spPr>
            <a:xfrm>
              <a:off x="3829" y="2006"/>
              <a:ext cx="76" cy="81"/>
            </a:xfrm>
            <a:custGeom>
              <a:avLst/>
              <a:gdLst/>
              <a:ahLst/>
              <a:cxnLst>
                <a:cxn ang="0">
                  <a:pos x="0" y="0"/>
                </a:cxn>
                <a:cxn ang="0">
                  <a:pos x="37" y="81"/>
                </a:cxn>
                <a:cxn ang="0">
                  <a:pos x="76" y="0"/>
                </a:cxn>
                <a:cxn ang="0">
                  <a:pos x="0" y="0"/>
                </a:cxn>
              </a:cxnLst>
              <a:rect l="0" t="0" r="0" b="0"/>
              <a:pathLst>
                <a:path w="76" h="81">
                  <a:moveTo>
                    <a:pt x="0" y="0"/>
                  </a:moveTo>
                  <a:lnTo>
                    <a:pt x="37" y="81"/>
                  </a:lnTo>
                  <a:lnTo>
                    <a:pt x="76" y="0"/>
                  </a:lnTo>
                  <a:lnTo>
                    <a:pt x="0" y="0"/>
                  </a:lnTo>
                  <a:close/>
                </a:path>
              </a:pathLst>
            </a:custGeom>
            <a:solidFill>
              <a:srgbClr val="000000"/>
            </a:solidFill>
            <a:ln w="9525">
              <a:noFill/>
            </a:ln>
          </p:spPr>
          <p:txBody>
            <a:bodyPr/>
            <a:lstStyle/>
            <a:p>
              <a:endParaRPr lang="zh-CN" altLang="en-US"/>
            </a:p>
          </p:txBody>
        </p:sp>
      </p:grpSp>
      <p:grpSp>
        <p:nvGrpSpPr>
          <p:cNvPr id="49831" name="Group 693"/>
          <p:cNvGrpSpPr/>
          <p:nvPr/>
        </p:nvGrpSpPr>
        <p:grpSpPr>
          <a:xfrm>
            <a:off x="2986088" y="4308475"/>
            <a:ext cx="120650" cy="592138"/>
            <a:chOff x="1926" y="2397"/>
            <a:chExt cx="76" cy="373"/>
          </a:xfrm>
        </p:grpSpPr>
        <p:sp>
          <p:nvSpPr>
            <p:cNvPr id="49832" name="Line 690"/>
            <p:cNvSpPr/>
            <p:nvPr/>
          </p:nvSpPr>
          <p:spPr>
            <a:xfrm>
              <a:off x="1964" y="2475"/>
              <a:ext cx="1" cy="217"/>
            </a:xfrm>
            <a:prstGeom prst="line">
              <a:avLst/>
            </a:prstGeom>
            <a:ln w="11113" cap="flat" cmpd="sng">
              <a:solidFill>
                <a:srgbClr val="000000"/>
              </a:solidFill>
              <a:prstDash val="solid"/>
              <a:round/>
              <a:headEnd type="none" w="med" len="med"/>
              <a:tailEnd type="none" w="med" len="med"/>
            </a:ln>
          </p:spPr>
        </p:sp>
        <p:sp>
          <p:nvSpPr>
            <p:cNvPr id="49833" name="Freeform 691"/>
            <p:cNvSpPr/>
            <p:nvPr/>
          </p:nvSpPr>
          <p:spPr>
            <a:xfrm>
              <a:off x="1926" y="2397"/>
              <a:ext cx="76" cy="82"/>
            </a:xfrm>
            <a:custGeom>
              <a:avLst/>
              <a:gdLst/>
              <a:ahLst/>
              <a:cxnLst>
                <a:cxn ang="0">
                  <a:pos x="76" y="82"/>
                </a:cxn>
                <a:cxn ang="0">
                  <a:pos x="38" y="0"/>
                </a:cxn>
                <a:cxn ang="0">
                  <a:pos x="0" y="82"/>
                </a:cxn>
                <a:cxn ang="0">
                  <a:pos x="76" y="82"/>
                </a:cxn>
              </a:cxnLst>
              <a:rect l="0" t="0" r="0" b="0"/>
              <a:pathLst>
                <a:path w="76" h="82">
                  <a:moveTo>
                    <a:pt x="76" y="82"/>
                  </a:moveTo>
                  <a:lnTo>
                    <a:pt x="38" y="0"/>
                  </a:lnTo>
                  <a:lnTo>
                    <a:pt x="0" y="82"/>
                  </a:lnTo>
                  <a:lnTo>
                    <a:pt x="76" y="82"/>
                  </a:lnTo>
                  <a:close/>
                </a:path>
              </a:pathLst>
            </a:custGeom>
            <a:solidFill>
              <a:srgbClr val="000000"/>
            </a:solidFill>
            <a:ln w="9525">
              <a:noFill/>
            </a:ln>
          </p:spPr>
          <p:txBody>
            <a:bodyPr/>
            <a:lstStyle/>
            <a:p>
              <a:endParaRPr lang="zh-CN" altLang="en-US"/>
            </a:p>
          </p:txBody>
        </p:sp>
        <p:sp>
          <p:nvSpPr>
            <p:cNvPr id="49834" name="Freeform 692"/>
            <p:cNvSpPr/>
            <p:nvPr/>
          </p:nvSpPr>
          <p:spPr>
            <a:xfrm>
              <a:off x="1926" y="2690"/>
              <a:ext cx="76" cy="80"/>
            </a:xfrm>
            <a:custGeom>
              <a:avLst/>
              <a:gdLst/>
              <a:ahLst/>
              <a:cxnLst>
                <a:cxn ang="0">
                  <a:pos x="0" y="0"/>
                </a:cxn>
                <a:cxn ang="0">
                  <a:pos x="38" y="80"/>
                </a:cxn>
                <a:cxn ang="0">
                  <a:pos x="76" y="0"/>
                </a:cxn>
                <a:cxn ang="0">
                  <a:pos x="0" y="0"/>
                </a:cxn>
              </a:cxnLst>
              <a:rect l="0" t="0" r="0" b="0"/>
              <a:pathLst>
                <a:path w="76" h="80">
                  <a:moveTo>
                    <a:pt x="0" y="0"/>
                  </a:moveTo>
                  <a:lnTo>
                    <a:pt x="38" y="80"/>
                  </a:lnTo>
                  <a:lnTo>
                    <a:pt x="76" y="0"/>
                  </a:lnTo>
                  <a:lnTo>
                    <a:pt x="0" y="0"/>
                  </a:lnTo>
                  <a:close/>
                </a:path>
              </a:pathLst>
            </a:custGeom>
            <a:solidFill>
              <a:srgbClr val="000000"/>
            </a:solidFill>
            <a:ln w="9525">
              <a:noFill/>
            </a:ln>
          </p:spPr>
          <p:txBody>
            <a:bodyPr/>
            <a:lstStyle/>
            <a:p>
              <a:endParaRPr lang="zh-CN" altLang="en-US"/>
            </a:p>
          </p:txBody>
        </p:sp>
      </p:grpSp>
      <p:grpSp>
        <p:nvGrpSpPr>
          <p:cNvPr id="49835" name="Group 697"/>
          <p:cNvGrpSpPr/>
          <p:nvPr/>
        </p:nvGrpSpPr>
        <p:grpSpPr>
          <a:xfrm>
            <a:off x="4084638" y="3224213"/>
            <a:ext cx="120650" cy="1676400"/>
            <a:chOff x="2618" y="1714"/>
            <a:chExt cx="76" cy="1056"/>
          </a:xfrm>
        </p:grpSpPr>
        <p:sp>
          <p:nvSpPr>
            <p:cNvPr id="49836" name="Line 694"/>
            <p:cNvSpPr/>
            <p:nvPr/>
          </p:nvSpPr>
          <p:spPr>
            <a:xfrm>
              <a:off x="2655" y="1792"/>
              <a:ext cx="1" cy="900"/>
            </a:xfrm>
            <a:prstGeom prst="line">
              <a:avLst/>
            </a:prstGeom>
            <a:ln w="11113" cap="flat" cmpd="sng">
              <a:solidFill>
                <a:srgbClr val="000000"/>
              </a:solidFill>
              <a:prstDash val="solid"/>
              <a:round/>
              <a:headEnd type="none" w="med" len="med"/>
              <a:tailEnd type="none" w="med" len="med"/>
            </a:ln>
          </p:spPr>
        </p:sp>
        <p:sp>
          <p:nvSpPr>
            <p:cNvPr id="49837" name="Freeform 695"/>
            <p:cNvSpPr/>
            <p:nvPr/>
          </p:nvSpPr>
          <p:spPr>
            <a:xfrm>
              <a:off x="2618" y="1714"/>
              <a:ext cx="76" cy="81"/>
            </a:xfrm>
            <a:custGeom>
              <a:avLst/>
              <a:gdLst/>
              <a:ahLst/>
              <a:cxnLst>
                <a:cxn ang="0">
                  <a:pos x="76" y="81"/>
                </a:cxn>
                <a:cxn ang="0">
                  <a:pos x="37" y="0"/>
                </a:cxn>
                <a:cxn ang="0">
                  <a:pos x="0" y="81"/>
                </a:cxn>
                <a:cxn ang="0">
                  <a:pos x="76" y="81"/>
                </a:cxn>
              </a:cxnLst>
              <a:rect l="0" t="0" r="0" b="0"/>
              <a:pathLst>
                <a:path w="76" h="81">
                  <a:moveTo>
                    <a:pt x="76" y="81"/>
                  </a:moveTo>
                  <a:lnTo>
                    <a:pt x="37" y="0"/>
                  </a:lnTo>
                  <a:lnTo>
                    <a:pt x="0" y="81"/>
                  </a:lnTo>
                  <a:lnTo>
                    <a:pt x="76" y="81"/>
                  </a:lnTo>
                  <a:close/>
                </a:path>
              </a:pathLst>
            </a:custGeom>
            <a:solidFill>
              <a:srgbClr val="000000"/>
            </a:solidFill>
            <a:ln w="9525">
              <a:noFill/>
            </a:ln>
          </p:spPr>
          <p:txBody>
            <a:bodyPr/>
            <a:lstStyle/>
            <a:p>
              <a:endParaRPr lang="zh-CN" altLang="en-US"/>
            </a:p>
          </p:txBody>
        </p:sp>
        <p:sp>
          <p:nvSpPr>
            <p:cNvPr id="49838" name="Freeform 696"/>
            <p:cNvSpPr/>
            <p:nvPr/>
          </p:nvSpPr>
          <p:spPr>
            <a:xfrm>
              <a:off x="2618" y="2690"/>
              <a:ext cx="76" cy="80"/>
            </a:xfrm>
            <a:custGeom>
              <a:avLst/>
              <a:gdLst/>
              <a:ahLst/>
              <a:cxnLst>
                <a:cxn ang="0">
                  <a:pos x="0" y="0"/>
                </a:cxn>
                <a:cxn ang="0">
                  <a:pos x="37" y="80"/>
                </a:cxn>
                <a:cxn ang="0">
                  <a:pos x="76" y="0"/>
                </a:cxn>
                <a:cxn ang="0">
                  <a:pos x="0" y="0"/>
                </a:cxn>
              </a:cxnLst>
              <a:rect l="0" t="0" r="0" b="0"/>
              <a:pathLst>
                <a:path w="76" h="80">
                  <a:moveTo>
                    <a:pt x="0" y="0"/>
                  </a:moveTo>
                  <a:lnTo>
                    <a:pt x="37" y="80"/>
                  </a:lnTo>
                  <a:lnTo>
                    <a:pt x="76" y="0"/>
                  </a:lnTo>
                  <a:lnTo>
                    <a:pt x="0" y="0"/>
                  </a:lnTo>
                  <a:close/>
                </a:path>
              </a:pathLst>
            </a:custGeom>
            <a:solidFill>
              <a:srgbClr val="000000"/>
            </a:solidFill>
            <a:ln w="9525">
              <a:noFill/>
            </a:ln>
          </p:spPr>
          <p:txBody>
            <a:bodyPr/>
            <a:lstStyle/>
            <a:p>
              <a:endParaRPr lang="zh-CN" altLang="en-US"/>
            </a:p>
          </p:txBody>
        </p:sp>
      </p:grpSp>
      <p:grpSp>
        <p:nvGrpSpPr>
          <p:cNvPr id="49839" name="Group 701"/>
          <p:cNvGrpSpPr/>
          <p:nvPr/>
        </p:nvGrpSpPr>
        <p:grpSpPr>
          <a:xfrm>
            <a:off x="2312988" y="5132388"/>
            <a:ext cx="366712" cy="130175"/>
            <a:chOff x="1502" y="2916"/>
            <a:chExt cx="231" cy="82"/>
          </a:xfrm>
        </p:grpSpPr>
        <p:sp>
          <p:nvSpPr>
            <p:cNvPr id="49840" name="Line 698"/>
            <p:cNvSpPr/>
            <p:nvPr/>
          </p:nvSpPr>
          <p:spPr>
            <a:xfrm>
              <a:off x="1574" y="2956"/>
              <a:ext cx="87" cy="1"/>
            </a:xfrm>
            <a:prstGeom prst="line">
              <a:avLst/>
            </a:prstGeom>
            <a:ln w="11113" cap="flat" cmpd="sng">
              <a:solidFill>
                <a:srgbClr val="000000"/>
              </a:solidFill>
              <a:prstDash val="solid"/>
              <a:round/>
              <a:headEnd type="none" w="med" len="med"/>
              <a:tailEnd type="none" w="med" len="med"/>
            </a:ln>
          </p:spPr>
        </p:sp>
        <p:sp>
          <p:nvSpPr>
            <p:cNvPr id="49841" name="Freeform 699"/>
            <p:cNvSpPr/>
            <p:nvPr/>
          </p:nvSpPr>
          <p:spPr>
            <a:xfrm>
              <a:off x="1502" y="2916"/>
              <a:ext cx="76" cy="82"/>
            </a:xfrm>
            <a:custGeom>
              <a:avLst/>
              <a:gdLst/>
              <a:ahLst/>
              <a:cxnLst>
                <a:cxn ang="0">
                  <a:pos x="76" y="0"/>
                </a:cxn>
                <a:cxn ang="0">
                  <a:pos x="0" y="40"/>
                </a:cxn>
                <a:cxn ang="0">
                  <a:pos x="76" y="82"/>
                </a:cxn>
                <a:cxn ang="0">
                  <a:pos x="76" y="0"/>
                </a:cxn>
              </a:cxnLst>
              <a:rect l="0" t="0" r="0" b="0"/>
              <a:pathLst>
                <a:path w="76" h="82">
                  <a:moveTo>
                    <a:pt x="76" y="0"/>
                  </a:moveTo>
                  <a:lnTo>
                    <a:pt x="0" y="40"/>
                  </a:lnTo>
                  <a:lnTo>
                    <a:pt x="76" y="82"/>
                  </a:lnTo>
                  <a:lnTo>
                    <a:pt x="76" y="0"/>
                  </a:lnTo>
                  <a:close/>
                </a:path>
              </a:pathLst>
            </a:custGeom>
            <a:solidFill>
              <a:srgbClr val="000000"/>
            </a:solidFill>
            <a:ln w="9525">
              <a:noFill/>
            </a:ln>
          </p:spPr>
          <p:txBody>
            <a:bodyPr/>
            <a:lstStyle/>
            <a:p>
              <a:endParaRPr lang="zh-CN" altLang="en-US"/>
            </a:p>
          </p:txBody>
        </p:sp>
        <p:sp>
          <p:nvSpPr>
            <p:cNvPr id="49842" name="Freeform 700"/>
            <p:cNvSpPr/>
            <p:nvPr/>
          </p:nvSpPr>
          <p:spPr>
            <a:xfrm>
              <a:off x="1658" y="2916"/>
              <a:ext cx="75" cy="82"/>
            </a:xfrm>
            <a:custGeom>
              <a:avLst/>
              <a:gdLst/>
              <a:ahLst/>
              <a:cxnLst>
                <a:cxn ang="0">
                  <a:pos x="0" y="82"/>
                </a:cxn>
                <a:cxn ang="0">
                  <a:pos x="75" y="40"/>
                </a:cxn>
                <a:cxn ang="0">
                  <a:pos x="0" y="0"/>
                </a:cxn>
                <a:cxn ang="0">
                  <a:pos x="0" y="82"/>
                </a:cxn>
              </a:cxnLst>
              <a:rect l="0" t="0" r="0" b="0"/>
              <a:pathLst>
                <a:path w="75" h="82">
                  <a:moveTo>
                    <a:pt x="0" y="82"/>
                  </a:moveTo>
                  <a:lnTo>
                    <a:pt x="75" y="40"/>
                  </a:lnTo>
                  <a:lnTo>
                    <a:pt x="0" y="0"/>
                  </a:lnTo>
                  <a:lnTo>
                    <a:pt x="0" y="82"/>
                  </a:lnTo>
                  <a:close/>
                </a:path>
              </a:pathLst>
            </a:custGeom>
            <a:solidFill>
              <a:srgbClr val="000000"/>
            </a:solidFill>
            <a:ln w="9525">
              <a:noFill/>
            </a:ln>
          </p:spPr>
          <p:txBody>
            <a:bodyPr/>
            <a:lstStyle/>
            <a:p>
              <a:endParaRPr lang="zh-CN" altLang="en-US"/>
            </a:p>
          </p:txBody>
        </p:sp>
      </p:grpSp>
      <p:grpSp>
        <p:nvGrpSpPr>
          <p:cNvPr id="49843" name="Group 704"/>
          <p:cNvGrpSpPr/>
          <p:nvPr/>
        </p:nvGrpSpPr>
        <p:grpSpPr>
          <a:xfrm>
            <a:off x="4967288" y="5033963"/>
            <a:ext cx="458787" cy="130175"/>
            <a:chOff x="3174" y="2854"/>
            <a:chExt cx="289" cy="82"/>
          </a:xfrm>
        </p:grpSpPr>
        <p:sp>
          <p:nvSpPr>
            <p:cNvPr id="49844" name="Line 702"/>
            <p:cNvSpPr/>
            <p:nvPr/>
          </p:nvSpPr>
          <p:spPr>
            <a:xfrm flipH="1">
              <a:off x="3246" y="2894"/>
              <a:ext cx="217" cy="1"/>
            </a:xfrm>
            <a:prstGeom prst="line">
              <a:avLst/>
            </a:prstGeom>
            <a:ln w="11113" cap="flat" cmpd="sng">
              <a:solidFill>
                <a:srgbClr val="000000"/>
              </a:solidFill>
              <a:prstDash val="solid"/>
              <a:round/>
              <a:headEnd type="none" w="med" len="med"/>
              <a:tailEnd type="none" w="med" len="med"/>
            </a:ln>
          </p:spPr>
        </p:sp>
        <p:sp>
          <p:nvSpPr>
            <p:cNvPr id="49845" name="Freeform 703"/>
            <p:cNvSpPr/>
            <p:nvPr/>
          </p:nvSpPr>
          <p:spPr>
            <a:xfrm>
              <a:off x="3174" y="2854"/>
              <a:ext cx="76" cy="82"/>
            </a:xfrm>
            <a:custGeom>
              <a:avLst/>
              <a:gdLst/>
              <a:ahLst/>
              <a:cxnLst>
                <a:cxn ang="0">
                  <a:pos x="76" y="0"/>
                </a:cxn>
                <a:cxn ang="0">
                  <a:pos x="0" y="40"/>
                </a:cxn>
                <a:cxn ang="0">
                  <a:pos x="76" y="82"/>
                </a:cxn>
                <a:cxn ang="0">
                  <a:pos x="76" y="0"/>
                </a:cxn>
              </a:cxnLst>
              <a:rect l="0" t="0" r="0" b="0"/>
              <a:pathLst>
                <a:path w="76" h="82">
                  <a:moveTo>
                    <a:pt x="76" y="0"/>
                  </a:moveTo>
                  <a:lnTo>
                    <a:pt x="0" y="40"/>
                  </a:lnTo>
                  <a:lnTo>
                    <a:pt x="76" y="82"/>
                  </a:lnTo>
                  <a:lnTo>
                    <a:pt x="76" y="0"/>
                  </a:lnTo>
                  <a:close/>
                </a:path>
              </a:pathLst>
            </a:custGeom>
            <a:solidFill>
              <a:srgbClr val="000000"/>
            </a:solidFill>
            <a:ln w="9525">
              <a:noFill/>
            </a:ln>
          </p:spPr>
          <p:txBody>
            <a:bodyPr/>
            <a:lstStyle/>
            <a:p>
              <a:endParaRPr lang="zh-CN" altLang="en-US"/>
            </a:p>
          </p:txBody>
        </p:sp>
      </p:grpSp>
      <p:grpSp>
        <p:nvGrpSpPr>
          <p:cNvPr id="49846" name="Group 707"/>
          <p:cNvGrpSpPr/>
          <p:nvPr/>
        </p:nvGrpSpPr>
        <p:grpSpPr>
          <a:xfrm>
            <a:off x="6007100" y="4406900"/>
            <a:ext cx="120650" cy="493713"/>
            <a:chOff x="3829" y="2459"/>
            <a:chExt cx="76" cy="311"/>
          </a:xfrm>
        </p:grpSpPr>
        <p:sp>
          <p:nvSpPr>
            <p:cNvPr id="49847" name="Line 705"/>
            <p:cNvSpPr/>
            <p:nvPr/>
          </p:nvSpPr>
          <p:spPr>
            <a:xfrm>
              <a:off x="3866" y="2459"/>
              <a:ext cx="1" cy="233"/>
            </a:xfrm>
            <a:prstGeom prst="line">
              <a:avLst/>
            </a:prstGeom>
            <a:ln w="11113" cap="flat" cmpd="sng">
              <a:solidFill>
                <a:srgbClr val="000000"/>
              </a:solidFill>
              <a:prstDash val="solid"/>
              <a:round/>
              <a:headEnd type="none" w="med" len="med"/>
              <a:tailEnd type="none" w="med" len="med"/>
            </a:ln>
          </p:spPr>
        </p:sp>
        <p:sp>
          <p:nvSpPr>
            <p:cNvPr id="49848" name="Freeform 706"/>
            <p:cNvSpPr/>
            <p:nvPr/>
          </p:nvSpPr>
          <p:spPr>
            <a:xfrm>
              <a:off x="3829" y="2690"/>
              <a:ext cx="76" cy="80"/>
            </a:xfrm>
            <a:custGeom>
              <a:avLst/>
              <a:gdLst/>
              <a:ahLst/>
              <a:cxnLst>
                <a:cxn ang="0">
                  <a:pos x="0" y="0"/>
                </a:cxn>
                <a:cxn ang="0">
                  <a:pos x="37" y="80"/>
                </a:cxn>
                <a:cxn ang="0">
                  <a:pos x="76" y="0"/>
                </a:cxn>
                <a:cxn ang="0">
                  <a:pos x="0" y="0"/>
                </a:cxn>
              </a:cxnLst>
              <a:rect l="0" t="0" r="0" b="0"/>
              <a:pathLst>
                <a:path w="76" h="80">
                  <a:moveTo>
                    <a:pt x="0" y="0"/>
                  </a:moveTo>
                  <a:lnTo>
                    <a:pt x="37" y="80"/>
                  </a:lnTo>
                  <a:lnTo>
                    <a:pt x="76" y="0"/>
                  </a:lnTo>
                  <a:lnTo>
                    <a:pt x="0" y="0"/>
                  </a:lnTo>
                  <a:close/>
                </a:path>
              </a:pathLst>
            </a:custGeom>
            <a:solidFill>
              <a:srgbClr val="000000"/>
            </a:solidFill>
            <a:ln w="9525">
              <a:noFill/>
            </a:ln>
          </p:spPr>
          <p:txBody>
            <a:bodyPr/>
            <a:lstStyle/>
            <a:p>
              <a:endParaRPr lang="zh-CN" altLang="en-US"/>
            </a:p>
          </p:txBody>
        </p:sp>
      </p:grpSp>
      <p:grpSp>
        <p:nvGrpSpPr>
          <p:cNvPr id="49849" name="Group 710"/>
          <p:cNvGrpSpPr/>
          <p:nvPr/>
        </p:nvGrpSpPr>
        <p:grpSpPr>
          <a:xfrm>
            <a:off x="1522413" y="4308475"/>
            <a:ext cx="120650" cy="493713"/>
            <a:chOff x="1004" y="2397"/>
            <a:chExt cx="76" cy="311"/>
          </a:xfrm>
        </p:grpSpPr>
        <p:sp>
          <p:nvSpPr>
            <p:cNvPr id="49850" name="Line 708"/>
            <p:cNvSpPr/>
            <p:nvPr/>
          </p:nvSpPr>
          <p:spPr>
            <a:xfrm flipV="1">
              <a:off x="1041" y="2475"/>
              <a:ext cx="1" cy="233"/>
            </a:xfrm>
            <a:prstGeom prst="line">
              <a:avLst/>
            </a:prstGeom>
            <a:ln w="11113" cap="flat" cmpd="sng">
              <a:solidFill>
                <a:srgbClr val="000000"/>
              </a:solidFill>
              <a:prstDash val="solid"/>
              <a:round/>
              <a:headEnd type="none" w="med" len="med"/>
              <a:tailEnd type="none" w="med" len="med"/>
            </a:ln>
          </p:spPr>
        </p:sp>
        <p:sp>
          <p:nvSpPr>
            <p:cNvPr id="49851" name="Freeform 709"/>
            <p:cNvSpPr/>
            <p:nvPr/>
          </p:nvSpPr>
          <p:spPr>
            <a:xfrm>
              <a:off x="1004" y="2397"/>
              <a:ext cx="76" cy="82"/>
            </a:xfrm>
            <a:custGeom>
              <a:avLst/>
              <a:gdLst/>
              <a:ahLst/>
              <a:cxnLst>
                <a:cxn ang="0">
                  <a:pos x="76" y="82"/>
                </a:cxn>
                <a:cxn ang="0">
                  <a:pos x="37" y="0"/>
                </a:cxn>
                <a:cxn ang="0">
                  <a:pos x="0" y="82"/>
                </a:cxn>
                <a:cxn ang="0">
                  <a:pos x="76" y="82"/>
                </a:cxn>
              </a:cxnLst>
              <a:rect l="0" t="0" r="0" b="0"/>
              <a:pathLst>
                <a:path w="76" h="82">
                  <a:moveTo>
                    <a:pt x="76" y="82"/>
                  </a:moveTo>
                  <a:lnTo>
                    <a:pt x="37" y="0"/>
                  </a:lnTo>
                  <a:lnTo>
                    <a:pt x="0" y="82"/>
                  </a:lnTo>
                  <a:lnTo>
                    <a:pt x="76" y="82"/>
                  </a:lnTo>
                  <a:close/>
                </a:path>
              </a:pathLst>
            </a:custGeom>
            <a:solidFill>
              <a:srgbClr val="000000"/>
            </a:solidFill>
            <a:ln w="9525">
              <a:noFill/>
            </a:ln>
          </p:spPr>
          <p:txBody>
            <a:bodyPr/>
            <a:lstStyle/>
            <a:p>
              <a:endParaRPr lang="zh-CN" altLang="en-US"/>
            </a:p>
          </p:txBody>
        </p:sp>
      </p:grpSp>
      <p:sp>
        <p:nvSpPr>
          <p:cNvPr id="49852" name="Rectangle 711"/>
          <p:cNvSpPr/>
          <p:nvPr/>
        </p:nvSpPr>
        <p:spPr>
          <a:xfrm>
            <a:off x="7896225" y="3302000"/>
            <a:ext cx="554038" cy="1897063"/>
          </a:xfrm>
          <a:prstGeom prst="rect">
            <a:avLst/>
          </a:prstGeom>
          <a:no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853" name="Rectangle 712"/>
          <p:cNvSpPr/>
          <p:nvPr/>
        </p:nvSpPr>
        <p:spPr>
          <a:xfrm rot="5400000">
            <a:off x="7258050" y="4064000"/>
            <a:ext cx="1752600" cy="352425"/>
          </a:xfrm>
          <a:prstGeom prst="rect">
            <a:avLst/>
          </a:prstGeom>
          <a:noFill/>
          <a:ln w="9525">
            <a:noFill/>
          </a:ln>
        </p:spPr>
        <p:txBody>
          <a:bodyPr wrap="none" lIns="0" tIns="0" rIns="0" bIns="0" anchor="t" anchorCtr="0">
            <a:spAutoFit/>
          </a:bodyPr>
          <a:lstStyle/>
          <a:p>
            <a:pPr>
              <a:buFont typeface="Wingdings" panose="05000000000000000000" pitchFamily="2" charset="2"/>
            </a:pPr>
            <a:r>
              <a:rPr lang="zh-CN" altLang="en-US" sz="2300" dirty="0">
                <a:solidFill>
                  <a:srgbClr val="000000"/>
                </a:solidFill>
                <a:latin typeface="宋体" panose="02010600030101010101" pitchFamily="2" charset="-122"/>
                <a:ea typeface="宋体" panose="02010600030101010101" pitchFamily="2" charset="-122"/>
              </a:rPr>
              <a:t>专家系统核心</a:t>
            </a:r>
            <a:endParaRPr lang="zh-CN" altLang="en-US" dirty="0">
              <a:latin typeface="Verdana" panose="020B0604030504040204" pitchFamily="34" charset="0"/>
              <a:ea typeface="宋体" panose="02010600030101010101" pitchFamily="2" charset="-122"/>
            </a:endParaRPr>
          </a:p>
        </p:txBody>
      </p:sp>
      <p:grpSp>
        <p:nvGrpSpPr>
          <p:cNvPr id="49854" name="Group 1283"/>
          <p:cNvGrpSpPr/>
          <p:nvPr/>
        </p:nvGrpSpPr>
        <p:grpSpPr>
          <a:xfrm>
            <a:off x="2490788" y="4598988"/>
            <a:ext cx="5411787" cy="1195387"/>
            <a:chOff x="1614" y="2580"/>
            <a:chExt cx="3409" cy="753"/>
          </a:xfrm>
        </p:grpSpPr>
        <p:grpSp>
          <p:nvGrpSpPr>
            <p:cNvPr id="49855" name="Group 913"/>
            <p:cNvGrpSpPr/>
            <p:nvPr/>
          </p:nvGrpSpPr>
          <p:grpSpPr>
            <a:xfrm>
              <a:off x="1614" y="2584"/>
              <a:ext cx="2187" cy="749"/>
              <a:chOff x="1614" y="2584"/>
              <a:chExt cx="2187" cy="749"/>
            </a:xfrm>
          </p:grpSpPr>
          <p:sp>
            <p:nvSpPr>
              <p:cNvPr id="49856" name="Rectangle 713"/>
              <p:cNvSpPr/>
              <p:nvPr/>
            </p:nvSpPr>
            <p:spPr>
              <a:xfrm>
                <a:off x="1614" y="2584"/>
                <a:ext cx="7" cy="7"/>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857" name="Rectangle 714"/>
              <p:cNvSpPr/>
              <p:nvPr/>
            </p:nvSpPr>
            <p:spPr>
              <a:xfrm>
                <a:off x="1614" y="2599"/>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858" name="Rectangle 715"/>
              <p:cNvSpPr/>
              <p:nvPr/>
            </p:nvSpPr>
            <p:spPr>
              <a:xfrm>
                <a:off x="1614" y="2615"/>
                <a:ext cx="7" cy="7"/>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859" name="Rectangle 716"/>
              <p:cNvSpPr/>
              <p:nvPr/>
            </p:nvSpPr>
            <p:spPr>
              <a:xfrm>
                <a:off x="1614" y="263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860" name="Rectangle 717"/>
              <p:cNvSpPr/>
              <p:nvPr/>
            </p:nvSpPr>
            <p:spPr>
              <a:xfrm>
                <a:off x="1614" y="2646"/>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861" name="Rectangle 718"/>
              <p:cNvSpPr/>
              <p:nvPr/>
            </p:nvSpPr>
            <p:spPr>
              <a:xfrm>
                <a:off x="1614" y="2661"/>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862" name="Rectangle 719"/>
              <p:cNvSpPr/>
              <p:nvPr/>
            </p:nvSpPr>
            <p:spPr>
              <a:xfrm>
                <a:off x="1614" y="2677"/>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863" name="Rectangle 720"/>
              <p:cNvSpPr/>
              <p:nvPr/>
            </p:nvSpPr>
            <p:spPr>
              <a:xfrm>
                <a:off x="1614" y="2692"/>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864" name="Rectangle 721"/>
              <p:cNvSpPr/>
              <p:nvPr/>
            </p:nvSpPr>
            <p:spPr>
              <a:xfrm>
                <a:off x="1614" y="2708"/>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865" name="Rectangle 722"/>
              <p:cNvSpPr/>
              <p:nvPr/>
            </p:nvSpPr>
            <p:spPr>
              <a:xfrm>
                <a:off x="1614" y="2723"/>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866" name="Rectangle 723"/>
              <p:cNvSpPr/>
              <p:nvPr/>
            </p:nvSpPr>
            <p:spPr>
              <a:xfrm>
                <a:off x="1614" y="2739"/>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867" name="Rectangle 724"/>
              <p:cNvSpPr/>
              <p:nvPr/>
            </p:nvSpPr>
            <p:spPr>
              <a:xfrm>
                <a:off x="1614" y="2754"/>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868" name="Rectangle 725"/>
              <p:cNvSpPr/>
              <p:nvPr/>
            </p:nvSpPr>
            <p:spPr>
              <a:xfrm>
                <a:off x="1614" y="277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869" name="Rectangle 726"/>
              <p:cNvSpPr/>
              <p:nvPr/>
            </p:nvSpPr>
            <p:spPr>
              <a:xfrm>
                <a:off x="1614" y="2786"/>
                <a:ext cx="7" cy="7"/>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870" name="Rectangle 727"/>
              <p:cNvSpPr/>
              <p:nvPr/>
            </p:nvSpPr>
            <p:spPr>
              <a:xfrm>
                <a:off x="1614" y="2801"/>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871" name="Rectangle 728"/>
              <p:cNvSpPr/>
              <p:nvPr/>
            </p:nvSpPr>
            <p:spPr>
              <a:xfrm>
                <a:off x="1614" y="2817"/>
                <a:ext cx="7" cy="7"/>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872" name="Rectangle 729"/>
              <p:cNvSpPr/>
              <p:nvPr/>
            </p:nvSpPr>
            <p:spPr>
              <a:xfrm>
                <a:off x="1614" y="2832"/>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873" name="Rectangle 730"/>
              <p:cNvSpPr/>
              <p:nvPr/>
            </p:nvSpPr>
            <p:spPr>
              <a:xfrm>
                <a:off x="1614" y="2848"/>
                <a:ext cx="7" cy="7"/>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874" name="Rectangle 731"/>
              <p:cNvSpPr/>
              <p:nvPr/>
            </p:nvSpPr>
            <p:spPr>
              <a:xfrm>
                <a:off x="1614" y="2863"/>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875" name="Rectangle 732"/>
              <p:cNvSpPr/>
              <p:nvPr/>
            </p:nvSpPr>
            <p:spPr>
              <a:xfrm>
                <a:off x="1614" y="2879"/>
                <a:ext cx="7" cy="7"/>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876" name="Rectangle 733"/>
              <p:cNvSpPr/>
              <p:nvPr/>
            </p:nvSpPr>
            <p:spPr>
              <a:xfrm>
                <a:off x="1614" y="2894"/>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877" name="Rectangle 734"/>
              <p:cNvSpPr/>
              <p:nvPr/>
            </p:nvSpPr>
            <p:spPr>
              <a:xfrm>
                <a:off x="1614" y="291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878" name="Rectangle 735"/>
              <p:cNvSpPr/>
              <p:nvPr/>
            </p:nvSpPr>
            <p:spPr>
              <a:xfrm>
                <a:off x="1614" y="29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879" name="Rectangle 736"/>
              <p:cNvSpPr/>
              <p:nvPr/>
            </p:nvSpPr>
            <p:spPr>
              <a:xfrm>
                <a:off x="1614" y="2941"/>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880" name="Rectangle 737"/>
              <p:cNvSpPr/>
              <p:nvPr/>
            </p:nvSpPr>
            <p:spPr>
              <a:xfrm>
                <a:off x="1614" y="2956"/>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881" name="Rectangle 738"/>
              <p:cNvSpPr/>
              <p:nvPr/>
            </p:nvSpPr>
            <p:spPr>
              <a:xfrm>
                <a:off x="1614" y="2972"/>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882" name="Rectangle 739"/>
              <p:cNvSpPr/>
              <p:nvPr/>
            </p:nvSpPr>
            <p:spPr>
              <a:xfrm>
                <a:off x="1614" y="2987"/>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883" name="Rectangle 740"/>
              <p:cNvSpPr/>
              <p:nvPr/>
            </p:nvSpPr>
            <p:spPr>
              <a:xfrm>
                <a:off x="1614" y="3003"/>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884" name="Rectangle 741"/>
              <p:cNvSpPr/>
              <p:nvPr/>
            </p:nvSpPr>
            <p:spPr>
              <a:xfrm>
                <a:off x="1614" y="3018"/>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885" name="Rectangle 742"/>
              <p:cNvSpPr/>
              <p:nvPr/>
            </p:nvSpPr>
            <p:spPr>
              <a:xfrm>
                <a:off x="1614" y="3034"/>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886" name="Rectangle 743"/>
              <p:cNvSpPr/>
              <p:nvPr/>
            </p:nvSpPr>
            <p:spPr>
              <a:xfrm>
                <a:off x="1614" y="3050"/>
                <a:ext cx="7" cy="7"/>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887" name="Rectangle 744"/>
              <p:cNvSpPr/>
              <p:nvPr/>
            </p:nvSpPr>
            <p:spPr>
              <a:xfrm>
                <a:off x="1614" y="306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888" name="Rectangle 745"/>
              <p:cNvSpPr/>
              <p:nvPr/>
            </p:nvSpPr>
            <p:spPr>
              <a:xfrm>
                <a:off x="1614" y="3081"/>
                <a:ext cx="7" cy="7"/>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889" name="Rectangle 746"/>
              <p:cNvSpPr/>
              <p:nvPr/>
            </p:nvSpPr>
            <p:spPr>
              <a:xfrm>
                <a:off x="1614" y="3096"/>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890" name="Rectangle 747"/>
              <p:cNvSpPr/>
              <p:nvPr/>
            </p:nvSpPr>
            <p:spPr>
              <a:xfrm>
                <a:off x="1614" y="3112"/>
                <a:ext cx="7" cy="7"/>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891" name="Rectangle 748"/>
              <p:cNvSpPr/>
              <p:nvPr/>
            </p:nvSpPr>
            <p:spPr>
              <a:xfrm>
                <a:off x="1614" y="3127"/>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892" name="Rectangle 749"/>
              <p:cNvSpPr/>
              <p:nvPr/>
            </p:nvSpPr>
            <p:spPr>
              <a:xfrm>
                <a:off x="1614" y="3143"/>
                <a:ext cx="7" cy="7"/>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893" name="Rectangle 750"/>
              <p:cNvSpPr/>
              <p:nvPr/>
            </p:nvSpPr>
            <p:spPr>
              <a:xfrm>
                <a:off x="1614" y="3158"/>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894" name="Rectangle 751"/>
              <p:cNvSpPr/>
              <p:nvPr/>
            </p:nvSpPr>
            <p:spPr>
              <a:xfrm>
                <a:off x="1614" y="3174"/>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895" name="Rectangle 752"/>
              <p:cNvSpPr/>
              <p:nvPr/>
            </p:nvSpPr>
            <p:spPr>
              <a:xfrm>
                <a:off x="1614" y="3189"/>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896" name="Rectangle 753"/>
              <p:cNvSpPr/>
              <p:nvPr/>
            </p:nvSpPr>
            <p:spPr>
              <a:xfrm>
                <a:off x="1614" y="320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897" name="Rectangle 754"/>
              <p:cNvSpPr/>
              <p:nvPr/>
            </p:nvSpPr>
            <p:spPr>
              <a:xfrm>
                <a:off x="1614" y="322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898" name="Rectangle 755"/>
              <p:cNvSpPr/>
              <p:nvPr/>
            </p:nvSpPr>
            <p:spPr>
              <a:xfrm>
                <a:off x="1614" y="3236"/>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899" name="Rectangle 756"/>
              <p:cNvSpPr/>
              <p:nvPr/>
            </p:nvSpPr>
            <p:spPr>
              <a:xfrm>
                <a:off x="1614" y="3251"/>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900" name="Rectangle 757"/>
              <p:cNvSpPr/>
              <p:nvPr/>
            </p:nvSpPr>
            <p:spPr>
              <a:xfrm>
                <a:off x="1614" y="3267"/>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901" name="Rectangle 758"/>
              <p:cNvSpPr/>
              <p:nvPr/>
            </p:nvSpPr>
            <p:spPr>
              <a:xfrm>
                <a:off x="1614" y="3282"/>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902" name="Rectangle 759"/>
              <p:cNvSpPr/>
              <p:nvPr/>
            </p:nvSpPr>
            <p:spPr>
              <a:xfrm>
                <a:off x="1614" y="3298"/>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903" name="Rectangle 760"/>
              <p:cNvSpPr/>
              <p:nvPr/>
            </p:nvSpPr>
            <p:spPr>
              <a:xfrm>
                <a:off x="1614" y="3314"/>
                <a:ext cx="7" cy="7"/>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904" name="Rectangle 761"/>
              <p:cNvSpPr/>
              <p:nvPr/>
            </p:nvSpPr>
            <p:spPr>
              <a:xfrm>
                <a:off x="1618"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905" name="Rectangle 762"/>
              <p:cNvSpPr/>
              <p:nvPr/>
            </p:nvSpPr>
            <p:spPr>
              <a:xfrm>
                <a:off x="1632"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906" name="Rectangle 763"/>
              <p:cNvSpPr/>
              <p:nvPr/>
            </p:nvSpPr>
            <p:spPr>
              <a:xfrm>
                <a:off x="1646" y="3325"/>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907" name="Rectangle 764"/>
              <p:cNvSpPr/>
              <p:nvPr/>
            </p:nvSpPr>
            <p:spPr>
              <a:xfrm>
                <a:off x="1661"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908" name="Rectangle 765"/>
              <p:cNvSpPr/>
              <p:nvPr/>
            </p:nvSpPr>
            <p:spPr>
              <a:xfrm>
                <a:off x="1675" y="3325"/>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909" name="Rectangle 766"/>
              <p:cNvSpPr/>
              <p:nvPr/>
            </p:nvSpPr>
            <p:spPr>
              <a:xfrm>
                <a:off x="1690"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910" name="Rectangle 767"/>
              <p:cNvSpPr/>
              <p:nvPr/>
            </p:nvSpPr>
            <p:spPr>
              <a:xfrm>
                <a:off x="1704"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911" name="Rectangle 768"/>
              <p:cNvSpPr/>
              <p:nvPr/>
            </p:nvSpPr>
            <p:spPr>
              <a:xfrm>
                <a:off x="1719"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912" name="Rectangle 769"/>
              <p:cNvSpPr/>
              <p:nvPr/>
            </p:nvSpPr>
            <p:spPr>
              <a:xfrm>
                <a:off x="1733"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913" name="Rectangle 770"/>
              <p:cNvSpPr/>
              <p:nvPr/>
            </p:nvSpPr>
            <p:spPr>
              <a:xfrm>
                <a:off x="1747" y="3325"/>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914" name="Rectangle 771"/>
              <p:cNvSpPr/>
              <p:nvPr/>
            </p:nvSpPr>
            <p:spPr>
              <a:xfrm>
                <a:off x="1762"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915" name="Rectangle 772"/>
              <p:cNvSpPr/>
              <p:nvPr/>
            </p:nvSpPr>
            <p:spPr>
              <a:xfrm>
                <a:off x="1776"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916" name="Rectangle 773"/>
              <p:cNvSpPr/>
              <p:nvPr/>
            </p:nvSpPr>
            <p:spPr>
              <a:xfrm>
                <a:off x="1791"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917" name="Rectangle 774"/>
              <p:cNvSpPr/>
              <p:nvPr/>
            </p:nvSpPr>
            <p:spPr>
              <a:xfrm>
                <a:off x="1805"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918" name="Rectangle 775"/>
              <p:cNvSpPr/>
              <p:nvPr/>
            </p:nvSpPr>
            <p:spPr>
              <a:xfrm>
                <a:off x="1819" y="3325"/>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919" name="Rectangle 776"/>
              <p:cNvSpPr/>
              <p:nvPr/>
            </p:nvSpPr>
            <p:spPr>
              <a:xfrm>
                <a:off x="1834"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920" name="Rectangle 777"/>
              <p:cNvSpPr/>
              <p:nvPr/>
            </p:nvSpPr>
            <p:spPr>
              <a:xfrm>
                <a:off x="1848"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921" name="Rectangle 778"/>
              <p:cNvSpPr/>
              <p:nvPr/>
            </p:nvSpPr>
            <p:spPr>
              <a:xfrm>
                <a:off x="1863"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922" name="Rectangle 779"/>
              <p:cNvSpPr/>
              <p:nvPr/>
            </p:nvSpPr>
            <p:spPr>
              <a:xfrm>
                <a:off x="1877"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923" name="Rectangle 780"/>
              <p:cNvSpPr/>
              <p:nvPr/>
            </p:nvSpPr>
            <p:spPr>
              <a:xfrm>
                <a:off x="1892"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924" name="Rectangle 781"/>
              <p:cNvSpPr/>
              <p:nvPr/>
            </p:nvSpPr>
            <p:spPr>
              <a:xfrm>
                <a:off x="1906"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925" name="Rectangle 782"/>
              <p:cNvSpPr/>
              <p:nvPr/>
            </p:nvSpPr>
            <p:spPr>
              <a:xfrm>
                <a:off x="1920" y="3325"/>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926" name="Rectangle 783"/>
              <p:cNvSpPr/>
              <p:nvPr/>
            </p:nvSpPr>
            <p:spPr>
              <a:xfrm>
                <a:off x="1935"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927" name="Rectangle 784"/>
              <p:cNvSpPr/>
              <p:nvPr/>
            </p:nvSpPr>
            <p:spPr>
              <a:xfrm>
                <a:off x="1949"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928" name="Rectangle 785"/>
              <p:cNvSpPr/>
              <p:nvPr/>
            </p:nvSpPr>
            <p:spPr>
              <a:xfrm>
                <a:off x="1964"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929" name="Rectangle 786"/>
              <p:cNvSpPr/>
              <p:nvPr/>
            </p:nvSpPr>
            <p:spPr>
              <a:xfrm>
                <a:off x="1978"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930" name="Rectangle 787"/>
              <p:cNvSpPr/>
              <p:nvPr/>
            </p:nvSpPr>
            <p:spPr>
              <a:xfrm>
                <a:off x="1992" y="3325"/>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931" name="Rectangle 788"/>
              <p:cNvSpPr/>
              <p:nvPr/>
            </p:nvSpPr>
            <p:spPr>
              <a:xfrm>
                <a:off x="2007"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932" name="Rectangle 789"/>
              <p:cNvSpPr/>
              <p:nvPr/>
            </p:nvSpPr>
            <p:spPr>
              <a:xfrm>
                <a:off x="2021"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933" name="Rectangle 790"/>
              <p:cNvSpPr/>
              <p:nvPr/>
            </p:nvSpPr>
            <p:spPr>
              <a:xfrm>
                <a:off x="2036"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934" name="Rectangle 791"/>
              <p:cNvSpPr/>
              <p:nvPr/>
            </p:nvSpPr>
            <p:spPr>
              <a:xfrm>
                <a:off x="2050"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935" name="Rectangle 792"/>
              <p:cNvSpPr/>
              <p:nvPr/>
            </p:nvSpPr>
            <p:spPr>
              <a:xfrm>
                <a:off x="2064" y="3325"/>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936" name="Rectangle 793"/>
              <p:cNvSpPr/>
              <p:nvPr/>
            </p:nvSpPr>
            <p:spPr>
              <a:xfrm>
                <a:off x="2079"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937" name="Rectangle 794"/>
              <p:cNvSpPr/>
              <p:nvPr/>
            </p:nvSpPr>
            <p:spPr>
              <a:xfrm>
                <a:off x="2093" y="3325"/>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938" name="Rectangle 795"/>
              <p:cNvSpPr/>
              <p:nvPr/>
            </p:nvSpPr>
            <p:spPr>
              <a:xfrm>
                <a:off x="2108"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939" name="Rectangle 796"/>
              <p:cNvSpPr/>
              <p:nvPr/>
            </p:nvSpPr>
            <p:spPr>
              <a:xfrm>
                <a:off x="2122"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940" name="Rectangle 797"/>
              <p:cNvSpPr/>
              <p:nvPr/>
            </p:nvSpPr>
            <p:spPr>
              <a:xfrm>
                <a:off x="2137"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941" name="Rectangle 798"/>
              <p:cNvSpPr/>
              <p:nvPr/>
            </p:nvSpPr>
            <p:spPr>
              <a:xfrm>
                <a:off x="2151"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942" name="Rectangle 799"/>
              <p:cNvSpPr/>
              <p:nvPr/>
            </p:nvSpPr>
            <p:spPr>
              <a:xfrm>
                <a:off x="2165" y="3325"/>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943" name="Rectangle 800"/>
              <p:cNvSpPr/>
              <p:nvPr/>
            </p:nvSpPr>
            <p:spPr>
              <a:xfrm>
                <a:off x="2180"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944" name="Rectangle 801"/>
              <p:cNvSpPr/>
              <p:nvPr/>
            </p:nvSpPr>
            <p:spPr>
              <a:xfrm>
                <a:off x="2194"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945" name="Rectangle 802"/>
              <p:cNvSpPr/>
              <p:nvPr/>
            </p:nvSpPr>
            <p:spPr>
              <a:xfrm>
                <a:off x="2209"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946" name="Rectangle 803"/>
              <p:cNvSpPr/>
              <p:nvPr/>
            </p:nvSpPr>
            <p:spPr>
              <a:xfrm>
                <a:off x="2223"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947" name="Rectangle 804"/>
              <p:cNvSpPr/>
              <p:nvPr/>
            </p:nvSpPr>
            <p:spPr>
              <a:xfrm>
                <a:off x="2237" y="3325"/>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948" name="Rectangle 805"/>
              <p:cNvSpPr/>
              <p:nvPr/>
            </p:nvSpPr>
            <p:spPr>
              <a:xfrm>
                <a:off x="2252"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949" name="Rectangle 806"/>
              <p:cNvSpPr/>
              <p:nvPr/>
            </p:nvSpPr>
            <p:spPr>
              <a:xfrm>
                <a:off x="2266"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950" name="Rectangle 807"/>
              <p:cNvSpPr/>
              <p:nvPr/>
            </p:nvSpPr>
            <p:spPr>
              <a:xfrm>
                <a:off x="2281"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951" name="Rectangle 808"/>
              <p:cNvSpPr/>
              <p:nvPr/>
            </p:nvSpPr>
            <p:spPr>
              <a:xfrm>
                <a:off x="2295"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952" name="Rectangle 809"/>
              <p:cNvSpPr/>
              <p:nvPr/>
            </p:nvSpPr>
            <p:spPr>
              <a:xfrm>
                <a:off x="2310"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953" name="Rectangle 810"/>
              <p:cNvSpPr/>
              <p:nvPr/>
            </p:nvSpPr>
            <p:spPr>
              <a:xfrm>
                <a:off x="2324"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954" name="Rectangle 811"/>
              <p:cNvSpPr/>
              <p:nvPr/>
            </p:nvSpPr>
            <p:spPr>
              <a:xfrm>
                <a:off x="2338" y="3325"/>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955" name="Rectangle 812"/>
              <p:cNvSpPr/>
              <p:nvPr/>
            </p:nvSpPr>
            <p:spPr>
              <a:xfrm>
                <a:off x="2353"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956" name="Rectangle 813"/>
              <p:cNvSpPr/>
              <p:nvPr/>
            </p:nvSpPr>
            <p:spPr>
              <a:xfrm>
                <a:off x="2367"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957" name="Rectangle 814"/>
              <p:cNvSpPr/>
              <p:nvPr/>
            </p:nvSpPr>
            <p:spPr>
              <a:xfrm>
                <a:off x="2382"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958" name="Rectangle 815"/>
              <p:cNvSpPr/>
              <p:nvPr/>
            </p:nvSpPr>
            <p:spPr>
              <a:xfrm>
                <a:off x="2396"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959" name="Rectangle 816"/>
              <p:cNvSpPr/>
              <p:nvPr/>
            </p:nvSpPr>
            <p:spPr>
              <a:xfrm>
                <a:off x="2410" y="3325"/>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960" name="Rectangle 817"/>
              <p:cNvSpPr/>
              <p:nvPr/>
            </p:nvSpPr>
            <p:spPr>
              <a:xfrm>
                <a:off x="2425"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961" name="Rectangle 818"/>
              <p:cNvSpPr/>
              <p:nvPr/>
            </p:nvSpPr>
            <p:spPr>
              <a:xfrm>
                <a:off x="2439"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962" name="Rectangle 819"/>
              <p:cNvSpPr/>
              <p:nvPr/>
            </p:nvSpPr>
            <p:spPr>
              <a:xfrm>
                <a:off x="2454"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963" name="Rectangle 820"/>
              <p:cNvSpPr/>
              <p:nvPr/>
            </p:nvSpPr>
            <p:spPr>
              <a:xfrm>
                <a:off x="2468"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964" name="Rectangle 821"/>
              <p:cNvSpPr/>
              <p:nvPr/>
            </p:nvSpPr>
            <p:spPr>
              <a:xfrm>
                <a:off x="2482" y="3325"/>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965" name="Rectangle 822"/>
              <p:cNvSpPr/>
              <p:nvPr/>
            </p:nvSpPr>
            <p:spPr>
              <a:xfrm>
                <a:off x="2497"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966" name="Rectangle 823"/>
              <p:cNvSpPr/>
              <p:nvPr/>
            </p:nvSpPr>
            <p:spPr>
              <a:xfrm>
                <a:off x="2511" y="3325"/>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967" name="Rectangle 824"/>
              <p:cNvSpPr/>
              <p:nvPr/>
            </p:nvSpPr>
            <p:spPr>
              <a:xfrm>
                <a:off x="2526"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968" name="Rectangle 825"/>
              <p:cNvSpPr/>
              <p:nvPr/>
            </p:nvSpPr>
            <p:spPr>
              <a:xfrm>
                <a:off x="2540"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969" name="Rectangle 826"/>
              <p:cNvSpPr/>
              <p:nvPr/>
            </p:nvSpPr>
            <p:spPr>
              <a:xfrm>
                <a:off x="2555"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970" name="Rectangle 827"/>
              <p:cNvSpPr/>
              <p:nvPr/>
            </p:nvSpPr>
            <p:spPr>
              <a:xfrm>
                <a:off x="2569"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971" name="Rectangle 828"/>
              <p:cNvSpPr/>
              <p:nvPr/>
            </p:nvSpPr>
            <p:spPr>
              <a:xfrm>
                <a:off x="2583" y="3325"/>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972" name="Rectangle 829"/>
              <p:cNvSpPr/>
              <p:nvPr/>
            </p:nvSpPr>
            <p:spPr>
              <a:xfrm>
                <a:off x="2598"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973" name="Rectangle 830"/>
              <p:cNvSpPr/>
              <p:nvPr/>
            </p:nvSpPr>
            <p:spPr>
              <a:xfrm>
                <a:off x="2612"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974" name="Rectangle 831"/>
              <p:cNvSpPr/>
              <p:nvPr/>
            </p:nvSpPr>
            <p:spPr>
              <a:xfrm>
                <a:off x="2627"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975" name="Rectangle 832"/>
              <p:cNvSpPr/>
              <p:nvPr/>
            </p:nvSpPr>
            <p:spPr>
              <a:xfrm>
                <a:off x="2641"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976" name="Rectangle 833"/>
              <p:cNvSpPr/>
              <p:nvPr/>
            </p:nvSpPr>
            <p:spPr>
              <a:xfrm>
                <a:off x="2655" y="3325"/>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977" name="Rectangle 834"/>
              <p:cNvSpPr/>
              <p:nvPr/>
            </p:nvSpPr>
            <p:spPr>
              <a:xfrm>
                <a:off x="2670"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978" name="Rectangle 835"/>
              <p:cNvSpPr/>
              <p:nvPr/>
            </p:nvSpPr>
            <p:spPr>
              <a:xfrm>
                <a:off x="2684"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979" name="Rectangle 836"/>
              <p:cNvSpPr/>
              <p:nvPr/>
            </p:nvSpPr>
            <p:spPr>
              <a:xfrm>
                <a:off x="2699"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980" name="Rectangle 837"/>
              <p:cNvSpPr/>
              <p:nvPr/>
            </p:nvSpPr>
            <p:spPr>
              <a:xfrm>
                <a:off x="2713"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981" name="Rectangle 838"/>
              <p:cNvSpPr/>
              <p:nvPr/>
            </p:nvSpPr>
            <p:spPr>
              <a:xfrm>
                <a:off x="2728"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982" name="Rectangle 839"/>
              <p:cNvSpPr/>
              <p:nvPr/>
            </p:nvSpPr>
            <p:spPr>
              <a:xfrm>
                <a:off x="2742"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983" name="Rectangle 840"/>
              <p:cNvSpPr/>
              <p:nvPr/>
            </p:nvSpPr>
            <p:spPr>
              <a:xfrm>
                <a:off x="2756" y="3325"/>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984" name="Rectangle 841"/>
              <p:cNvSpPr/>
              <p:nvPr/>
            </p:nvSpPr>
            <p:spPr>
              <a:xfrm>
                <a:off x="2771"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985" name="Rectangle 842"/>
              <p:cNvSpPr/>
              <p:nvPr/>
            </p:nvSpPr>
            <p:spPr>
              <a:xfrm>
                <a:off x="2785"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986" name="Rectangle 843"/>
              <p:cNvSpPr/>
              <p:nvPr/>
            </p:nvSpPr>
            <p:spPr>
              <a:xfrm>
                <a:off x="2800"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987" name="Rectangle 844"/>
              <p:cNvSpPr/>
              <p:nvPr/>
            </p:nvSpPr>
            <p:spPr>
              <a:xfrm>
                <a:off x="2814"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988" name="Rectangle 845"/>
              <p:cNvSpPr/>
              <p:nvPr/>
            </p:nvSpPr>
            <p:spPr>
              <a:xfrm>
                <a:off x="2828" y="3325"/>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989" name="Rectangle 846"/>
              <p:cNvSpPr/>
              <p:nvPr/>
            </p:nvSpPr>
            <p:spPr>
              <a:xfrm>
                <a:off x="2843"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990" name="Rectangle 847"/>
              <p:cNvSpPr/>
              <p:nvPr/>
            </p:nvSpPr>
            <p:spPr>
              <a:xfrm>
                <a:off x="2857"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991" name="Rectangle 848"/>
              <p:cNvSpPr/>
              <p:nvPr/>
            </p:nvSpPr>
            <p:spPr>
              <a:xfrm>
                <a:off x="2872"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992" name="Rectangle 849"/>
              <p:cNvSpPr/>
              <p:nvPr/>
            </p:nvSpPr>
            <p:spPr>
              <a:xfrm>
                <a:off x="2886"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993" name="Rectangle 850"/>
              <p:cNvSpPr/>
              <p:nvPr/>
            </p:nvSpPr>
            <p:spPr>
              <a:xfrm>
                <a:off x="2900" y="3325"/>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994" name="Rectangle 851"/>
              <p:cNvSpPr/>
              <p:nvPr/>
            </p:nvSpPr>
            <p:spPr>
              <a:xfrm>
                <a:off x="2915"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995" name="Rectangle 852"/>
              <p:cNvSpPr/>
              <p:nvPr/>
            </p:nvSpPr>
            <p:spPr>
              <a:xfrm>
                <a:off x="2929"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996" name="Rectangle 853"/>
              <p:cNvSpPr/>
              <p:nvPr/>
            </p:nvSpPr>
            <p:spPr>
              <a:xfrm>
                <a:off x="2944"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997" name="Rectangle 854"/>
              <p:cNvSpPr/>
              <p:nvPr/>
            </p:nvSpPr>
            <p:spPr>
              <a:xfrm>
                <a:off x="2958"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998" name="Rectangle 855"/>
              <p:cNvSpPr/>
              <p:nvPr/>
            </p:nvSpPr>
            <p:spPr>
              <a:xfrm>
                <a:off x="2973"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49999" name="Rectangle 856"/>
              <p:cNvSpPr/>
              <p:nvPr/>
            </p:nvSpPr>
            <p:spPr>
              <a:xfrm>
                <a:off x="2987"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000" name="Rectangle 857"/>
              <p:cNvSpPr/>
              <p:nvPr/>
            </p:nvSpPr>
            <p:spPr>
              <a:xfrm>
                <a:off x="3001" y="3325"/>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001" name="Rectangle 858"/>
              <p:cNvSpPr/>
              <p:nvPr/>
            </p:nvSpPr>
            <p:spPr>
              <a:xfrm>
                <a:off x="3016"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002" name="Rectangle 859"/>
              <p:cNvSpPr/>
              <p:nvPr/>
            </p:nvSpPr>
            <p:spPr>
              <a:xfrm>
                <a:off x="3030"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003" name="Rectangle 860"/>
              <p:cNvSpPr/>
              <p:nvPr/>
            </p:nvSpPr>
            <p:spPr>
              <a:xfrm>
                <a:off x="3045"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004" name="Rectangle 861"/>
              <p:cNvSpPr/>
              <p:nvPr/>
            </p:nvSpPr>
            <p:spPr>
              <a:xfrm>
                <a:off x="3059"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005" name="Rectangle 862"/>
              <p:cNvSpPr/>
              <p:nvPr/>
            </p:nvSpPr>
            <p:spPr>
              <a:xfrm>
                <a:off x="3073" y="3325"/>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006" name="Rectangle 863"/>
              <p:cNvSpPr/>
              <p:nvPr/>
            </p:nvSpPr>
            <p:spPr>
              <a:xfrm>
                <a:off x="3088"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007" name="Rectangle 864"/>
              <p:cNvSpPr/>
              <p:nvPr/>
            </p:nvSpPr>
            <p:spPr>
              <a:xfrm>
                <a:off x="3102"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008" name="Rectangle 865"/>
              <p:cNvSpPr/>
              <p:nvPr/>
            </p:nvSpPr>
            <p:spPr>
              <a:xfrm>
                <a:off x="3117"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009" name="Rectangle 866"/>
              <p:cNvSpPr/>
              <p:nvPr/>
            </p:nvSpPr>
            <p:spPr>
              <a:xfrm>
                <a:off x="3131"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010" name="Rectangle 867"/>
              <p:cNvSpPr/>
              <p:nvPr/>
            </p:nvSpPr>
            <p:spPr>
              <a:xfrm>
                <a:off x="3145" y="3325"/>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011" name="Rectangle 868"/>
              <p:cNvSpPr/>
              <p:nvPr/>
            </p:nvSpPr>
            <p:spPr>
              <a:xfrm>
                <a:off x="3160"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012" name="Rectangle 869"/>
              <p:cNvSpPr/>
              <p:nvPr/>
            </p:nvSpPr>
            <p:spPr>
              <a:xfrm>
                <a:off x="3174" y="3325"/>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013" name="Rectangle 870"/>
              <p:cNvSpPr/>
              <p:nvPr/>
            </p:nvSpPr>
            <p:spPr>
              <a:xfrm>
                <a:off x="3189"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014" name="Rectangle 871"/>
              <p:cNvSpPr/>
              <p:nvPr/>
            </p:nvSpPr>
            <p:spPr>
              <a:xfrm>
                <a:off x="3203"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015" name="Rectangle 872"/>
              <p:cNvSpPr/>
              <p:nvPr/>
            </p:nvSpPr>
            <p:spPr>
              <a:xfrm>
                <a:off x="3218"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016" name="Rectangle 873"/>
              <p:cNvSpPr/>
              <p:nvPr/>
            </p:nvSpPr>
            <p:spPr>
              <a:xfrm>
                <a:off x="3232"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017" name="Rectangle 874"/>
              <p:cNvSpPr/>
              <p:nvPr/>
            </p:nvSpPr>
            <p:spPr>
              <a:xfrm>
                <a:off x="3246" y="3325"/>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018" name="Rectangle 875"/>
              <p:cNvSpPr/>
              <p:nvPr/>
            </p:nvSpPr>
            <p:spPr>
              <a:xfrm>
                <a:off x="3261"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019" name="Rectangle 876"/>
              <p:cNvSpPr/>
              <p:nvPr/>
            </p:nvSpPr>
            <p:spPr>
              <a:xfrm>
                <a:off x="3275"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020" name="Rectangle 877"/>
              <p:cNvSpPr/>
              <p:nvPr/>
            </p:nvSpPr>
            <p:spPr>
              <a:xfrm>
                <a:off x="3290"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021" name="Rectangle 878"/>
              <p:cNvSpPr/>
              <p:nvPr/>
            </p:nvSpPr>
            <p:spPr>
              <a:xfrm>
                <a:off x="3304"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022" name="Rectangle 879"/>
              <p:cNvSpPr/>
              <p:nvPr/>
            </p:nvSpPr>
            <p:spPr>
              <a:xfrm>
                <a:off x="3318" y="3325"/>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023" name="Rectangle 880"/>
              <p:cNvSpPr/>
              <p:nvPr/>
            </p:nvSpPr>
            <p:spPr>
              <a:xfrm>
                <a:off x="3333"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024" name="Rectangle 881"/>
              <p:cNvSpPr/>
              <p:nvPr/>
            </p:nvSpPr>
            <p:spPr>
              <a:xfrm>
                <a:off x="3347"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025" name="Rectangle 882"/>
              <p:cNvSpPr/>
              <p:nvPr/>
            </p:nvSpPr>
            <p:spPr>
              <a:xfrm>
                <a:off x="3362"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026" name="Rectangle 883"/>
              <p:cNvSpPr/>
              <p:nvPr/>
            </p:nvSpPr>
            <p:spPr>
              <a:xfrm>
                <a:off x="3376"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027" name="Rectangle 884"/>
              <p:cNvSpPr/>
              <p:nvPr/>
            </p:nvSpPr>
            <p:spPr>
              <a:xfrm>
                <a:off x="3391"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028" name="Rectangle 885"/>
              <p:cNvSpPr/>
              <p:nvPr/>
            </p:nvSpPr>
            <p:spPr>
              <a:xfrm>
                <a:off x="3405"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029" name="Rectangle 886"/>
              <p:cNvSpPr/>
              <p:nvPr/>
            </p:nvSpPr>
            <p:spPr>
              <a:xfrm>
                <a:off x="3419" y="3325"/>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030" name="Rectangle 887"/>
              <p:cNvSpPr/>
              <p:nvPr/>
            </p:nvSpPr>
            <p:spPr>
              <a:xfrm>
                <a:off x="3434"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031" name="Rectangle 888"/>
              <p:cNvSpPr/>
              <p:nvPr/>
            </p:nvSpPr>
            <p:spPr>
              <a:xfrm>
                <a:off x="3448"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032" name="Rectangle 889"/>
              <p:cNvSpPr/>
              <p:nvPr/>
            </p:nvSpPr>
            <p:spPr>
              <a:xfrm>
                <a:off x="3463"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033" name="Rectangle 890"/>
              <p:cNvSpPr/>
              <p:nvPr/>
            </p:nvSpPr>
            <p:spPr>
              <a:xfrm>
                <a:off x="3477"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034" name="Rectangle 891"/>
              <p:cNvSpPr/>
              <p:nvPr/>
            </p:nvSpPr>
            <p:spPr>
              <a:xfrm>
                <a:off x="3491" y="3325"/>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035" name="Rectangle 892"/>
              <p:cNvSpPr/>
              <p:nvPr/>
            </p:nvSpPr>
            <p:spPr>
              <a:xfrm>
                <a:off x="3506"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036" name="Rectangle 893"/>
              <p:cNvSpPr/>
              <p:nvPr/>
            </p:nvSpPr>
            <p:spPr>
              <a:xfrm>
                <a:off x="3520"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037" name="Rectangle 894"/>
              <p:cNvSpPr/>
              <p:nvPr/>
            </p:nvSpPr>
            <p:spPr>
              <a:xfrm>
                <a:off x="3535"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038" name="Rectangle 895"/>
              <p:cNvSpPr/>
              <p:nvPr/>
            </p:nvSpPr>
            <p:spPr>
              <a:xfrm>
                <a:off x="3549"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039" name="Rectangle 896"/>
              <p:cNvSpPr/>
              <p:nvPr/>
            </p:nvSpPr>
            <p:spPr>
              <a:xfrm>
                <a:off x="3563" y="3325"/>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040" name="Rectangle 897"/>
              <p:cNvSpPr/>
              <p:nvPr/>
            </p:nvSpPr>
            <p:spPr>
              <a:xfrm>
                <a:off x="3578"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041" name="Rectangle 898"/>
              <p:cNvSpPr/>
              <p:nvPr/>
            </p:nvSpPr>
            <p:spPr>
              <a:xfrm>
                <a:off x="3592" y="3325"/>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042" name="Rectangle 899"/>
              <p:cNvSpPr/>
              <p:nvPr/>
            </p:nvSpPr>
            <p:spPr>
              <a:xfrm>
                <a:off x="3607"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043" name="Rectangle 900"/>
              <p:cNvSpPr/>
              <p:nvPr/>
            </p:nvSpPr>
            <p:spPr>
              <a:xfrm>
                <a:off x="3621"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044" name="Rectangle 901"/>
              <p:cNvSpPr/>
              <p:nvPr/>
            </p:nvSpPr>
            <p:spPr>
              <a:xfrm>
                <a:off x="3636"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045" name="Rectangle 902"/>
              <p:cNvSpPr/>
              <p:nvPr/>
            </p:nvSpPr>
            <p:spPr>
              <a:xfrm>
                <a:off x="3650"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046" name="Rectangle 903"/>
              <p:cNvSpPr/>
              <p:nvPr/>
            </p:nvSpPr>
            <p:spPr>
              <a:xfrm>
                <a:off x="3664" y="3325"/>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047" name="Rectangle 904"/>
              <p:cNvSpPr/>
              <p:nvPr/>
            </p:nvSpPr>
            <p:spPr>
              <a:xfrm>
                <a:off x="3679"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048" name="Rectangle 905"/>
              <p:cNvSpPr/>
              <p:nvPr/>
            </p:nvSpPr>
            <p:spPr>
              <a:xfrm>
                <a:off x="3693"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049" name="Rectangle 906"/>
              <p:cNvSpPr/>
              <p:nvPr/>
            </p:nvSpPr>
            <p:spPr>
              <a:xfrm>
                <a:off x="3708"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050" name="Rectangle 907"/>
              <p:cNvSpPr/>
              <p:nvPr/>
            </p:nvSpPr>
            <p:spPr>
              <a:xfrm>
                <a:off x="3722"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051" name="Rectangle 908"/>
              <p:cNvSpPr/>
              <p:nvPr/>
            </p:nvSpPr>
            <p:spPr>
              <a:xfrm>
                <a:off x="3736" y="3325"/>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052" name="Rectangle 909"/>
              <p:cNvSpPr/>
              <p:nvPr/>
            </p:nvSpPr>
            <p:spPr>
              <a:xfrm>
                <a:off x="3751"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053" name="Rectangle 910"/>
              <p:cNvSpPr/>
              <p:nvPr/>
            </p:nvSpPr>
            <p:spPr>
              <a:xfrm>
                <a:off x="3765"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054" name="Rectangle 911"/>
              <p:cNvSpPr/>
              <p:nvPr/>
            </p:nvSpPr>
            <p:spPr>
              <a:xfrm>
                <a:off x="3780"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055" name="Rectangle 912"/>
              <p:cNvSpPr/>
              <p:nvPr/>
            </p:nvSpPr>
            <p:spPr>
              <a:xfrm>
                <a:off x="3794"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grpSp>
        <p:grpSp>
          <p:nvGrpSpPr>
            <p:cNvPr id="50056" name="Group 1114"/>
            <p:cNvGrpSpPr/>
            <p:nvPr/>
          </p:nvGrpSpPr>
          <p:grpSpPr>
            <a:xfrm>
              <a:off x="3809" y="2580"/>
              <a:ext cx="1214" cy="753"/>
              <a:chOff x="3809" y="2580"/>
              <a:chExt cx="1214" cy="753"/>
            </a:xfrm>
          </p:grpSpPr>
          <p:sp>
            <p:nvSpPr>
              <p:cNvPr id="50057" name="Rectangle 914"/>
              <p:cNvSpPr/>
              <p:nvPr/>
            </p:nvSpPr>
            <p:spPr>
              <a:xfrm>
                <a:off x="3809"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058" name="Rectangle 915"/>
              <p:cNvSpPr/>
              <p:nvPr/>
            </p:nvSpPr>
            <p:spPr>
              <a:xfrm>
                <a:off x="3823"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059" name="Rectangle 916"/>
              <p:cNvSpPr/>
              <p:nvPr/>
            </p:nvSpPr>
            <p:spPr>
              <a:xfrm>
                <a:off x="3837" y="3325"/>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060" name="Rectangle 917"/>
              <p:cNvSpPr/>
              <p:nvPr/>
            </p:nvSpPr>
            <p:spPr>
              <a:xfrm>
                <a:off x="3852"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061" name="Rectangle 918"/>
              <p:cNvSpPr/>
              <p:nvPr/>
            </p:nvSpPr>
            <p:spPr>
              <a:xfrm>
                <a:off x="3866"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062" name="Rectangle 919"/>
              <p:cNvSpPr/>
              <p:nvPr/>
            </p:nvSpPr>
            <p:spPr>
              <a:xfrm>
                <a:off x="3881"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063" name="Rectangle 920"/>
              <p:cNvSpPr/>
              <p:nvPr/>
            </p:nvSpPr>
            <p:spPr>
              <a:xfrm>
                <a:off x="3895"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064" name="Rectangle 921"/>
              <p:cNvSpPr/>
              <p:nvPr/>
            </p:nvSpPr>
            <p:spPr>
              <a:xfrm>
                <a:off x="3909" y="3325"/>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065" name="Rectangle 922"/>
              <p:cNvSpPr/>
              <p:nvPr/>
            </p:nvSpPr>
            <p:spPr>
              <a:xfrm>
                <a:off x="3924"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066" name="Rectangle 923"/>
              <p:cNvSpPr/>
              <p:nvPr/>
            </p:nvSpPr>
            <p:spPr>
              <a:xfrm>
                <a:off x="3938"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067" name="Rectangle 924"/>
              <p:cNvSpPr/>
              <p:nvPr/>
            </p:nvSpPr>
            <p:spPr>
              <a:xfrm>
                <a:off x="3953"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068" name="Rectangle 925"/>
              <p:cNvSpPr/>
              <p:nvPr/>
            </p:nvSpPr>
            <p:spPr>
              <a:xfrm>
                <a:off x="3967"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069" name="Rectangle 926"/>
              <p:cNvSpPr/>
              <p:nvPr/>
            </p:nvSpPr>
            <p:spPr>
              <a:xfrm>
                <a:off x="3981" y="3325"/>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070" name="Rectangle 927"/>
              <p:cNvSpPr/>
              <p:nvPr/>
            </p:nvSpPr>
            <p:spPr>
              <a:xfrm>
                <a:off x="3996"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071" name="Rectangle 928"/>
              <p:cNvSpPr/>
              <p:nvPr/>
            </p:nvSpPr>
            <p:spPr>
              <a:xfrm>
                <a:off x="4010" y="3325"/>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072" name="Rectangle 929"/>
              <p:cNvSpPr/>
              <p:nvPr/>
            </p:nvSpPr>
            <p:spPr>
              <a:xfrm>
                <a:off x="4025"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073" name="Rectangle 930"/>
              <p:cNvSpPr/>
              <p:nvPr/>
            </p:nvSpPr>
            <p:spPr>
              <a:xfrm>
                <a:off x="4039"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074" name="Rectangle 931"/>
              <p:cNvSpPr/>
              <p:nvPr/>
            </p:nvSpPr>
            <p:spPr>
              <a:xfrm>
                <a:off x="4054"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075" name="Rectangle 932"/>
              <p:cNvSpPr/>
              <p:nvPr/>
            </p:nvSpPr>
            <p:spPr>
              <a:xfrm>
                <a:off x="4068"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076" name="Rectangle 933"/>
              <p:cNvSpPr/>
              <p:nvPr/>
            </p:nvSpPr>
            <p:spPr>
              <a:xfrm>
                <a:off x="4082" y="3325"/>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077" name="Rectangle 934"/>
              <p:cNvSpPr/>
              <p:nvPr/>
            </p:nvSpPr>
            <p:spPr>
              <a:xfrm>
                <a:off x="4097"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078" name="Rectangle 935"/>
              <p:cNvSpPr/>
              <p:nvPr/>
            </p:nvSpPr>
            <p:spPr>
              <a:xfrm>
                <a:off x="4111"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079" name="Rectangle 936"/>
              <p:cNvSpPr/>
              <p:nvPr/>
            </p:nvSpPr>
            <p:spPr>
              <a:xfrm>
                <a:off x="4126"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080" name="Rectangle 937"/>
              <p:cNvSpPr/>
              <p:nvPr/>
            </p:nvSpPr>
            <p:spPr>
              <a:xfrm>
                <a:off x="4140"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081" name="Rectangle 938"/>
              <p:cNvSpPr/>
              <p:nvPr/>
            </p:nvSpPr>
            <p:spPr>
              <a:xfrm>
                <a:off x="4154" y="3325"/>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082" name="Rectangle 939"/>
              <p:cNvSpPr/>
              <p:nvPr/>
            </p:nvSpPr>
            <p:spPr>
              <a:xfrm>
                <a:off x="4169"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083" name="Rectangle 940"/>
              <p:cNvSpPr/>
              <p:nvPr/>
            </p:nvSpPr>
            <p:spPr>
              <a:xfrm>
                <a:off x="4183"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084" name="Rectangle 941"/>
              <p:cNvSpPr/>
              <p:nvPr/>
            </p:nvSpPr>
            <p:spPr>
              <a:xfrm>
                <a:off x="4198"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085" name="Rectangle 942"/>
              <p:cNvSpPr/>
              <p:nvPr/>
            </p:nvSpPr>
            <p:spPr>
              <a:xfrm>
                <a:off x="4212"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086" name="Rectangle 943"/>
              <p:cNvSpPr/>
              <p:nvPr/>
            </p:nvSpPr>
            <p:spPr>
              <a:xfrm>
                <a:off x="4227"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087" name="Rectangle 944"/>
              <p:cNvSpPr/>
              <p:nvPr/>
            </p:nvSpPr>
            <p:spPr>
              <a:xfrm>
                <a:off x="4241"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088" name="Rectangle 945"/>
              <p:cNvSpPr/>
              <p:nvPr/>
            </p:nvSpPr>
            <p:spPr>
              <a:xfrm>
                <a:off x="4255" y="3325"/>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089" name="Rectangle 946"/>
              <p:cNvSpPr/>
              <p:nvPr/>
            </p:nvSpPr>
            <p:spPr>
              <a:xfrm>
                <a:off x="4270"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090" name="Rectangle 947"/>
              <p:cNvSpPr/>
              <p:nvPr/>
            </p:nvSpPr>
            <p:spPr>
              <a:xfrm>
                <a:off x="4284"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091" name="Rectangle 948"/>
              <p:cNvSpPr/>
              <p:nvPr/>
            </p:nvSpPr>
            <p:spPr>
              <a:xfrm>
                <a:off x="4299"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092" name="Rectangle 949"/>
              <p:cNvSpPr/>
              <p:nvPr/>
            </p:nvSpPr>
            <p:spPr>
              <a:xfrm>
                <a:off x="4313"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093" name="Rectangle 950"/>
              <p:cNvSpPr/>
              <p:nvPr/>
            </p:nvSpPr>
            <p:spPr>
              <a:xfrm>
                <a:off x="4327" y="3325"/>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094" name="Rectangle 951"/>
              <p:cNvSpPr/>
              <p:nvPr/>
            </p:nvSpPr>
            <p:spPr>
              <a:xfrm>
                <a:off x="4342"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095" name="Rectangle 952"/>
              <p:cNvSpPr/>
              <p:nvPr/>
            </p:nvSpPr>
            <p:spPr>
              <a:xfrm>
                <a:off x="4356"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096" name="Rectangle 953"/>
              <p:cNvSpPr/>
              <p:nvPr/>
            </p:nvSpPr>
            <p:spPr>
              <a:xfrm>
                <a:off x="4371"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097" name="Rectangle 954"/>
              <p:cNvSpPr/>
              <p:nvPr/>
            </p:nvSpPr>
            <p:spPr>
              <a:xfrm>
                <a:off x="4385"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098" name="Rectangle 955"/>
              <p:cNvSpPr/>
              <p:nvPr/>
            </p:nvSpPr>
            <p:spPr>
              <a:xfrm>
                <a:off x="4399" y="3325"/>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099" name="Rectangle 956"/>
              <p:cNvSpPr/>
              <p:nvPr/>
            </p:nvSpPr>
            <p:spPr>
              <a:xfrm>
                <a:off x="4414"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100" name="Rectangle 957"/>
              <p:cNvSpPr/>
              <p:nvPr/>
            </p:nvSpPr>
            <p:spPr>
              <a:xfrm>
                <a:off x="4428" y="3325"/>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101" name="Rectangle 958"/>
              <p:cNvSpPr/>
              <p:nvPr/>
            </p:nvSpPr>
            <p:spPr>
              <a:xfrm>
                <a:off x="4443"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102" name="Rectangle 959"/>
              <p:cNvSpPr/>
              <p:nvPr/>
            </p:nvSpPr>
            <p:spPr>
              <a:xfrm>
                <a:off x="4457"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103" name="Rectangle 960"/>
              <p:cNvSpPr/>
              <p:nvPr/>
            </p:nvSpPr>
            <p:spPr>
              <a:xfrm>
                <a:off x="4472"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104" name="Rectangle 961"/>
              <p:cNvSpPr/>
              <p:nvPr/>
            </p:nvSpPr>
            <p:spPr>
              <a:xfrm>
                <a:off x="4486"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105" name="Rectangle 962"/>
              <p:cNvSpPr/>
              <p:nvPr/>
            </p:nvSpPr>
            <p:spPr>
              <a:xfrm>
                <a:off x="4500" y="3325"/>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106" name="Rectangle 963"/>
              <p:cNvSpPr/>
              <p:nvPr/>
            </p:nvSpPr>
            <p:spPr>
              <a:xfrm>
                <a:off x="4515"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107" name="Rectangle 964"/>
              <p:cNvSpPr/>
              <p:nvPr/>
            </p:nvSpPr>
            <p:spPr>
              <a:xfrm>
                <a:off x="4529"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108" name="Rectangle 965"/>
              <p:cNvSpPr/>
              <p:nvPr/>
            </p:nvSpPr>
            <p:spPr>
              <a:xfrm>
                <a:off x="4544"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109" name="Rectangle 966"/>
              <p:cNvSpPr/>
              <p:nvPr/>
            </p:nvSpPr>
            <p:spPr>
              <a:xfrm>
                <a:off x="4558"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110" name="Rectangle 967"/>
              <p:cNvSpPr/>
              <p:nvPr/>
            </p:nvSpPr>
            <p:spPr>
              <a:xfrm>
                <a:off x="4572" y="3325"/>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111" name="Rectangle 968"/>
              <p:cNvSpPr/>
              <p:nvPr/>
            </p:nvSpPr>
            <p:spPr>
              <a:xfrm>
                <a:off x="4587"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112" name="Rectangle 969"/>
              <p:cNvSpPr/>
              <p:nvPr/>
            </p:nvSpPr>
            <p:spPr>
              <a:xfrm>
                <a:off x="4601"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113" name="Rectangle 970"/>
              <p:cNvSpPr/>
              <p:nvPr/>
            </p:nvSpPr>
            <p:spPr>
              <a:xfrm>
                <a:off x="4616"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114" name="Rectangle 971"/>
              <p:cNvSpPr/>
              <p:nvPr/>
            </p:nvSpPr>
            <p:spPr>
              <a:xfrm>
                <a:off x="4630"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115" name="Rectangle 972"/>
              <p:cNvSpPr/>
              <p:nvPr/>
            </p:nvSpPr>
            <p:spPr>
              <a:xfrm>
                <a:off x="4645"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116" name="Rectangle 973"/>
              <p:cNvSpPr/>
              <p:nvPr/>
            </p:nvSpPr>
            <p:spPr>
              <a:xfrm>
                <a:off x="4659"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117" name="Rectangle 974"/>
              <p:cNvSpPr/>
              <p:nvPr/>
            </p:nvSpPr>
            <p:spPr>
              <a:xfrm>
                <a:off x="4673" y="3325"/>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118" name="Rectangle 975"/>
              <p:cNvSpPr/>
              <p:nvPr/>
            </p:nvSpPr>
            <p:spPr>
              <a:xfrm>
                <a:off x="4688"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119" name="Rectangle 976"/>
              <p:cNvSpPr/>
              <p:nvPr/>
            </p:nvSpPr>
            <p:spPr>
              <a:xfrm>
                <a:off x="4702"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120" name="Rectangle 977"/>
              <p:cNvSpPr/>
              <p:nvPr/>
            </p:nvSpPr>
            <p:spPr>
              <a:xfrm>
                <a:off x="4717"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121" name="Rectangle 978"/>
              <p:cNvSpPr/>
              <p:nvPr/>
            </p:nvSpPr>
            <p:spPr>
              <a:xfrm>
                <a:off x="4731"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122" name="Rectangle 979"/>
              <p:cNvSpPr/>
              <p:nvPr/>
            </p:nvSpPr>
            <p:spPr>
              <a:xfrm>
                <a:off x="4745" y="3325"/>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123" name="Rectangle 980"/>
              <p:cNvSpPr/>
              <p:nvPr/>
            </p:nvSpPr>
            <p:spPr>
              <a:xfrm>
                <a:off x="4760"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124" name="Rectangle 981"/>
              <p:cNvSpPr/>
              <p:nvPr/>
            </p:nvSpPr>
            <p:spPr>
              <a:xfrm>
                <a:off x="4774"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125" name="Rectangle 982"/>
              <p:cNvSpPr/>
              <p:nvPr/>
            </p:nvSpPr>
            <p:spPr>
              <a:xfrm>
                <a:off x="4789"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126" name="Rectangle 983"/>
              <p:cNvSpPr/>
              <p:nvPr/>
            </p:nvSpPr>
            <p:spPr>
              <a:xfrm>
                <a:off x="4803"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127" name="Rectangle 984"/>
              <p:cNvSpPr/>
              <p:nvPr/>
            </p:nvSpPr>
            <p:spPr>
              <a:xfrm>
                <a:off x="4817" y="3325"/>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128" name="Rectangle 985"/>
              <p:cNvSpPr/>
              <p:nvPr/>
            </p:nvSpPr>
            <p:spPr>
              <a:xfrm>
                <a:off x="4832"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129" name="Rectangle 986"/>
              <p:cNvSpPr/>
              <p:nvPr/>
            </p:nvSpPr>
            <p:spPr>
              <a:xfrm>
                <a:off x="4846" y="3325"/>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130" name="Rectangle 987"/>
              <p:cNvSpPr/>
              <p:nvPr/>
            </p:nvSpPr>
            <p:spPr>
              <a:xfrm>
                <a:off x="4861"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131" name="Rectangle 988"/>
              <p:cNvSpPr/>
              <p:nvPr/>
            </p:nvSpPr>
            <p:spPr>
              <a:xfrm>
                <a:off x="4875"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132" name="Rectangle 989"/>
              <p:cNvSpPr/>
              <p:nvPr/>
            </p:nvSpPr>
            <p:spPr>
              <a:xfrm>
                <a:off x="4890"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133" name="Rectangle 990"/>
              <p:cNvSpPr/>
              <p:nvPr/>
            </p:nvSpPr>
            <p:spPr>
              <a:xfrm>
                <a:off x="4904"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134" name="Rectangle 991"/>
              <p:cNvSpPr/>
              <p:nvPr/>
            </p:nvSpPr>
            <p:spPr>
              <a:xfrm>
                <a:off x="4918" y="3325"/>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135" name="Rectangle 992"/>
              <p:cNvSpPr/>
              <p:nvPr/>
            </p:nvSpPr>
            <p:spPr>
              <a:xfrm>
                <a:off x="4933"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136" name="Rectangle 993"/>
              <p:cNvSpPr/>
              <p:nvPr/>
            </p:nvSpPr>
            <p:spPr>
              <a:xfrm>
                <a:off x="4947"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137" name="Rectangle 994"/>
              <p:cNvSpPr/>
              <p:nvPr/>
            </p:nvSpPr>
            <p:spPr>
              <a:xfrm>
                <a:off x="4962"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138" name="Rectangle 995"/>
              <p:cNvSpPr/>
              <p:nvPr/>
            </p:nvSpPr>
            <p:spPr>
              <a:xfrm>
                <a:off x="4976"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139" name="Rectangle 996"/>
              <p:cNvSpPr/>
              <p:nvPr/>
            </p:nvSpPr>
            <p:spPr>
              <a:xfrm>
                <a:off x="4990" y="3325"/>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140" name="Rectangle 997"/>
              <p:cNvSpPr/>
              <p:nvPr/>
            </p:nvSpPr>
            <p:spPr>
              <a:xfrm>
                <a:off x="5005" y="332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141" name="Rectangle 998"/>
              <p:cNvSpPr/>
              <p:nvPr/>
            </p:nvSpPr>
            <p:spPr>
              <a:xfrm>
                <a:off x="5016" y="3321"/>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142" name="Rectangle 999"/>
              <p:cNvSpPr/>
              <p:nvPr/>
            </p:nvSpPr>
            <p:spPr>
              <a:xfrm>
                <a:off x="5016" y="3306"/>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143" name="Rectangle 1000"/>
              <p:cNvSpPr/>
              <p:nvPr/>
            </p:nvSpPr>
            <p:spPr>
              <a:xfrm>
                <a:off x="5016" y="329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144" name="Rectangle 1001"/>
              <p:cNvSpPr/>
              <p:nvPr/>
            </p:nvSpPr>
            <p:spPr>
              <a:xfrm>
                <a:off x="5016" y="3275"/>
                <a:ext cx="7" cy="7"/>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145" name="Rectangle 1002"/>
              <p:cNvSpPr/>
              <p:nvPr/>
            </p:nvSpPr>
            <p:spPr>
              <a:xfrm>
                <a:off x="5016" y="3259"/>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146" name="Rectangle 1003"/>
              <p:cNvSpPr/>
              <p:nvPr/>
            </p:nvSpPr>
            <p:spPr>
              <a:xfrm>
                <a:off x="5016" y="3244"/>
                <a:ext cx="7" cy="7"/>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147" name="Rectangle 1004"/>
              <p:cNvSpPr/>
              <p:nvPr/>
            </p:nvSpPr>
            <p:spPr>
              <a:xfrm>
                <a:off x="5016" y="3228"/>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148" name="Rectangle 1005"/>
              <p:cNvSpPr/>
              <p:nvPr/>
            </p:nvSpPr>
            <p:spPr>
              <a:xfrm>
                <a:off x="5016" y="3213"/>
                <a:ext cx="7" cy="7"/>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149" name="Rectangle 1006"/>
              <p:cNvSpPr/>
              <p:nvPr/>
            </p:nvSpPr>
            <p:spPr>
              <a:xfrm>
                <a:off x="5016" y="3197"/>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150" name="Rectangle 1007"/>
              <p:cNvSpPr/>
              <p:nvPr/>
            </p:nvSpPr>
            <p:spPr>
              <a:xfrm>
                <a:off x="5016" y="3182"/>
                <a:ext cx="7" cy="7"/>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151" name="Rectangle 1008"/>
              <p:cNvSpPr/>
              <p:nvPr/>
            </p:nvSpPr>
            <p:spPr>
              <a:xfrm>
                <a:off x="5016" y="3166"/>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152" name="Rectangle 1009"/>
              <p:cNvSpPr/>
              <p:nvPr/>
            </p:nvSpPr>
            <p:spPr>
              <a:xfrm>
                <a:off x="5016" y="315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153" name="Rectangle 1010"/>
              <p:cNvSpPr/>
              <p:nvPr/>
            </p:nvSpPr>
            <p:spPr>
              <a:xfrm>
                <a:off x="5016" y="313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154" name="Rectangle 1011"/>
              <p:cNvSpPr/>
              <p:nvPr/>
            </p:nvSpPr>
            <p:spPr>
              <a:xfrm>
                <a:off x="5016" y="3119"/>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155" name="Rectangle 1012"/>
              <p:cNvSpPr/>
              <p:nvPr/>
            </p:nvSpPr>
            <p:spPr>
              <a:xfrm>
                <a:off x="5016" y="3104"/>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156" name="Rectangle 1013"/>
              <p:cNvSpPr/>
              <p:nvPr/>
            </p:nvSpPr>
            <p:spPr>
              <a:xfrm>
                <a:off x="5016" y="3088"/>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157" name="Rectangle 1014"/>
              <p:cNvSpPr/>
              <p:nvPr/>
            </p:nvSpPr>
            <p:spPr>
              <a:xfrm>
                <a:off x="5016" y="3073"/>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158" name="Rectangle 1015"/>
              <p:cNvSpPr/>
              <p:nvPr/>
            </p:nvSpPr>
            <p:spPr>
              <a:xfrm>
                <a:off x="5016" y="3057"/>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159" name="Rectangle 1016"/>
              <p:cNvSpPr/>
              <p:nvPr/>
            </p:nvSpPr>
            <p:spPr>
              <a:xfrm>
                <a:off x="5016" y="3042"/>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160" name="Rectangle 1017"/>
              <p:cNvSpPr/>
              <p:nvPr/>
            </p:nvSpPr>
            <p:spPr>
              <a:xfrm>
                <a:off x="5016" y="3026"/>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161" name="Rectangle 1018"/>
              <p:cNvSpPr/>
              <p:nvPr/>
            </p:nvSpPr>
            <p:spPr>
              <a:xfrm>
                <a:off x="5016" y="3011"/>
                <a:ext cx="7" cy="7"/>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162" name="Rectangle 1019"/>
              <p:cNvSpPr/>
              <p:nvPr/>
            </p:nvSpPr>
            <p:spPr>
              <a:xfrm>
                <a:off x="5016" y="299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163" name="Rectangle 1020"/>
              <p:cNvSpPr/>
              <p:nvPr/>
            </p:nvSpPr>
            <p:spPr>
              <a:xfrm>
                <a:off x="5016" y="2980"/>
                <a:ext cx="7" cy="7"/>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164" name="Rectangle 1021"/>
              <p:cNvSpPr/>
              <p:nvPr/>
            </p:nvSpPr>
            <p:spPr>
              <a:xfrm>
                <a:off x="5016" y="2964"/>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165" name="Rectangle 1022"/>
              <p:cNvSpPr/>
              <p:nvPr/>
            </p:nvSpPr>
            <p:spPr>
              <a:xfrm>
                <a:off x="5016" y="2949"/>
                <a:ext cx="7" cy="7"/>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166" name="Rectangle 1023"/>
              <p:cNvSpPr/>
              <p:nvPr/>
            </p:nvSpPr>
            <p:spPr>
              <a:xfrm>
                <a:off x="5016" y="2933"/>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167" name="Rectangle 1024"/>
              <p:cNvSpPr/>
              <p:nvPr/>
            </p:nvSpPr>
            <p:spPr>
              <a:xfrm>
                <a:off x="5016" y="2918"/>
                <a:ext cx="7" cy="7"/>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168" name="Rectangle 1025"/>
              <p:cNvSpPr/>
              <p:nvPr/>
            </p:nvSpPr>
            <p:spPr>
              <a:xfrm>
                <a:off x="5016" y="2902"/>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169" name="Rectangle 1026"/>
              <p:cNvSpPr/>
              <p:nvPr/>
            </p:nvSpPr>
            <p:spPr>
              <a:xfrm>
                <a:off x="5016" y="2886"/>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170" name="Rectangle 1027"/>
              <p:cNvSpPr/>
              <p:nvPr/>
            </p:nvSpPr>
            <p:spPr>
              <a:xfrm>
                <a:off x="5016" y="2871"/>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171" name="Rectangle 1028"/>
              <p:cNvSpPr/>
              <p:nvPr/>
            </p:nvSpPr>
            <p:spPr>
              <a:xfrm>
                <a:off x="5016" y="2855"/>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172" name="Rectangle 1029"/>
              <p:cNvSpPr/>
              <p:nvPr/>
            </p:nvSpPr>
            <p:spPr>
              <a:xfrm>
                <a:off x="5016" y="284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173" name="Rectangle 1030"/>
              <p:cNvSpPr/>
              <p:nvPr/>
            </p:nvSpPr>
            <p:spPr>
              <a:xfrm>
                <a:off x="5016" y="2824"/>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174" name="Rectangle 1031"/>
              <p:cNvSpPr/>
              <p:nvPr/>
            </p:nvSpPr>
            <p:spPr>
              <a:xfrm>
                <a:off x="5016" y="2809"/>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175" name="Rectangle 1032"/>
              <p:cNvSpPr/>
              <p:nvPr/>
            </p:nvSpPr>
            <p:spPr>
              <a:xfrm>
                <a:off x="5016" y="2793"/>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176" name="Rectangle 1033"/>
              <p:cNvSpPr/>
              <p:nvPr/>
            </p:nvSpPr>
            <p:spPr>
              <a:xfrm>
                <a:off x="5016" y="2778"/>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177" name="Rectangle 1034"/>
              <p:cNvSpPr/>
              <p:nvPr/>
            </p:nvSpPr>
            <p:spPr>
              <a:xfrm>
                <a:off x="5016" y="2762"/>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178" name="Rectangle 1035"/>
              <p:cNvSpPr/>
              <p:nvPr/>
            </p:nvSpPr>
            <p:spPr>
              <a:xfrm>
                <a:off x="5016" y="2747"/>
                <a:ext cx="7" cy="7"/>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179" name="Rectangle 1036"/>
              <p:cNvSpPr/>
              <p:nvPr/>
            </p:nvSpPr>
            <p:spPr>
              <a:xfrm>
                <a:off x="5016" y="2731"/>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180" name="Rectangle 1037"/>
              <p:cNvSpPr/>
              <p:nvPr/>
            </p:nvSpPr>
            <p:spPr>
              <a:xfrm>
                <a:off x="5016" y="2716"/>
                <a:ext cx="7" cy="7"/>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181" name="Rectangle 1038"/>
              <p:cNvSpPr/>
              <p:nvPr/>
            </p:nvSpPr>
            <p:spPr>
              <a:xfrm>
                <a:off x="5016" y="270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182" name="Rectangle 1039"/>
              <p:cNvSpPr/>
              <p:nvPr/>
            </p:nvSpPr>
            <p:spPr>
              <a:xfrm>
                <a:off x="5016" y="2685"/>
                <a:ext cx="7" cy="7"/>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183" name="Rectangle 1040"/>
              <p:cNvSpPr/>
              <p:nvPr/>
            </p:nvSpPr>
            <p:spPr>
              <a:xfrm>
                <a:off x="5016" y="2669"/>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184" name="Rectangle 1041"/>
              <p:cNvSpPr/>
              <p:nvPr/>
            </p:nvSpPr>
            <p:spPr>
              <a:xfrm>
                <a:off x="5016" y="2654"/>
                <a:ext cx="7" cy="7"/>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185" name="Rectangle 1042"/>
              <p:cNvSpPr/>
              <p:nvPr/>
            </p:nvSpPr>
            <p:spPr>
              <a:xfrm>
                <a:off x="5016" y="2638"/>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186" name="Rectangle 1043"/>
              <p:cNvSpPr/>
              <p:nvPr/>
            </p:nvSpPr>
            <p:spPr>
              <a:xfrm>
                <a:off x="5016" y="2622"/>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187" name="Rectangle 1044"/>
              <p:cNvSpPr/>
              <p:nvPr/>
            </p:nvSpPr>
            <p:spPr>
              <a:xfrm>
                <a:off x="5016" y="2607"/>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188" name="Rectangle 1045"/>
              <p:cNvSpPr/>
              <p:nvPr/>
            </p:nvSpPr>
            <p:spPr>
              <a:xfrm>
                <a:off x="5016" y="2591"/>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189" name="Rectangle 1046"/>
              <p:cNvSpPr/>
              <p:nvPr/>
            </p:nvSpPr>
            <p:spPr>
              <a:xfrm>
                <a:off x="5012"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190" name="Rectangle 1047"/>
              <p:cNvSpPr/>
              <p:nvPr/>
            </p:nvSpPr>
            <p:spPr>
              <a:xfrm>
                <a:off x="4998"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191" name="Rectangle 1048"/>
              <p:cNvSpPr/>
              <p:nvPr/>
            </p:nvSpPr>
            <p:spPr>
              <a:xfrm>
                <a:off x="4983"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192" name="Rectangle 1049"/>
              <p:cNvSpPr/>
              <p:nvPr/>
            </p:nvSpPr>
            <p:spPr>
              <a:xfrm>
                <a:off x="4969"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193" name="Rectangle 1050"/>
              <p:cNvSpPr/>
              <p:nvPr/>
            </p:nvSpPr>
            <p:spPr>
              <a:xfrm>
                <a:off x="4954" y="2580"/>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194" name="Rectangle 1051"/>
              <p:cNvSpPr/>
              <p:nvPr/>
            </p:nvSpPr>
            <p:spPr>
              <a:xfrm>
                <a:off x="4940"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195" name="Rectangle 1052"/>
              <p:cNvSpPr/>
              <p:nvPr/>
            </p:nvSpPr>
            <p:spPr>
              <a:xfrm>
                <a:off x="4926"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196" name="Rectangle 1053"/>
              <p:cNvSpPr/>
              <p:nvPr/>
            </p:nvSpPr>
            <p:spPr>
              <a:xfrm>
                <a:off x="4911"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197" name="Rectangle 1054"/>
              <p:cNvSpPr/>
              <p:nvPr/>
            </p:nvSpPr>
            <p:spPr>
              <a:xfrm>
                <a:off x="4897"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198" name="Rectangle 1055"/>
              <p:cNvSpPr/>
              <p:nvPr/>
            </p:nvSpPr>
            <p:spPr>
              <a:xfrm>
                <a:off x="4882" y="2580"/>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199" name="Rectangle 1056"/>
              <p:cNvSpPr/>
              <p:nvPr/>
            </p:nvSpPr>
            <p:spPr>
              <a:xfrm>
                <a:off x="4868"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200" name="Rectangle 1057"/>
              <p:cNvSpPr/>
              <p:nvPr/>
            </p:nvSpPr>
            <p:spPr>
              <a:xfrm>
                <a:off x="4854"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201" name="Rectangle 1058"/>
              <p:cNvSpPr/>
              <p:nvPr/>
            </p:nvSpPr>
            <p:spPr>
              <a:xfrm>
                <a:off x="4839"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202" name="Rectangle 1059"/>
              <p:cNvSpPr/>
              <p:nvPr/>
            </p:nvSpPr>
            <p:spPr>
              <a:xfrm>
                <a:off x="4825"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203" name="Rectangle 1060"/>
              <p:cNvSpPr/>
              <p:nvPr/>
            </p:nvSpPr>
            <p:spPr>
              <a:xfrm>
                <a:off x="4810"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204" name="Rectangle 1061"/>
              <p:cNvSpPr/>
              <p:nvPr/>
            </p:nvSpPr>
            <p:spPr>
              <a:xfrm>
                <a:off x="4796"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205" name="Rectangle 1062"/>
              <p:cNvSpPr/>
              <p:nvPr/>
            </p:nvSpPr>
            <p:spPr>
              <a:xfrm>
                <a:off x="4781" y="2580"/>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206" name="Rectangle 1063"/>
              <p:cNvSpPr/>
              <p:nvPr/>
            </p:nvSpPr>
            <p:spPr>
              <a:xfrm>
                <a:off x="4767"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207" name="Rectangle 1064"/>
              <p:cNvSpPr/>
              <p:nvPr/>
            </p:nvSpPr>
            <p:spPr>
              <a:xfrm>
                <a:off x="4753"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208" name="Rectangle 1065"/>
              <p:cNvSpPr/>
              <p:nvPr/>
            </p:nvSpPr>
            <p:spPr>
              <a:xfrm>
                <a:off x="4738"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209" name="Rectangle 1066"/>
              <p:cNvSpPr/>
              <p:nvPr/>
            </p:nvSpPr>
            <p:spPr>
              <a:xfrm>
                <a:off x="4724"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210" name="Rectangle 1067"/>
              <p:cNvSpPr/>
              <p:nvPr/>
            </p:nvSpPr>
            <p:spPr>
              <a:xfrm>
                <a:off x="4709" y="2580"/>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211" name="Rectangle 1068"/>
              <p:cNvSpPr/>
              <p:nvPr/>
            </p:nvSpPr>
            <p:spPr>
              <a:xfrm>
                <a:off x="4695"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212" name="Rectangle 1069"/>
              <p:cNvSpPr/>
              <p:nvPr/>
            </p:nvSpPr>
            <p:spPr>
              <a:xfrm>
                <a:off x="4681"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213" name="Rectangle 1070"/>
              <p:cNvSpPr/>
              <p:nvPr/>
            </p:nvSpPr>
            <p:spPr>
              <a:xfrm>
                <a:off x="4666"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214" name="Rectangle 1071"/>
              <p:cNvSpPr/>
              <p:nvPr/>
            </p:nvSpPr>
            <p:spPr>
              <a:xfrm>
                <a:off x="4652"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215" name="Rectangle 1072"/>
              <p:cNvSpPr/>
              <p:nvPr/>
            </p:nvSpPr>
            <p:spPr>
              <a:xfrm>
                <a:off x="4637" y="2580"/>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216" name="Rectangle 1073"/>
              <p:cNvSpPr/>
              <p:nvPr/>
            </p:nvSpPr>
            <p:spPr>
              <a:xfrm>
                <a:off x="4623"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217" name="Rectangle 1074"/>
              <p:cNvSpPr/>
              <p:nvPr/>
            </p:nvSpPr>
            <p:spPr>
              <a:xfrm>
                <a:off x="4608" y="2580"/>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218" name="Rectangle 1075"/>
              <p:cNvSpPr/>
              <p:nvPr/>
            </p:nvSpPr>
            <p:spPr>
              <a:xfrm>
                <a:off x="4594"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219" name="Rectangle 1076"/>
              <p:cNvSpPr/>
              <p:nvPr/>
            </p:nvSpPr>
            <p:spPr>
              <a:xfrm>
                <a:off x="4580"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220" name="Rectangle 1077"/>
              <p:cNvSpPr/>
              <p:nvPr/>
            </p:nvSpPr>
            <p:spPr>
              <a:xfrm>
                <a:off x="4565"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221" name="Rectangle 1078"/>
              <p:cNvSpPr/>
              <p:nvPr/>
            </p:nvSpPr>
            <p:spPr>
              <a:xfrm>
                <a:off x="4551"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222" name="Rectangle 1079"/>
              <p:cNvSpPr/>
              <p:nvPr/>
            </p:nvSpPr>
            <p:spPr>
              <a:xfrm>
                <a:off x="4536" y="2580"/>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223" name="Rectangle 1080"/>
              <p:cNvSpPr/>
              <p:nvPr/>
            </p:nvSpPr>
            <p:spPr>
              <a:xfrm>
                <a:off x="4522"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224" name="Rectangle 1081"/>
              <p:cNvSpPr/>
              <p:nvPr/>
            </p:nvSpPr>
            <p:spPr>
              <a:xfrm>
                <a:off x="4508"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225" name="Rectangle 1082"/>
              <p:cNvSpPr/>
              <p:nvPr/>
            </p:nvSpPr>
            <p:spPr>
              <a:xfrm>
                <a:off x="4493"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226" name="Rectangle 1083"/>
              <p:cNvSpPr/>
              <p:nvPr/>
            </p:nvSpPr>
            <p:spPr>
              <a:xfrm>
                <a:off x="4479"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227" name="Rectangle 1084"/>
              <p:cNvSpPr/>
              <p:nvPr/>
            </p:nvSpPr>
            <p:spPr>
              <a:xfrm>
                <a:off x="4464" y="2580"/>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228" name="Rectangle 1085"/>
              <p:cNvSpPr/>
              <p:nvPr/>
            </p:nvSpPr>
            <p:spPr>
              <a:xfrm>
                <a:off x="4450"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229" name="Rectangle 1086"/>
              <p:cNvSpPr/>
              <p:nvPr/>
            </p:nvSpPr>
            <p:spPr>
              <a:xfrm>
                <a:off x="4436"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230" name="Rectangle 1087"/>
              <p:cNvSpPr/>
              <p:nvPr/>
            </p:nvSpPr>
            <p:spPr>
              <a:xfrm>
                <a:off x="4421"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231" name="Rectangle 1088"/>
              <p:cNvSpPr/>
              <p:nvPr/>
            </p:nvSpPr>
            <p:spPr>
              <a:xfrm>
                <a:off x="4407"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232" name="Rectangle 1089"/>
              <p:cNvSpPr/>
              <p:nvPr/>
            </p:nvSpPr>
            <p:spPr>
              <a:xfrm>
                <a:off x="4392"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233" name="Rectangle 1090"/>
              <p:cNvSpPr/>
              <p:nvPr/>
            </p:nvSpPr>
            <p:spPr>
              <a:xfrm>
                <a:off x="4378"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234" name="Rectangle 1091"/>
              <p:cNvSpPr/>
              <p:nvPr/>
            </p:nvSpPr>
            <p:spPr>
              <a:xfrm>
                <a:off x="4363" y="2580"/>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235" name="Rectangle 1092"/>
              <p:cNvSpPr/>
              <p:nvPr/>
            </p:nvSpPr>
            <p:spPr>
              <a:xfrm>
                <a:off x="4349"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236" name="Rectangle 1093"/>
              <p:cNvSpPr/>
              <p:nvPr/>
            </p:nvSpPr>
            <p:spPr>
              <a:xfrm>
                <a:off x="4335"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237" name="Rectangle 1094"/>
              <p:cNvSpPr/>
              <p:nvPr/>
            </p:nvSpPr>
            <p:spPr>
              <a:xfrm>
                <a:off x="4320"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238" name="Rectangle 1095"/>
              <p:cNvSpPr/>
              <p:nvPr/>
            </p:nvSpPr>
            <p:spPr>
              <a:xfrm>
                <a:off x="4306"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239" name="Rectangle 1096"/>
              <p:cNvSpPr/>
              <p:nvPr/>
            </p:nvSpPr>
            <p:spPr>
              <a:xfrm>
                <a:off x="4291" y="2580"/>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240" name="Rectangle 1097"/>
              <p:cNvSpPr/>
              <p:nvPr/>
            </p:nvSpPr>
            <p:spPr>
              <a:xfrm>
                <a:off x="4277"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241" name="Rectangle 1098"/>
              <p:cNvSpPr/>
              <p:nvPr/>
            </p:nvSpPr>
            <p:spPr>
              <a:xfrm>
                <a:off x="4263"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242" name="Rectangle 1099"/>
              <p:cNvSpPr/>
              <p:nvPr/>
            </p:nvSpPr>
            <p:spPr>
              <a:xfrm>
                <a:off x="4248"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243" name="Rectangle 1100"/>
              <p:cNvSpPr/>
              <p:nvPr/>
            </p:nvSpPr>
            <p:spPr>
              <a:xfrm>
                <a:off x="4234"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244" name="Rectangle 1101"/>
              <p:cNvSpPr/>
              <p:nvPr/>
            </p:nvSpPr>
            <p:spPr>
              <a:xfrm>
                <a:off x="4219" y="2580"/>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245" name="Rectangle 1102"/>
              <p:cNvSpPr/>
              <p:nvPr/>
            </p:nvSpPr>
            <p:spPr>
              <a:xfrm>
                <a:off x="4205"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246" name="Rectangle 1103"/>
              <p:cNvSpPr/>
              <p:nvPr/>
            </p:nvSpPr>
            <p:spPr>
              <a:xfrm>
                <a:off x="4190" y="2580"/>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247" name="Rectangle 1104"/>
              <p:cNvSpPr/>
              <p:nvPr/>
            </p:nvSpPr>
            <p:spPr>
              <a:xfrm>
                <a:off x="4176"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248" name="Rectangle 1105"/>
              <p:cNvSpPr/>
              <p:nvPr/>
            </p:nvSpPr>
            <p:spPr>
              <a:xfrm>
                <a:off x="4162"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249" name="Rectangle 1106"/>
              <p:cNvSpPr/>
              <p:nvPr/>
            </p:nvSpPr>
            <p:spPr>
              <a:xfrm>
                <a:off x="4147"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250" name="Rectangle 1107"/>
              <p:cNvSpPr/>
              <p:nvPr/>
            </p:nvSpPr>
            <p:spPr>
              <a:xfrm>
                <a:off x="4133"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251" name="Rectangle 1108"/>
              <p:cNvSpPr/>
              <p:nvPr/>
            </p:nvSpPr>
            <p:spPr>
              <a:xfrm>
                <a:off x="4118" y="2580"/>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252" name="Rectangle 1109"/>
              <p:cNvSpPr/>
              <p:nvPr/>
            </p:nvSpPr>
            <p:spPr>
              <a:xfrm>
                <a:off x="4104"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253" name="Rectangle 1110"/>
              <p:cNvSpPr/>
              <p:nvPr/>
            </p:nvSpPr>
            <p:spPr>
              <a:xfrm>
                <a:off x="4090"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254" name="Rectangle 1111"/>
              <p:cNvSpPr/>
              <p:nvPr/>
            </p:nvSpPr>
            <p:spPr>
              <a:xfrm>
                <a:off x="4075"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255" name="Rectangle 1112"/>
              <p:cNvSpPr/>
              <p:nvPr/>
            </p:nvSpPr>
            <p:spPr>
              <a:xfrm>
                <a:off x="4061"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256" name="Rectangle 1113"/>
              <p:cNvSpPr/>
              <p:nvPr/>
            </p:nvSpPr>
            <p:spPr>
              <a:xfrm>
                <a:off x="4046" y="2580"/>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grpSp>
        <p:sp>
          <p:nvSpPr>
            <p:cNvPr id="50257" name="Rectangle 1115"/>
            <p:cNvSpPr/>
            <p:nvPr/>
          </p:nvSpPr>
          <p:spPr>
            <a:xfrm>
              <a:off x="4032"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258" name="Rectangle 1116"/>
            <p:cNvSpPr/>
            <p:nvPr/>
          </p:nvSpPr>
          <p:spPr>
            <a:xfrm>
              <a:off x="4018"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259" name="Rectangle 1117"/>
            <p:cNvSpPr/>
            <p:nvPr/>
          </p:nvSpPr>
          <p:spPr>
            <a:xfrm>
              <a:off x="4003"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260" name="Rectangle 1118"/>
            <p:cNvSpPr/>
            <p:nvPr/>
          </p:nvSpPr>
          <p:spPr>
            <a:xfrm>
              <a:off x="3989"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261" name="Rectangle 1119"/>
            <p:cNvSpPr/>
            <p:nvPr/>
          </p:nvSpPr>
          <p:spPr>
            <a:xfrm>
              <a:off x="3974"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262" name="Rectangle 1120"/>
            <p:cNvSpPr/>
            <p:nvPr/>
          </p:nvSpPr>
          <p:spPr>
            <a:xfrm>
              <a:off x="3960"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263" name="Rectangle 1121"/>
            <p:cNvSpPr/>
            <p:nvPr/>
          </p:nvSpPr>
          <p:spPr>
            <a:xfrm>
              <a:off x="3945" y="2580"/>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264" name="Rectangle 1122"/>
            <p:cNvSpPr/>
            <p:nvPr/>
          </p:nvSpPr>
          <p:spPr>
            <a:xfrm>
              <a:off x="3931"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265" name="Rectangle 1123"/>
            <p:cNvSpPr/>
            <p:nvPr/>
          </p:nvSpPr>
          <p:spPr>
            <a:xfrm>
              <a:off x="3917"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266" name="Rectangle 1124"/>
            <p:cNvSpPr/>
            <p:nvPr/>
          </p:nvSpPr>
          <p:spPr>
            <a:xfrm>
              <a:off x="3902"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267" name="Rectangle 1125"/>
            <p:cNvSpPr/>
            <p:nvPr/>
          </p:nvSpPr>
          <p:spPr>
            <a:xfrm>
              <a:off x="3888"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268" name="Rectangle 1126"/>
            <p:cNvSpPr/>
            <p:nvPr/>
          </p:nvSpPr>
          <p:spPr>
            <a:xfrm>
              <a:off x="3873" y="2580"/>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269" name="Rectangle 1127"/>
            <p:cNvSpPr/>
            <p:nvPr/>
          </p:nvSpPr>
          <p:spPr>
            <a:xfrm>
              <a:off x="3859"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270" name="Rectangle 1128"/>
            <p:cNvSpPr/>
            <p:nvPr/>
          </p:nvSpPr>
          <p:spPr>
            <a:xfrm>
              <a:off x="3845"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271" name="Rectangle 1129"/>
            <p:cNvSpPr/>
            <p:nvPr/>
          </p:nvSpPr>
          <p:spPr>
            <a:xfrm>
              <a:off x="3830"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272" name="Rectangle 1130"/>
            <p:cNvSpPr/>
            <p:nvPr/>
          </p:nvSpPr>
          <p:spPr>
            <a:xfrm>
              <a:off x="3816"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273" name="Rectangle 1131"/>
            <p:cNvSpPr/>
            <p:nvPr/>
          </p:nvSpPr>
          <p:spPr>
            <a:xfrm>
              <a:off x="3801" y="2580"/>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274" name="Rectangle 1132"/>
            <p:cNvSpPr/>
            <p:nvPr/>
          </p:nvSpPr>
          <p:spPr>
            <a:xfrm>
              <a:off x="3787"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275" name="Rectangle 1133"/>
            <p:cNvSpPr/>
            <p:nvPr/>
          </p:nvSpPr>
          <p:spPr>
            <a:xfrm>
              <a:off x="3772" y="2580"/>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276" name="Rectangle 1134"/>
            <p:cNvSpPr/>
            <p:nvPr/>
          </p:nvSpPr>
          <p:spPr>
            <a:xfrm>
              <a:off x="3758"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277" name="Rectangle 1135"/>
            <p:cNvSpPr/>
            <p:nvPr/>
          </p:nvSpPr>
          <p:spPr>
            <a:xfrm>
              <a:off x="3744"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278" name="Rectangle 1136"/>
            <p:cNvSpPr/>
            <p:nvPr/>
          </p:nvSpPr>
          <p:spPr>
            <a:xfrm>
              <a:off x="3729"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279" name="Rectangle 1137"/>
            <p:cNvSpPr/>
            <p:nvPr/>
          </p:nvSpPr>
          <p:spPr>
            <a:xfrm>
              <a:off x="3715"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280" name="Rectangle 1138"/>
            <p:cNvSpPr/>
            <p:nvPr/>
          </p:nvSpPr>
          <p:spPr>
            <a:xfrm>
              <a:off x="3700" y="2580"/>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281" name="Rectangle 1139"/>
            <p:cNvSpPr/>
            <p:nvPr/>
          </p:nvSpPr>
          <p:spPr>
            <a:xfrm>
              <a:off x="3686"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282" name="Rectangle 1140"/>
            <p:cNvSpPr/>
            <p:nvPr/>
          </p:nvSpPr>
          <p:spPr>
            <a:xfrm>
              <a:off x="3672"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283" name="Rectangle 1141"/>
            <p:cNvSpPr/>
            <p:nvPr/>
          </p:nvSpPr>
          <p:spPr>
            <a:xfrm>
              <a:off x="3657"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284" name="Rectangle 1142"/>
            <p:cNvSpPr/>
            <p:nvPr/>
          </p:nvSpPr>
          <p:spPr>
            <a:xfrm>
              <a:off x="3643"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285" name="Rectangle 1143"/>
            <p:cNvSpPr/>
            <p:nvPr/>
          </p:nvSpPr>
          <p:spPr>
            <a:xfrm>
              <a:off x="3628" y="2580"/>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286" name="Rectangle 1144"/>
            <p:cNvSpPr/>
            <p:nvPr/>
          </p:nvSpPr>
          <p:spPr>
            <a:xfrm>
              <a:off x="3614"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287" name="Rectangle 1145"/>
            <p:cNvSpPr/>
            <p:nvPr/>
          </p:nvSpPr>
          <p:spPr>
            <a:xfrm>
              <a:off x="3600"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288" name="Rectangle 1146"/>
            <p:cNvSpPr/>
            <p:nvPr/>
          </p:nvSpPr>
          <p:spPr>
            <a:xfrm>
              <a:off x="3585"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289" name="Rectangle 1147"/>
            <p:cNvSpPr/>
            <p:nvPr/>
          </p:nvSpPr>
          <p:spPr>
            <a:xfrm>
              <a:off x="3571"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290" name="Rectangle 1148"/>
            <p:cNvSpPr/>
            <p:nvPr/>
          </p:nvSpPr>
          <p:spPr>
            <a:xfrm>
              <a:off x="3556"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291" name="Rectangle 1149"/>
            <p:cNvSpPr/>
            <p:nvPr/>
          </p:nvSpPr>
          <p:spPr>
            <a:xfrm>
              <a:off x="3542"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292" name="Rectangle 1150"/>
            <p:cNvSpPr/>
            <p:nvPr/>
          </p:nvSpPr>
          <p:spPr>
            <a:xfrm>
              <a:off x="3527" y="2580"/>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293" name="Rectangle 1151"/>
            <p:cNvSpPr/>
            <p:nvPr/>
          </p:nvSpPr>
          <p:spPr>
            <a:xfrm>
              <a:off x="3513"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294" name="Rectangle 1152"/>
            <p:cNvSpPr/>
            <p:nvPr/>
          </p:nvSpPr>
          <p:spPr>
            <a:xfrm>
              <a:off x="3499"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295" name="Rectangle 1153"/>
            <p:cNvSpPr/>
            <p:nvPr/>
          </p:nvSpPr>
          <p:spPr>
            <a:xfrm>
              <a:off x="3484"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296" name="Rectangle 1154"/>
            <p:cNvSpPr/>
            <p:nvPr/>
          </p:nvSpPr>
          <p:spPr>
            <a:xfrm>
              <a:off x="3470"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297" name="Rectangle 1155"/>
            <p:cNvSpPr/>
            <p:nvPr/>
          </p:nvSpPr>
          <p:spPr>
            <a:xfrm>
              <a:off x="3455" y="2580"/>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298" name="Rectangle 1156"/>
            <p:cNvSpPr/>
            <p:nvPr/>
          </p:nvSpPr>
          <p:spPr>
            <a:xfrm>
              <a:off x="3441"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299" name="Rectangle 1157"/>
            <p:cNvSpPr/>
            <p:nvPr/>
          </p:nvSpPr>
          <p:spPr>
            <a:xfrm>
              <a:off x="3427"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300" name="Rectangle 1158"/>
            <p:cNvSpPr/>
            <p:nvPr/>
          </p:nvSpPr>
          <p:spPr>
            <a:xfrm>
              <a:off x="3412"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301" name="Rectangle 1159"/>
            <p:cNvSpPr/>
            <p:nvPr/>
          </p:nvSpPr>
          <p:spPr>
            <a:xfrm>
              <a:off x="3398"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302" name="Rectangle 1160"/>
            <p:cNvSpPr/>
            <p:nvPr/>
          </p:nvSpPr>
          <p:spPr>
            <a:xfrm>
              <a:off x="3383" y="2580"/>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303" name="Rectangle 1161"/>
            <p:cNvSpPr/>
            <p:nvPr/>
          </p:nvSpPr>
          <p:spPr>
            <a:xfrm>
              <a:off x="3369"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304" name="Rectangle 1162"/>
            <p:cNvSpPr/>
            <p:nvPr/>
          </p:nvSpPr>
          <p:spPr>
            <a:xfrm>
              <a:off x="3354" y="2580"/>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305" name="Rectangle 1163"/>
            <p:cNvSpPr/>
            <p:nvPr/>
          </p:nvSpPr>
          <p:spPr>
            <a:xfrm>
              <a:off x="3340"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306" name="Rectangle 1164"/>
            <p:cNvSpPr/>
            <p:nvPr/>
          </p:nvSpPr>
          <p:spPr>
            <a:xfrm>
              <a:off x="3326"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307" name="Rectangle 1165"/>
            <p:cNvSpPr/>
            <p:nvPr/>
          </p:nvSpPr>
          <p:spPr>
            <a:xfrm>
              <a:off x="3311"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308" name="Rectangle 1166"/>
            <p:cNvSpPr/>
            <p:nvPr/>
          </p:nvSpPr>
          <p:spPr>
            <a:xfrm>
              <a:off x="3297"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309" name="Rectangle 1167"/>
            <p:cNvSpPr/>
            <p:nvPr/>
          </p:nvSpPr>
          <p:spPr>
            <a:xfrm>
              <a:off x="3282" y="2580"/>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310" name="Rectangle 1168"/>
            <p:cNvSpPr/>
            <p:nvPr/>
          </p:nvSpPr>
          <p:spPr>
            <a:xfrm>
              <a:off x="3268"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311" name="Rectangle 1169"/>
            <p:cNvSpPr/>
            <p:nvPr/>
          </p:nvSpPr>
          <p:spPr>
            <a:xfrm>
              <a:off x="3254"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312" name="Rectangle 1170"/>
            <p:cNvSpPr/>
            <p:nvPr/>
          </p:nvSpPr>
          <p:spPr>
            <a:xfrm>
              <a:off x="3239"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313" name="Rectangle 1171"/>
            <p:cNvSpPr/>
            <p:nvPr/>
          </p:nvSpPr>
          <p:spPr>
            <a:xfrm>
              <a:off x="3225"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314" name="Rectangle 1172"/>
            <p:cNvSpPr/>
            <p:nvPr/>
          </p:nvSpPr>
          <p:spPr>
            <a:xfrm>
              <a:off x="3210" y="2580"/>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315" name="Rectangle 1173"/>
            <p:cNvSpPr/>
            <p:nvPr/>
          </p:nvSpPr>
          <p:spPr>
            <a:xfrm>
              <a:off x="3196"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316" name="Rectangle 1174"/>
            <p:cNvSpPr/>
            <p:nvPr/>
          </p:nvSpPr>
          <p:spPr>
            <a:xfrm>
              <a:off x="3182"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317" name="Rectangle 1175"/>
            <p:cNvSpPr/>
            <p:nvPr/>
          </p:nvSpPr>
          <p:spPr>
            <a:xfrm>
              <a:off x="3167"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318" name="Rectangle 1176"/>
            <p:cNvSpPr/>
            <p:nvPr/>
          </p:nvSpPr>
          <p:spPr>
            <a:xfrm>
              <a:off x="3153"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319" name="Rectangle 1177"/>
            <p:cNvSpPr/>
            <p:nvPr/>
          </p:nvSpPr>
          <p:spPr>
            <a:xfrm>
              <a:off x="3138"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320" name="Rectangle 1178"/>
            <p:cNvSpPr/>
            <p:nvPr/>
          </p:nvSpPr>
          <p:spPr>
            <a:xfrm>
              <a:off x="3124"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321" name="Rectangle 1179"/>
            <p:cNvSpPr/>
            <p:nvPr/>
          </p:nvSpPr>
          <p:spPr>
            <a:xfrm>
              <a:off x="3109" y="2580"/>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322" name="Rectangle 1180"/>
            <p:cNvSpPr/>
            <p:nvPr/>
          </p:nvSpPr>
          <p:spPr>
            <a:xfrm>
              <a:off x="3095"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323" name="Rectangle 1181"/>
            <p:cNvSpPr/>
            <p:nvPr/>
          </p:nvSpPr>
          <p:spPr>
            <a:xfrm>
              <a:off x="3081"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324" name="Rectangle 1182"/>
            <p:cNvSpPr/>
            <p:nvPr/>
          </p:nvSpPr>
          <p:spPr>
            <a:xfrm>
              <a:off x="3066"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325" name="Rectangle 1183"/>
            <p:cNvSpPr/>
            <p:nvPr/>
          </p:nvSpPr>
          <p:spPr>
            <a:xfrm>
              <a:off x="3052"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326" name="Rectangle 1184"/>
            <p:cNvSpPr/>
            <p:nvPr/>
          </p:nvSpPr>
          <p:spPr>
            <a:xfrm>
              <a:off x="3037" y="2580"/>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327" name="Rectangle 1185"/>
            <p:cNvSpPr/>
            <p:nvPr/>
          </p:nvSpPr>
          <p:spPr>
            <a:xfrm>
              <a:off x="3023"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328" name="Rectangle 1186"/>
            <p:cNvSpPr/>
            <p:nvPr/>
          </p:nvSpPr>
          <p:spPr>
            <a:xfrm>
              <a:off x="3009"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329" name="Rectangle 1187"/>
            <p:cNvSpPr/>
            <p:nvPr/>
          </p:nvSpPr>
          <p:spPr>
            <a:xfrm>
              <a:off x="2994"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330" name="Rectangle 1188"/>
            <p:cNvSpPr/>
            <p:nvPr/>
          </p:nvSpPr>
          <p:spPr>
            <a:xfrm>
              <a:off x="2980"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331" name="Rectangle 1189"/>
            <p:cNvSpPr/>
            <p:nvPr/>
          </p:nvSpPr>
          <p:spPr>
            <a:xfrm>
              <a:off x="2965" y="2580"/>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332" name="Rectangle 1190"/>
            <p:cNvSpPr/>
            <p:nvPr/>
          </p:nvSpPr>
          <p:spPr>
            <a:xfrm>
              <a:off x="2951"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333" name="Rectangle 1191"/>
            <p:cNvSpPr/>
            <p:nvPr/>
          </p:nvSpPr>
          <p:spPr>
            <a:xfrm>
              <a:off x="2936" y="2580"/>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334" name="Rectangle 1192"/>
            <p:cNvSpPr/>
            <p:nvPr/>
          </p:nvSpPr>
          <p:spPr>
            <a:xfrm>
              <a:off x="2922"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335" name="Rectangle 1193"/>
            <p:cNvSpPr/>
            <p:nvPr/>
          </p:nvSpPr>
          <p:spPr>
            <a:xfrm>
              <a:off x="2908"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336" name="Rectangle 1194"/>
            <p:cNvSpPr/>
            <p:nvPr/>
          </p:nvSpPr>
          <p:spPr>
            <a:xfrm>
              <a:off x="2893"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337" name="Rectangle 1195"/>
            <p:cNvSpPr/>
            <p:nvPr/>
          </p:nvSpPr>
          <p:spPr>
            <a:xfrm>
              <a:off x="2879"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338" name="Rectangle 1196"/>
            <p:cNvSpPr/>
            <p:nvPr/>
          </p:nvSpPr>
          <p:spPr>
            <a:xfrm>
              <a:off x="2864" y="2580"/>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339" name="Rectangle 1197"/>
            <p:cNvSpPr/>
            <p:nvPr/>
          </p:nvSpPr>
          <p:spPr>
            <a:xfrm>
              <a:off x="2850"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340" name="Rectangle 1198"/>
            <p:cNvSpPr/>
            <p:nvPr/>
          </p:nvSpPr>
          <p:spPr>
            <a:xfrm>
              <a:off x="2836"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341" name="Rectangle 1199"/>
            <p:cNvSpPr/>
            <p:nvPr/>
          </p:nvSpPr>
          <p:spPr>
            <a:xfrm>
              <a:off x="2821"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342" name="Rectangle 1200"/>
            <p:cNvSpPr/>
            <p:nvPr/>
          </p:nvSpPr>
          <p:spPr>
            <a:xfrm>
              <a:off x="2807"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343" name="Rectangle 1201"/>
            <p:cNvSpPr/>
            <p:nvPr/>
          </p:nvSpPr>
          <p:spPr>
            <a:xfrm>
              <a:off x="2792" y="2580"/>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344" name="Rectangle 1202"/>
            <p:cNvSpPr/>
            <p:nvPr/>
          </p:nvSpPr>
          <p:spPr>
            <a:xfrm>
              <a:off x="2778"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345" name="Rectangle 1203"/>
            <p:cNvSpPr/>
            <p:nvPr/>
          </p:nvSpPr>
          <p:spPr>
            <a:xfrm>
              <a:off x="2764"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346" name="Rectangle 1204"/>
            <p:cNvSpPr/>
            <p:nvPr/>
          </p:nvSpPr>
          <p:spPr>
            <a:xfrm>
              <a:off x="2749"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347" name="Rectangle 1205"/>
            <p:cNvSpPr/>
            <p:nvPr/>
          </p:nvSpPr>
          <p:spPr>
            <a:xfrm>
              <a:off x="2735"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348" name="Rectangle 1206"/>
            <p:cNvSpPr/>
            <p:nvPr/>
          </p:nvSpPr>
          <p:spPr>
            <a:xfrm>
              <a:off x="2720" y="2580"/>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349" name="Rectangle 1207"/>
            <p:cNvSpPr/>
            <p:nvPr/>
          </p:nvSpPr>
          <p:spPr>
            <a:xfrm>
              <a:off x="2706"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350" name="Rectangle 1208"/>
            <p:cNvSpPr/>
            <p:nvPr/>
          </p:nvSpPr>
          <p:spPr>
            <a:xfrm>
              <a:off x="2691" y="2580"/>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351" name="Rectangle 1209"/>
            <p:cNvSpPr/>
            <p:nvPr/>
          </p:nvSpPr>
          <p:spPr>
            <a:xfrm>
              <a:off x="2677"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352" name="Rectangle 1210"/>
            <p:cNvSpPr/>
            <p:nvPr/>
          </p:nvSpPr>
          <p:spPr>
            <a:xfrm>
              <a:off x="2663"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353" name="Rectangle 1211"/>
            <p:cNvSpPr/>
            <p:nvPr/>
          </p:nvSpPr>
          <p:spPr>
            <a:xfrm>
              <a:off x="2648"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354" name="Rectangle 1212"/>
            <p:cNvSpPr/>
            <p:nvPr/>
          </p:nvSpPr>
          <p:spPr>
            <a:xfrm>
              <a:off x="2634"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355" name="Rectangle 1213"/>
            <p:cNvSpPr/>
            <p:nvPr/>
          </p:nvSpPr>
          <p:spPr>
            <a:xfrm>
              <a:off x="2619" y="2580"/>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356" name="Rectangle 1214"/>
            <p:cNvSpPr/>
            <p:nvPr/>
          </p:nvSpPr>
          <p:spPr>
            <a:xfrm>
              <a:off x="2605"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357" name="Rectangle 1215"/>
            <p:cNvSpPr/>
            <p:nvPr/>
          </p:nvSpPr>
          <p:spPr>
            <a:xfrm>
              <a:off x="2591"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358" name="Rectangle 1216"/>
            <p:cNvSpPr/>
            <p:nvPr/>
          </p:nvSpPr>
          <p:spPr>
            <a:xfrm>
              <a:off x="2576"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359" name="Rectangle 1217"/>
            <p:cNvSpPr/>
            <p:nvPr/>
          </p:nvSpPr>
          <p:spPr>
            <a:xfrm>
              <a:off x="2562"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360" name="Rectangle 1218"/>
            <p:cNvSpPr/>
            <p:nvPr/>
          </p:nvSpPr>
          <p:spPr>
            <a:xfrm>
              <a:off x="2547" y="2580"/>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361" name="Rectangle 1219"/>
            <p:cNvSpPr/>
            <p:nvPr/>
          </p:nvSpPr>
          <p:spPr>
            <a:xfrm>
              <a:off x="2533"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362" name="Rectangle 1220"/>
            <p:cNvSpPr/>
            <p:nvPr/>
          </p:nvSpPr>
          <p:spPr>
            <a:xfrm>
              <a:off x="2519"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363" name="Rectangle 1221"/>
            <p:cNvSpPr/>
            <p:nvPr/>
          </p:nvSpPr>
          <p:spPr>
            <a:xfrm>
              <a:off x="2504"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364" name="Rectangle 1222"/>
            <p:cNvSpPr/>
            <p:nvPr/>
          </p:nvSpPr>
          <p:spPr>
            <a:xfrm>
              <a:off x="2490"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365" name="Rectangle 1223"/>
            <p:cNvSpPr/>
            <p:nvPr/>
          </p:nvSpPr>
          <p:spPr>
            <a:xfrm>
              <a:off x="2475"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366" name="Rectangle 1224"/>
            <p:cNvSpPr/>
            <p:nvPr/>
          </p:nvSpPr>
          <p:spPr>
            <a:xfrm>
              <a:off x="2461"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367" name="Rectangle 1225"/>
            <p:cNvSpPr/>
            <p:nvPr/>
          </p:nvSpPr>
          <p:spPr>
            <a:xfrm>
              <a:off x="2446" y="2580"/>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368" name="Rectangle 1226"/>
            <p:cNvSpPr/>
            <p:nvPr/>
          </p:nvSpPr>
          <p:spPr>
            <a:xfrm>
              <a:off x="2432"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369" name="Rectangle 1227"/>
            <p:cNvSpPr/>
            <p:nvPr/>
          </p:nvSpPr>
          <p:spPr>
            <a:xfrm>
              <a:off x="2418"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370" name="Rectangle 1228"/>
            <p:cNvSpPr/>
            <p:nvPr/>
          </p:nvSpPr>
          <p:spPr>
            <a:xfrm>
              <a:off x="2403"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371" name="Rectangle 1229"/>
            <p:cNvSpPr/>
            <p:nvPr/>
          </p:nvSpPr>
          <p:spPr>
            <a:xfrm>
              <a:off x="2389"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372" name="Rectangle 1230"/>
            <p:cNvSpPr/>
            <p:nvPr/>
          </p:nvSpPr>
          <p:spPr>
            <a:xfrm>
              <a:off x="2374" y="2580"/>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373" name="Rectangle 1231"/>
            <p:cNvSpPr/>
            <p:nvPr/>
          </p:nvSpPr>
          <p:spPr>
            <a:xfrm>
              <a:off x="2360"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374" name="Rectangle 1232"/>
            <p:cNvSpPr/>
            <p:nvPr/>
          </p:nvSpPr>
          <p:spPr>
            <a:xfrm>
              <a:off x="2346"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375" name="Rectangle 1233"/>
            <p:cNvSpPr/>
            <p:nvPr/>
          </p:nvSpPr>
          <p:spPr>
            <a:xfrm>
              <a:off x="2331"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376" name="Rectangle 1234"/>
            <p:cNvSpPr/>
            <p:nvPr/>
          </p:nvSpPr>
          <p:spPr>
            <a:xfrm>
              <a:off x="2317"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377" name="Rectangle 1235"/>
            <p:cNvSpPr/>
            <p:nvPr/>
          </p:nvSpPr>
          <p:spPr>
            <a:xfrm>
              <a:off x="2302" y="2580"/>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378" name="Rectangle 1236"/>
            <p:cNvSpPr/>
            <p:nvPr/>
          </p:nvSpPr>
          <p:spPr>
            <a:xfrm>
              <a:off x="2288"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379" name="Rectangle 1237"/>
            <p:cNvSpPr/>
            <p:nvPr/>
          </p:nvSpPr>
          <p:spPr>
            <a:xfrm>
              <a:off x="2273" y="2580"/>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380" name="Rectangle 1238"/>
            <p:cNvSpPr/>
            <p:nvPr/>
          </p:nvSpPr>
          <p:spPr>
            <a:xfrm>
              <a:off x="2259"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381" name="Rectangle 1239"/>
            <p:cNvSpPr/>
            <p:nvPr/>
          </p:nvSpPr>
          <p:spPr>
            <a:xfrm>
              <a:off x="2245"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382" name="Rectangle 1240"/>
            <p:cNvSpPr/>
            <p:nvPr/>
          </p:nvSpPr>
          <p:spPr>
            <a:xfrm>
              <a:off x="2230"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383" name="Rectangle 1241"/>
            <p:cNvSpPr/>
            <p:nvPr/>
          </p:nvSpPr>
          <p:spPr>
            <a:xfrm>
              <a:off x="2216"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384" name="Rectangle 1242"/>
            <p:cNvSpPr/>
            <p:nvPr/>
          </p:nvSpPr>
          <p:spPr>
            <a:xfrm>
              <a:off x="2201" y="2580"/>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385" name="Rectangle 1243"/>
            <p:cNvSpPr/>
            <p:nvPr/>
          </p:nvSpPr>
          <p:spPr>
            <a:xfrm>
              <a:off x="2187"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386" name="Rectangle 1244"/>
            <p:cNvSpPr/>
            <p:nvPr/>
          </p:nvSpPr>
          <p:spPr>
            <a:xfrm>
              <a:off x="2173"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387" name="Rectangle 1245"/>
            <p:cNvSpPr/>
            <p:nvPr/>
          </p:nvSpPr>
          <p:spPr>
            <a:xfrm>
              <a:off x="2158"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388" name="Rectangle 1246"/>
            <p:cNvSpPr/>
            <p:nvPr/>
          </p:nvSpPr>
          <p:spPr>
            <a:xfrm>
              <a:off x="2144"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389" name="Rectangle 1247"/>
            <p:cNvSpPr/>
            <p:nvPr/>
          </p:nvSpPr>
          <p:spPr>
            <a:xfrm>
              <a:off x="2129" y="2580"/>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390" name="Rectangle 1248"/>
            <p:cNvSpPr/>
            <p:nvPr/>
          </p:nvSpPr>
          <p:spPr>
            <a:xfrm>
              <a:off x="2115"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391" name="Rectangle 1249"/>
            <p:cNvSpPr/>
            <p:nvPr/>
          </p:nvSpPr>
          <p:spPr>
            <a:xfrm>
              <a:off x="2101"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392" name="Rectangle 1250"/>
            <p:cNvSpPr/>
            <p:nvPr/>
          </p:nvSpPr>
          <p:spPr>
            <a:xfrm>
              <a:off x="2086"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393" name="Rectangle 1251"/>
            <p:cNvSpPr/>
            <p:nvPr/>
          </p:nvSpPr>
          <p:spPr>
            <a:xfrm>
              <a:off x="2072"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394" name="Rectangle 1252"/>
            <p:cNvSpPr/>
            <p:nvPr/>
          </p:nvSpPr>
          <p:spPr>
            <a:xfrm>
              <a:off x="2057"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395" name="Rectangle 1253"/>
            <p:cNvSpPr/>
            <p:nvPr/>
          </p:nvSpPr>
          <p:spPr>
            <a:xfrm>
              <a:off x="2043"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396" name="Rectangle 1254"/>
            <p:cNvSpPr/>
            <p:nvPr/>
          </p:nvSpPr>
          <p:spPr>
            <a:xfrm>
              <a:off x="2028" y="2580"/>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397" name="Rectangle 1255"/>
            <p:cNvSpPr/>
            <p:nvPr/>
          </p:nvSpPr>
          <p:spPr>
            <a:xfrm>
              <a:off x="2014"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398" name="Rectangle 1256"/>
            <p:cNvSpPr/>
            <p:nvPr/>
          </p:nvSpPr>
          <p:spPr>
            <a:xfrm>
              <a:off x="2000"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399" name="Rectangle 1257"/>
            <p:cNvSpPr/>
            <p:nvPr/>
          </p:nvSpPr>
          <p:spPr>
            <a:xfrm>
              <a:off x="1985"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400" name="Rectangle 1258"/>
            <p:cNvSpPr/>
            <p:nvPr/>
          </p:nvSpPr>
          <p:spPr>
            <a:xfrm>
              <a:off x="1971"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401" name="Rectangle 1259"/>
            <p:cNvSpPr/>
            <p:nvPr/>
          </p:nvSpPr>
          <p:spPr>
            <a:xfrm>
              <a:off x="1956" y="2580"/>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402" name="Rectangle 1260"/>
            <p:cNvSpPr/>
            <p:nvPr/>
          </p:nvSpPr>
          <p:spPr>
            <a:xfrm>
              <a:off x="1942"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403" name="Rectangle 1261"/>
            <p:cNvSpPr/>
            <p:nvPr/>
          </p:nvSpPr>
          <p:spPr>
            <a:xfrm>
              <a:off x="1928"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404" name="Rectangle 1262"/>
            <p:cNvSpPr/>
            <p:nvPr/>
          </p:nvSpPr>
          <p:spPr>
            <a:xfrm>
              <a:off x="1913"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405" name="Rectangle 1263"/>
            <p:cNvSpPr/>
            <p:nvPr/>
          </p:nvSpPr>
          <p:spPr>
            <a:xfrm>
              <a:off x="1899"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406" name="Rectangle 1264"/>
            <p:cNvSpPr/>
            <p:nvPr/>
          </p:nvSpPr>
          <p:spPr>
            <a:xfrm>
              <a:off x="1884" y="2580"/>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407" name="Rectangle 1265"/>
            <p:cNvSpPr/>
            <p:nvPr/>
          </p:nvSpPr>
          <p:spPr>
            <a:xfrm>
              <a:off x="1870"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408" name="Rectangle 1266"/>
            <p:cNvSpPr/>
            <p:nvPr/>
          </p:nvSpPr>
          <p:spPr>
            <a:xfrm>
              <a:off x="1855" y="2580"/>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409" name="Rectangle 1267"/>
            <p:cNvSpPr/>
            <p:nvPr/>
          </p:nvSpPr>
          <p:spPr>
            <a:xfrm>
              <a:off x="1841"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410" name="Rectangle 1268"/>
            <p:cNvSpPr/>
            <p:nvPr/>
          </p:nvSpPr>
          <p:spPr>
            <a:xfrm>
              <a:off x="1827"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411" name="Rectangle 1269"/>
            <p:cNvSpPr/>
            <p:nvPr/>
          </p:nvSpPr>
          <p:spPr>
            <a:xfrm>
              <a:off x="1812"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412" name="Rectangle 1270"/>
            <p:cNvSpPr/>
            <p:nvPr/>
          </p:nvSpPr>
          <p:spPr>
            <a:xfrm>
              <a:off x="1798"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413" name="Rectangle 1271"/>
            <p:cNvSpPr/>
            <p:nvPr/>
          </p:nvSpPr>
          <p:spPr>
            <a:xfrm>
              <a:off x="1783" y="2580"/>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414" name="Rectangle 1272"/>
            <p:cNvSpPr/>
            <p:nvPr/>
          </p:nvSpPr>
          <p:spPr>
            <a:xfrm>
              <a:off x="1769"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415" name="Rectangle 1273"/>
            <p:cNvSpPr/>
            <p:nvPr/>
          </p:nvSpPr>
          <p:spPr>
            <a:xfrm>
              <a:off x="1755"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416" name="Rectangle 1274"/>
            <p:cNvSpPr/>
            <p:nvPr/>
          </p:nvSpPr>
          <p:spPr>
            <a:xfrm>
              <a:off x="1740"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417" name="Rectangle 1275"/>
            <p:cNvSpPr/>
            <p:nvPr/>
          </p:nvSpPr>
          <p:spPr>
            <a:xfrm>
              <a:off x="1726"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418" name="Rectangle 1276"/>
            <p:cNvSpPr/>
            <p:nvPr/>
          </p:nvSpPr>
          <p:spPr>
            <a:xfrm>
              <a:off x="1711" y="2580"/>
              <a:ext cx="8"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419" name="Rectangle 1277"/>
            <p:cNvSpPr/>
            <p:nvPr/>
          </p:nvSpPr>
          <p:spPr>
            <a:xfrm>
              <a:off x="1697"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420" name="Rectangle 1278"/>
            <p:cNvSpPr/>
            <p:nvPr/>
          </p:nvSpPr>
          <p:spPr>
            <a:xfrm>
              <a:off x="1683"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421" name="Rectangle 1279"/>
            <p:cNvSpPr/>
            <p:nvPr/>
          </p:nvSpPr>
          <p:spPr>
            <a:xfrm>
              <a:off x="1668"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422" name="Rectangle 1280"/>
            <p:cNvSpPr/>
            <p:nvPr/>
          </p:nvSpPr>
          <p:spPr>
            <a:xfrm>
              <a:off x="1654"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423" name="Rectangle 1281"/>
            <p:cNvSpPr/>
            <p:nvPr/>
          </p:nvSpPr>
          <p:spPr>
            <a:xfrm>
              <a:off x="1639"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424" name="Rectangle 1282"/>
            <p:cNvSpPr/>
            <p:nvPr/>
          </p:nvSpPr>
          <p:spPr>
            <a:xfrm>
              <a:off x="1625" y="2580"/>
              <a:ext cx="7" cy="8"/>
            </a:xfrm>
            <a:prstGeom prst="rect">
              <a:avLst/>
            </a:prstGeom>
            <a:solidFill>
              <a:srgbClr val="000000"/>
            </a:solid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grpSp>
      <p:sp>
        <p:nvSpPr>
          <p:cNvPr id="50425" name="Rectangle 1284"/>
          <p:cNvSpPr/>
          <p:nvPr/>
        </p:nvSpPr>
        <p:spPr>
          <a:xfrm>
            <a:off x="2286000" y="5287963"/>
            <a:ext cx="3586163" cy="476250"/>
          </a:xfrm>
          <a:prstGeom prst="rect">
            <a:avLst/>
          </a:prstGeom>
          <a:noFill/>
          <a:ln w="9525">
            <a:noFill/>
          </a:ln>
        </p:spPr>
        <p:txBody>
          <a:bodyPr anchor="t"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0426" name="Rectangle 1285"/>
          <p:cNvSpPr/>
          <p:nvPr/>
        </p:nvSpPr>
        <p:spPr>
          <a:xfrm>
            <a:off x="2395538" y="5378450"/>
            <a:ext cx="1587" cy="274638"/>
          </a:xfrm>
          <a:prstGeom prst="rect">
            <a:avLst/>
          </a:prstGeom>
          <a:noFill/>
          <a:ln w="9525">
            <a:noFill/>
          </a:ln>
        </p:spPr>
        <p:txBody>
          <a:bodyPr wrap="none" lIns="0" tIns="0" rIns="0" bIns="0" anchor="t" anchorCtr="0">
            <a:spAutoFit/>
          </a:bodyPr>
          <a:lstStyle/>
          <a:p>
            <a:pPr>
              <a:buFont typeface="Wingdings" panose="05000000000000000000" pitchFamily="2" charset="2"/>
            </a:pPr>
            <a:endParaRPr lang="zh-CN" altLang="zh-CN" dirty="0">
              <a:latin typeface="Verdana" panose="020B0604030504040204" pitchFamily="34" charset="0"/>
              <a:ea typeface="宋体" panose="02010600030101010101" pitchFamily="2" charset="-122"/>
            </a:endParaRPr>
          </a:p>
        </p:txBody>
      </p:sp>
    </p:spTree>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灯片编号占位符 3"/>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a:buSzTx/>
            </a:pPr>
            <a:r>
              <a:rPr lang="ja-JP" altLang="en-US" sz="1800" dirty="0">
                <a:solidFill>
                  <a:srgbClr val="A50021"/>
                </a:solidFill>
                <a:latin typeface="Arial" panose="020B0604020202020204" pitchFamily="34" charset="0"/>
                <a:ea typeface="MS PGothic" panose="020B0600070205080204" pitchFamily="34" charset="-128"/>
              </a:rPr>
              <a:t>*</a:t>
            </a:r>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11266" name="Rectangle 2"/>
          <p:cNvSpPr>
            <a:spLocks noGrp="1"/>
          </p:cNvSpPr>
          <p:nvPr>
            <p:ph type="title"/>
          </p:nvPr>
        </p:nvSpPr>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1.1.1  </a:t>
            </a:r>
            <a:r>
              <a:rPr lang="zh-CN" altLang="en-US" sz="3600" b="0" dirty="0">
                <a:latin typeface="Times New Roman" panose="02020603050405020304" pitchFamily="18" charset="0"/>
                <a:ea typeface="黑体" panose="02010609060101010101" pitchFamily="49" charset="-122"/>
              </a:rPr>
              <a:t>智能的概念</a:t>
            </a:r>
            <a:endParaRPr lang="zh-CN" altLang="en-US" sz="3600" b="0" dirty="0">
              <a:latin typeface="Times New Roman" panose="02020603050405020304" pitchFamily="18" charset="0"/>
              <a:ea typeface="黑体" panose="02010609060101010101" pitchFamily="49" charset="-122"/>
            </a:endParaRPr>
          </a:p>
        </p:txBody>
      </p:sp>
      <p:sp>
        <p:nvSpPr>
          <p:cNvPr id="11267" name="Rectangle 3"/>
          <p:cNvSpPr>
            <a:spLocks noGrp="1"/>
          </p:cNvSpPr>
          <p:nvPr>
            <p:ph idx="1"/>
          </p:nvPr>
        </p:nvSpPr>
        <p:spPr>
          <a:xfrm>
            <a:off x="152400" y="847725"/>
            <a:ext cx="8893175" cy="5400675"/>
          </a:xfrm>
        </p:spPr>
        <p:txBody>
          <a:bodyPr vert="horz" wrap="square" lIns="91440" tIns="45720" rIns="91440" bIns="45720" anchor="t" anchorCtr="0"/>
          <a:lstStyle/>
          <a:p>
            <a:pPr marL="190500" indent="-190500" algn="just" eaLnBrk="1" hangingPunct="1">
              <a:buFont typeface="Wingdings" panose="05000000000000000000" pitchFamily="2" charset="2"/>
              <a:buChar char="§"/>
            </a:pPr>
            <a:r>
              <a:rPr lang="en-US" altLang="zh-CN" sz="2600" b="1" dirty="0">
                <a:latin typeface="宋体" panose="02010600030101010101" pitchFamily="2" charset="-122"/>
              </a:rPr>
              <a:t> </a:t>
            </a:r>
            <a:r>
              <a:rPr lang="zh-CN" altLang="en-US" sz="2600" b="1" dirty="0">
                <a:latin typeface="宋体" panose="02010600030101010101" pitchFamily="2" charset="-122"/>
              </a:rPr>
              <a:t>自然界四大奥秘：物质的本质、宇宙的起源、生命的本 </a:t>
            </a:r>
            <a:endParaRPr lang="zh-CN" altLang="en-US" sz="2600" b="1" dirty="0">
              <a:latin typeface="宋体" panose="02010600030101010101" pitchFamily="2" charset="-122"/>
            </a:endParaRPr>
          </a:p>
          <a:p>
            <a:pPr marL="190500" indent="-190500" algn="just" eaLnBrk="1" hangingPunct="1">
              <a:lnSpc>
                <a:spcPct val="100000"/>
              </a:lnSpc>
              <a:buNone/>
            </a:pPr>
            <a:r>
              <a:rPr lang="zh-CN" altLang="en-US" sz="2600" b="1" dirty="0">
                <a:latin typeface="宋体" panose="02010600030101010101" pitchFamily="2" charset="-122"/>
              </a:rPr>
              <a:t>  质、智能的发生。</a:t>
            </a:r>
            <a:endParaRPr lang="zh-CN" altLang="en-US" sz="2600" b="1" dirty="0">
              <a:latin typeface="宋体" panose="02010600030101010101" pitchFamily="2" charset="-122"/>
            </a:endParaRPr>
          </a:p>
          <a:p>
            <a:pPr marL="190500" indent="-190500" algn="just" eaLnBrk="1" hangingPunct="1">
              <a:lnSpc>
                <a:spcPct val="130000"/>
              </a:lnSpc>
              <a:spcBef>
                <a:spcPct val="20000"/>
              </a:spcBef>
              <a:buFont typeface="Wingdings" panose="05000000000000000000" pitchFamily="2" charset="2"/>
              <a:buChar char="§"/>
            </a:pPr>
            <a:r>
              <a:rPr lang="zh-CN" altLang="en-US" sz="2600" b="1" dirty="0">
                <a:latin typeface="宋体" panose="02010600030101010101" pitchFamily="2" charset="-122"/>
              </a:rPr>
              <a:t> 对智能还没有确切的定义，主要流派有：</a:t>
            </a:r>
            <a:endParaRPr lang="zh-CN" altLang="en-US" sz="2600" b="1" dirty="0">
              <a:latin typeface="宋体" panose="02010600030101010101" pitchFamily="2" charset="-122"/>
            </a:endParaRPr>
          </a:p>
          <a:p>
            <a:pPr marL="190500" indent="-190500" algn="just" eaLnBrk="1" hangingPunct="1">
              <a:lnSpc>
                <a:spcPct val="130000"/>
              </a:lnSpc>
              <a:spcBef>
                <a:spcPct val="0"/>
              </a:spcBef>
              <a:buNone/>
            </a:pPr>
            <a:r>
              <a:rPr lang="zh-CN" altLang="en-US" sz="2600" b="1" dirty="0">
                <a:latin typeface="Times New Roman" panose="02020603050405020304" pitchFamily="18" charset="0"/>
              </a:rPr>
              <a:t>  （</a:t>
            </a:r>
            <a:r>
              <a:rPr lang="en-US" altLang="zh-CN" sz="2600" b="1" dirty="0">
                <a:latin typeface="Times New Roman" panose="02020603050405020304" pitchFamily="18" charset="0"/>
              </a:rPr>
              <a:t>1</a:t>
            </a:r>
            <a:r>
              <a:rPr lang="zh-CN" altLang="en-US" sz="2600" b="1" dirty="0">
                <a:latin typeface="Times New Roman" panose="02020603050405020304" pitchFamily="18" charset="0"/>
              </a:rPr>
              <a:t>）思维理论：智能的核心是思维</a:t>
            </a:r>
            <a:endParaRPr lang="zh-CN" altLang="en-US" sz="2600" b="1" dirty="0">
              <a:latin typeface="Times New Roman" panose="02020603050405020304" pitchFamily="18" charset="0"/>
            </a:endParaRPr>
          </a:p>
          <a:p>
            <a:pPr marL="190500" indent="-190500" algn="just" eaLnBrk="1" hangingPunct="1">
              <a:lnSpc>
                <a:spcPct val="130000"/>
              </a:lnSpc>
              <a:spcBef>
                <a:spcPct val="0"/>
              </a:spcBef>
              <a:buNone/>
            </a:pPr>
            <a:r>
              <a:rPr lang="zh-CN" altLang="en-US" sz="2600" b="1" dirty="0">
                <a:latin typeface="Times New Roman" panose="02020603050405020304" pitchFamily="18" charset="0"/>
              </a:rPr>
              <a:t>  （</a:t>
            </a:r>
            <a:r>
              <a:rPr lang="en-US" altLang="zh-CN" sz="2600" b="1" dirty="0">
                <a:latin typeface="Times New Roman" panose="02020603050405020304" pitchFamily="18" charset="0"/>
              </a:rPr>
              <a:t>2</a:t>
            </a:r>
            <a:r>
              <a:rPr lang="zh-CN" altLang="en-US" sz="2600" b="1" dirty="0">
                <a:latin typeface="Times New Roman" panose="02020603050405020304" pitchFamily="18" charset="0"/>
              </a:rPr>
              <a:t>）知识阈值理论：智能取决于知识的数量及一般化程度</a:t>
            </a:r>
            <a:endParaRPr lang="zh-CN" altLang="en-US" sz="2600" b="1" dirty="0">
              <a:latin typeface="Times New Roman" panose="02020603050405020304" pitchFamily="18" charset="0"/>
            </a:endParaRPr>
          </a:p>
          <a:p>
            <a:pPr marL="190500" indent="-190500" algn="just" eaLnBrk="1" hangingPunct="1">
              <a:lnSpc>
                <a:spcPct val="130000"/>
              </a:lnSpc>
              <a:spcBef>
                <a:spcPct val="0"/>
              </a:spcBef>
              <a:buNone/>
            </a:pPr>
            <a:r>
              <a:rPr lang="zh-CN" altLang="en-US" sz="2600" b="1" dirty="0">
                <a:latin typeface="Times New Roman" panose="02020603050405020304" pitchFamily="18" charset="0"/>
              </a:rPr>
              <a:t>  （</a:t>
            </a:r>
            <a:r>
              <a:rPr lang="en-US" altLang="zh-CN" sz="2600" b="1" dirty="0">
                <a:latin typeface="Times New Roman" panose="02020603050405020304" pitchFamily="18" charset="0"/>
              </a:rPr>
              <a:t>3</a:t>
            </a:r>
            <a:r>
              <a:rPr lang="zh-CN" altLang="en-US" sz="2600" b="1" dirty="0">
                <a:latin typeface="Times New Roman" panose="02020603050405020304" pitchFamily="18" charset="0"/>
              </a:rPr>
              <a:t>）进化理论：用</a:t>
            </a:r>
            <a:r>
              <a:rPr lang="zh-CN" altLang="en-US" sz="2600" b="1" dirty="0">
                <a:latin typeface="宋体" panose="02010600030101010101" pitchFamily="2" charset="-122"/>
              </a:rPr>
              <a:t>控制取代知识的表示  </a:t>
            </a:r>
            <a:endParaRPr lang="zh-CN" altLang="en-US" sz="2600" b="1" dirty="0">
              <a:latin typeface="Times New Roman" panose="02020603050405020304" pitchFamily="18" charset="0"/>
            </a:endParaRPr>
          </a:p>
          <a:p>
            <a:pPr marL="190500" indent="-190500" algn="just" eaLnBrk="1" hangingPunct="1">
              <a:spcBef>
                <a:spcPct val="0"/>
              </a:spcBef>
              <a:buFont typeface="Wingdings" panose="05000000000000000000" pitchFamily="2" charset="2"/>
              <a:buChar char="§"/>
            </a:pPr>
            <a:r>
              <a:rPr lang="zh-CN" altLang="en-US" sz="2600" b="1" dirty="0">
                <a:latin typeface="Times New Roman" panose="02020603050405020304" pitchFamily="18" charset="0"/>
              </a:rPr>
              <a:t>  智能是</a:t>
            </a:r>
            <a:r>
              <a:rPr lang="zh-CN" altLang="en-US" sz="2600" b="1" dirty="0">
                <a:solidFill>
                  <a:schemeClr val="accent2"/>
                </a:solidFill>
                <a:latin typeface="Times New Roman" panose="02020603050405020304" pitchFamily="18" charset="0"/>
              </a:rPr>
              <a:t>知识</a:t>
            </a:r>
            <a:r>
              <a:rPr lang="zh-CN" altLang="en-US" sz="2600" b="1" dirty="0">
                <a:latin typeface="Times New Roman" panose="02020603050405020304" pitchFamily="18" charset="0"/>
              </a:rPr>
              <a:t>与</a:t>
            </a:r>
            <a:r>
              <a:rPr lang="zh-CN" altLang="en-US" sz="2600" b="1" dirty="0">
                <a:solidFill>
                  <a:schemeClr val="accent2"/>
                </a:solidFill>
                <a:latin typeface="Times New Roman" panose="02020603050405020304" pitchFamily="18" charset="0"/>
              </a:rPr>
              <a:t>智力</a:t>
            </a:r>
            <a:r>
              <a:rPr lang="zh-CN" altLang="en-US" sz="2600" b="1" dirty="0">
                <a:latin typeface="Times New Roman" panose="02020603050405020304" pitchFamily="18" charset="0"/>
              </a:rPr>
              <a:t>的总和</a:t>
            </a:r>
            <a:endParaRPr lang="zh-CN" altLang="en-US" sz="2600" b="1" dirty="0">
              <a:latin typeface="Times New Roman" panose="02020603050405020304" pitchFamily="18" charset="0"/>
            </a:endParaRPr>
          </a:p>
        </p:txBody>
      </p:sp>
      <p:sp>
        <p:nvSpPr>
          <p:cNvPr id="24580" name="AutoShape 4"/>
          <p:cNvSpPr/>
          <p:nvPr/>
        </p:nvSpPr>
        <p:spPr bwMode="auto">
          <a:xfrm>
            <a:off x="2209800" y="4724400"/>
            <a:ext cx="4406900" cy="457200"/>
          </a:xfrm>
          <a:prstGeom prst="accentCallout2">
            <a:avLst>
              <a:gd name="adj1" fmla="val 25000"/>
              <a:gd name="adj2" fmla="val -1727"/>
              <a:gd name="adj3" fmla="val 25000"/>
              <a:gd name="adj4" fmla="val -3278"/>
              <a:gd name="adj5" fmla="val -50000"/>
              <a:gd name="adj6" fmla="val -4898"/>
            </a:avLst>
          </a:prstGeom>
          <a:gradFill rotWithShape="0">
            <a:gsLst>
              <a:gs pos="0">
                <a:schemeClr val="accent1"/>
              </a:gs>
              <a:gs pos="50000">
                <a:schemeClr val="bg1"/>
              </a:gs>
              <a:gs pos="100000">
                <a:schemeClr val="accent1"/>
              </a:gs>
            </a:gsLst>
            <a:lin ang="5400000" scaled="1"/>
          </a:gradFill>
          <a:ln w="9525">
            <a:solidFill>
              <a:schemeClr val="tx1"/>
            </a:solid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6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t>知识是一切智能行为的基础</a:t>
            </a:r>
            <a:endParaRPr kumimoji="0" lang="zh-CN" altLang="en-US" sz="26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
        <p:nvSpPr>
          <p:cNvPr id="24581" name="AutoShape 5"/>
          <p:cNvSpPr/>
          <p:nvPr/>
        </p:nvSpPr>
        <p:spPr bwMode="auto">
          <a:xfrm>
            <a:off x="3657600" y="5334000"/>
            <a:ext cx="4787900" cy="838200"/>
          </a:xfrm>
          <a:prstGeom prst="accentCallout2">
            <a:avLst>
              <a:gd name="adj1" fmla="val 13634"/>
              <a:gd name="adj2" fmla="val -1593"/>
              <a:gd name="adj3" fmla="val 13634"/>
              <a:gd name="adj4" fmla="val -6667"/>
              <a:gd name="adj5" fmla="val -100000"/>
              <a:gd name="adj6" fmla="val -11935"/>
            </a:avLst>
          </a:prstGeom>
          <a:gradFill rotWithShape="0">
            <a:gsLst>
              <a:gs pos="0">
                <a:schemeClr val="accent1"/>
              </a:gs>
              <a:gs pos="50000">
                <a:schemeClr val="bg1"/>
              </a:gs>
              <a:gs pos="100000">
                <a:schemeClr val="accent1"/>
              </a:gs>
            </a:gsLst>
            <a:lin ang="5400000" scaled="1"/>
          </a:gradFill>
          <a:ln w="9525">
            <a:solidFill>
              <a:schemeClr val="tx1"/>
            </a:solidFill>
            <a:miter lim="800000"/>
          </a:ln>
          <a:effectLst/>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r>
              <a:rPr kumimoji="0" lang="zh-CN" altLang="en-US" sz="2600" b="1"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sym typeface="+mn-ea"/>
              </a:rPr>
              <a:t>获取知识并应用知识求解问题的能力</a:t>
            </a:r>
            <a:r>
              <a:rPr kumimoji="0" lang="zh-CN" altLang="en-US" sz="26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t> </a:t>
            </a:r>
            <a:endParaRPr kumimoji="0" lang="zh-CN" altLang="en-US" sz="26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580"/>
                                        </p:tgtEl>
                                        <p:attrNameLst>
                                          <p:attrName>style.visibility</p:attrName>
                                        </p:attrNameLst>
                                      </p:cBhvr>
                                      <p:to>
                                        <p:strVal val="visible"/>
                                      </p:to>
                                    </p:set>
                                    <p:anim calcmode="lin" valueType="num">
                                      <p:cBhvr additive="base">
                                        <p:cTn id="7" dur="500" fill="hold"/>
                                        <p:tgtEl>
                                          <p:spTgt spid="24580"/>
                                        </p:tgtEl>
                                        <p:attrNameLst>
                                          <p:attrName>ppt_x</p:attrName>
                                        </p:attrNameLst>
                                      </p:cBhvr>
                                      <p:tavLst>
                                        <p:tav tm="0">
                                          <p:val>
                                            <p:strVal val="0-#ppt_w/2"/>
                                          </p:val>
                                        </p:tav>
                                        <p:tav tm="100000">
                                          <p:val>
                                            <p:strVal val="#ppt_x"/>
                                          </p:val>
                                        </p:tav>
                                      </p:tavLst>
                                    </p:anim>
                                    <p:anim calcmode="lin" valueType="num">
                                      <p:cBhvr additive="base">
                                        <p:cTn id="8" dur="500" fill="hold"/>
                                        <p:tgtEl>
                                          <p:spTgt spid="2458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245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animBg="1"/>
      <p:bldP spid="24581"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灯片编号占位符 1"/>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a:buSzTx/>
            </a:pPr>
            <a:r>
              <a:rPr lang="ja-JP" altLang="en-US" sz="1800" dirty="0">
                <a:solidFill>
                  <a:srgbClr val="A50021"/>
                </a:solidFill>
                <a:latin typeface="Arial" panose="020B0604020202020204" pitchFamily="34" charset="0"/>
                <a:ea typeface="MS PGothic" panose="020B0600070205080204" pitchFamily="34" charset="-128"/>
              </a:rPr>
              <a:t>*</a:t>
            </a:r>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51202" name="Rectangle 2"/>
          <p:cNvSpPr/>
          <p:nvPr/>
        </p:nvSpPr>
        <p:spPr>
          <a:xfrm>
            <a:off x="0" y="0"/>
            <a:ext cx="9144000" cy="765175"/>
          </a:xfrm>
          <a:prstGeom prst="rect">
            <a:avLst/>
          </a:prstGeom>
          <a:solidFill>
            <a:srgbClr val="A50021"/>
          </a:solidFill>
          <a:ln w="9525">
            <a:noFill/>
          </a:ln>
        </p:spPr>
        <p:txBody>
          <a:bodyPr anchor="b" anchorCtr="0"/>
          <a:lstStyle/>
          <a:p>
            <a:pPr indent="176530">
              <a:buFont typeface="Wingdings" panose="05000000000000000000" pitchFamily="2" charset="2"/>
            </a:pPr>
            <a:r>
              <a:rPr lang="en-US" altLang="zh-CN" sz="3600" dirty="0">
                <a:solidFill>
                  <a:schemeClr val="bg1"/>
                </a:solidFill>
                <a:latin typeface="Times New Roman" panose="02020603050405020304" pitchFamily="18" charset="0"/>
                <a:ea typeface="黑体" panose="02010609060101010101" pitchFamily="49" charset="-122"/>
              </a:rPr>
              <a:t>1.4  </a:t>
            </a:r>
            <a:r>
              <a:rPr lang="zh-CN" altLang="en-US" sz="3600" dirty="0">
                <a:solidFill>
                  <a:schemeClr val="bg1"/>
                </a:solidFill>
                <a:latin typeface="Times New Roman" panose="02020603050405020304" pitchFamily="18" charset="0"/>
                <a:ea typeface="黑体" panose="02010609060101010101" pitchFamily="49" charset="-122"/>
              </a:rPr>
              <a:t>人工智能的主要研究领域</a:t>
            </a:r>
            <a:endParaRPr lang="zh-CN" altLang="en-US" sz="3600" dirty="0">
              <a:solidFill>
                <a:schemeClr val="bg1"/>
              </a:solidFill>
              <a:latin typeface="Times New Roman" panose="02020603050405020304" pitchFamily="18" charset="0"/>
              <a:ea typeface="黑体" panose="02010609060101010101" pitchFamily="49" charset="-122"/>
            </a:endParaRPr>
          </a:p>
        </p:txBody>
      </p:sp>
      <p:sp>
        <p:nvSpPr>
          <p:cNvPr id="51203" name="Rectangle 5"/>
          <p:cNvSpPr/>
          <p:nvPr/>
        </p:nvSpPr>
        <p:spPr>
          <a:xfrm>
            <a:off x="304800" y="1066800"/>
            <a:ext cx="8458200" cy="519113"/>
          </a:xfrm>
          <a:prstGeom prst="rect">
            <a:avLst/>
          </a:prstGeom>
          <a:noFill/>
          <a:ln w="9525">
            <a:noFill/>
          </a:ln>
        </p:spPr>
        <p:txBody>
          <a:bodyPr anchor="t" anchorCtr="0">
            <a:spAutoFit/>
          </a:bodyPr>
          <a:lstStyle/>
          <a:p>
            <a:pPr>
              <a:buFont typeface="Wingdings" panose="05000000000000000000" pitchFamily="2" charset="2"/>
              <a:buChar char="u"/>
            </a:pPr>
            <a:r>
              <a:rPr lang="zh-CN" altLang="en-US" sz="2800" b="1" dirty="0">
                <a:solidFill>
                  <a:srgbClr val="0000FF"/>
                </a:solidFill>
                <a:latin typeface="Times New Roman" panose="02020603050405020304" pitchFamily="18" charset="0"/>
                <a:ea typeface="宋体" panose="02010600030101010101" pitchFamily="2" charset="-122"/>
              </a:rPr>
              <a:t>自动程序设计</a:t>
            </a:r>
            <a:r>
              <a:rPr lang="zh-CN" altLang="en-US" sz="2800" b="1" dirty="0">
                <a:latin typeface="宋体" panose="02010600030101010101" pitchFamily="2" charset="-122"/>
                <a:ea typeface="宋体" panose="02010600030101010101" pitchFamily="2" charset="-122"/>
              </a:rPr>
              <a:t> </a:t>
            </a:r>
            <a:endParaRPr lang="zh-CN" altLang="en-US" sz="2800" b="1" dirty="0">
              <a:latin typeface="宋体" panose="02010600030101010101" pitchFamily="2" charset="-122"/>
              <a:ea typeface="宋体" panose="02010600030101010101" pitchFamily="2" charset="-122"/>
            </a:endParaRPr>
          </a:p>
        </p:txBody>
      </p:sp>
      <p:sp>
        <p:nvSpPr>
          <p:cNvPr id="51204" name="Rectangle 6"/>
          <p:cNvSpPr/>
          <p:nvPr/>
        </p:nvSpPr>
        <p:spPr>
          <a:xfrm>
            <a:off x="381000" y="1752600"/>
            <a:ext cx="8382000" cy="3743325"/>
          </a:xfrm>
          <a:prstGeom prst="rect">
            <a:avLst/>
          </a:prstGeom>
          <a:gradFill rotWithShape="0">
            <a:gsLst>
              <a:gs pos="0">
                <a:srgbClr val="CCFFCC"/>
              </a:gs>
              <a:gs pos="100000">
                <a:srgbClr val="FFFFFF"/>
              </a:gs>
            </a:gsLst>
            <a:path path="rect">
              <a:fillToRect t="100000" r="100000"/>
            </a:path>
            <a:tileRect/>
          </a:gradFill>
          <a:ln w="9525" cap="flat" cmpd="sng">
            <a:solidFill>
              <a:srgbClr val="808080"/>
            </a:solidFill>
            <a:prstDash val="solid"/>
            <a:miter/>
            <a:headEnd type="none" w="med" len="med"/>
            <a:tailEnd type="none" w="med" len="med"/>
          </a:ln>
        </p:spPr>
        <p:txBody>
          <a:bodyPr anchor="t" anchorCtr="0">
            <a:spAutoFit/>
          </a:bodyPr>
          <a:lstStyle/>
          <a:p>
            <a:pPr algn="just">
              <a:lnSpc>
                <a:spcPct val="120000"/>
              </a:lnSpc>
              <a:spcBef>
                <a:spcPct val="20000"/>
              </a:spcBef>
              <a:buClr>
                <a:schemeClr val="accent2"/>
              </a:buClr>
              <a:buFont typeface="Wingdings" panose="05000000000000000000" pitchFamily="2" charset="2"/>
              <a:buChar char="o"/>
            </a:pPr>
            <a:r>
              <a:rPr lang="en-US" altLang="zh-CN" sz="2400"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程序综合：</a:t>
            </a:r>
            <a:r>
              <a:rPr lang="zh-CN" altLang="en-US" sz="2400" dirty="0">
                <a:latin typeface="宋体" panose="02010600030101010101" pitchFamily="2" charset="-122"/>
                <a:ea typeface="宋体" panose="02010600030101010101" pitchFamily="2" charset="-122"/>
              </a:rPr>
              <a:t>用户只需要告诉计算机要</a:t>
            </a:r>
            <a:r>
              <a:rPr lang="zh-CN" altLang="en-US" sz="2400" dirty="0">
                <a:latin typeface="Times New Roman" panose="02020603050405020304" pitchFamily="18" charset="0"/>
                <a:ea typeface="宋体" panose="02010600030101010101" pitchFamily="2" charset="-122"/>
              </a:rPr>
              <a:t>“</a:t>
            </a:r>
            <a:r>
              <a:rPr lang="zh-CN" altLang="en-US" sz="2400" dirty="0">
                <a:latin typeface="宋体" panose="02010600030101010101" pitchFamily="2" charset="-122"/>
                <a:ea typeface="宋体" panose="02010600030101010101" pitchFamily="2" charset="-122"/>
              </a:rPr>
              <a:t>做什么</a:t>
            </a:r>
            <a:r>
              <a:rPr lang="zh-CN" altLang="en-US" sz="2400" dirty="0">
                <a:latin typeface="Times New Roman" panose="02020603050405020304" pitchFamily="18" charset="0"/>
                <a:ea typeface="宋体" panose="02010600030101010101" pitchFamily="2" charset="-122"/>
              </a:rPr>
              <a:t>”</a:t>
            </a:r>
            <a:r>
              <a:rPr lang="zh-CN" altLang="en-US" sz="2400" dirty="0">
                <a:latin typeface="宋体" panose="02010600030101010101" pitchFamily="2" charset="-122"/>
                <a:ea typeface="宋体" panose="02010600030101010101" pitchFamily="2" charset="-122"/>
              </a:rPr>
              <a:t>， 无须说明</a:t>
            </a:r>
            <a:r>
              <a:rPr lang="zh-CN" altLang="en-US" sz="2400" dirty="0">
                <a:latin typeface="Times New Roman" panose="02020603050405020304" pitchFamily="18" charset="0"/>
                <a:ea typeface="宋体" panose="02010600030101010101" pitchFamily="2" charset="-122"/>
              </a:rPr>
              <a:t>“</a:t>
            </a:r>
            <a:r>
              <a:rPr lang="zh-CN" altLang="en-US" sz="2400" dirty="0">
                <a:latin typeface="宋体" panose="02010600030101010101" pitchFamily="2" charset="-122"/>
                <a:ea typeface="宋体" panose="02010600030101010101" pitchFamily="2" charset="-122"/>
              </a:rPr>
              <a:t>怎么做</a:t>
            </a:r>
            <a:r>
              <a:rPr lang="zh-CN" altLang="en-US" sz="2400" dirty="0">
                <a:latin typeface="Times New Roman" panose="02020603050405020304" pitchFamily="18" charset="0"/>
                <a:ea typeface="宋体" panose="02010600030101010101" pitchFamily="2" charset="-122"/>
              </a:rPr>
              <a:t>”</a:t>
            </a:r>
            <a:r>
              <a:rPr lang="zh-CN" altLang="en-US" sz="2400" dirty="0">
                <a:latin typeface="宋体" panose="02010600030101010101" pitchFamily="2" charset="-122"/>
                <a:ea typeface="宋体" panose="02010600030101010101" pitchFamily="2" charset="-122"/>
              </a:rPr>
              <a:t>，计算机就可自动实现程序的设计。</a:t>
            </a:r>
            <a:endParaRPr lang="zh-CN" altLang="en-US" sz="2400" dirty="0">
              <a:latin typeface="宋体" panose="02010600030101010101" pitchFamily="2" charset="-122"/>
              <a:ea typeface="宋体" panose="02010600030101010101" pitchFamily="2" charset="-122"/>
            </a:endParaRPr>
          </a:p>
          <a:p>
            <a:pPr algn="just">
              <a:lnSpc>
                <a:spcPct val="120000"/>
              </a:lnSpc>
              <a:spcBef>
                <a:spcPct val="20000"/>
              </a:spcBef>
              <a:buClr>
                <a:schemeClr val="accent2"/>
              </a:buClr>
              <a:buFont typeface="Wingdings" panose="05000000000000000000" pitchFamily="2" charset="2"/>
              <a:buChar char="o"/>
            </a:pPr>
            <a:r>
              <a:rPr lang="zh-CN" altLang="en-US" sz="2400"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程序正确性的验证</a:t>
            </a:r>
            <a:r>
              <a:rPr lang="zh-CN" altLang="en-US" sz="2400" dirty="0">
                <a:latin typeface="宋体" panose="02010600030101010101" pitchFamily="2" charset="-122"/>
                <a:ea typeface="宋体" panose="02010600030101010101" pitchFamily="2" charset="-122"/>
              </a:rPr>
              <a:t>：研究出一套理论和方法，通过运用这套理论和方法就可以证明程序的正确性。</a:t>
            </a:r>
            <a:endParaRPr lang="zh-CN" altLang="en-US" sz="2400" dirty="0">
              <a:latin typeface="宋体" panose="02010600030101010101" pitchFamily="2" charset="-122"/>
              <a:ea typeface="宋体" panose="02010600030101010101" pitchFamily="2" charset="-122"/>
            </a:endParaRPr>
          </a:p>
          <a:p>
            <a:pPr algn="just">
              <a:lnSpc>
                <a:spcPct val="120000"/>
              </a:lnSpc>
              <a:spcBef>
                <a:spcPct val="20000"/>
              </a:spcBef>
              <a:buClr>
                <a:schemeClr val="accent2"/>
              </a:buClr>
              <a:buFont typeface="Wingdings" panose="05000000000000000000" pitchFamily="2" charset="2"/>
              <a:buChar char="o"/>
            </a:pPr>
            <a:r>
              <a:rPr lang="en-US" altLang="zh-CN" sz="2400" dirty="0">
                <a:latin typeface="Times New Roman" panose="02020603050405020304" pitchFamily="18" charset="0"/>
                <a:ea typeface="宋体" panose="02010600030101010101" pitchFamily="2" charset="-122"/>
              </a:rPr>
              <a:t>2014</a:t>
            </a:r>
            <a:r>
              <a:rPr lang="zh-CN" altLang="en-US" sz="2400" dirty="0">
                <a:latin typeface="Times New Roman" panose="02020603050405020304" pitchFamily="18" charset="0"/>
                <a:ea typeface="宋体" panose="02010600030101010101" pitchFamily="2" charset="-122"/>
              </a:rPr>
              <a:t>年</a:t>
            </a:r>
            <a:r>
              <a:rPr lang="en-US" altLang="zh-CN" sz="2400" dirty="0">
                <a:latin typeface="Times New Roman" panose="02020603050405020304" pitchFamily="18" charset="0"/>
                <a:ea typeface="宋体" panose="02010600030101010101" pitchFamily="2" charset="-122"/>
              </a:rPr>
              <a:t>2</a:t>
            </a:r>
            <a:r>
              <a:rPr lang="zh-CN" altLang="en-US" sz="2400" dirty="0">
                <a:latin typeface="Times New Roman" panose="02020603050405020304" pitchFamily="18" charset="0"/>
                <a:ea typeface="宋体" panose="02010600030101010101" pitchFamily="2" charset="-122"/>
              </a:rPr>
              <a:t>月新闻：麻省理工教授 </a:t>
            </a:r>
            <a:r>
              <a:rPr lang="en-US" altLang="zh-CN" sz="2400" dirty="0">
                <a:latin typeface="Times New Roman" panose="02020603050405020304" pitchFamily="18" charset="0"/>
                <a:ea typeface="宋体" panose="02010600030101010101" pitchFamily="2" charset="-122"/>
              </a:rPr>
              <a:t>Armando Solar-Lezama</a:t>
            </a:r>
            <a:r>
              <a:rPr lang="zh-CN" altLang="en-US" sz="2400" dirty="0">
                <a:latin typeface="Times New Roman" panose="02020603050405020304" pitchFamily="18" charset="0"/>
                <a:ea typeface="宋体" panose="02010600030101010101" pitchFamily="2" charset="-122"/>
              </a:rPr>
              <a:t>开发的一种智能化编程语言“</a:t>
            </a:r>
            <a:r>
              <a:rPr lang="en-US" altLang="zh-CN" sz="2400" dirty="0">
                <a:latin typeface="Times New Roman" panose="02020603050405020304" pitchFamily="18" charset="0"/>
                <a:ea typeface="宋体" panose="02010600030101010101" pitchFamily="2" charset="-122"/>
              </a:rPr>
              <a:t>Sketch”</a:t>
            </a:r>
            <a:r>
              <a:rPr lang="zh-CN" altLang="en-US" sz="2400" dirty="0">
                <a:latin typeface="Times New Roman" panose="02020603050405020304" pitchFamily="18" charset="0"/>
                <a:ea typeface="宋体" panose="02010600030101010101" pitchFamily="2" charset="-122"/>
              </a:rPr>
              <a:t>，可以自动填补、修正代码内容，在几毫秒内修复代码，让程序员可以忽略许多繁琐的细节。</a:t>
            </a:r>
            <a:endParaRPr lang="zh-CN" altLang="en-US" sz="2400" dirty="0">
              <a:latin typeface="Times New Roman" panose="02020603050405020304" pitchFamily="18" charset="0"/>
              <a:ea typeface="宋体" panose="02010600030101010101" pitchFamily="2" charset="-122"/>
            </a:endParaRPr>
          </a:p>
        </p:txBody>
      </p:sp>
    </p:spTree>
  </p:cSld>
  <p:clrMapOvr>
    <a:masterClrMapping/>
  </p:clrMapOvr>
  <p:transition>
    <p:rand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灯片编号占位符 3"/>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a:buSzTx/>
            </a:pPr>
            <a:r>
              <a:rPr lang="ja-JP" altLang="en-US" sz="1800" dirty="0">
                <a:solidFill>
                  <a:srgbClr val="A50021"/>
                </a:solidFill>
                <a:latin typeface="Arial" panose="020B0604020202020204" pitchFamily="34" charset="0"/>
                <a:ea typeface="MS PGothic" panose="020B0600070205080204" pitchFamily="34" charset="-128"/>
              </a:rPr>
              <a:t>*</a:t>
            </a:r>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24578" name="Rectangle 2"/>
          <p:cNvSpPr>
            <a:spLocks noGrp="1"/>
          </p:cNvSpPr>
          <p:nvPr>
            <p:ph type="title"/>
          </p:nvPr>
        </p:nvSpPr>
        <p:spPr/>
        <p:txBody>
          <a:bodyPr vert="horz" wrap="square" lIns="91440" tIns="45720" rIns="91440" bIns="45720" anchor="b" anchorCtr="0"/>
          <a:lstStyle/>
          <a:p>
            <a:pPr eaLnBrk="1" hangingPunct="1"/>
            <a:r>
              <a:rPr lang="en-US" altLang="zh-CN" sz="3600" dirty="0">
                <a:latin typeface="Times New Roman" panose="02020603050405020304" pitchFamily="18" charset="0"/>
                <a:ea typeface="黑体" panose="02010609060101010101" pitchFamily="49" charset="-122"/>
                <a:sym typeface="+mn-ea"/>
              </a:rPr>
              <a:t>1.4  </a:t>
            </a:r>
            <a:r>
              <a:rPr lang="zh-CN" altLang="en-US" sz="3600" dirty="0">
                <a:latin typeface="Times New Roman" panose="02020603050405020304" pitchFamily="18" charset="0"/>
                <a:ea typeface="黑体" panose="02010609060101010101" pitchFamily="49" charset="-122"/>
                <a:sym typeface="+mn-ea"/>
              </a:rPr>
              <a:t>人工智能的主要研究领域</a:t>
            </a:r>
            <a:endParaRPr lang="en-US" altLang="ja-JP" sz="3600" b="0" dirty="0">
              <a:latin typeface="Times New Roman" panose="02020603050405020304" pitchFamily="18" charset="0"/>
              <a:ea typeface="黑体" panose="02010609060101010101" pitchFamily="49" charset="-122"/>
            </a:endParaRPr>
          </a:p>
        </p:txBody>
      </p:sp>
      <p:sp>
        <p:nvSpPr>
          <p:cNvPr id="24579" name="Rectangle 3"/>
          <p:cNvSpPr>
            <a:spLocks noGrp="1"/>
          </p:cNvSpPr>
          <p:nvPr>
            <p:ph idx="1"/>
          </p:nvPr>
        </p:nvSpPr>
        <p:spPr>
          <a:xfrm>
            <a:off x="304800" y="984250"/>
            <a:ext cx="4637405" cy="5340350"/>
          </a:xfrm>
        </p:spPr>
        <p:txBody>
          <a:bodyPr vert="horz" wrap="square" lIns="91440" tIns="45720" rIns="91440" bIns="45720" anchor="t" anchorCtr="0"/>
          <a:lstStyle/>
          <a:p>
            <a:pPr marL="0" indent="0" algn="just" eaLnBrk="1" hangingPunct="1">
              <a:lnSpc>
                <a:spcPct val="110000"/>
              </a:lnSpc>
              <a:spcBef>
                <a:spcPct val="20000"/>
              </a:spcBef>
              <a:buNone/>
            </a:pPr>
            <a:r>
              <a:rPr lang="zh-CN" sz="2400" b="1" dirty="0">
                <a:latin typeface="Times New Roman" panose="02020603050405020304" pitchFamily="18" charset="0"/>
              </a:rPr>
              <a:t>§ Code</a:t>
            </a:r>
            <a:endParaRPr lang="zh-CN" sz="2400" b="1" dirty="0">
              <a:latin typeface="Times New Roman" panose="02020603050405020304" pitchFamily="18" charset="0"/>
            </a:endParaRPr>
          </a:p>
          <a:p>
            <a:pPr marL="0" indent="0" algn="just" eaLnBrk="1" hangingPunct="1">
              <a:lnSpc>
                <a:spcPct val="110000"/>
              </a:lnSpc>
              <a:spcBef>
                <a:spcPct val="20000"/>
              </a:spcBef>
              <a:buNone/>
            </a:pPr>
            <a:endParaRPr lang="zh-CN" sz="2400" b="1" dirty="0">
              <a:latin typeface="Times New Roman" panose="02020603050405020304" pitchFamily="18" charset="0"/>
            </a:endParaRPr>
          </a:p>
          <a:p>
            <a:pPr marL="0" indent="0" algn="just" eaLnBrk="1" hangingPunct="1">
              <a:lnSpc>
                <a:spcPct val="110000"/>
              </a:lnSpc>
              <a:spcBef>
                <a:spcPct val="20000"/>
              </a:spcBef>
              <a:buNone/>
            </a:pPr>
            <a:r>
              <a:rPr lang="zh-CN" sz="2400" b="1" dirty="0">
                <a:latin typeface="Times New Roman" panose="02020603050405020304" pitchFamily="18" charset="0"/>
              </a:rPr>
              <a:t>#方法一：</a:t>
            </a:r>
            <a:endParaRPr lang="zh-CN" sz="2400" b="1" dirty="0">
              <a:latin typeface="Times New Roman" panose="02020603050405020304" pitchFamily="18" charset="0"/>
            </a:endParaRPr>
          </a:p>
          <a:p>
            <a:pPr marL="0" indent="0" algn="just" eaLnBrk="1" hangingPunct="1">
              <a:lnSpc>
                <a:spcPct val="110000"/>
              </a:lnSpc>
              <a:spcBef>
                <a:spcPct val="20000"/>
              </a:spcBef>
              <a:buNone/>
            </a:pPr>
            <a:r>
              <a:rPr lang="zh-CN" sz="2400" b="1" dirty="0">
                <a:latin typeface="Times New Roman" panose="02020603050405020304" pitchFamily="18" charset="0"/>
              </a:rPr>
              <a:t>for num in range(2,564):</a:t>
            </a:r>
            <a:endParaRPr lang="zh-CN" sz="2400" b="1" dirty="0">
              <a:latin typeface="Times New Roman" panose="02020603050405020304" pitchFamily="18" charset="0"/>
            </a:endParaRPr>
          </a:p>
          <a:p>
            <a:pPr marL="0" indent="0" algn="just" eaLnBrk="1" hangingPunct="1">
              <a:lnSpc>
                <a:spcPct val="110000"/>
              </a:lnSpc>
              <a:spcBef>
                <a:spcPct val="20000"/>
              </a:spcBef>
              <a:buNone/>
            </a:pPr>
            <a:r>
              <a:rPr lang="zh-CN" sz="2400" b="1" dirty="0">
                <a:latin typeface="Times New Roman" panose="02020603050405020304" pitchFamily="18" charset="0"/>
              </a:rPr>
              <a:t>    count = 0 # 用来计数</a:t>
            </a:r>
            <a:endParaRPr lang="zh-CN" sz="2400" b="1" dirty="0">
              <a:latin typeface="Times New Roman" panose="02020603050405020304" pitchFamily="18" charset="0"/>
            </a:endParaRPr>
          </a:p>
          <a:p>
            <a:pPr marL="0" indent="0" algn="just" eaLnBrk="1" hangingPunct="1">
              <a:lnSpc>
                <a:spcPct val="110000"/>
              </a:lnSpc>
              <a:spcBef>
                <a:spcPct val="20000"/>
              </a:spcBef>
              <a:buNone/>
            </a:pPr>
            <a:r>
              <a:rPr lang="zh-CN" sz="2400" b="1" dirty="0">
                <a:latin typeface="Times New Roman" panose="02020603050405020304" pitchFamily="18" charset="0"/>
              </a:rPr>
              <a:t>    for i in range(2,int(num/2)+1):</a:t>
            </a:r>
            <a:endParaRPr lang="zh-CN" sz="2400" b="1" dirty="0">
              <a:latin typeface="Times New Roman" panose="02020603050405020304" pitchFamily="18" charset="0"/>
            </a:endParaRPr>
          </a:p>
          <a:p>
            <a:pPr marL="0" indent="0" algn="just" eaLnBrk="1" hangingPunct="1">
              <a:lnSpc>
                <a:spcPct val="110000"/>
              </a:lnSpc>
              <a:spcBef>
                <a:spcPct val="20000"/>
              </a:spcBef>
              <a:buNone/>
            </a:pPr>
            <a:r>
              <a:rPr lang="zh-CN" sz="2400" b="1" dirty="0">
                <a:latin typeface="Times New Roman" panose="02020603050405020304" pitchFamily="18" charset="0"/>
              </a:rPr>
              <a:t>        if num % i == 0:</a:t>
            </a:r>
            <a:endParaRPr lang="zh-CN" sz="2400" b="1" dirty="0">
              <a:latin typeface="Times New Roman" panose="02020603050405020304" pitchFamily="18" charset="0"/>
            </a:endParaRPr>
          </a:p>
          <a:p>
            <a:pPr marL="0" indent="0" algn="just" eaLnBrk="1" hangingPunct="1">
              <a:lnSpc>
                <a:spcPct val="110000"/>
              </a:lnSpc>
              <a:spcBef>
                <a:spcPct val="20000"/>
              </a:spcBef>
              <a:buNone/>
            </a:pPr>
            <a:r>
              <a:rPr lang="zh-CN" sz="2400" b="1" dirty="0">
                <a:latin typeface="Times New Roman" panose="02020603050405020304" pitchFamily="18" charset="0"/>
              </a:rPr>
              <a:t>            count = 1 </a:t>
            </a:r>
            <a:endParaRPr lang="zh-CN" sz="2400" b="1" dirty="0">
              <a:latin typeface="Times New Roman" panose="02020603050405020304" pitchFamily="18" charset="0"/>
            </a:endParaRPr>
          </a:p>
          <a:p>
            <a:pPr marL="0" indent="0" algn="just" eaLnBrk="1" hangingPunct="1">
              <a:lnSpc>
                <a:spcPct val="110000"/>
              </a:lnSpc>
              <a:spcBef>
                <a:spcPct val="20000"/>
              </a:spcBef>
              <a:buNone/>
            </a:pPr>
            <a:r>
              <a:rPr lang="zh-CN" sz="2400" b="1" dirty="0">
                <a:latin typeface="Times New Roman" panose="02020603050405020304" pitchFamily="18" charset="0"/>
              </a:rPr>
              <a:t>            break</a:t>
            </a:r>
            <a:endParaRPr lang="zh-CN" sz="2400" b="1" dirty="0">
              <a:latin typeface="Times New Roman" panose="02020603050405020304" pitchFamily="18" charset="0"/>
            </a:endParaRPr>
          </a:p>
          <a:p>
            <a:pPr marL="0" indent="0" algn="just" eaLnBrk="1" hangingPunct="1">
              <a:lnSpc>
                <a:spcPct val="110000"/>
              </a:lnSpc>
              <a:spcBef>
                <a:spcPct val="20000"/>
              </a:spcBef>
              <a:buNone/>
            </a:pPr>
            <a:r>
              <a:rPr lang="zh-CN" sz="2400" b="1" dirty="0">
                <a:latin typeface="Times New Roman" panose="02020603050405020304" pitchFamily="18" charset="0"/>
              </a:rPr>
              <a:t>    if count == 0:</a:t>
            </a:r>
            <a:endParaRPr lang="zh-CN" sz="2400" b="1" dirty="0">
              <a:latin typeface="Times New Roman" panose="02020603050405020304" pitchFamily="18" charset="0"/>
            </a:endParaRPr>
          </a:p>
          <a:p>
            <a:pPr marL="0" indent="0" algn="just" eaLnBrk="1" hangingPunct="1">
              <a:lnSpc>
                <a:spcPct val="110000"/>
              </a:lnSpc>
              <a:spcBef>
                <a:spcPct val="20000"/>
              </a:spcBef>
              <a:buNone/>
            </a:pPr>
            <a:r>
              <a:rPr lang="zh-CN" sz="2400" b="1" dirty="0">
                <a:latin typeface="Times New Roman" panose="02020603050405020304" pitchFamily="18" charset="0"/>
              </a:rPr>
              <a:t>        print(num,end=" ")</a:t>
            </a:r>
            <a:endParaRPr lang="zh-CN" sz="2400" b="1" dirty="0">
              <a:latin typeface="Times New Roman" panose="02020603050405020304" pitchFamily="18" charset="0"/>
            </a:endParaRPr>
          </a:p>
        </p:txBody>
      </p:sp>
      <p:sp>
        <p:nvSpPr>
          <p:cNvPr id="2" name="文本框 1"/>
          <p:cNvSpPr txBox="1"/>
          <p:nvPr/>
        </p:nvSpPr>
        <p:spPr>
          <a:xfrm>
            <a:off x="4648200" y="1447800"/>
            <a:ext cx="4572000" cy="3415030"/>
          </a:xfrm>
          <a:prstGeom prst="rect">
            <a:avLst/>
          </a:prstGeom>
          <a:noFill/>
        </p:spPr>
        <p:txBody>
          <a:bodyPr wrap="square" rtlCol="0" anchor="t">
            <a:spAutoFit/>
          </a:bodyPr>
          <a:lstStyle/>
          <a:p>
            <a:r>
              <a:rPr lang="zh-CN" altLang="en-US"/>
              <a:t>§ Output</a:t>
            </a:r>
            <a:endParaRPr lang="zh-CN" altLang="en-US"/>
          </a:p>
          <a:p>
            <a:endParaRPr lang="zh-CN" altLang="en-US"/>
          </a:p>
          <a:p>
            <a:r>
              <a:rPr lang="zh-CN" altLang="en-US"/>
              <a:t>&gt; stdout : ['2 3 5 7 11 13 17 19 23 29 31 37 41 43 47 53 59 61 67 71 73 79 83 89 97 101 103 107 109 113 127 131 137 139 149 151 157 163 167 173 179 181 191 193 197 199 211 223 227 229 233 239 241 251 257 263 269 271 277 281 283 293 307 311 313 317 331 33...481 487 491 499 503 509 521 523 541 547 557 563 ']</a:t>
            </a:r>
            <a:endParaRPr lang="zh-CN" altLang="en-US"/>
          </a:p>
        </p:txBody>
      </p:sp>
    </p:spTree>
  </p:cSld>
  <p:clrMapOvr>
    <a:masterClrMapping/>
  </p:clrMapOvr>
  <p:transition>
    <p:rand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灯片编号占位符 3"/>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a:buSzTx/>
            </a:pPr>
            <a:r>
              <a:rPr lang="ja-JP" altLang="en-US" sz="1800" dirty="0">
                <a:solidFill>
                  <a:srgbClr val="A50021"/>
                </a:solidFill>
                <a:latin typeface="Arial" panose="020B0604020202020204" pitchFamily="34" charset="0"/>
                <a:ea typeface="MS PGothic" panose="020B0600070205080204" pitchFamily="34" charset="-128"/>
              </a:rPr>
              <a:t>*</a:t>
            </a:r>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24578" name="Rectangle 2"/>
          <p:cNvSpPr>
            <a:spLocks noGrp="1"/>
          </p:cNvSpPr>
          <p:nvPr>
            <p:ph type="title"/>
          </p:nvPr>
        </p:nvSpPr>
        <p:spPr/>
        <p:txBody>
          <a:bodyPr vert="horz" wrap="square" lIns="91440" tIns="45720" rIns="91440" bIns="45720" anchor="b" anchorCtr="0"/>
          <a:lstStyle/>
          <a:p>
            <a:pPr eaLnBrk="1" hangingPunct="1"/>
            <a:r>
              <a:rPr lang="en-US" altLang="zh-CN" sz="3600" dirty="0">
                <a:latin typeface="Times New Roman" panose="02020603050405020304" pitchFamily="18" charset="0"/>
                <a:ea typeface="黑体" panose="02010609060101010101" pitchFamily="49" charset="-122"/>
                <a:sym typeface="+mn-ea"/>
              </a:rPr>
              <a:t>1.4  </a:t>
            </a:r>
            <a:r>
              <a:rPr lang="zh-CN" altLang="en-US" sz="3600" dirty="0">
                <a:latin typeface="Times New Roman" panose="02020603050405020304" pitchFamily="18" charset="0"/>
                <a:ea typeface="黑体" panose="02010609060101010101" pitchFamily="49" charset="-122"/>
                <a:sym typeface="+mn-ea"/>
              </a:rPr>
              <a:t>人工智能的主要研究领域</a:t>
            </a:r>
            <a:endParaRPr lang="en-US" altLang="ja-JP" sz="3600" b="0" dirty="0">
              <a:latin typeface="Times New Roman" panose="02020603050405020304" pitchFamily="18" charset="0"/>
              <a:ea typeface="黑体" panose="02010609060101010101" pitchFamily="49" charset="-122"/>
            </a:endParaRPr>
          </a:p>
        </p:txBody>
      </p:sp>
      <p:sp>
        <p:nvSpPr>
          <p:cNvPr id="24579" name="Rectangle 3"/>
          <p:cNvSpPr>
            <a:spLocks noGrp="1"/>
          </p:cNvSpPr>
          <p:nvPr>
            <p:ph idx="1"/>
          </p:nvPr>
        </p:nvSpPr>
        <p:spPr>
          <a:xfrm>
            <a:off x="304800" y="984250"/>
            <a:ext cx="4747895" cy="5340350"/>
          </a:xfrm>
        </p:spPr>
        <p:txBody>
          <a:bodyPr vert="horz" wrap="square" lIns="91440" tIns="45720" rIns="91440" bIns="45720" anchor="t" anchorCtr="0"/>
          <a:lstStyle/>
          <a:p>
            <a:pPr marL="0" indent="0" algn="just" eaLnBrk="1" hangingPunct="1">
              <a:lnSpc>
                <a:spcPct val="110000"/>
              </a:lnSpc>
              <a:spcBef>
                <a:spcPct val="20000"/>
              </a:spcBef>
              <a:buNone/>
            </a:pPr>
            <a:r>
              <a:rPr lang="zh-CN" altLang="en-US" sz="2400" b="1" dirty="0">
                <a:latin typeface="Times New Roman" panose="02020603050405020304" pitchFamily="18" charset="0"/>
              </a:rPr>
              <a:t>§ Code</a:t>
            </a:r>
            <a:endParaRPr lang="zh-CN" altLang="en-US" sz="2400" b="1" dirty="0">
              <a:latin typeface="Times New Roman" panose="02020603050405020304" pitchFamily="18" charset="0"/>
            </a:endParaRPr>
          </a:p>
          <a:p>
            <a:pPr marL="0" indent="0" algn="just" eaLnBrk="1" hangingPunct="1">
              <a:lnSpc>
                <a:spcPct val="110000"/>
              </a:lnSpc>
              <a:spcBef>
                <a:spcPct val="20000"/>
              </a:spcBef>
              <a:buNone/>
            </a:pPr>
            <a:endParaRPr lang="zh-CN" altLang="en-US" sz="2400" b="1" dirty="0">
              <a:latin typeface="Times New Roman" panose="02020603050405020304" pitchFamily="18" charset="0"/>
            </a:endParaRPr>
          </a:p>
          <a:p>
            <a:pPr marL="0" indent="0" algn="just" eaLnBrk="1" hangingPunct="1">
              <a:lnSpc>
                <a:spcPct val="110000"/>
              </a:lnSpc>
              <a:spcBef>
                <a:spcPct val="20000"/>
              </a:spcBef>
              <a:buNone/>
            </a:pPr>
            <a:r>
              <a:rPr lang="zh-CN" altLang="en-US" sz="2400" b="1" dirty="0">
                <a:latin typeface="Times New Roman" panose="02020603050405020304" pitchFamily="18" charset="0"/>
              </a:rPr>
              <a:t>#方法二：</a:t>
            </a:r>
            <a:endParaRPr lang="zh-CN" altLang="en-US" sz="2400" b="1" dirty="0">
              <a:latin typeface="Times New Roman" panose="02020603050405020304" pitchFamily="18" charset="0"/>
            </a:endParaRPr>
          </a:p>
          <a:p>
            <a:pPr marL="0" indent="0" algn="just" eaLnBrk="1" hangingPunct="1">
              <a:lnSpc>
                <a:spcPct val="110000"/>
              </a:lnSpc>
              <a:spcBef>
                <a:spcPct val="20000"/>
              </a:spcBef>
              <a:buNone/>
            </a:pPr>
            <a:r>
              <a:rPr lang="zh-CN" altLang="en-US" sz="2400" b="1" dirty="0">
                <a:latin typeface="Times New Roman" panose="02020603050405020304" pitchFamily="18" charset="0"/>
              </a:rPr>
              <a:t>L = []</a:t>
            </a:r>
            <a:endParaRPr lang="zh-CN" altLang="en-US" sz="2400" b="1" dirty="0">
              <a:latin typeface="Times New Roman" panose="02020603050405020304" pitchFamily="18" charset="0"/>
            </a:endParaRPr>
          </a:p>
          <a:p>
            <a:pPr marL="0" indent="0" algn="just" eaLnBrk="1" hangingPunct="1">
              <a:lnSpc>
                <a:spcPct val="110000"/>
              </a:lnSpc>
              <a:spcBef>
                <a:spcPct val="20000"/>
              </a:spcBef>
              <a:buNone/>
            </a:pPr>
            <a:r>
              <a:rPr lang="zh-CN" altLang="en-US" sz="2400" b="1" dirty="0">
                <a:latin typeface="Times New Roman" panose="02020603050405020304" pitchFamily="18" charset="0"/>
              </a:rPr>
              <a:t>for num in range(2, 564):</a:t>
            </a:r>
            <a:endParaRPr lang="zh-CN" altLang="en-US" sz="2400" b="1" dirty="0">
              <a:latin typeface="Times New Roman" panose="02020603050405020304" pitchFamily="18" charset="0"/>
            </a:endParaRPr>
          </a:p>
          <a:p>
            <a:pPr marL="0" indent="0" algn="just" eaLnBrk="1" hangingPunct="1">
              <a:lnSpc>
                <a:spcPct val="110000"/>
              </a:lnSpc>
              <a:spcBef>
                <a:spcPct val="20000"/>
              </a:spcBef>
              <a:buNone/>
            </a:pPr>
            <a:r>
              <a:rPr lang="zh-CN" altLang="en-US" sz="2400" b="1" dirty="0">
                <a:latin typeface="Times New Roman" panose="02020603050405020304" pitchFamily="18" charset="0"/>
              </a:rPr>
              <a:t>    for i in range(2, int(num/2)+1):</a:t>
            </a:r>
            <a:endParaRPr lang="zh-CN" altLang="en-US" sz="2400" b="1" dirty="0">
              <a:latin typeface="Times New Roman" panose="02020603050405020304" pitchFamily="18" charset="0"/>
            </a:endParaRPr>
          </a:p>
          <a:p>
            <a:pPr marL="0" indent="0" algn="just" eaLnBrk="1" hangingPunct="1">
              <a:lnSpc>
                <a:spcPct val="110000"/>
              </a:lnSpc>
              <a:spcBef>
                <a:spcPct val="20000"/>
              </a:spcBef>
              <a:buNone/>
            </a:pPr>
            <a:r>
              <a:rPr lang="zh-CN" altLang="en-US" sz="2400" b="1" dirty="0">
                <a:latin typeface="Times New Roman" panose="02020603050405020304" pitchFamily="18" charset="0"/>
              </a:rPr>
              <a:t>        if (num % i) == 0:</a:t>
            </a:r>
            <a:endParaRPr lang="zh-CN" altLang="en-US" sz="2400" b="1" dirty="0">
              <a:latin typeface="Times New Roman" panose="02020603050405020304" pitchFamily="18" charset="0"/>
            </a:endParaRPr>
          </a:p>
          <a:p>
            <a:pPr marL="0" indent="0" algn="just" eaLnBrk="1" hangingPunct="1">
              <a:lnSpc>
                <a:spcPct val="110000"/>
              </a:lnSpc>
              <a:spcBef>
                <a:spcPct val="20000"/>
              </a:spcBef>
              <a:buNone/>
            </a:pPr>
            <a:r>
              <a:rPr lang="zh-CN" altLang="en-US" sz="2400" b="1" dirty="0">
                <a:latin typeface="Times New Roman" panose="02020603050405020304" pitchFamily="18" charset="0"/>
              </a:rPr>
              <a:t>            break</a:t>
            </a:r>
            <a:endParaRPr lang="zh-CN" altLang="en-US" sz="2400" b="1" dirty="0">
              <a:latin typeface="Times New Roman" panose="02020603050405020304" pitchFamily="18" charset="0"/>
            </a:endParaRPr>
          </a:p>
          <a:p>
            <a:pPr marL="0" indent="0" algn="just" eaLnBrk="1" hangingPunct="1">
              <a:lnSpc>
                <a:spcPct val="110000"/>
              </a:lnSpc>
              <a:spcBef>
                <a:spcPct val="20000"/>
              </a:spcBef>
              <a:buNone/>
            </a:pPr>
            <a:r>
              <a:rPr lang="zh-CN" altLang="en-US" sz="2400" b="1" dirty="0">
                <a:latin typeface="Times New Roman" panose="02020603050405020304" pitchFamily="18" charset="0"/>
              </a:rPr>
              <a:t>    else:</a:t>
            </a:r>
            <a:endParaRPr lang="zh-CN" altLang="en-US" sz="2400" b="1" dirty="0">
              <a:latin typeface="Times New Roman" panose="02020603050405020304" pitchFamily="18" charset="0"/>
            </a:endParaRPr>
          </a:p>
          <a:p>
            <a:pPr marL="0" indent="0" algn="just" eaLnBrk="1" hangingPunct="1">
              <a:lnSpc>
                <a:spcPct val="110000"/>
              </a:lnSpc>
              <a:spcBef>
                <a:spcPct val="20000"/>
              </a:spcBef>
              <a:buNone/>
            </a:pPr>
            <a:r>
              <a:rPr lang="zh-CN" altLang="en-US" sz="2400" b="1" dirty="0">
                <a:latin typeface="Times New Roman" panose="02020603050405020304" pitchFamily="18" charset="0"/>
              </a:rPr>
              <a:t>        L.append(num)</a:t>
            </a:r>
            <a:endParaRPr lang="zh-CN" altLang="en-US" sz="2400" b="1" dirty="0">
              <a:latin typeface="Times New Roman" panose="02020603050405020304" pitchFamily="18" charset="0"/>
            </a:endParaRPr>
          </a:p>
          <a:p>
            <a:pPr marL="0" indent="0" algn="just" eaLnBrk="1" hangingPunct="1">
              <a:lnSpc>
                <a:spcPct val="110000"/>
              </a:lnSpc>
              <a:spcBef>
                <a:spcPct val="20000"/>
              </a:spcBef>
              <a:buNone/>
            </a:pPr>
            <a:endParaRPr lang="zh-CN" altLang="en-US" sz="2400" b="1" dirty="0">
              <a:latin typeface="Times New Roman" panose="02020603050405020304" pitchFamily="18" charset="0"/>
            </a:endParaRPr>
          </a:p>
          <a:p>
            <a:pPr marL="0" indent="0" algn="just" eaLnBrk="1" hangingPunct="1">
              <a:lnSpc>
                <a:spcPct val="110000"/>
              </a:lnSpc>
              <a:spcBef>
                <a:spcPct val="20000"/>
              </a:spcBef>
              <a:buNone/>
            </a:pPr>
            <a:r>
              <a:rPr lang="zh-CN" altLang="en-US" sz="2400" b="1" dirty="0">
                <a:latin typeface="Times New Roman" panose="02020603050405020304" pitchFamily="18" charset="0"/>
              </a:rPr>
              <a:t>print(L, end=" ")</a:t>
            </a:r>
            <a:endParaRPr lang="zh-CN" altLang="en-US" sz="2400" b="1" dirty="0">
              <a:latin typeface="Times New Roman" panose="02020603050405020304" pitchFamily="18" charset="0"/>
            </a:endParaRPr>
          </a:p>
        </p:txBody>
      </p:sp>
      <p:sp>
        <p:nvSpPr>
          <p:cNvPr id="2" name="文本框 1"/>
          <p:cNvSpPr txBox="1"/>
          <p:nvPr/>
        </p:nvSpPr>
        <p:spPr>
          <a:xfrm>
            <a:off x="4724400" y="1143000"/>
            <a:ext cx="4572000" cy="5354320"/>
          </a:xfrm>
          <a:prstGeom prst="rect">
            <a:avLst/>
          </a:prstGeom>
          <a:noFill/>
        </p:spPr>
        <p:txBody>
          <a:bodyPr wrap="square" rtlCol="0" anchor="t">
            <a:spAutoFit/>
          </a:bodyPr>
          <a:lstStyle/>
          <a:p>
            <a:r>
              <a:rPr lang="zh-CN" altLang="en-US"/>
              <a:t>§ Output</a:t>
            </a:r>
            <a:endParaRPr lang="zh-CN" altLang="en-US"/>
          </a:p>
          <a:p>
            <a:endParaRPr lang="zh-CN" altLang="en-US"/>
          </a:p>
          <a:p>
            <a:r>
              <a:rPr lang="zh-CN" altLang="en-US"/>
              <a:t>&gt; stdout : ['[2, 3, 5, 7, 11, 13, 17, 19, 23, 29, 31, 37, 41, 43, 47, 53, 59, 61, 67, 71, 73, 79, 83, 89, 97, 101, 103, 107, 109, 113, 127, 131, 137, 139, 149, 151, 157, 163, 167, 173, 179, 181, 191, 193, 197, 199, 211, 223, 227, 229, 233, 239, 241, 251, 257, 263, 269, 271, 277, 281, 283, 293, 307, 311, 313, 317, 331, 337, 347, 349, 353, 359, 367, 373, 379, 383, 389, 397, 401, 409, 419, 421, 431, 433, 439, 443, 449, 457, 461, 463, 467, 479, 487, 491, 499, 503, 509, 521, 523, 541, 547, 557, 563] ']</a:t>
            </a:r>
            <a:endParaRPr lang="zh-CN" altLang="en-US"/>
          </a:p>
          <a:p>
            <a:endParaRPr lang="zh-CN" altLang="en-US"/>
          </a:p>
          <a:p>
            <a:r>
              <a:rPr lang="zh-CN" altLang="en-US"/>
              <a:t> </a:t>
            </a:r>
            <a:endParaRPr lang="zh-CN" altLang="en-US"/>
          </a:p>
          <a:p>
            <a:r>
              <a:rPr lang="zh-CN" altLang="en-US"/>
              <a:t>§ END OF DOC</a:t>
            </a:r>
            <a:endParaRPr lang="zh-CN" altLang="en-US"/>
          </a:p>
        </p:txBody>
      </p:sp>
    </p:spTree>
  </p:cSld>
  <p:clrMapOvr>
    <a:masterClrMapping/>
  </p:clrMapOvr>
  <p:transition>
    <p:rand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灯片编号占位符 3"/>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a:buSzTx/>
            </a:pPr>
            <a:r>
              <a:rPr lang="ja-JP" altLang="en-US" sz="1800" dirty="0">
                <a:solidFill>
                  <a:srgbClr val="A50021"/>
                </a:solidFill>
                <a:latin typeface="Arial" panose="020B0604020202020204" pitchFamily="34" charset="0"/>
                <a:ea typeface="MS PGothic" panose="020B0600070205080204" pitchFamily="34" charset="-128"/>
              </a:rPr>
              <a:t>*</a:t>
            </a:r>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52226" name="Rectangle 2"/>
          <p:cNvSpPr>
            <a:spLocks noGrp="1"/>
          </p:cNvSpPr>
          <p:nvPr>
            <p:ph type="title"/>
          </p:nvPr>
        </p:nvSpPr>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1.4  </a:t>
            </a:r>
            <a:r>
              <a:rPr lang="zh-CN" altLang="en-US" sz="3600" b="0" dirty="0">
                <a:latin typeface="Times New Roman" panose="02020603050405020304" pitchFamily="18" charset="0"/>
                <a:ea typeface="黑体" panose="02010609060101010101" pitchFamily="49" charset="-122"/>
              </a:rPr>
              <a:t>人工智能的主要研究领域</a:t>
            </a:r>
            <a:endParaRPr lang="zh-CN" altLang="en-US" sz="3600" b="0" dirty="0">
              <a:latin typeface="Times New Roman" panose="02020603050405020304" pitchFamily="18" charset="0"/>
              <a:ea typeface="黑体" panose="02010609060101010101" pitchFamily="49" charset="-122"/>
            </a:endParaRPr>
          </a:p>
        </p:txBody>
      </p:sp>
      <p:sp>
        <p:nvSpPr>
          <p:cNvPr id="52227" name="Rectangle 3"/>
          <p:cNvSpPr>
            <a:spLocks noGrp="1"/>
          </p:cNvSpPr>
          <p:nvPr>
            <p:ph idx="1"/>
          </p:nvPr>
        </p:nvSpPr>
        <p:spPr>
          <a:xfrm>
            <a:off x="228600" y="838200"/>
            <a:ext cx="8642350" cy="5248275"/>
          </a:xfrm>
        </p:spPr>
        <p:txBody>
          <a:bodyPr vert="horz" wrap="square" lIns="91440" tIns="45720" rIns="91440" bIns="45720" anchor="t" anchorCtr="0"/>
          <a:lstStyle/>
          <a:p>
            <a:pPr marL="0" indent="0" eaLnBrk="1" hangingPunct="1">
              <a:buFont typeface="Wingdings" panose="05000000000000000000" pitchFamily="2" charset="2"/>
              <a:buChar char="u"/>
            </a:pPr>
            <a:r>
              <a:rPr lang="zh-CN" altLang="en-US" sz="3200" b="1" dirty="0">
                <a:solidFill>
                  <a:srgbClr val="0000FF"/>
                </a:solidFill>
                <a:latin typeface="宋体" panose="02010600030101010101" pitchFamily="2" charset="-122"/>
              </a:rPr>
              <a:t>机器人</a:t>
            </a:r>
            <a:r>
              <a:rPr lang="zh-CN" altLang="en-US" b="1" dirty="0">
                <a:solidFill>
                  <a:srgbClr val="0000FF"/>
                </a:solidFill>
                <a:latin typeface="Times New Roman" panose="02020603050405020304" pitchFamily="18" charset="0"/>
              </a:rPr>
              <a:t> </a:t>
            </a:r>
            <a:endParaRPr lang="zh-CN" altLang="en-US" b="1" dirty="0">
              <a:solidFill>
                <a:srgbClr val="0000FF"/>
              </a:solidFill>
              <a:latin typeface="Times New Roman" panose="02020603050405020304" pitchFamily="18" charset="0"/>
            </a:endParaRPr>
          </a:p>
        </p:txBody>
      </p:sp>
      <p:sp>
        <p:nvSpPr>
          <p:cNvPr id="52228" name="Rectangle 4"/>
          <p:cNvSpPr/>
          <p:nvPr/>
        </p:nvSpPr>
        <p:spPr>
          <a:xfrm>
            <a:off x="228600" y="1524000"/>
            <a:ext cx="8686800" cy="1495425"/>
          </a:xfrm>
          <a:prstGeom prst="rect">
            <a:avLst/>
          </a:prstGeom>
          <a:gradFill rotWithShape="0">
            <a:gsLst>
              <a:gs pos="0">
                <a:srgbClr val="CCFFFF"/>
              </a:gs>
              <a:gs pos="100000">
                <a:srgbClr val="FFFFFF"/>
              </a:gs>
            </a:gsLst>
            <a:path path="rect">
              <a:fillToRect l="100000" b="100000"/>
            </a:path>
            <a:tileRect/>
          </a:gradFill>
          <a:ln w="9525" cap="flat" cmpd="sng">
            <a:solidFill>
              <a:srgbClr val="808080"/>
            </a:solidFill>
            <a:prstDash val="solid"/>
            <a:miter/>
            <a:headEnd type="none" w="med" len="med"/>
            <a:tailEnd type="none" w="med" len="med"/>
          </a:ln>
        </p:spPr>
        <p:txBody>
          <a:bodyPr anchor="t" anchorCtr="0">
            <a:spAutoFit/>
          </a:bodyPr>
          <a:lstStyle/>
          <a:p>
            <a:pPr algn="just">
              <a:lnSpc>
                <a:spcPct val="120000"/>
              </a:lnSpc>
              <a:spcBef>
                <a:spcPct val="20000"/>
              </a:spcBef>
              <a:buClr>
                <a:schemeClr val="accent2"/>
              </a:buClr>
              <a:buFont typeface="Wingdings" panose="05000000000000000000" pitchFamily="2" charset="2"/>
              <a:buChar char="o"/>
            </a:pPr>
            <a:r>
              <a:rPr lang="en-US" altLang="zh-CN" sz="2400" dirty="0">
                <a:latin typeface="宋体" panose="02010600030101010101" pitchFamily="2" charset="-122"/>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20</a:t>
            </a:r>
            <a:r>
              <a:rPr lang="zh-CN" altLang="en-US" sz="2400" dirty="0">
                <a:latin typeface="Times New Roman" panose="02020603050405020304" pitchFamily="18" charset="0"/>
                <a:ea typeface="宋体" panose="02010600030101010101" pitchFamily="2" charset="-122"/>
              </a:rPr>
              <a:t>世纪</a:t>
            </a:r>
            <a:r>
              <a:rPr lang="en-US" altLang="zh-CN" sz="2400" dirty="0">
                <a:latin typeface="Times New Roman" panose="02020603050405020304" pitchFamily="18" charset="0"/>
                <a:ea typeface="宋体" panose="02010600030101010101" pitchFamily="2" charset="-122"/>
              </a:rPr>
              <a:t>60</a:t>
            </a:r>
            <a:r>
              <a:rPr lang="zh-CN" altLang="en-US" sz="2400" dirty="0">
                <a:latin typeface="Times New Roman" panose="02020603050405020304" pitchFamily="18" charset="0"/>
                <a:ea typeface="宋体" panose="02010600030101010101" pitchFamily="2" charset="-122"/>
              </a:rPr>
              <a:t>年代</a:t>
            </a:r>
            <a:r>
              <a:rPr lang="zh-CN" altLang="en-US" sz="2400" dirty="0">
                <a:latin typeface="宋体" panose="02010600030101010101" pitchFamily="2" charset="-122"/>
                <a:ea typeface="宋体" panose="02010600030101010101" pitchFamily="2" charset="-122"/>
              </a:rPr>
              <a:t>初，研制出尤尼梅特和沃莎特兰两种机器人。</a:t>
            </a:r>
            <a:endParaRPr lang="zh-CN" altLang="en-US" sz="2400" dirty="0">
              <a:latin typeface="宋体" panose="02010600030101010101" pitchFamily="2" charset="-122"/>
              <a:ea typeface="宋体" panose="02010600030101010101" pitchFamily="2" charset="-122"/>
            </a:endParaRPr>
          </a:p>
          <a:p>
            <a:pPr algn="just">
              <a:lnSpc>
                <a:spcPct val="120000"/>
              </a:lnSpc>
              <a:spcBef>
                <a:spcPct val="20000"/>
              </a:spcBef>
              <a:buClr>
                <a:schemeClr val="accent2"/>
              </a:buClr>
              <a:buFont typeface="Wingdings" panose="05000000000000000000" pitchFamily="2" charset="2"/>
              <a:buChar char="o"/>
            </a:pPr>
            <a:r>
              <a:rPr lang="zh-CN" altLang="en-US" sz="2400" dirty="0">
                <a:latin typeface="宋体" panose="02010600030101010101" pitchFamily="2" charset="-122"/>
                <a:ea typeface="宋体" panose="02010600030101010101" pitchFamily="2" charset="-122"/>
              </a:rPr>
              <a:t> 机器人发展：程序控制机器人（第一代） 、自适应机器人（第二代）、智能机器人（现代）。   </a:t>
            </a:r>
            <a:endParaRPr lang="zh-CN" altLang="en-US" sz="2400" dirty="0">
              <a:latin typeface="宋体" panose="02010600030101010101" pitchFamily="2" charset="-122"/>
              <a:ea typeface="宋体" panose="02010600030101010101" pitchFamily="2" charset="-122"/>
            </a:endParaRPr>
          </a:p>
        </p:txBody>
      </p:sp>
      <p:pic>
        <p:nvPicPr>
          <p:cNvPr id="52229" name="Picture 7" descr="puma2"/>
          <p:cNvPicPr>
            <a:picLocks noChangeAspect="1"/>
          </p:cNvPicPr>
          <p:nvPr/>
        </p:nvPicPr>
        <p:blipFill>
          <a:blip r:embed="rId1"/>
          <a:stretch>
            <a:fillRect/>
          </a:stretch>
        </p:blipFill>
        <p:spPr>
          <a:xfrm>
            <a:off x="457200" y="3124200"/>
            <a:ext cx="4038600" cy="3733800"/>
          </a:xfrm>
          <a:prstGeom prst="rect">
            <a:avLst/>
          </a:prstGeom>
          <a:noFill/>
          <a:ln w="9525">
            <a:noFill/>
          </a:ln>
        </p:spPr>
      </p:pic>
      <p:pic>
        <p:nvPicPr>
          <p:cNvPr id="52230" name="Picture 8" descr="stanfd"/>
          <p:cNvPicPr>
            <a:picLocks noChangeAspect="1"/>
          </p:cNvPicPr>
          <p:nvPr/>
        </p:nvPicPr>
        <p:blipFill>
          <a:blip r:embed="rId2"/>
          <a:stretch>
            <a:fillRect/>
          </a:stretch>
        </p:blipFill>
        <p:spPr>
          <a:xfrm>
            <a:off x="4495800" y="3124200"/>
            <a:ext cx="4111625" cy="3733800"/>
          </a:xfrm>
          <a:prstGeom prst="rect">
            <a:avLst/>
          </a:prstGeom>
          <a:noFill/>
          <a:ln w="9525">
            <a:noFill/>
          </a:ln>
        </p:spPr>
      </p:pic>
    </p:spTree>
  </p:cSld>
  <p:clrMapOvr>
    <a:masterClrMapping/>
  </p:clrMapOvr>
  <p:transition>
    <p:rand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灯片编号占位符 1"/>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a:buSzTx/>
            </a:pPr>
            <a:r>
              <a:rPr lang="ja-JP" altLang="en-US" sz="1800" dirty="0">
                <a:solidFill>
                  <a:srgbClr val="A50021"/>
                </a:solidFill>
                <a:latin typeface="Arial" panose="020B0604020202020204" pitchFamily="34" charset="0"/>
                <a:ea typeface="MS PGothic" panose="020B0600070205080204" pitchFamily="34" charset="-128"/>
              </a:rPr>
              <a:t>*</a:t>
            </a:r>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53250" name="Rectangle 2"/>
          <p:cNvSpPr/>
          <p:nvPr/>
        </p:nvSpPr>
        <p:spPr>
          <a:xfrm>
            <a:off x="0" y="0"/>
            <a:ext cx="9144000" cy="765175"/>
          </a:xfrm>
          <a:prstGeom prst="rect">
            <a:avLst/>
          </a:prstGeom>
          <a:solidFill>
            <a:srgbClr val="A50021"/>
          </a:solidFill>
          <a:ln w="9525">
            <a:noFill/>
          </a:ln>
        </p:spPr>
        <p:txBody>
          <a:bodyPr anchor="b" anchorCtr="0"/>
          <a:lstStyle/>
          <a:p>
            <a:pPr indent="176530">
              <a:buFont typeface="Wingdings" panose="05000000000000000000" pitchFamily="2" charset="2"/>
            </a:pPr>
            <a:r>
              <a:rPr lang="en-US" altLang="zh-CN" sz="3600" dirty="0">
                <a:solidFill>
                  <a:schemeClr val="bg1"/>
                </a:solidFill>
                <a:latin typeface="Times New Roman" panose="02020603050405020304" pitchFamily="18" charset="0"/>
                <a:ea typeface="黑体" panose="02010609060101010101" pitchFamily="49" charset="-122"/>
              </a:rPr>
              <a:t>1.4  </a:t>
            </a:r>
            <a:r>
              <a:rPr lang="zh-CN" altLang="en-US" sz="3600" dirty="0">
                <a:solidFill>
                  <a:schemeClr val="bg1"/>
                </a:solidFill>
                <a:latin typeface="Times New Roman" panose="02020603050405020304" pitchFamily="18" charset="0"/>
                <a:ea typeface="黑体" panose="02010609060101010101" pitchFamily="49" charset="-122"/>
              </a:rPr>
              <a:t>人工智能的主要研究领域</a:t>
            </a:r>
            <a:endParaRPr lang="zh-CN" altLang="en-US" sz="3600" dirty="0">
              <a:solidFill>
                <a:schemeClr val="bg1"/>
              </a:solidFill>
              <a:latin typeface="Times New Roman" panose="02020603050405020304" pitchFamily="18" charset="0"/>
              <a:ea typeface="黑体" panose="02010609060101010101" pitchFamily="49" charset="-122"/>
            </a:endParaRPr>
          </a:p>
        </p:txBody>
      </p:sp>
      <p:sp>
        <p:nvSpPr>
          <p:cNvPr id="53251" name="Rectangle 7"/>
          <p:cNvSpPr/>
          <p:nvPr/>
        </p:nvSpPr>
        <p:spPr>
          <a:xfrm>
            <a:off x="3352800" y="4953000"/>
            <a:ext cx="5257800" cy="1643063"/>
          </a:xfrm>
          <a:prstGeom prst="rect">
            <a:avLst/>
          </a:prstGeom>
          <a:gradFill rotWithShape="0">
            <a:gsLst>
              <a:gs pos="0">
                <a:srgbClr val="CCFFCC"/>
              </a:gs>
              <a:gs pos="50000">
                <a:srgbClr val="FFFFFF"/>
              </a:gs>
              <a:gs pos="100000">
                <a:srgbClr val="CCFFCC"/>
              </a:gs>
            </a:gsLst>
            <a:lin ang="18900000" scaled="1"/>
            <a:tileRect/>
          </a:gradFill>
          <a:ln w="9525" cap="flat" cmpd="sng">
            <a:solidFill>
              <a:srgbClr val="808080"/>
            </a:solidFill>
            <a:prstDash val="solid"/>
            <a:miter/>
            <a:headEnd type="none" w="med" len="med"/>
            <a:tailEnd type="none" w="med" len="med"/>
          </a:ln>
        </p:spPr>
        <p:txBody>
          <a:bodyPr anchor="t" anchorCtr="0">
            <a:spAutoFit/>
          </a:bodyPr>
          <a:lstStyle/>
          <a:p>
            <a:pPr algn="just">
              <a:lnSpc>
                <a:spcPct val="120000"/>
              </a:lnSpc>
              <a:spcBef>
                <a:spcPts val="600"/>
              </a:spcBef>
              <a:buClr>
                <a:schemeClr val="accent2"/>
              </a:buClr>
              <a:buFont typeface="Wingdings" panose="05000000000000000000" pitchFamily="2" charset="2"/>
              <a:buChar char="o"/>
            </a:pPr>
            <a:r>
              <a:rPr lang="zh-CN" altLang="en-US" sz="2800" b="1" dirty="0">
                <a:latin typeface="Times New Roman" panose="02020603050405020304" pitchFamily="18" charset="0"/>
                <a:ea typeface="宋体" panose="02010600030101010101" pitchFamily="2" charset="-122"/>
              </a:rPr>
              <a:t>机器在感知上比人类强很多</a:t>
            </a:r>
            <a:endParaRPr lang="zh-CN" altLang="en-US" sz="2800" b="1" dirty="0">
              <a:latin typeface="Times New Roman" panose="02020603050405020304" pitchFamily="18" charset="0"/>
              <a:ea typeface="宋体" panose="02010600030101010101" pitchFamily="2" charset="-122"/>
            </a:endParaRPr>
          </a:p>
          <a:p>
            <a:pPr algn="just">
              <a:lnSpc>
                <a:spcPct val="120000"/>
              </a:lnSpc>
              <a:buClr>
                <a:schemeClr val="accent2"/>
              </a:buClr>
              <a:buFont typeface="Wingdings" panose="05000000000000000000" pitchFamily="2" charset="2"/>
              <a:buChar char="o"/>
            </a:pPr>
            <a:r>
              <a:rPr lang="zh-CN" altLang="en-US" sz="2800" b="1" dirty="0">
                <a:latin typeface="Times New Roman" panose="02020603050405020304" pitchFamily="18" charset="0"/>
                <a:ea typeface="宋体" panose="02010600030101010101" pitchFamily="2" charset="-122"/>
              </a:rPr>
              <a:t>机器比人类精力充沛</a:t>
            </a:r>
            <a:endParaRPr lang="zh-CN" altLang="en-US" sz="2800" b="1" dirty="0">
              <a:latin typeface="Times New Roman" panose="02020603050405020304" pitchFamily="18" charset="0"/>
              <a:ea typeface="宋体" panose="02010600030101010101" pitchFamily="2" charset="-122"/>
            </a:endParaRPr>
          </a:p>
          <a:p>
            <a:pPr algn="just">
              <a:lnSpc>
                <a:spcPct val="120000"/>
              </a:lnSpc>
              <a:buClr>
                <a:schemeClr val="accent2"/>
              </a:buClr>
              <a:buFont typeface="Wingdings" panose="05000000000000000000" pitchFamily="2" charset="2"/>
              <a:buChar char="o"/>
            </a:pPr>
            <a:r>
              <a:rPr lang="zh-CN" altLang="en-US" sz="2800" b="1" dirty="0">
                <a:latin typeface="Times New Roman" panose="02020603050405020304" pitchFamily="18" charset="0"/>
                <a:ea typeface="宋体" panose="02010600030101010101" pitchFamily="2" charset="-122"/>
              </a:rPr>
              <a:t>机器比人更理性</a:t>
            </a:r>
            <a:endParaRPr lang="zh-CN" altLang="en-US" sz="2800" b="1" dirty="0">
              <a:latin typeface="宋体" panose="02010600030101010101" pitchFamily="2" charset="-122"/>
              <a:ea typeface="宋体" panose="02010600030101010101" pitchFamily="2" charset="-122"/>
            </a:endParaRPr>
          </a:p>
        </p:txBody>
      </p:sp>
      <p:pic>
        <p:nvPicPr>
          <p:cNvPr id="53252" name="图片 6" descr="p.jpg"/>
          <p:cNvPicPr>
            <a:picLocks noChangeAspect="1"/>
          </p:cNvPicPr>
          <p:nvPr/>
        </p:nvPicPr>
        <p:blipFill>
          <a:blip r:embed="rId1"/>
          <a:stretch>
            <a:fillRect/>
          </a:stretch>
        </p:blipFill>
        <p:spPr>
          <a:xfrm>
            <a:off x="3276600" y="762000"/>
            <a:ext cx="5867400" cy="4038600"/>
          </a:xfrm>
          <a:prstGeom prst="rect">
            <a:avLst/>
          </a:prstGeom>
          <a:noFill/>
          <a:ln w="9525">
            <a:noFill/>
          </a:ln>
        </p:spPr>
      </p:pic>
      <p:sp>
        <p:nvSpPr>
          <p:cNvPr id="53253" name="Rectangle 5"/>
          <p:cNvSpPr/>
          <p:nvPr/>
        </p:nvSpPr>
        <p:spPr>
          <a:xfrm>
            <a:off x="381000" y="1295400"/>
            <a:ext cx="2514600" cy="765175"/>
          </a:xfrm>
          <a:prstGeom prst="rect">
            <a:avLst/>
          </a:prstGeom>
          <a:solidFill>
            <a:srgbClr val="A50021"/>
          </a:solidFill>
          <a:ln w="9525">
            <a:noFill/>
          </a:ln>
        </p:spPr>
        <p:txBody>
          <a:bodyPr anchor="b" anchorCtr="0"/>
          <a:lstStyle/>
          <a:p>
            <a:pPr indent="176530">
              <a:buFont typeface="Wingdings" panose="05000000000000000000" pitchFamily="2" charset="2"/>
            </a:pPr>
            <a:r>
              <a:rPr lang="zh-CN" altLang="en-US" sz="3600" dirty="0">
                <a:solidFill>
                  <a:schemeClr val="bg1"/>
                </a:solidFill>
                <a:latin typeface="Times New Roman" panose="02020603050405020304" pitchFamily="18" charset="0"/>
                <a:ea typeface="黑体" panose="02010609060101010101" pitchFamily="49" charset="-122"/>
              </a:rPr>
              <a:t>无人驾驶</a:t>
            </a:r>
            <a:endParaRPr lang="zh-CN" altLang="en-US" sz="3600" dirty="0">
              <a:solidFill>
                <a:schemeClr val="bg1"/>
              </a:solidFill>
              <a:latin typeface="Times New Roman" panose="02020603050405020304" pitchFamily="18" charset="0"/>
              <a:ea typeface="黑体" panose="02010609060101010101" pitchFamily="49" charset="-122"/>
            </a:endParaRPr>
          </a:p>
        </p:txBody>
      </p:sp>
    </p:spTree>
  </p:cSld>
  <p:clrMapOvr>
    <a:masterClrMapping/>
  </p:clrMapOvr>
  <p:transition>
    <p:random/>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灯片编号占位符 1"/>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a:buSzTx/>
            </a:pPr>
            <a:r>
              <a:rPr lang="ja-JP" altLang="en-US" sz="1800" dirty="0">
                <a:solidFill>
                  <a:srgbClr val="A50021"/>
                </a:solidFill>
                <a:latin typeface="Arial" panose="020B0604020202020204" pitchFamily="34" charset="0"/>
                <a:ea typeface="MS PGothic" panose="020B0600070205080204" pitchFamily="34" charset="-128"/>
              </a:rPr>
              <a:t>*</a:t>
            </a:r>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54274" name="Rectangle 2"/>
          <p:cNvSpPr/>
          <p:nvPr/>
        </p:nvSpPr>
        <p:spPr>
          <a:xfrm>
            <a:off x="0" y="0"/>
            <a:ext cx="9144000" cy="765175"/>
          </a:xfrm>
          <a:prstGeom prst="rect">
            <a:avLst/>
          </a:prstGeom>
          <a:solidFill>
            <a:srgbClr val="A50021"/>
          </a:solidFill>
          <a:ln w="9525">
            <a:noFill/>
          </a:ln>
        </p:spPr>
        <p:txBody>
          <a:bodyPr anchor="b" anchorCtr="0"/>
          <a:lstStyle/>
          <a:p>
            <a:pPr indent="176530">
              <a:buFont typeface="Wingdings" panose="05000000000000000000" pitchFamily="2" charset="2"/>
            </a:pPr>
            <a:r>
              <a:rPr lang="en-US" altLang="zh-CN" sz="3600" dirty="0">
                <a:solidFill>
                  <a:schemeClr val="bg1"/>
                </a:solidFill>
                <a:latin typeface="Times New Roman" panose="02020603050405020304" pitchFamily="18" charset="0"/>
                <a:ea typeface="黑体" panose="02010609060101010101" pitchFamily="49" charset="-122"/>
              </a:rPr>
              <a:t>1.4  </a:t>
            </a:r>
            <a:r>
              <a:rPr lang="zh-CN" altLang="en-US" sz="3600" dirty="0">
                <a:solidFill>
                  <a:schemeClr val="bg1"/>
                </a:solidFill>
                <a:latin typeface="Times New Roman" panose="02020603050405020304" pitchFamily="18" charset="0"/>
                <a:ea typeface="黑体" panose="02010609060101010101" pitchFamily="49" charset="-122"/>
              </a:rPr>
              <a:t>人工智能的主要研究领域</a:t>
            </a:r>
            <a:endParaRPr lang="zh-CN" altLang="en-US" sz="3600" dirty="0">
              <a:solidFill>
                <a:schemeClr val="bg1"/>
              </a:solidFill>
              <a:latin typeface="Times New Roman" panose="02020603050405020304" pitchFamily="18" charset="0"/>
              <a:ea typeface="黑体" panose="02010609060101010101" pitchFamily="49" charset="-122"/>
            </a:endParaRPr>
          </a:p>
        </p:txBody>
      </p:sp>
      <p:sp>
        <p:nvSpPr>
          <p:cNvPr id="54275" name="Rectangle 7"/>
          <p:cNvSpPr/>
          <p:nvPr/>
        </p:nvSpPr>
        <p:spPr>
          <a:xfrm>
            <a:off x="457200" y="1676400"/>
            <a:ext cx="8229600" cy="2940050"/>
          </a:xfrm>
          <a:prstGeom prst="rect">
            <a:avLst/>
          </a:prstGeom>
          <a:gradFill rotWithShape="0">
            <a:gsLst>
              <a:gs pos="0">
                <a:srgbClr val="CCFFCC"/>
              </a:gs>
              <a:gs pos="50000">
                <a:srgbClr val="FFFFFF"/>
              </a:gs>
              <a:gs pos="100000">
                <a:srgbClr val="CCFFCC"/>
              </a:gs>
            </a:gsLst>
            <a:lin ang="18900000" scaled="1"/>
            <a:tileRect/>
          </a:gradFill>
          <a:ln w="9525" cap="flat" cmpd="sng">
            <a:solidFill>
              <a:srgbClr val="808080"/>
            </a:solidFill>
            <a:prstDash val="solid"/>
            <a:miter/>
            <a:headEnd type="none" w="med" len="med"/>
            <a:tailEnd type="none" w="med" len="med"/>
          </a:ln>
        </p:spPr>
        <p:txBody>
          <a:bodyPr anchor="t" anchorCtr="0">
            <a:spAutoFit/>
          </a:bodyPr>
          <a:lstStyle/>
          <a:p>
            <a:pPr algn="just">
              <a:lnSpc>
                <a:spcPct val="120000"/>
              </a:lnSpc>
              <a:spcBef>
                <a:spcPts val="600"/>
              </a:spcBef>
              <a:buClr>
                <a:schemeClr val="accent2"/>
              </a:buClr>
              <a:buFont typeface="Wingdings" panose="05000000000000000000" pitchFamily="2" charset="2"/>
              <a:buChar char="o"/>
            </a:pPr>
            <a:r>
              <a:rPr lang="zh-CN" altLang="en-US" sz="2400" b="1" dirty="0">
                <a:solidFill>
                  <a:srgbClr val="0000FF"/>
                </a:solidFill>
                <a:latin typeface="Times New Roman" panose="02020603050405020304" pitchFamily="18" charset="0"/>
                <a:ea typeface="宋体" panose="02010600030101010101" pitchFamily="2" charset="-122"/>
              </a:rPr>
              <a:t>硬件组件：</a:t>
            </a:r>
            <a:r>
              <a:rPr lang="zh-CN" altLang="en-US" sz="2400" b="1" dirty="0">
                <a:latin typeface="Times New Roman" panose="02020603050405020304" pitchFamily="18" charset="0"/>
                <a:ea typeface="宋体" panose="02010600030101010101" pitchFamily="2" charset="-122"/>
              </a:rPr>
              <a:t>摄像头、激光雷达、计算处理器等新型传感器和计算组件，发动机、车身等传统汽车组件；</a:t>
            </a:r>
            <a:endParaRPr lang="zh-CN" altLang="en-US" sz="2400" b="1" dirty="0">
              <a:latin typeface="Times New Roman" panose="02020603050405020304" pitchFamily="18" charset="0"/>
              <a:ea typeface="宋体" panose="02010600030101010101" pitchFamily="2" charset="-122"/>
            </a:endParaRPr>
          </a:p>
          <a:p>
            <a:pPr algn="just">
              <a:lnSpc>
                <a:spcPct val="120000"/>
              </a:lnSpc>
              <a:spcBef>
                <a:spcPts val="600"/>
              </a:spcBef>
              <a:buClr>
                <a:schemeClr val="accent2"/>
              </a:buClr>
              <a:buFont typeface="Wingdings" panose="05000000000000000000" pitchFamily="2" charset="2"/>
              <a:buChar char="o"/>
            </a:pPr>
            <a:r>
              <a:rPr lang="zh-CN" altLang="en-US" sz="2400" b="1" dirty="0">
                <a:solidFill>
                  <a:srgbClr val="0000FF"/>
                </a:solidFill>
                <a:latin typeface="Times New Roman" panose="02020603050405020304" pitchFamily="18" charset="0"/>
                <a:ea typeface="宋体" panose="02010600030101010101" pitchFamily="2" charset="-122"/>
              </a:rPr>
              <a:t>软件组件：</a:t>
            </a:r>
            <a:r>
              <a:rPr lang="zh-CN" altLang="en-US" sz="2400" b="1" dirty="0">
                <a:latin typeface="Times New Roman" panose="02020603050405020304" pitchFamily="18" charset="0"/>
                <a:ea typeface="宋体" panose="02010600030101010101" pitchFamily="2" charset="-122"/>
              </a:rPr>
              <a:t>无人驾驶操作系统（感知、规划、控制以及汽车互联、数据平台接口等），高精度地图等；</a:t>
            </a:r>
            <a:endParaRPr lang="zh-CN" altLang="en-US" sz="2400" b="1" dirty="0">
              <a:latin typeface="Times New Roman" panose="02020603050405020304" pitchFamily="18" charset="0"/>
              <a:ea typeface="宋体" panose="02010600030101010101" pitchFamily="2" charset="-122"/>
            </a:endParaRPr>
          </a:p>
          <a:p>
            <a:pPr algn="just">
              <a:lnSpc>
                <a:spcPct val="120000"/>
              </a:lnSpc>
              <a:spcBef>
                <a:spcPts val="600"/>
              </a:spcBef>
              <a:buClr>
                <a:schemeClr val="accent2"/>
              </a:buClr>
              <a:buFont typeface="Wingdings" panose="05000000000000000000" pitchFamily="2" charset="2"/>
              <a:buChar char="o"/>
            </a:pPr>
            <a:r>
              <a:rPr lang="zh-CN" altLang="en-US" sz="2400" b="1" dirty="0">
                <a:solidFill>
                  <a:srgbClr val="0000FF"/>
                </a:solidFill>
                <a:latin typeface="Times New Roman" panose="02020603050405020304" pitchFamily="18" charset="0"/>
                <a:ea typeface="宋体" panose="02010600030101010101" pitchFamily="2" charset="-122"/>
              </a:rPr>
              <a:t>整车制造：</a:t>
            </a:r>
            <a:r>
              <a:rPr lang="zh-CN" altLang="en-US" sz="2400" b="1" dirty="0">
                <a:latin typeface="Times New Roman" panose="02020603050405020304" pitchFamily="18" charset="0"/>
                <a:ea typeface="宋体" panose="02010600030101010101" pitchFamily="2" charset="-122"/>
              </a:rPr>
              <a:t>超级复杂、重资产、且利润率不高的工程；</a:t>
            </a:r>
            <a:endParaRPr lang="en-US" altLang="zh-CN" sz="2400" b="1" dirty="0">
              <a:latin typeface="Times New Roman" panose="02020603050405020304" pitchFamily="18" charset="0"/>
              <a:ea typeface="宋体" panose="02010600030101010101" pitchFamily="2" charset="-122"/>
            </a:endParaRPr>
          </a:p>
          <a:p>
            <a:pPr algn="just">
              <a:lnSpc>
                <a:spcPct val="120000"/>
              </a:lnSpc>
              <a:spcBef>
                <a:spcPts val="600"/>
              </a:spcBef>
              <a:buClr>
                <a:schemeClr val="accent2"/>
              </a:buClr>
              <a:buFont typeface="Wingdings" panose="05000000000000000000" pitchFamily="2" charset="2"/>
              <a:buChar char="o"/>
            </a:pPr>
            <a:r>
              <a:rPr lang="zh-CN" altLang="en-US" sz="2400" b="1" dirty="0">
                <a:solidFill>
                  <a:srgbClr val="0000FF"/>
                </a:solidFill>
                <a:latin typeface="Verdana" panose="020B0604030504040204" pitchFamily="34" charset="0"/>
                <a:ea typeface="宋体" panose="02010600030101010101" pitchFamily="2" charset="-122"/>
              </a:rPr>
              <a:t>网络</a:t>
            </a:r>
            <a:r>
              <a:rPr lang="zh-CN" altLang="en-US" sz="2400" b="1" dirty="0">
                <a:solidFill>
                  <a:srgbClr val="0000FF"/>
                </a:solidFill>
                <a:latin typeface="Times New Roman" panose="02020603050405020304" pitchFamily="18" charset="0"/>
                <a:ea typeface="宋体" panose="02010600030101010101" pitchFamily="2" charset="-122"/>
              </a:rPr>
              <a:t>：</a:t>
            </a:r>
            <a:r>
              <a:rPr lang="zh-CN" altLang="en-US" sz="2400" b="1" dirty="0">
                <a:latin typeface="Times New Roman" panose="02020603050405020304" pitchFamily="18" charset="0"/>
                <a:ea typeface="宋体" panose="02010600030101010101" pitchFamily="2" charset="-122"/>
              </a:rPr>
              <a:t>类似滴滴、</a:t>
            </a:r>
            <a:r>
              <a:rPr lang="en-US" altLang="zh-CN" sz="2400" b="1" dirty="0">
                <a:latin typeface="Times New Roman" panose="02020603050405020304" pitchFamily="18" charset="0"/>
                <a:ea typeface="宋体" panose="02010600030101010101" pitchFamily="2" charset="-122"/>
              </a:rPr>
              <a:t>Uber</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Lyft</a:t>
            </a:r>
            <a:r>
              <a:rPr lang="zh-CN" altLang="en-US" sz="2400" b="1" dirty="0">
                <a:latin typeface="Times New Roman" panose="02020603050405020304" pitchFamily="18" charset="0"/>
                <a:ea typeface="宋体" panose="02010600030101010101" pitchFamily="2" charset="-122"/>
              </a:rPr>
              <a:t>这样的出行网络。</a:t>
            </a:r>
            <a:endParaRPr lang="zh-CN" altLang="en-US" sz="2400" b="1" dirty="0">
              <a:latin typeface="宋体" panose="02010600030101010101" pitchFamily="2" charset="-122"/>
              <a:ea typeface="宋体" panose="02010600030101010101" pitchFamily="2" charset="-122"/>
            </a:endParaRPr>
          </a:p>
        </p:txBody>
      </p:sp>
      <p:sp>
        <p:nvSpPr>
          <p:cNvPr id="54276" name="Text Box 4"/>
          <p:cNvSpPr txBox="1"/>
          <p:nvPr/>
        </p:nvSpPr>
        <p:spPr>
          <a:xfrm>
            <a:off x="914400" y="990600"/>
            <a:ext cx="5233988" cy="523875"/>
          </a:xfrm>
          <a:prstGeom prst="rect">
            <a:avLst/>
          </a:prstGeom>
          <a:noFill/>
          <a:ln w="9525">
            <a:noFill/>
          </a:ln>
        </p:spPr>
        <p:txBody>
          <a:bodyPr wrap="none" anchor="t" anchorCtr="0">
            <a:spAutoFit/>
          </a:bodyPr>
          <a:lstStyle/>
          <a:p>
            <a:pPr>
              <a:buFont typeface="Wingdings" panose="05000000000000000000" pitchFamily="2" charset="2"/>
            </a:pPr>
            <a:r>
              <a:rPr lang="zh-CN" altLang="en-US" sz="2800" b="1" dirty="0">
                <a:solidFill>
                  <a:srgbClr val="0000FF"/>
                </a:solidFill>
                <a:latin typeface="宋体" panose="02010600030101010101" pitchFamily="2" charset="-122"/>
                <a:ea typeface="宋体" panose="02010600030101010101" pitchFamily="2" charset="-122"/>
              </a:rPr>
              <a:t>无人驾驶商业化的四个关键要素</a:t>
            </a:r>
            <a:endParaRPr lang="zh-CN" altLang="en-US" sz="2800" b="1" dirty="0">
              <a:solidFill>
                <a:srgbClr val="0000FF"/>
              </a:solidFill>
              <a:latin typeface="宋体" panose="02010600030101010101" pitchFamily="2" charset="-122"/>
              <a:ea typeface="宋体" panose="02010600030101010101" pitchFamily="2" charset="-122"/>
            </a:endParaRPr>
          </a:p>
        </p:txBody>
      </p:sp>
    </p:spTree>
  </p:cSld>
  <p:clrMapOvr>
    <a:masterClrMapping/>
  </p:clrMapOvr>
  <p:transition>
    <p:rand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灯片编号占位符 1"/>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a:buSzTx/>
            </a:pPr>
            <a:r>
              <a:rPr lang="ja-JP" altLang="en-US" sz="1800" dirty="0">
                <a:solidFill>
                  <a:srgbClr val="A50021"/>
                </a:solidFill>
                <a:latin typeface="Arial" panose="020B0604020202020204" pitchFamily="34" charset="0"/>
                <a:ea typeface="MS PGothic" panose="020B0600070205080204" pitchFamily="34" charset="-128"/>
              </a:rPr>
              <a:t>*</a:t>
            </a:r>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55298" name="Rectangle 2"/>
          <p:cNvSpPr/>
          <p:nvPr/>
        </p:nvSpPr>
        <p:spPr>
          <a:xfrm>
            <a:off x="0" y="0"/>
            <a:ext cx="9144000" cy="765175"/>
          </a:xfrm>
          <a:prstGeom prst="rect">
            <a:avLst/>
          </a:prstGeom>
          <a:solidFill>
            <a:srgbClr val="A50021"/>
          </a:solidFill>
          <a:ln w="9525">
            <a:noFill/>
          </a:ln>
        </p:spPr>
        <p:txBody>
          <a:bodyPr anchor="b" anchorCtr="0"/>
          <a:lstStyle/>
          <a:p>
            <a:pPr indent="176530">
              <a:buFont typeface="Wingdings" panose="05000000000000000000" pitchFamily="2" charset="2"/>
            </a:pPr>
            <a:r>
              <a:rPr lang="en-US" altLang="zh-CN" sz="3600" dirty="0">
                <a:solidFill>
                  <a:schemeClr val="bg1"/>
                </a:solidFill>
                <a:latin typeface="Times New Roman" panose="02020603050405020304" pitchFamily="18" charset="0"/>
                <a:ea typeface="黑体" panose="02010609060101010101" pitchFamily="49" charset="-122"/>
              </a:rPr>
              <a:t>1.4  </a:t>
            </a:r>
            <a:r>
              <a:rPr lang="zh-CN" altLang="en-US" sz="3600" dirty="0">
                <a:solidFill>
                  <a:schemeClr val="bg1"/>
                </a:solidFill>
                <a:latin typeface="Times New Roman" panose="02020603050405020304" pitchFamily="18" charset="0"/>
                <a:ea typeface="黑体" panose="02010609060101010101" pitchFamily="49" charset="-122"/>
              </a:rPr>
              <a:t>人工智能的主要研究领域</a:t>
            </a:r>
            <a:endParaRPr lang="zh-CN" altLang="en-US" sz="3600" dirty="0">
              <a:solidFill>
                <a:schemeClr val="bg1"/>
              </a:solidFill>
              <a:latin typeface="Times New Roman" panose="02020603050405020304" pitchFamily="18" charset="0"/>
              <a:ea typeface="黑体" panose="02010609060101010101" pitchFamily="49" charset="-122"/>
            </a:endParaRPr>
          </a:p>
        </p:txBody>
      </p:sp>
      <p:sp>
        <p:nvSpPr>
          <p:cNvPr id="55299" name="Rectangle 9"/>
          <p:cNvSpPr/>
          <p:nvPr/>
        </p:nvSpPr>
        <p:spPr>
          <a:xfrm>
            <a:off x="457200" y="990600"/>
            <a:ext cx="4000500" cy="615950"/>
          </a:xfrm>
          <a:prstGeom prst="rect">
            <a:avLst/>
          </a:prstGeom>
          <a:gradFill rotWithShape="0">
            <a:gsLst>
              <a:gs pos="0">
                <a:srgbClr val="CCFFFF"/>
              </a:gs>
              <a:gs pos="100000">
                <a:srgbClr val="FFFFFF"/>
              </a:gs>
            </a:gsLst>
            <a:path path="rect">
              <a:fillToRect l="100000" b="100000"/>
            </a:path>
            <a:tileRect/>
          </a:gradFill>
          <a:ln w="9525" cap="flat" cmpd="sng">
            <a:solidFill>
              <a:srgbClr val="808080"/>
            </a:solidFill>
            <a:prstDash val="solid"/>
            <a:miter/>
            <a:headEnd type="none" w="med" len="med"/>
            <a:tailEnd type="none" w="med" len="med"/>
          </a:ln>
        </p:spPr>
        <p:txBody>
          <a:bodyPr anchor="t" anchorCtr="0"/>
          <a:lstStyle/>
          <a:p>
            <a:pPr marL="342900" indent="-342900" algn="just">
              <a:spcBef>
                <a:spcPct val="20000"/>
              </a:spcBef>
              <a:buFont typeface="Wingdings" panose="05000000000000000000" pitchFamily="2" charset="2"/>
            </a:pPr>
            <a:r>
              <a:rPr lang="zh-CN" altLang="en-US" sz="3600" dirty="0">
                <a:solidFill>
                  <a:srgbClr val="0000CC"/>
                </a:solidFill>
                <a:latin typeface="Times New Roman" panose="02020603050405020304" pitchFamily="18" charset="0"/>
                <a:ea typeface="黑体" panose="02010609060101010101" pitchFamily="49" charset="-122"/>
              </a:rPr>
              <a:t>达芬奇手术机器人</a:t>
            </a:r>
            <a:endParaRPr lang="zh-CN" altLang="en-US" sz="3600" b="1" dirty="0">
              <a:solidFill>
                <a:srgbClr val="0000CC"/>
              </a:solidFill>
              <a:latin typeface="Verdana" panose="020B0604030504040204" pitchFamily="34" charset="0"/>
              <a:ea typeface="宋体" panose="02010600030101010101" pitchFamily="2" charset="-122"/>
            </a:endParaRPr>
          </a:p>
        </p:txBody>
      </p:sp>
      <p:sp>
        <p:nvSpPr>
          <p:cNvPr id="55300" name="Text Box 2"/>
          <p:cNvSpPr txBox="1"/>
          <p:nvPr/>
        </p:nvSpPr>
        <p:spPr>
          <a:xfrm>
            <a:off x="314325" y="1704975"/>
            <a:ext cx="8643938" cy="3933825"/>
          </a:xfrm>
          <a:prstGeom prst="rect">
            <a:avLst/>
          </a:prstGeom>
          <a:noFill/>
          <a:ln w="9525">
            <a:noFill/>
          </a:ln>
        </p:spPr>
        <p:txBody>
          <a:bodyPr anchor="t" anchorCtr="0">
            <a:spAutoFit/>
          </a:bodyPr>
          <a:lstStyle/>
          <a:p>
            <a:pPr fontAlgn="ctr">
              <a:lnSpc>
                <a:spcPct val="140000"/>
              </a:lnSpc>
              <a:spcBef>
                <a:spcPct val="50000"/>
              </a:spcBef>
              <a:buFont typeface="Wingdings" panose="05000000000000000000" pitchFamily="2" charset="2"/>
            </a:pPr>
            <a:r>
              <a:rPr lang="zh-CN" altLang="en-US" sz="2400" b="1" dirty="0">
                <a:latin typeface="Times New Roman" panose="02020603050405020304" pitchFamily="18" charset="0"/>
                <a:ea typeface="宋体" panose="02010600030101010101" pitchFamily="2" charset="-122"/>
              </a:rPr>
              <a:t>这是以</a:t>
            </a:r>
            <a:r>
              <a:rPr lang="en-US" altLang="zh-CN" sz="2400" b="1" dirty="0">
                <a:latin typeface="Times New Roman" panose="02020603050405020304" pitchFamily="18" charset="0"/>
                <a:ea typeface="宋体" panose="02010600030101010101" pitchFamily="2" charset="-122"/>
              </a:rPr>
              <a:t>500</a:t>
            </a:r>
            <a:r>
              <a:rPr lang="zh-CN" altLang="en-US" sz="2400" b="1" dirty="0">
                <a:latin typeface="Times New Roman" panose="02020603050405020304" pitchFamily="18" charset="0"/>
                <a:ea typeface="宋体" panose="02010600030101010101" pitchFamily="2" charset="-122"/>
              </a:rPr>
              <a:t>年前意大利文艺复兴时期的伟大艺术家达芬奇在图纸上画的机器人雏形而设计的</a:t>
            </a:r>
            <a:r>
              <a:rPr lang="zh-CN" altLang="en-US" sz="2400" b="1" dirty="0">
                <a:latin typeface="Verdana" panose="020B0604030504040204" pitchFamily="34" charset="0"/>
                <a:ea typeface="宋体" panose="02010600030101010101" pitchFamily="2" charset="-122"/>
              </a:rPr>
              <a:t>。</a:t>
            </a:r>
            <a:endParaRPr lang="en-US" altLang="zh-CN" sz="2400" b="1" dirty="0">
              <a:latin typeface="Verdana" panose="020B0604030504040204" pitchFamily="34" charset="0"/>
              <a:ea typeface="宋体" panose="02010600030101010101" pitchFamily="2" charset="-122"/>
            </a:endParaRPr>
          </a:p>
          <a:p>
            <a:pPr fontAlgn="ctr">
              <a:lnSpc>
                <a:spcPct val="140000"/>
              </a:lnSpc>
              <a:spcBef>
                <a:spcPct val="50000"/>
              </a:spcBef>
              <a:buFont typeface="Wingdings" panose="05000000000000000000" pitchFamily="2" charset="2"/>
            </a:pPr>
            <a:r>
              <a:rPr lang="zh-CN" altLang="en-US" sz="2400" b="1" dirty="0">
                <a:solidFill>
                  <a:srgbClr val="FF3300"/>
                </a:solidFill>
                <a:latin typeface="Verdana" panose="020B0604030504040204" pitchFamily="34" charset="0"/>
                <a:ea typeface="宋体" panose="02010600030101010101" pitchFamily="2" charset="-122"/>
              </a:rPr>
              <a:t>●</a:t>
            </a:r>
            <a:r>
              <a:rPr lang="zh-CN" altLang="en-US" sz="2400" b="1" dirty="0">
                <a:solidFill>
                  <a:schemeClr val="tx2"/>
                </a:solidFill>
                <a:latin typeface="Times New Roman" panose="02020603050405020304" pitchFamily="18" charset="0"/>
                <a:ea typeface="宋体" panose="02010600030101010101" pitchFamily="2" charset="-122"/>
              </a:rPr>
              <a:t>正式名称：内窥镜手术器械控制系统</a:t>
            </a:r>
            <a:endParaRPr lang="en-US" altLang="zh-CN" sz="2400" b="1" dirty="0">
              <a:solidFill>
                <a:schemeClr val="tx2"/>
              </a:solidFill>
              <a:latin typeface="Times New Roman" panose="02020603050405020304" pitchFamily="18" charset="0"/>
              <a:ea typeface="宋体" panose="02010600030101010101" pitchFamily="2" charset="-122"/>
            </a:endParaRPr>
          </a:p>
          <a:p>
            <a:pPr fontAlgn="ctr">
              <a:lnSpc>
                <a:spcPct val="140000"/>
              </a:lnSpc>
              <a:spcBef>
                <a:spcPct val="50000"/>
              </a:spcBef>
              <a:buFont typeface="Wingdings" panose="05000000000000000000" pitchFamily="2" charset="2"/>
            </a:pPr>
            <a:r>
              <a:rPr lang="zh-CN" altLang="en-US" sz="2400" b="1" dirty="0">
                <a:solidFill>
                  <a:srgbClr val="FF3300"/>
                </a:solidFill>
                <a:latin typeface="Verdana" panose="020B0604030504040204" pitchFamily="34" charset="0"/>
                <a:ea typeface="宋体" panose="02010600030101010101" pitchFamily="2" charset="-122"/>
              </a:rPr>
              <a:t>●</a:t>
            </a:r>
            <a:r>
              <a:rPr lang="zh-CN" altLang="en-US" sz="2400" b="1" dirty="0">
                <a:solidFill>
                  <a:schemeClr val="tx2"/>
                </a:solidFill>
                <a:latin typeface="Times New Roman" panose="02020603050405020304" pitchFamily="18" charset="0"/>
                <a:ea typeface="宋体" panose="02010600030101010101" pitchFamily="2" charset="-122"/>
              </a:rPr>
              <a:t>技术来源：斯坦福研究院（</a:t>
            </a:r>
            <a:r>
              <a:rPr lang="en-US" altLang="zh-CN" sz="2400" b="1" dirty="0">
                <a:solidFill>
                  <a:schemeClr val="tx2"/>
                </a:solidFill>
                <a:latin typeface="Times New Roman" panose="02020603050405020304" pitchFamily="18" charset="0"/>
                <a:ea typeface="宋体" panose="02010600030101010101" pitchFamily="2" charset="-122"/>
              </a:rPr>
              <a:t>SRI</a:t>
            </a:r>
            <a:r>
              <a:rPr lang="zh-CN" altLang="en-US" sz="2400" b="1" dirty="0">
                <a:solidFill>
                  <a:schemeClr val="tx2"/>
                </a:solidFill>
                <a:latin typeface="Times New Roman" panose="02020603050405020304" pitchFamily="18" charset="0"/>
                <a:ea typeface="宋体" panose="02010600030101010101" pitchFamily="2" charset="-122"/>
              </a:rPr>
              <a:t>）</a:t>
            </a:r>
            <a:endParaRPr lang="en-US" altLang="zh-CN" sz="2400" b="1" dirty="0">
              <a:solidFill>
                <a:schemeClr val="tx2"/>
              </a:solidFill>
              <a:latin typeface="Times New Roman" panose="02020603050405020304" pitchFamily="18" charset="0"/>
              <a:ea typeface="宋体" panose="02010600030101010101" pitchFamily="2" charset="-122"/>
            </a:endParaRPr>
          </a:p>
          <a:p>
            <a:pPr fontAlgn="ctr">
              <a:lnSpc>
                <a:spcPct val="140000"/>
              </a:lnSpc>
              <a:spcBef>
                <a:spcPct val="50000"/>
              </a:spcBef>
              <a:buFont typeface="Wingdings" panose="05000000000000000000" pitchFamily="2" charset="2"/>
            </a:pPr>
            <a:r>
              <a:rPr lang="zh-CN" altLang="en-US" sz="2400" b="1" dirty="0">
                <a:solidFill>
                  <a:srgbClr val="FF3300"/>
                </a:solidFill>
                <a:latin typeface="Verdana" panose="020B0604030504040204" pitchFamily="34" charset="0"/>
                <a:ea typeface="宋体" panose="02010600030101010101" pitchFamily="2" charset="-122"/>
              </a:rPr>
              <a:t>●</a:t>
            </a:r>
            <a:r>
              <a:rPr lang="zh-CN" altLang="en-US" sz="2400" b="1" dirty="0">
                <a:solidFill>
                  <a:schemeClr val="tx2"/>
                </a:solidFill>
                <a:latin typeface="Times New Roman" panose="02020603050405020304" pitchFamily="18" charset="0"/>
                <a:ea typeface="宋体" panose="02010600030101010101" pitchFamily="2" charset="-122"/>
              </a:rPr>
              <a:t>生产销售：直觉手术机器人公司（</a:t>
            </a:r>
            <a:r>
              <a:rPr lang="en-US" altLang="zh-CN" sz="2400" b="1" dirty="0">
                <a:solidFill>
                  <a:schemeClr val="tx2"/>
                </a:solidFill>
                <a:latin typeface="Times New Roman" panose="02020603050405020304" pitchFamily="18" charset="0"/>
                <a:ea typeface="宋体" panose="02010600030101010101" pitchFamily="2" charset="-122"/>
              </a:rPr>
              <a:t>1995</a:t>
            </a:r>
            <a:r>
              <a:rPr lang="zh-CN" altLang="en-US" sz="2400" b="1" dirty="0">
                <a:solidFill>
                  <a:schemeClr val="tx2"/>
                </a:solidFill>
                <a:latin typeface="Times New Roman" panose="02020603050405020304" pitchFamily="18" charset="0"/>
                <a:ea typeface="宋体" panose="02010600030101010101" pitchFamily="2" charset="-122"/>
              </a:rPr>
              <a:t>年成立）</a:t>
            </a:r>
            <a:endParaRPr lang="en-US" altLang="zh-CN" sz="2400" b="1" dirty="0">
              <a:solidFill>
                <a:schemeClr val="tx2"/>
              </a:solidFill>
              <a:latin typeface="Times New Roman" panose="02020603050405020304" pitchFamily="18" charset="0"/>
              <a:ea typeface="宋体" panose="02010600030101010101" pitchFamily="2" charset="-122"/>
            </a:endParaRPr>
          </a:p>
          <a:p>
            <a:pPr fontAlgn="ctr">
              <a:lnSpc>
                <a:spcPct val="140000"/>
              </a:lnSpc>
              <a:spcBef>
                <a:spcPct val="50000"/>
              </a:spcBef>
              <a:buFont typeface="Wingdings" panose="05000000000000000000" pitchFamily="2" charset="2"/>
            </a:pPr>
            <a:r>
              <a:rPr lang="zh-CN" altLang="en-US" sz="2400" b="1" dirty="0">
                <a:solidFill>
                  <a:srgbClr val="FF3300"/>
                </a:solidFill>
                <a:latin typeface="Verdana" panose="020B0604030504040204" pitchFamily="34" charset="0"/>
                <a:ea typeface="宋体" panose="02010600030101010101" pitchFamily="2" charset="-122"/>
              </a:rPr>
              <a:t>● </a:t>
            </a:r>
            <a:r>
              <a:rPr lang="en-US" altLang="zh-CN" sz="2400" b="1" dirty="0">
                <a:solidFill>
                  <a:schemeClr val="tx2"/>
                </a:solidFill>
                <a:latin typeface="Times New Roman" panose="02020603050405020304" pitchFamily="18" charset="0"/>
                <a:ea typeface="宋体" panose="02010600030101010101" pitchFamily="2" charset="-122"/>
              </a:rPr>
              <a:t>1996</a:t>
            </a:r>
            <a:r>
              <a:rPr lang="zh-CN" altLang="en-US" sz="2400" b="1" dirty="0">
                <a:solidFill>
                  <a:schemeClr val="tx2"/>
                </a:solidFill>
                <a:latin typeface="Times New Roman" panose="02020603050405020304" pitchFamily="18" charset="0"/>
                <a:ea typeface="宋体" panose="02010600030101010101" pitchFamily="2" charset="-122"/>
              </a:rPr>
              <a:t>、</a:t>
            </a:r>
            <a:r>
              <a:rPr lang="en-US" altLang="zh-CN" sz="2400" b="1" dirty="0">
                <a:solidFill>
                  <a:schemeClr val="tx2"/>
                </a:solidFill>
                <a:latin typeface="Times New Roman" panose="02020603050405020304" pitchFamily="18" charset="0"/>
                <a:ea typeface="宋体" panose="02010600030101010101" pitchFamily="2" charset="-122"/>
              </a:rPr>
              <a:t>2006</a:t>
            </a:r>
            <a:r>
              <a:rPr lang="zh-CN" altLang="en-US" sz="2400" b="1" dirty="0">
                <a:solidFill>
                  <a:schemeClr val="tx2"/>
                </a:solidFill>
                <a:latin typeface="Times New Roman" panose="02020603050405020304" pitchFamily="18" charset="0"/>
                <a:ea typeface="宋体" panose="02010600030101010101" pitchFamily="2" charset="-122"/>
              </a:rPr>
              <a:t>、</a:t>
            </a:r>
            <a:r>
              <a:rPr lang="en-US" altLang="zh-CN" sz="2400" b="1" dirty="0">
                <a:solidFill>
                  <a:schemeClr val="tx2"/>
                </a:solidFill>
                <a:latin typeface="Times New Roman" panose="02020603050405020304" pitchFamily="18" charset="0"/>
                <a:ea typeface="宋体" panose="02010600030101010101" pitchFamily="2" charset="-122"/>
              </a:rPr>
              <a:t>2009</a:t>
            </a:r>
            <a:r>
              <a:rPr lang="zh-CN" altLang="en-US" sz="2400" b="1" dirty="0">
                <a:solidFill>
                  <a:schemeClr val="tx2"/>
                </a:solidFill>
                <a:latin typeface="Times New Roman" panose="02020603050405020304" pitchFamily="18" charset="0"/>
                <a:ea typeface="宋体" panose="02010600030101010101" pitchFamily="2" charset="-122"/>
              </a:rPr>
              <a:t>、</a:t>
            </a:r>
            <a:r>
              <a:rPr lang="en-US" altLang="zh-CN" sz="2400" b="1" dirty="0">
                <a:solidFill>
                  <a:schemeClr val="tx2"/>
                </a:solidFill>
                <a:latin typeface="Times New Roman" panose="02020603050405020304" pitchFamily="18" charset="0"/>
                <a:ea typeface="宋体" panose="02010600030101010101" pitchFamily="2" charset="-122"/>
              </a:rPr>
              <a:t>2014</a:t>
            </a:r>
            <a:r>
              <a:rPr lang="zh-CN" altLang="en-US" sz="2400" b="1" dirty="0">
                <a:solidFill>
                  <a:schemeClr val="tx2"/>
                </a:solidFill>
                <a:latin typeface="Times New Roman" panose="02020603050405020304" pitchFamily="18" charset="0"/>
                <a:ea typeface="宋体" panose="02010600030101010101" pitchFamily="2" charset="-122"/>
              </a:rPr>
              <a:t>年第一、二、三、四代</a:t>
            </a:r>
            <a:endParaRPr lang="zh-CN" altLang="en-US" sz="2400" b="1" dirty="0">
              <a:solidFill>
                <a:schemeClr val="tx2"/>
              </a:solidFill>
              <a:latin typeface="Times New Roman" panose="02020603050405020304" pitchFamily="18" charset="0"/>
              <a:ea typeface="宋体" panose="02010600030101010101" pitchFamily="2" charset="-122"/>
            </a:endParaRPr>
          </a:p>
        </p:txBody>
      </p:sp>
    </p:spTree>
  </p:cSld>
  <p:clrMapOvr>
    <a:masterClrMapping/>
  </p:clrMapOvr>
  <p:transition>
    <p:rand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灯片编号占位符 1"/>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a:buSzTx/>
            </a:pPr>
            <a:r>
              <a:rPr lang="ja-JP" altLang="en-US" sz="1800" dirty="0">
                <a:solidFill>
                  <a:srgbClr val="A50021"/>
                </a:solidFill>
                <a:latin typeface="Arial" panose="020B0604020202020204" pitchFamily="34" charset="0"/>
                <a:ea typeface="MS PGothic" panose="020B0600070205080204" pitchFamily="34" charset="-128"/>
              </a:rPr>
              <a:t>*</a:t>
            </a:r>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56322" name="Rectangle 2"/>
          <p:cNvSpPr/>
          <p:nvPr/>
        </p:nvSpPr>
        <p:spPr>
          <a:xfrm>
            <a:off x="0" y="0"/>
            <a:ext cx="9144000" cy="765175"/>
          </a:xfrm>
          <a:prstGeom prst="rect">
            <a:avLst/>
          </a:prstGeom>
          <a:solidFill>
            <a:srgbClr val="A50021"/>
          </a:solidFill>
          <a:ln w="9525">
            <a:noFill/>
          </a:ln>
        </p:spPr>
        <p:txBody>
          <a:bodyPr anchor="b" anchorCtr="0"/>
          <a:lstStyle/>
          <a:p>
            <a:pPr indent="176530">
              <a:buFont typeface="Wingdings" panose="05000000000000000000" pitchFamily="2" charset="2"/>
            </a:pPr>
            <a:r>
              <a:rPr lang="en-US" altLang="zh-CN" sz="3600" dirty="0">
                <a:solidFill>
                  <a:schemeClr val="bg1"/>
                </a:solidFill>
                <a:latin typeface="Times New Roman" panose="02020603050405020304" pitchFamily="18" charset="0"/>
                <a:ea typeface="黑体" panose="02010609060101010101" pitchFamily="49" charset="-122"/>
              </a:rPr>
              <a:t>1.4  </a:t>
            </a:r>
            <a:r>
              <a:rPr lang="zh-CN" altLang="en-US" sz="3600" dirty="0">
                <a:solidFill>
                  <a:schemeClr val="bg1"/>
                </a:solidFill>
                <a:latin typeface="Times New Roman" panose="02020603050405020304" pitchFamily="18" charset="0"/>
                <a:ea typeface="黑体" panose="02010609060101010101" pitchFamily="49" charset="-122"/>
              </a:rPr>
              <a:t>人工智能的主要研究领域</a:t>
            </a:r>
            <a:endParaRPr lang="zh-CN" altLang="en-US" sz="3600" dirty="0">
              <a:solidFill>
                <a:schemeClr val="bg1"/>
              </a:solidFill>
              <a:latin typeface="Times New Roman" panose="02020603050405020304" pitchFamily="18" charset="0"/>
              <a:ea typeface="黑体" panose="02010609060101010101" pitchFamily="49" charset="-122"/>
            </a:endParaRPr>
          </a:p>
        </p:txBody>
      </p:sp>
      <p:pic>
        <p:nvPicPr>
          <p:cNvPr id="56323" name="图片 10" descr="天津大学妙手机器人.PNG"/>
          <p:cNvPicPr>
            <a:picLocks noChangeAspect="1"/>
          </p:cNvPicPr>
          <p:nvPr/>
        </p:nvPicPr>
        <p:blipFill>
          <a:blip r:embed="rId1"/>
          <a:stretch>
            <a:fillRect/>
          </a:stretch>
        </p:blipFill>
        <p:spPr>
          <a:xfrm>
            <a:off x="806450" y="1928813"/>
            <a:ext cx="7194550" cy="4929187"/>
          </a:xfrm>
          <a:prstGeom prst="rect">
            <a:avLst/>
          </a:prstGeom>
          <a:noFill/>
          <a:ln w="9525">
            <a:noFill/>
          </a:ln>
        </p:spPr>
      </p:pic>
      <p:sp>
        <p:nvSpPr>
          <p:cNvPr id="56324" name="Rectangle 9"/>
          <p:cNvSpPr/>
          <p:nvPr/>
        </p:nvSpPr>
        <p:spPr>
          <a:xfrm>
            <a:off x="457200" y="990600"/>
            <a:ext cx="4000500" cy="615950"/>
          </a:xfrm>
          <a:prstGeom prst="rect">
            <a:avLst/>
          </a:prstGeom>
          <a:gradFill rotWithShape="0">
            <a:gsLst>
              <a:gs pos="0">
                <a:srgbClr val="CCFFFF"/>
              </a:gs>
              <a:gs pos="100000">
                <a:srgbClr val="FFFFFF"/>
              </a:gs>
            </a:gsLst>
            <a:path path="rect">
              <a:fillToRect l="100000" b="100000"/>
            </a:path>
            <a:tileRect/>
          </a:gradFill>
          <a:ln w="9525" cap="flat" cmpd="sng">
            <a:solidFill>
              <a:srgbClr val="808080"/>
            </a:solidFill>
            <a:prstDash val="solid"/>
            <a:miter/>
            <a:headEnd type="none" w="med" len="med"/>
            <a:tailEnd type="none" w="med" len="med"/>
          </a:ln>
        </p:spPr>
        <p:txBody>
          <a:bodyPr anchor="t" anchorCtr="0"/>
          <a:lstStyle/>
          <a:p>
            <a:pPr marL="342900" indent="-342900" algn="just">
              <a:spcBef>
                <a:spcPct val="20000"/>
              </a:spcBef>
              <a:buFont typeface="Wingdings" panose="05000000000000000000" pitchFamily="2" charset="2"/>
            </a:pPr>
            <a:r>
              <a:rPr lang="zh-CN" altLang="en-US" sz="3600" dirty="0">
                <a:solidFill>
                  <a:srgbClr val="0000CC"/>
                </a:solidFill>
                <a:latin typeface="Times New Roman" panose="02020603050405020304" pitchFamily="18" charset="0"/>
                <a:ea typeface="黑体" panose="02010609060101010101" pitchFamily="49" charset="-122"/>
              </a:rPr>
              <a:t>达芬奇手术机器人</a:t>
            </a:r>
            <a:endParaRPr lang="zh-CN" altLang="en-US" sz="3600" b="1" dirty="0">
              <a:solidFill>
                <a:srgbClr val="0000CC"/>
              </a:solidFill>
              <a:latin typeface="Verdana" panose="020B0604030504040204" pitchFamily="34" charset="0"/>
              <a:ea typeface="宋体" panose="02010600030101010101" pitchFamily="2" charset="-122"/>
            </a:endParaRPr>
          </a:p>
        </p:txBody>
      </p:sp>
    </p:spTree>
  </p:cSld>
  <p:clrMapOvr>
    <a:masterClrMapping/>
  </p:clrMapOvr>
  <p:transition>
    <p:random/>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灯片编号占位符 1"/>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a:buSzTx/>
            </a:pPr>
            <a:r>
              <a:rPr lang="ja-JP" altLang="en-US" sz="1800" dirty="0">
                <a:solidFill>
                  <a:srgbClr val="A50021"/>
                </a:solidFill>
                <a:latin typeface="Arial" panose="020B0604020202020204" pitchFamily="34" charset="0"/>
                <a:ea typeface="MS PGothic" panose="020B0600070205080204" pitchFamily="34" charset="-128"/>
              </a:rPr>
              <a:t>*</a:t>
            </a:r>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57346" name="Rectangle 2"/>
          <p:cNvSpPr/>
          <p:nvPr/>
        </p:nvSpPr>
        <p:spPr>
          <a:xfrm>
            <a:off x="0" y="0"/>
            <a:ext cx="9144000" cy="765175"/>
          </a:xfrm>
          <a:prstGeom prst="rect">
            <a:avLst/>
          </a:prstGeom>
          <a:solidFill>
            <a:srgbClr val="A50021"/>
          </a:solidFill>
          <a:ln w="9525">
            <a:noFill/>
          </a:ln>
        </p:spPr>
        <p:txBody>
          <a:bodyPr anchor="b" anchorCtr="0"/>
          <a:lstStyle/>
          <a:p>
            <a:pPr indent="176530">
              <a:buFont typeface="Wingdings" panose="05000000000000000000" pitchFamily="2" charset="2"/>
            </a:pPr>
            <a:r>
              <a:rPr lang="en-US" altLang="zh-CN" sz="3600" dirty="0">
                <a:solidFill>
                  <a:schemeClr val="bg1"/>
                </a:solidFill>
                <a:latin typeface="Times New Roman" panose="02020603050405020304" pitchFamily="18" charset="0"/>
                <a:ea typeface="黑体" panose="02010609060101010101" pitchFamily="49" charset="-122"/>
              </a:rPr>
              <a:t>1.4  </a:t>
            </a:r>
            <a:r>
              <a:rPr lang="zh-CN" altLang="en-US" sz="3600" dirty="0">
                <a:solidFill>
                  <a:schemeClr val="bg1"/>
                </a:solidFill>
                <a:latin typeface="Times New Roman" panose="02020603050405020304" pitchFamily="18" charset="0"/>
                <a:ea typeface="黑体" panose="02010609060101010101" pitchFamily="49" charset="-122"/>
              </a:rPr>
              <a:t>人工智能的主要研究领域</a:t>
            </a:r>
            <a:endParaRPr lang="zh-CN" altLang="en-US" sz="3600" dirty="0">
              <a:solidFill>
                <a:schemeClr val="bg1"/>
              </a:solidFill>
              <a:latin typeface="Times New Roman" panose="02020603050405020304" pitchFamily="18" charset="0"/>
              <a:ea typeface="黑体" panose="02010609060101010101" pitchFamily="49" charset="-122"/>
            </a:endParaRPr>
          </a:p>
        </p:txBody>
      </p:sp>
      <p:pic>
        <p:nvPicPr>
          <p:cNvPr id="57347" name="图片 10" descr="医生控制台.PNG"/>
          <p:cNvPicPr>
            <a:picLocks noChangeAspect="1"/>
          </p:cNvPicPr>
          <p:nvPr/>
        </p:nvPicPr>
        <p:blipFill>
          <a:blip r:embed="rId1"/>
          <a:stretch>
            <a:fillRect/>
          </a:stretch>
        </p:blipFill>
        <p:spPr>
          <a:xfrm>
            <a:off x="990600" y="1857375"/>
            <a:ext cx="6821488" cy="5305425"/>
          </a:xfrm>
          <a:prstGeom prst="rect">
            <a:avLst/>
          </a:prstGeom>
          <a:noFill/>
          <a:ln w="9525">
            <a:noFill/>
          </a:ln>
        </p:spPr>
      </p:pic>
      <p:sp>
        <p:nvSpPr>
          <p:cNvPr id="57348" name="Rectangle 9"/>
          <p:cNvSpPr/>
          <p:nvPr/>
        </p:nvSpPr>
        <p:spPr>
          <a:xfrm>
            <a:off x="457200" y="990600"/>
            <a:ext cx="4000500" cy="615950"/>
          </a:xfrm>
          <a:prstGeom prst="rect">
            <a:avLst/>
          </a:prstGeom>
          <a:gradFill rotWithShape="0">
            <a:gsLst>
              <a:gs pos="0">
                <a:srgbClr val="CCFFFF"/>
              </a:gs>
              <a:gs pos="100000">
                <a:srgbClr val="FFFFFF"/>
              </a:gs>
            </a:gsLst>
            <a:path path="rect">
              <a:fillToRect l="100000" b="100000"/>
            </a:path>
            <a:tileRect/>
          </a:gradFill>
          <a:ln w="9525" cap="flat" cmpd="sng">
            <a:solidFill>
              <a:srgbClr val="808080"/>
            </a:solidFill>
            <a:prstDash val="solid"/>
            <a:miter/>
            <a:headEnd type="none" w="med" len="med"/>
            <a:tailEnd type="none" w="med" len="med"/>
          </a:ln>
        </p:spPr>
        <p:txBody>
          <a:bodyPr anchor="t" anchorCtr="0"/>
          <a:lstStyle/>
          <a:p>
            <a:pPr marL="342900" indent="-342900" algn="just">
              <a:spcBef>
                <a:spcPct val="20000"/>
              </a:spcBef>
              <a:buFont typeface="Wingdings" panose="05000000000000000000" pitchFamily="2" charset="2"/>
            </a:pPr>
            <a:r>
              <a:rPr lang="zh-CN" altLang="en-US" sz="3600" dirty="0">
                <a:solidFill>
                  <a:srgbClr val="0000CC"/>
                </a:solidFill>
                <a:latin typeface="Times New Roman" panose="02020603050405020304" pitchFamily="18" charset="0"/>
                <a:ea typeface="黑体" panose="02010609060101010101" pitchFamily="49" charset="-122"/>
              </a:rPr>
              <a:t>达芬奇手术机器人</a:t>
            </a:r>
            <a:endParaRPr lang="zh-CN" altLang="en-US" sz="3600" b="1" dirty="0">
              <a:solidFill>
                <a:srgbClr val="0000CC"/>
              </a:solidFill>
              <a:latin typeface="Verdana" panose="020B0604030504040204" pitchFamily="34" charset="0"/>
              <a:ea typeface="宋体" panose="02010600030101010101" pitchFamily="2" charset="-122"/>
            </a:endParaRPr>
          </a:p>
        </p:txBody>
      </p:sp>
    </p:spTree>
  </p:cSld>
  <p:clrMapOvr>
    <a:masterClrMapping/>
  </p:clrMapOvr>
  <p:transition>
    <p:rand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灯片编号占位符 1"/>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a:buSzTx/>
            </a:pPr>
            <a:r>
              <a:rPr lang="ja-JP" altLang="en-US" sz="1800" dirty="0">
                <a:solidFill>
                  <a:srgbClr val="A50021"/>
                </a:solidFill>
                <a:latin typeface="Arial" panose="020B0604020202020204" pitchFamily="34" charset="0"/>
                <a:ea typeface="MS PGothic" panose="020B0600070205080204" pitchFamily="34" charset="-128"/>
              </a:rPr>
              <a:t>*</a:t>
            </a:r>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58370" name="Rectangle 2"/>
          <p:cNvSpPr/>
          <p:nvPr/>
        </p:nvSpPr>
        <p:spPr>
          <a:xfrm>
            <a:off x="0" y="0"/>
            <a:ext cx="9144000" cy="765175"/>
          </a:xfrm>
          <a:prstGeom prst="rect">
            <a:avLst/>
          </a:prstGeom>
          <a:solidFill>
            <a:srgbClr val="A50021"/>
          </a:solidFill>
          <a:ln w="9525">
            <a:noFill/>
          </a:ln>
        </p:spPr>
        <p:txBody>
          <a:bodyPr anchor="b" anchorCtr="0"/>
          <a:lstStyle/>
          <a:p>
            <a:pPr indent="176530">
              <a:buFont typeface="Wingdings" panose="05000000000000000000" pitchFamily="2" charset="2"/>
            </a:pPr>
            <a:r>
              <a:rPr lang="en-US" altLang="zh-CN" sz="3600" dirty="0">
                <a:solidFill>
                  <a:schemeClr val="bg1"/>
                </a:solidFill>
                <a:latin typeface="Times New Roman" panose="02020603050405020304" pitchFamily="18" charset="0"/>
                <a:ea typeface="黑体" panose="02010609060101010101" pitchFamily="49" charset="-122"/>
              </a:rPr>
              <a:t>1.4  </a:t>
            </a:r>
            <a:r>
              <a:rPr lang="zh-CN" altLang="en-US" sz="3600" dirty="0">
                <a:solidFill>
                  <a:schemeClr val="bg1"/>
                </a:solidFill>
                <a:latin typeface="Times New Roman" panose="02020603050405020304" pitchFamily="18" charset="0"/>
                <a:ea typeface="黑体" panose="02010609060101010101" pitchFamily="49" charset="-122"/>
              </a:rPr>
              <a:t>人工智能的主要研究领域</a:t>
            </a:r>
            <a:endParaRPr lang="zh-CN" altLang="en-US" sz="3600" dirty="0">
              <a:solidFill>
                <a:schemeClr val="bg1"/>
              </a:solidFill>
              <a:latin typeface="Times New Roman" panose="02020603050405020304" pitchFamily="18" charset="0"/>
              <a:ea typeface="黑体" panose="02010609060101010101" pitchFamily="49" charset="-122"/>
            </a:endParaRPr>
          </a:p>
        </p:txBody>
      </p:sp>
      <p:pic>
        <p:nvPicPr>
          <p:cNvPr id="58371" name="图片 4" descr="菲亚特1.jpg"/>
          <p:cNvPicPr>
            <a:picLocks noChangeAspect="1"/>
          </p:cNvPicPr>
          <p:nvPr/>
        </p:nvPicPr>
        <p:blipFill>
          <a:blip r:embed="rId1"/>
          <a:stretch>
            <a:fillRect/>
          </a:stretch>
        </p:blipFill>
        <p:spPr>
          <a:xfrm>
            <a:off x="4800600" y="2209800"/>
            <a:ext cx="4343400" cy="3276600"/>
          </a:xfrm>
          <a:prstGeom prst="rect">
            <a:avLst/>
          </a:prstGeom>
          <a:noFill/>
          <a:ln w="9525">
            <a:noFill/>
          </a:ln>
        </p:spPr>
      </p:pic>
      <p:sp>
        <p:nvSpPr>
          <p:cNvPr id="58372" name="Rectangle 9"/>
          <p:cNvSpPr/>
          <p:nvPr/>
        </p:nvSpPr>
        <p:spPr>
          <a:xfrm>
            <a:off x="1905000" y="5867400"/>
            <a:ext cx="5257800" cy="609600"/>
          </a:xfrm>
          <a:prstGeom prst="rect">
            <a:avLst/>
          </a:prstGeom>
          <a:gradFill rotWithShape="0">
            <a:gsLst>
              <a:gs pos="0">
                <a:srgbClr val="CCFFFF"/>
              </a:gs>
              <a:gs pos="100000">
                <a:srgbClr val="FFFFFF"/>
              </a:gs>
            </a:gsLst>
            <a:path path="rect">
              <a:fillToRect r="100000" b="100000"/>
            </a:path>
            <a:tileRect/>
          </a:gradFill>
          <a:ln w="9525" cap="flat" cmpd="sng">
            <a:solidFill>
              <a:srgbClr val="808080"/>
            </a:solidFill>
            <a:prstDash val="solid"/>
            <a:miter/>
            <a:headEnd type="none" w="med" len="med"/>
            <a:tailEnd type="none" w="med" len="med"/>
          </a:ln>
        </p:spPr>
        <p:txBody>
          <a:bodyPr anchor="t" anchorCtr="0">
            <a:spAutoFit/>
          </a:bodyPr>
          <a:lstStyle/>
          <a:p>
            <a:pPr>
              <a:lnSpc>
                <a:spcPct val="120000"/>
              </a:lnSpc>
              <a:spcBef>
                <a:spcPct val="50000"/>
              </a:spcBef>
              <a:buClr>
                <a:schemeClr val="accent2"/>
              </a:buClr>
              <a:buFont typeface="Wingdings" panose="05000000000000000000" pitchFamily="2" charset="2"/>
              <a:buChar char="o"/>
            </a:pPr>
            <a:r>
              <a:rPr lang="zh-CN" altLang="en-US" sz="2800" dirty="0">
                <a:latin typeface="Times New Roman" panose="02020603050405020304" pitchFamily="18" charset="0"/>
                <a:ea typeface="宋体" panose="02010600030101010101" pitchFamily="2" charset="-122"/>
              </a:rPr>
              <a:t>生产线上分布着</a:t>
            </a:r>
            <a:r>
              <a:rPr lang="en-US" altLang="zh-CN" sz="2800" dirty="0">
                <a:latin typeface="Times New Roman" panose="02020603050405020304" pitchFamily="18" charset="0"/>
                <a:ea typeface="宋体" panose="02010600030101010101" pitchFamily="2" charset="-122"/>
              </a:rPr>
              <a:t>250</a:t>
            </a:r>
            <a:r>
              <a:rPr lang="zh-CN" altLang="en-US" sz="2800" dirty="0">
                <a:latin typeface="Times New Roman" panose="02020603050405020304" pitchFamily="18" charset="0"/>
                <a:ea typeface="宋体" panose="02010600030101010101" pitchFamily="2" charset="-122"/>
              </a:rPr>
              <a:t>个机器人</a:t>
            </a:r>
            <a:endParaRPr lang="en-US" altLang="zh-CN" sz="2800" dirty="0">
              <a:latin typeface="Times New Roman" panose="02020603050405020304" pitchFamily="18" charset="0"/>
              <a:ea typeface="宋体" panose="02010600030101010101" pitchFamily="2" charset="-122"/>
            </a:endParaRPr>
          </a:p>
        </p:txBody>
      </p:sp>
      <p:sp>
        <p:nvSpPr>
          <p:cNvPr id="58373" name="Rectangle 9"/>
          <p:cNvSpPr/>
          <p:nvPr/>
        </p:nvSpPr>
        <p:spPr>
          <a:xfrm>
            <a:off x="304800" y="1066800"/>
            <a:ext cx="6096000" cy="757238"/>
          </a:xfrm>
          <a:prstGeom prst="rect">
            <a:avLst/>
          </a:prstGeom>
          <a:gradFill rotWithShape="0">
            <a:gsLst>
              <a:gs pos="0">
                <a:srgbClr val="CCFFFF"/>
              </a:gs>
              <a:gs pos="100000">
                <a:srgbClr val="FFFFFF"/>
              </a:gs>
            </a:gsLst>
            <a:path path="rect">
              <a:fillToRect r="100000" b="100000"/>
            </a:path>
            <a:tileRect/>
          </a:gradFill>
          <a:ln w="9525" cap="flat" cmpd="sng">
            <a:solidFill>
              <a:srgbClr val="808080"/>
            </a:solidFill>
            <a:prstDash val="solid"/>
            <a:miter/>
            <a:headEnd type="none" w="med" len="med"/>
            <a:tailEnd type="none" w="med" len="med"/>
          </a:ln>
        </p:spPr>
        <p:txBody>
          <a:bodyPr anchor="t" anchorCtr="0">
            <a:spAutoFit/>
          </a:bodyPr>
          <a:lstStyle/>
          <a:p>
            <a:pPr>
              <a:lnSpc>
                <a:spcPct val="120000"/>
              </a:lnSpc>
              <a:spcBef>
                <a:spcPct val="50000"/>
              </a:spcBef>
              <a:buClr>
                <a:schemeClr val="accent2"/>
              </a:buClr>
              <a:buFont typeface="Wingdings" panose="05000000000000000000" pitchFamily="2" charset="2"/>
              <a:buChar char="o"/>
            </a:pPr>
            <a:r>
              <a:rPr lang="zh-CN" altLang="en-US" sz="3600" dirty="0">
                <a:solidFill>
                  <a:srgbClr val="0000CC"/>
                </a:solidFill>
                <a:latin typeface="Times New Roman" panose="02020603050405020304" pitchFamily="18" charset="0"/>
                <a:ea typeface="黑体" panose="02010609060101010101" pitchFamily="49" charset="-122"/>
              </a:rPr>
              <a:t>广汽菲亚特白车身生产线</a:t>
            </a:r>
            <a:endParaRPr lang="zh-CN" altLang="en-US" sz="3600" dirty="0">
              <a:solidFill>
                <a:srgbClr val="0000CC"/>
              </a:solidFill>
              <a:latin typeface="Times New Roman" panose="02020603050405020304" pitchFamily="18" charset="0"/>
              <a:ea typeface="黑体" panose="02010609060101010101" pitchFamily="49" charset="-122"/>
            </a:endParaRPr>
          </a:p>
        </p:txBody>
      </p:sp>
      <p:pic>
        <p:nvPicPr>
          <p:cNvPr id="58374" name="图片 7" descr="菲亚特2.jpg"/>
          <p:cNvPicPr>
            <a:picLocks noChangeAspect="1"/>
          </p:cNvPicPr>
          <p:nvPr/>
        </p:nvPicPr>
        <p:blipFill>
          <a:blip r:embed="rId2"/>
          <a:stretch>
            <a:fillRect/>
          </a:stretch>
        </p:blipFill>
        <p:spPr>
          <a:xfrm>
            <a:off x="0" y="2209800"/>
            <a:ext cx="4471988" cy="3276600"/>
          </a:xfrm>
          <a:prstGeom prst="rect">
            <a:avLst/>
          </a:prstGeom>
          <a:noFill/>
          <a:ln w="9525">
            <a:noFill/>
          </a:ln>
        </p:spPr>
      </p:pic>
    </p:spTree>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灯片编号占位符 3"/>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a:buSzTx/>
            </a:pPr>
            <a:r>
              <a:rPr lang="ja-JP" altLang="en-US" sz="1800" dirty="0">
                <a:solidFill>
                  <a:srgbClr val="A50021"/>
                </a:solidFill>
                <a:latin typeface="Arial" panose="020B0604020202020204" pitchFamily="34" charset="0"/>
                <a:ea typeface="MS PGothic" panose="020B0600070205080204" pitchFamily="34" charset="-128"/>
              </a:rPr>
              <a:t>*</a:t>
            </a:r>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12290" name="Rectangle 3"/>
          <p:cNvSpPr>
            <a:spLocks noGrp="1"/>
          </p:cNvSpPr>
          <p:nvPr>
            <p:ph idx="1"/>
          </p:nvPr>
        </p:nvSpPr>
        <p:spPr>
          <a:xfrm>
            <a:off x="304800" y="1108075"/>
            <a:ext cx="8534400" cy="1939925"/>
          </a:xfrm>
        </p:spPr>
        <p:txBody>
          <a:bodyPr vert="horz" wrap="square" lIns="91440" tIns="45720" rIns="91440" bIns="45720" anchor="t" anchorCtr="0"/>
          <a:lstStyle/>
          <a:p>
            <a:pPr marL="533400" indent="-533400" eaLnBrk="1" hangingPunct="1">
              <a:lnSpc>
                <a:spcPct val="110000"/>
              </a:lnSpc>
              <a:buFont typeface="Wingdings" panose="05000000000000000000" pitchFamily="2" charset="2"/>
              <a:buAutoNum type="arabicPeriod"/>
            </a:pPr>
            <a:r>
              <a:rPr lang="zh-CN" altLang="en-US" sz="2600" b="1" dirty="0">
                <a:latin typeface="Times New Roman" panose="02020603050405020304" pitchFamily="18" charset="0"/>
              </a:rPr>
              <a:t>感知能力：</a:t>
            </a:r>
            <a:r>
              <a:rPr lang="zh-CN" altLang="en-US" sz="2600" dirty="0">
                <a:latin typeface="Times New Roman" panose="02020603050405020304" pitchFamily="18" charset="0"/>
              </a:rPr>
              <a:t>通过视觉、听觉、触觉、嗅觉等感觉器官感知外部世界的能力。</a:t>
            </a:r>
            <a:endParaRPr lang="zh-CN" altLang="en-US" sz="2600" dirty="0">
              <a:latin typeface="Times New Roman" panose="02020603050405020304" pitchFamily="18" charset="0"/>
            </a:endParaRPr>
          </a:p>
          <a:p>
            <a:pPr marL="533400" indent="-533400" eaLnBrk="1" hangingPunct="1">
              <a:lnSpc>
                <a:spcPct val="110000"/>
              </a:lnSpc>
              <a:buNone/>
            </a:pPr>
            <a:r>
              <a:rPr lang="zh-CN" altLang="en-US" sz="2600" dirty="0">
                <a:latin typeface="Times New Roman" panose="02020603050405020304" pitchFamily="18" charset="0"/>
              </a:rPr>
              <a:t>      </a:t>
            </a:r>
            <a:r>
              <a:rPr lang="en-US" altLang="zh-CN" sz="2600" dirty="0">
                <a:latin typeface="Times New Roman" panose="02020603050405020304" pitchFamily="18" charset="0"/>
              </a:rPr>
              <a:t>80%</a:t>
            </a:r>
            <a:r>
              <a:rPr lang="zh-CN" altLang="en-US" sz="2600" dirty="0">
                <a:latin typeface="Times New Roman" panose="02020603050405020304" pitchFamily="18" charset="0"/>
              </a:rPr>
              <a:t>以上信息通过视觉得到，</a:t>
            </a:r>
            <a:r>
              <a:rPr lang="en-US" altLang="zh-CN" sz="2600" dirty="0">
                <a:latin typeface="Times New Roman" panose="02020603050405020304" pitchFamily="18" charset="0"/>
              </a:rPr>
              <a:t>10%</a:t>
            </a:r>
            <a:r>
              <a:rPr lang="zh-CN" altLang="en-US" sz="2600" dirty="0">
                <a:latin typeface="Times New Roman" panose="02020603050405020304" pitchFamily="18" charset="0"/>
              </a:rPr>
              <a:t>信息通过听觉得到。</a:t>
            </a:r>
            <a:endParaRPr lang="zh-CN" altLang="en-US" dirty="0">
              <a:latin typeface="Times New Roman" panose="02020603050405020304" pitchFamily="18" charset="0"/>
            </a:endParaRPr>
          </a:p>
        </p:txBody>
      </p:sp>
      <p:sp>
        <p:nvSpPr>
          <p:cNvPr id="12291" name="Rectangle 4"/>
          <p:cNvSpPr>
            <a:spLocks noGrp="1"/>
          </p:cNvSpPr>
          <p:nvPr>
            <p:ph type="title"/>
          </p:nvPr>
        </p:nvSpPr>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1.1.2  </a:t>
            </a:r>
            <a:r>
              <a:rPr lang="zh-CN" altLang="en-US" sz="3600" b="0" dirty="0">
                <a:latin typeface="Times New Roman" panose="02020603050405020304" pitchFamily="18" charset="0"/>
                <a:ea typeface="黑体" panose="02010609060101010101" pitchFamily="49" charset="-122"/>
              </a:rPr>
              <a:t>智能的特征</a:t>
            </a:r>
            <a:endParaRPr lang="zh-CN" altLang="en-US" sz="3600" b="0" dirty="0">
              <a:latin typeface="Times New Roman" panose="02020603050405020304" pitchFamily="18" charset="0"/>
              <a:ea typeface="黑体" panose="02010609060101010101" pitchFamily="49" charset="-122"/>
            </a:endParaRPr>
          </a:p>
        </p:txBody>
      </p:sp>
      <p:sp>
        <p:nvSpPr>
          <p:cNvPr id="57349" name="AutoShape 5"/>
          <p:cNvSpPr/>
          <p:nvPr/>
        </p:nvSpPr>
        <p:spPr bwMode="auto">
          <a:xfrm>
            <a:off x="1752600" y="4076700"/>
            <a:ext cx="6934200" cy="876300"/>
          </a:xfrm>
          <a:prstGeom prst="accentCallout2">
            <a:avLst>
              <a:gd name="adj1" fmla="val 13042"/>
              <a:gd name="adj2" fmla="val -1097"/>
              <a:gd name="adj3" fmla="val 13042"/>
              <a:gd name="adj4" fmla="val -4028"/>
              <a:gd name="adj5" fmla="val -49273"/>
              <a:gd name="adj6" fmla="val -6958"/>
            </a:avLst>
          </a:prstGeom>
          <a:gradFill rotWithShape="0">
            <a:gsLst>
              <a:gs pos="0">
                <a:schemeClr val="accent1"/>
              </a:gs>
              <a:gs pos="50000">
                <a:schemeClr val="bg1"/>
              </a:gs>
              <a:gs pos="100000">
                <a:schemeClr val="accent1"/>
              </a:gs>
            </a:gsLst>
            <a:lin ang="2700000" scaled="1"/>
          </a:gradFill>
          <a:ln w="9525">
            <a:solidFill>
              <a:schemeClr val="tx1"/>
            </a:solidFill>
            <a:miter lim="800000"/>
          </a:ln>
          <a:effectLst/>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r>
              <a:rPr kumimoji="0" lang="zh-CN" altLang="en-US" sz="26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t>存储由感知器官感知到的外部信息以及由思维所产生的知识</a:t>
            </a:r>
            <a:endParaRPr kumimoji="0" lang="zh-CN" altLang="en-US" sz="26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
        <p:nvSpPr>
          <p:cNvPr id="57350" name="AutoShape 6"/>
          <p:cNvSpPr/>
          <p:nvPr/>
        </p:nvSpPr>
        <p:spPr bwMode="auto">
          <a:xfrm>
            <a:off x="3276600" y="5486400"/>
            <a:ext cx="3581400" cy="457200"/>
          </a:xfrm>
          <a:prstGeom prst="accentCallout2">
            <a:avLst>
              <a:gd name="adj1" fmla="val 25000"/>
              <a:gd name="adj2" fmla="val -2130"/>
              <a:gd name="adj3" fmla="val 25000"/>
              <a:gd name="adj4" fmla="val -10991"/>
              <a:gd name="adj5" fmla="val -402778"/>
              <a:gd name="adj6" fmla="val -19856"/>
            </a:avLst>
          </a:prstGeom>
          <a:gradFill rotWithShape="0">
            <a:gsLst>
              <a:gs pos="0">
                <a:schemeClr val="accent1"/>
              </a:gs>
              <a:gs pos="50000">
                <a:schemeClr val="bg1"/>
              </a:gs>
              <a:gs pos="100000">
                <a:schemeClr val="accent1"/>
              </a:gs>
            </a:gsLst>
            <a:lin ang="18900000" scaled="1"/>
          </a:gradFill>
          <a:ln w="9525">
            <a:solidFill>
              <a:schemeClr val="tx1"/>
            </a:solidFill>
            <a:miter lim="800000"/>
          </a:ln>
          <a:effectLst/>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r>
              <a:rPr kumimoji="0" lang="zh-CN" altLang="en-US" sz="26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t>对记忆的信息进行处理</a:t>
            </a:r>
            <a:endParaRPr kumimoji="0" lang="zh-CN" altLang="en-US" sz="26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
        <p:nvSpPr>
          <p:cNvPr id="57351" name="Rectangle 7"/>
          <p:cNvSpPr/>
          <p:nvPr/>
        </p:nvSpPr>
        <p:spPr>
          <a:xfrm>
            <a:off x="304800" y="3165475"/>
            <a:ext cx="8458200" cy="2092325"/>
          </a:xfrm>
          <a:prstGeom prst="rect">
            <a:avLst/>
          </a:prstGeom>
          <a:noFill/>
          <a:ln w="9525">
            <a:noFill/>
          </a:ln>
        </p:spPr>
        <p:txBody>
          <a:bodyPr anchor="t" anchorCtr="0"/>
          <a:lstStyle/>
          <a:p>
            <a:pPr marL="533400" indent="-533400">
              <a:lnSpc>
                <a:spcPct val="110000"/>
              </a:lnSpc>
              <a:spcBef>
                <a:spcPct val="40000"/>
              </a:spcBef>
              <a:buClr>
                <a:schemeClr val="accent2"/>
              </a:buClr>
              <a:buFont typeface="Wingdings" panose="05000000000000000000" pitchFamily="2" charset="2"/>
            </a:pPr>
            <a:r>
              <a:rPr lang="en-US" altLang="zh-CN" sz="2600" b="1" dirty="0">
                <a:solidFill>
                  <a:schemeClr val="accent2"/>
                </a:solidFill>
                <a:latin typeface="Times New Roman" panose="02020603050405020304" pitchFamily="18" charset="0"/>
                <a:ea typeface="宋体" panose="02010600030101010101" pitchFamily="2" charset="-122"/>
              </a:rPr>
              <a:t>2.</a:t>
            </a:r>
            <a:r>
              <a:rPr lang="en-US" altLang="zh-CN" sz="2600" b="1" dirty="0">
                <a:latin typeface="Times New Roman" panose="02020603050405020304" pitchFamily="18" charset="0"/>
                <a:ea typeface="宋体" panose="02010600030101010101" pitchFamily="2" charset="-122"/>
              </a:rPr>
              <a:t>   </a:t>
            </a:r>
            <a:r>
              <a:rPr lang="zh-CN" altLang="en-US" sz="2600" b="1" dirty="0">
                <a:latin typeface="Times New Roman" panose="02020603050405020304" pitchFamily="18" charset="0"/>
                <a:ea typeface="宋体" panose="02010600030101010101" pitchFamily="2" charset="-122"/>
              </a:rPr>
              <a:t>记忆与思维能力</a:t>
            </a:r>
            <a:endParaRPr lang="zh-CN" altLang="en-US" sz="2600" dirty="0">
              <a:latin typeface="Times New Roman" panose="02020603050405020304" pitchFamily="18" charset="0"/>
              <a:ea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7351"/>
                                        </p:tgtEl>
                                        <p:attrNameLst>
                                          <p:attrName>style.visibility</p:attrName>
                                        </p:attrNameLst>
                                      </p:cBhvr>
                                      <p:to>
                                        <p:strVal val="visible"/>
                                      </p:to>
                                    </p:set>
                                    <p:anim calcmode="lin" valueType="num">
                                      <p:cBhvr additive="base">
                                        <p:cTn id="7" dur="500" fill="hold"/>
                                        <p:tgtEl>
                                          <p:spTgt spid="57351"/>
                                        </p:tgtEl>
                                        <p:attrNameLst>
                                          <p:attrName>ppt_x</p:attrName>
                                        </p:attrNameLst>
                                      </p:cBhvr>
                                      <p:tavLst>
                                        <p:tav tm="0">
                                          <p:val>
                                            <p:strVal val="0-#ppt_w/2"/>
                                          </p:val>
                                        </p:tav>
                                        <p:tav tm="100000">
                                          <p:val>
                                            <p:strVal val="#ppt_x"/>
                                          </p:val>
                                        </p:tav>
                                      </p:tavLst>
                                    </p:anim>
                                    <p:anim calcmode="lin" valueType="num">
                                      <p:cBhvr additive="base">
                                        <p:cTn id="8" dur="500" fill="hold"/>
                                        <p:tgtEl>
                                          <p:spTgt spid="5735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5734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573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9" grpId="0" animBg="1"/>
      <p:bldP spid="57350" grpId="0" animBg="1"/>
      <p:bldP spid="57351"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灯片编号占位符 1"/>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a:buSzTx/>
            </a:pPr>
            <a:r>
              <a:rPr lang="ja-JP" altLang="en-US" sz="1800" dirty="0">
                <a:solidFill>
                  <a:srgbClr val="A50021"/>
                </a:solidFill>
                <a:latin typeface="Arial" panose="020B0604020202020204" pitchFamily="34" charset="0"/>
                <a:ea typeface="MS PGothic" panose="020B0600070205080204" pitchFamily="34" charset="-128"/>
              </a:rPr>
              <a:t>*</a:t>
            </a:r>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59394" name="Rectangle 2"/>
          <p:cNvSpPr/>
          <p:nvPr/>
        </p:nvSpPr>
        <p:spPr>
          <a:xfrm>
            <a:off x="0" y="0"/>
            <a:ext cx="9144000" cy="765175"/>
          </a:xfrm>
          <a:prstGeom prst="rect">
            <a:avLst/>
          </a:prstGeom>
          <a:solidFill>
            <a:srgbClr val="A50021"/>
          </a:solidFill>
          <a:ln w="9525">
            <a:noFill/>
          </a:ln>
        </p:spPr>
        <p:txBody>
          <a:bodyPr anchor="b" anchorCtr="0"/>
          <a:lstStyle/>
          <a:p>
            <a:pPr indent="176530">
              <a:buFont typeface="Wingdings" panose="05000000000000000000" pitchFamily="2" charset="2"/>
            </a:pPr>
            <a:r>
              <a:rPr lang="en-US" altLang="zh-CN" sz="3600" dirty="0">
                <a:solidFill>
                  <a:schemeClr val="bg1"/>
                </a:solidFill>
                <a:latin typeface="Times New Roman" panose="02020603050405020304" pitchFamily="18" charset="0"/>
                <a:ea typeface="黑体" panose="02010609060101010101" pitchFamily="49" charset="-122"/>
              </a:rPr>
              <a:t>1.4  </a:t>
            </a:r>
            <a:r>
              <a:rPr lang="zh-CN" altLang="en-US" sz="3600" dirty="0">
                <a:solidFill>
                  <a:schemeClr val="bg1"/>
                </a:solidFill>
                <a:latin typeface="Times New Roman" panose="02020603050405020304" pitchFamily="18" charset="0"/>
                <a:ea typeface="黑体" panose="02010609060101010101" pitchFamily="49" charset="-122"/>
              </a:rPr>
              <a:t>人工智能的主要研究领域</a:t>
            </a:r>
            <a:endParaRPr lang="zh-CN" altLang="en-US" sz="3600" dirty="0">
              <a:solidFill>
                <a:schemeClr val="bg1"/>
              </a:solidFill>
              <a:latin typeface="Times New Roman" panose="02020603050405020304" pitchFamily="18" charset="0"/>
              <a:ea typeface="黑体" panose="02010609060101010101" pitchFamily="49" charset="-122"/>
            </a:endParaRPr>
          </a:p>
        </p:txBody>
      </p:sp>
      <p:sp>
        <p:nvSpPr>
          <p:cNvPr id="59395" name="Rectangle 9"/>
          <p:cNvSpPr/>
          <p:nvPr/>
        </p:nvSpPr>
        <p:spPr>
          <a:xfrm>
            <a:off x="250825" y="908050"/>
            <a:ext cx="8642350" cy="5400675"/>
          </a:xfrm>
          <a:prstGeom prst="rect">
            <a:avLst/>
          </a:prstGeom>
          <a:noFill/>
          <a:ln w="9525">
            <a:noFill/>
          </a:ln>
        </p:spPr>
        <p:txBody>
          <a:bodyPr anchor="t" anchorCtr="0"/>
          <a:lstStyle/>
          <a:p>
            <a:pPr>
              <a:lnSpc>
                <a:spcPct val="120000"/>
              </a:lnSpc>
              <a:spcBef>
                <a:spcPct val="40000"/>
              </a:spcBef>
              <a:buClr>
                <a:schemeClr val="accent2"/>
              </a:buClr>
              <a:buFont typeface="Wingdings" panose="05000000000000000000" pitchFamily="2" charset="2"/>
            </a:pPr>
            <a:endParaRPr lang="zh-CN" altLang="zh-CN" sz="2800" b="1" dirty="0">
              <a:latin typeface="Times New Roman" panose="02020603050405020304" pitchFamily="18" charset="0"/>
              <a:ea typeface="宋体" panose="02010600030101010101" pitchFamily="2" charset="-122"/>
            </a:endParaRPr>
          </a:p>
        </p:txBody>
      </p:sp>
      <p:sp>
        <p:nvSpPr>
          <p:cNvPr id="59396" name="Rectangle 10"/>
          <p:cNvSpPr/>
          <p:nvPr/>
        </p:nvSpPr>
        <p:spPr>
          <a:xfrm>
            <a:off x="304800" y="928688"/>
            <a:ext cx="8458200" cy="584200"/>
          </a:xfrm>
          <a:prstGeom prst="rect">
            <a:avLst/>
          </a:prstGeom>
          <a:noFill/>
          <a:ln w="9525">
            <a:noFill/>
          </a:ln>
        </p:spPr>
        <p:txBody>
          <a:bodyPr anchor="t" anchorCtr="0">
            <a:spAutoFit/>
          </a:bodyPr>
          <a:lstStyle/>
          <a:p>
            <a:pPr>
              <a:buFont typeface="Wingdings" panose="05000000000000000000" pitchFamily="2" charset="2"/>
              <a:buChar char="u"/>
            </a:pPr>
            <a:r>
              <a:rPr lang="en-US" altLang="zh-CN" sz="3200" b="1" dirty="0">
                <a:latin typeface="Times New Roman" panose="02020603050405020304" pitchFamily="18" charset="0"/>
                <a:ea typeface="宋体" panose="02010600030101010101" pitchFamily="2" charset="-122"/>
              </a:rPr>
              <a:t> </a:t>
            </a:r>
            <a:r>
              <a:rPr lang="zh-CN" altLang="en-US" sz="3200" b="1" dirty="0">
                <a:solidFill>
                  <a:srgbClr val="0000FF"/>
                </a:solidFill>
                <a:latin typeface="Times New Roman" panose="02020603050405020304" pitchFamily="18" charset="0"/>
                <a:ea typeface="宋体" panose="02010600030101010101" pitchFamily="2" charset="-122"/>
              </a:rPr>
              <a:t>组合优化问题</a:t>
            </a:r>
            <a:r>
              <a:rPr lang="zh-CN" altLang="en-US" sz="3200" b="1" dirty="0">
                <a:solidFill>
                  <a:srgbClr val="0000FF"/>
                </a:solidFill>
                <a:latin typeface="宋体" panose="02010600030101010101" pitchFamily="2" charset="-122"/>
                <a:ea typeface="宋体" panose="02010600030101010101" pitchFamily="2" charset="-122"/>
              </a:rPr>
              <a:t> </a:t>
            </a:r>
            <a:endParaRPr lang="zh-CN" altLang="en-US" sz="3200" b="1" dirty="0">
              <a:solidFill>
                <a:srgbClr val="0000FF"/>
              </a:solidFill>
              <a:latin typeface="宋体" panose="02010600030101010101" pitchFamily="2" charset="-122"/>
              <a:ea typeface="宋体" panose="02010600030101010101" pitchFamily="2" charset="-122"/>
            </a:endParaRPr>
          </a:p>
        </p:txBody>
      </p:sp>
      <p:sp>
        <p:nvSpPr>
          <p:cNvPr id="59397" name="Rectangle 11"/>
          <p:cNvSpPr/>
          <p:nvPr/>
        </p:nvSpPr>
        <p:spPr>
          <a:xfrm>
            <a:off x="304800" y="1752600"/>
            <a:ext cx="8382000" cy="2324100"/>
          </a:xfrm>
          <a:prstGeom prst="rect">
            <a:avLst/>
          </a:prstGeom>
          <a:gradFill rotWithShape="0">
            <a:gsLst>
              <a:gs pos="0">
                <a:srgbClr val="CCFFCC"/>
              </a:gs>
              <a:gs pos="100000">
                <a:srgbClr val="FFFFFF"/>
              </a:gs>
            </a:gsLst>
            <a:path path="rect">
              <a:fillToRect t="100000" r="100000"/>
            </a:path>
            <a:tileRect/>
          </a:gradFill>
          <a:ln w="9525" cap="flat" cmpd="sng">
            <a:solidFill>
              <a:srgbClr val="808080"/>
            </a:solidFill>
            <a:prstDash val="solid"/>
            <a:miter/>
            <a:headEnd type="none" w="med" len="med"/>
            <a:tailEnd type="none" w="med" len="med"/>
          </a:ln>
        </p:spPr>
        <p:txBody>
          <a:bodyPr anchor="t" anchorCtr="0">
            <a:spAutoFit/>
          </a:bodyPr>
          <a:lstStyle/>
          <a:p>
            <a:pPr algn="just">
              <a:lnSpc>
                <a:spcPct val="120000"/>
              </a:lnSpc>
              <a:spcBef>
                <a:spcPct val="20000"/>
              </a:spcBef>
              <a:buClr>
                <a:schemeClr val="accent2"/>
              </a:buClr>
              <a:buFont typeface="Wingdings" panose="05000000000000000000" pitchFamily="2" charset="2"/>
              <a:buChar char="o"/>
            </a:pPr>
            <a:r>
              <a:rPr lang="en-US" altLang="zh-CN" sz="2400" b="1"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组合优化问题</a:t>
            </a:r>
            <a:r>
              <a:rPr lang="zh-CN" altLang="en-US" sz="2400" dirty="0">
                <a:latin typeface="宋体" panose="02010600030101010101" pitchFamily="2" charset="-122"/>
                <a:ea typeface="宋体" panose="02010600030101010101" pitchFamily="2" charset="-122"/>
              </a:rPr>
              <a:t>：旅行商问题、生产计划与调度、物流中的车辆调度、智能交通、通信中的路由调度、计算机网络信息调度等 </a:t>
            </a:r>
            <a:endParaRPr lang="zh-CN" altLang="en-US" sz="2400" dirty="0">
              <a:latin typeface="宋体" panose="02010600030101010101" pitchFamily="2" charset="-122"/>
              <a:ea typeface="宋体" panose="02010600030101010101" pitchFamily="2" charset="-122"/>
            </a:endParaRPr>
          </a:p>
          <a:p>
            <a:pPr algn="just">
              <a:lnSpc>
                <a:spcPct val="120000"/>
              </a:lnSpc>
              <a:spcBef>
                <a:spcPct val="20000"/>
              </a:spcBef>
              <a:buClr>
                <a:schemeClr val="accent2"/>
              </a:buClr>
              <a:buFont typeface="Wingdings" panose="05000000000000000000" pitchFamily="2" charset="2"/>
              <a:buChar char="o"/>
            </a:pPr>
            <a:r>
              <a:rPr lang="zh-CN" altLang="en-US" sz="2400" b="1" dirty="0">
                <a:latin typeface="宋体" panose="02010600030101010101" pitchFamily="2" charset="-122"/>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NP</a:t>
            </a:r>
            <a:r>
              <a:rPr lang="zh-CN" altLang="en-US" sz="2400" b="1" dirty="0">
                <a:latin typeface="Times New Roman" panose="02020603050405020304" pitchFamily="18" charset="0"/>
                <a:ea typeface="宋体" panose="02010600030101010101" pitchFamily="2" charset="-122"/>
              </a:rPr>
              <a:t>完全问题</a:t>
            </a:r>
            <a:r>
              <a:rPr lang="zh-CN" altLang="en-US" sz="2400" dirty="0">
                <a:latin typeface="Times New Roman" panose="02020603050405020304" pitchFamily="18" charset="0"/>
                <a:ea typeface="宋体" panose="02010600030101010101" pitchFamily="2" charset="-122"/>
              </a:rPr>
              <a:t>：用目前知道的最好的方法求解，问题求解需要花费的时间是随问题规模增大以指数关系增长</a:t>
            </a:r>
            <a:r>
              <a:rPr lang="zh-CN" altLang="en-US" sz="2400" dirty="0">
                <a:latin typeface="宋体" panose="02010600030101010101" pitchFamily="2" charset="-122"/>
                <a:ea typeface="宋体" panose="02010600030101010101" pitchFamily="2" charset="-122"/>
              </a:rPr>
              <a:t>。</a:t>
            </a:r>
            <a:endParaRPr lang="zh-CN" altLang="en-US" sz="2400" dirty="0">
              <a:latin typeface="宋体" panose="02010600030101010101" pitchFamily="2" charset="-122"/>
              <a:ea typeface="宋体" panose="02010600030101010101" pitchFamily="2" charset="-122"/>
            </a:endParaRPr>
          </a:p>
        </p:txBody>
      </p:sp>
    </p:spTree>
  </p:cSld>
  <p:clrMapOvr>
    <a:masterClrMapping/>
  </p:clrMapOvr>
  <p:transition>
    <p:random/>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灯片编号占位符 1"/>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a:buSzTx/>
            </a:pPr>
            <a:r>
              <a:rPr lang="ja-JP" altLang="en-US" sz="1800" dirty="0">
                <a:solidFill>
                  <a:srgbClr val="A50021"/>
                </a:solidFill>
                <a:latin typeface="Arial" panose="020B0604020202020204" pitchFamily="34" charset="0"/>
                <a:ea typeface="MS PGothic" panose="020B0600070205080204" pitchFamily="34" charset="-128"/>
              </a:rPr>
              <a:t>*</a:t>
            </a:r>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60418" name="Rectangle 2"/>
          <p:cNvSpPr/>
          <p:nvPr/>
        </p:nvSpPr>
        <p:spPr>
          <a:xfrm>
            <a:off x="0" y="0"/>
            <a:ext cx="9144000" cy="765175"/>
          </a:xfrm>
          <a:prstGeom prst="rect">
            <a:avLst/>
          </a:prstGeom>
          <a:solidFill>
            <a:srgbClr val="A50021"/>
          </a:solidFill>
          <a:ln w="9525">
            <a:noFill/>
          </a:ln>
        </p:spPr>
        <p:txBody>
          <a:bodyPr anchor="b" anchorCtr="0"/>
          <a:lstStyle/>
          <a:p>
            <a:pPr indent="176530">
              <a:buFont typeface="Wingdings" panose="05000000000000000000" pitchFamily="2" charset="2"/>
            </a:pPr>
            <a:r>
              <a:rPr lang="en-US" altLang="zh-CN" sz="3600" dirty="0">
                <a:solidFill>
                  <a:schemeClr val="bg1"/>
                </a:solidFill>
                <a:latin typeface="Times New Roman" panose="02020603050405020304" pitchFamily="18" charset="0"/>
                <a:ea typeface="黑体" panose="02010609060101010101" pitchFamily="49" charset="-122"/>
              </a:rPr>
              <a:t>1.4  </a:t>
            </a:r>
            <a:r>
              <a:rPr lang="zh-CN" altLang="en-US" sz="3600" dirty="0">
                <a:solidFill>
                  <a:schemeClr val="bg1"/>
                </a:solidFill>
                <a:latin typeface="Times New Roman" panose="02020603050405020304" pitchFamily="18" charset="0"/>
                <a:ea typeface="黑体" panose="02010609060101010101" pitchFamily="49" charset="-122"/>
              </a:rPr>
              <a:t>人工智能的主要研究领域</a:t>
            </a:r>
            <a:endParaRPr lang="zh-CN" altLang="en-US" sz="3600" dirty="0">
              <a:solidFill>
                <a:schemeClr val="bg1"/>
              </a:solidFill>
              <a:latin typeface="Times New Roman" panose="02020603050405020304" pitchFamily="18" charset="0"/>
              <a:ea typeface="黑体" panose="02010609060101010101" pitchFamily="49" charset="-122"/>
            </a:endParaRPr>
          </a:p>
        </p:txBody>
      </p:sp>
      <p:grpSp>
        <p:nvGrpSpPr>
          <p:cNvPr id="60419" name="Group 1033"/>
          <p:cNvGrpSpPr/>
          <p:nvPr/>
        </p:nvGrpSpPr>
        <p:grpSpPr>
          <a:xfrm>
            <a:off x="3532188" y="4816475"/>
            <a:ext cx="2360612" cy="611188"/>
            <a:chOff x="3717" y="2190"/>
            <a:chExt cx="1115" cy="547"/>
          </a:xfrm>
        </p:grpSpPr>
        <p:sp>
          <p:nvSpPr>
            <p:cNvPr id="60420" name="Rectangle 1034"/>
            <p:cNvSpPr/>
            <p:nvPr/>
          </p:nvSpPr>
          <p:spPr>
            <a:xfrm>
              <a:off x="3717" y="2190"/>
              <a:ext cx="1115" cy="547"/>
            </a:xfrm>
            <a:prstGeom prst="rect">
              <a:avLst/>
            </a:prstGeom>
            <a:gradFill rotWithShape="0">
              <a:gsLst>
                <a:gs pos="0">
                  <a:srgbClr val="009688"/>
                </a:gs>
                <a:gs pos="50000">
                  <a:srgbClr val="4CB5AB"/>
                </a:gs>
                <a:gs pos="100000">
                  <a:srgbClr val="009688"/>
                </a:gs>
              </a:gsLst>
              <a:lin ang="2700000" scaled="1"/>
              <a:tileRect/>
            </a:gradFill>
            <a:ln w="9525">
              <a:noFill/>
            </a:ln>
          </p:spPr>
          <p:txBody>
            <a:bodyPr wrap="none" anchor="ctr"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60421" name="Freeform 1035"/>
            <p:cNvSpPr/>
            <p:nvPr/>
          </p:nvSpPr>
          <p:spPr>
            <a:xfrm>
              <a:off x="3732" y="2235"/>
              <a:ext cx="1082" cy="456"/>
            </a:xfrm>
            <a:custGeom>
              <a:avLst/>
              <a:gdLst/>
              <a:ahLst/>
              <a:cxnLst>
                <a:cxn ang="0">
                  <a:pos x="23" y="383"/>
                </a:cxn>
                <a:cxn ang="0">
                  <a:pos x="0" y="455"/>
                </a:cxn>
                <a:cxn ang="0">
                  <a:pos x="1081" y="455"/>
                </a:cxn>
                <a:cxn ang="0">
                  <a:pos x="1081" y="0"/>
                </a:cxn>
                <a:cxn ang="0">
                  <a:pos x="1071" y="17"/>
                </a:cxn>
                <a:cxn ang="0">
                  <a:pos x="23" y="383"/>
                </a:cxn>
              </a:cxnLst>
              <a:rect l="0" t="0" r="0" b="0"/>
              <a:pathLst>
                <a:path w="1082" h="456">
                  <a:moveTo>
                    <a:pt x="23" y="383"/>
                  </a:moveTo>
                  <a:lnTo>
                    <a:pt x="0" y="455"/>
                  </a:lnTo>
                  <a:lnTo>
                    <a:pt x="1081" y="455"/>
                  </a:lnTo>
                  <a:lnTo>
                    <a:pt x="1081" y="0"/>
                  </a:lnTo>
                  <a:lnTo>
                    <a:pt x="1071" y="17"/>
                  </a:lnTo>
                  <a:lnTo>
                    <a:pt x="23" y="383"/>
                  </a:lnTo>
                </a:path>
              </a:pathLst>
            </a:custGeom>
            <a:solidFill>
              <a:srgbClr val="8CF4EA"/>
            </a:solidFill>
            <a:ln w="9525">
              <a:noFill/>
            </a:ln>
          </p:spPr>
          <p:txBody>
            <a:bodyPr/>
            <a:lstStyle/>
            <a:p>
              <a:endParaRPr lang="zh-CN" altLang="en-US"/>
            </a:p>
          </p:txBody>
        </p:sp>
        <p:sp>
          <p:nvSpPr>
            <p:cNvPr id="60422" name="Freeform 1036"/>
            <p:cNvSpPr/>
            <p:nvPr/>
          </p:nvSpPr>
          <p:spPr>
            <a:xfrm>
              <a:off x="3734" y="2235"/>
              <a:ext cx="1084" cy="459"/>
            </a:xfrm>
            <a:custGeom>
              <a:avLst/>
              <a:gdLst/>
              <a:ahLst/>
              <a:cxnLst>
                <a:cxn ang="0">
                  <a:pos x="1069" y="29"/>
                </a:cxn>
                <a:cxn ang="0">
                  <a:pos x="1083" y="0"/>
                </a:cxn>
                <a:cxn ang="0">
                  <a:pos x="0" y="0"/>
                </a:cxn>
                <a:cxn ang="0">
                  <a:pos x="0" y="458"/>
                </a:cxn>
                <a:cxn ang="0">
                  <a:pos x="14" y="400"/>
                </a:cxn>
                <a:cxn ang="0">
                  <a:pos x="1069" y="29"/>
                </a:cxn>
              </a:cxnLst>
              <a:rect l="0" t="0" r="0" b="0"/>
              <a:pathLst>
                <a:path w="1084" h="459">
                  <a:moveTo>
                    <a:pt x="1069" y="29"/>
                  </a:moveTo>
                  <a:lnTo>
                    <a:pt x="1083" y="0"/>
                  </a:lnTo>
                  <a:lnTo>
                    <a:pt x="0" y="0"/>
                  </a:lnTo>
                  <a:lnTo>
                    <a:pt x="0" y="458"/>
                  </a:lnTo>
                  <a:lnTo>
                    <a:pt x="14" y="400"/>
                  </a:lnTo>
                  <a:lnTo>
                    <a:pt x="1069" y="29"/>
                  </a:lnTo>
                </a:path>
              </a:pathLst>
            </a:custGeom>
            <a:solidFill>
              <a:srgbClr val="003530"/>
            </a:solidFill>
            <a:ln w="9525">
              <a:noFill/>
            </a:ln>
          </p:spPr>
          <p:txBody>
            <a:bodyPr/>
            <a:lstStyle/>
            <a:p>
              <a:endParaRPr lang="zh-CN" altLang="en-US"/>
            </a:p>
          </p:txBody>
        </p:sp>
        <p:sp>
          <p:nvSpPr>
            <p:cNvPr id="60423" name="Rectangle 1037"/>
            <p:cNvSpPr/>
            <p:nvPr/>
          </p:nvSpPr>
          <p:spPr>
            <a:xfrm>
              <a:off x="3741" y="2252"/>
              <a:ext cx="1068" cy="419"/>
            </a:xfrm>
            <a:prstGeom prst="rect">
              <a:avLst/>
            </a:prstGeom>
            <a:gradFill rotWithShape="0">
              <a:gsLst>
                <a:gs pos="0">
                  <a:srgbClr val="004B44"/>
                </a:gs>
                <a:gs pos="50000">
                  <a:srgbClr val="009688"/>
                </a:gs>
                <a:gs pos="100000">
                  <a:srgbClr val="004B44"/>
                </a:gs>
              </a:gsLst>
              <a:lin ang="2700000" scaled="1"/>
              <a:tileRect/>
            </a:gradFill>
            <a:ln w="9525">
              <a:noFill/>
            </a:ln>
          </p:spPr>
          <p:txBody>
            <a:bodyPr wrap="none" anchor="ctr" anchorCtr="0"/>
            <a:lstStyle/>
            <a:p>
              <a:pPr algn="ctr">
                <a:buFont typeface="Wingdings" panose="05000000000000000000" pitchFamily="2" charset="2"/>
              </a:pPr>
              <a:r>
                <a:rPr lang="zh-CN" altLang="en-US" sz="2400" b="1" dirty="0">
                  <a:solidFill>
                    <a:srgbClr val="FFFFFF"/>
                  </a:solidFill>
                  <a:latin typeface="宋体" panose="02010600030101010101" pitchFamily="2" charset="-122"/>
                  <a:ea typeface="宋体" panose="02010600030101010101" pitchFamily="2" charset="-122"/>
                </a:rPr>
                <a:t>装置操作层</a:t>
              </a:r>
              <a:endParaRPr lang="zh-CN" altLang="en-US" sz="2400" b="1" dirty="0">
                <a:solidFill>
                  <a:srgbClr val="FFFFFF"/>
                </a:solidFill>
                <a:latin typeface="宋体" panose="02010600030101010101" pitchFamily="2" charset="-122"/>
                <a:ea typeface="宋体" panose="02010600030101010101" pitchFamily="2" charset="-122"/>
              </a:endParaRPr>
            </a:p>
          </p:txBody>
        </p:sp>
      </p:grpSp>
      <p:grpSp>
        <p:nvGrpSpPr>
          <p:cNvPr id="60424" name="Group 1038"/>
          <p:cNvGrpSpPr/>
          <p:nvPr/>
        </p:nvGrpSpPr>
        <p:grpSpPr>
          <a:xfrm>
            <a:off x="3532188" y="1844675"/>
            <a:ext cx="2360612" cy="611188"/>
            <a:chOff x="4010" y="1400"/>
            <a:chExt cx="1117" cy="543"/>
          </a:xfrm>
        </p:grpSpPr>
        <p:grpSp>
          <p:nvGrpSpPr>
            <p:cNvPr id="60425" name="Group 1039"/>
            <p:cNvGrpSpPr/>
            <p:nvPr/>
          </p:nvGrpSpPr>
          <p:grpSpPr>
            <a:xfrm>
              <a:off x="4010" y="1400"/>
              <a:ext cx="1117" cy="543"/>
              <a:chOff x="4010" y="1400"/>
              <a:chExt cx="1117" cy="543"/>
            </a:xfrm>
          </p:grpSpPr>
          <p:sp>
            <p:nvSpPr>
              <p:cNvPr id="60426" name="Rectangle 1040"/>
              <p:cNvSpPr/>
              <p:nvPr/>
            </p:nvSpPr>
            <p:spPr>
              <a:xfrm>
                <a:off x="4010" y="1400"/>
                <a:ext cx="1117" cy="543"/>
              </a:xfrm>
              <a:prstGeom prst="rect">
                <a:avLst/>
              </a:prstGeom>
              <a:gradFill rotWithShape="0">
                <a:gsLst>
                  <a:gs pos="0">
                    <a:srgbClr val="114FFB"/>
                  </a:gs>
                  <a:gs pos="50000">
                    <a:srgbClr val="5883FC"/>
                  </a:gs>
                  <a:gs pos="100000">
                    <a:srgbClr val="114FFB"/>
                  </a:gs>
                </a:gsLst>
                <a:lin ang="2700000" scaled="1"/>
                <a:tileRect/>
              </a:gradFill>
              <a:ln w="9525">
                <a:noFill/>
              </a:ln>
            </p:spPr>
            <p:txBody>
              <a:bodyPr wrap="none" anchor="ctr"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60427" name="Freeform 1041"/>
              <p:cNvSpPr/>
              <p:nvPr/>
            </p:nvSpPr>
            <p:spPr>
              <a:xfrm>
                <a:off x="4025" y="1444"/>
                <a:ext cx="1084" cy="452"/>
              </a:xfrm>
              <a:custGeom>
                <a:avLst/>
                <a:gdLst/>
                <a:ahLst/>
                <a:cxnLst>
                  <a:cxn ang="0">
                    <a:pos x="23" y="379"/>
                  </a:cxn>
                  <a:cxn ang="0">
                    <a:pos x="0" y="451"/>
                  </a:cxn>
                  <a:cxn ang="0">
                    <a:pos x="1083" y="451"/>
                  </a:cxn>
                  <a:cxn ang="0">
                    <a:pos x="1083" y="0"/>
                  </a:cxn>
                  <a:cxn ang="0">
                    <a:pos x="1073" y="17"/>
                  </a:cxn>
                  <a:cxn ang="0">
                    <a:pos x="23" y="379"/>
                  </a:cxn>
                </a:cxnLst>
                <a:rect l="0" t="0" r="0" b="0"/>
                <a:pathLst>
                  <a:path w="1084" h="452">
                    <a:moveTo>
                      <a:pt x="23" y="379"/>
                    </a:moveTo>
                    <a:lnTo>
                      <a:pt x="0" y="451"/>
                    </a:lnTo>
                    <a:lnTo>
                      <a:pt x="1083" y="451"/>
                    </a:lnTo>
                    <a:lnTo>
                      <a:pt x="1083" y="0"/>
                    </a:lnTo>
                    <a:lnTo>
                      <a:pt x="1073" y="17"/>
                    </a:lnTo>
                    <a:lnTo>
                      <a:pt x="23" y="379"/>
                    </a:lnTo>
                  </a:path>
                </a:pathLst>
              </a:custGeom>
              <a:solidFill>
                <a:srgbClr val="A2C1FE"/>
              </a:solidFill>
              <a:ln w="9525">
                <a:noFill/>
              </a:ln>
            </p:spPr>
            <p:txBody>
              <a:bodyPr/>
              <a:lstStyle/>
              <a:p>
                <a:endParaRPr lang="zh-CN" altLang="en-US"/>
              </a:p>
            </p:txBody>
          </p:sp>
          <p:sp>
            <p:nvSpPr>
              <p:cNvPr id="60428" name="Freeform 1042"/>
              <p:cNvSpPr/>
              <p:nvPr/>
            </p:nvSpPr>
            <p:spPr>
              <a:xfrm>
                <a:off x="4026" y="1444"/>
                <a:ext cx="1086" cy="457"/>
              </a:xfrm>
              <a:custGeom>
                <a:avLst/>
                <a:gdLst/>
                <a:ahLst/>
                <a:cxnLst>
                  <a:cxn ang="0">
                    <a:pos x="1071" y="28"/>
                  </a:cxn>
                  <a:cxn ang="0">
                    <a:pos x="1085" y="0"/>
                  </a:cxn>
                  <a:cxn ang="0">
                    <a:pos x="0" y="0"/>
                  </a:cxn>
                  <a:cxn ang="0">
                    <a:pos x="0" y="456"/>
                  </a:cxn>
                  <a:cxn ang="0">
                    <a:pos x="15" y="398"/>
                  </a:cxn>
                  <a:cxn ang="0">
                    <a:pos x="1071" y="28"/>
                  </a:cxn>
                </a:cxnLst>
                <a:rect l="0" t="0" r="0" b="0"/>
                <a:pathLst>
                  <a:path w="1086" h="457">
                    <a:moveTo>
                      <a:pt x="1071" y="28"/>
                    </a:moveTo>
                    <a:lnTo>
                      <a:pt x="1085" y="0"/>
                    </a:lnTo>
                    <a:lnTo>
                      <a:pt x="0" y="0"/>
                    </a:lnTo>
                    <a:lnTo>
                      <a:pt x="0" y="456"/>
                    </a:lnTo>
                    <a:lnTo>
                      <a:pt x="15" y="398"/>
                    </a:lnTo>
                    <a:lnTo>
                      <a:pt x="1071" y="28"/>
                    </a:lnTo>
                  </a:path>
                </a:pathLst>
              </a:custGeom>
              <a:solidFill>
                <a:srgbClr val="280049"/>
              </a:solidFill>
              <a:ln w="9525">
                <a:noFill/>
              </a:ln>
            </p:spPr>
            <p:txBody>
              <a:bodyPr/>
              <a:lstStyle/>
              <a:p>
                <a:endParaRPr lang="zh-CN" altLang="en-US"/>
              </a:p>
            </p:txBody>
          </p:sp>
          <p:sp>
            <p:nvSpPr>
              <p:cNvPr id="60429" name="Rectangle 1043"/>
              <p:cNvSpPr/>
              <p:nvPr/>
            </p:nvSpPr>
            <p:spPr>
              <a:xfrm>
                <a:off x="4034" y="1462"/>
                <a:ext cx="1070" cy="415"/>
              </a:xfrm>
              <a:prstGeom prst="rect">
                <a:avLst/>
              </a:prstGeom>
              <a:gradFill rotWithShape="0">
                <a:gsLst>
                  <a:gs pos="0">
                    <a:srgbClr val="08277D"/>
                  </a:gs>
                  <a:gs pos="50000">
                    <a:srgbClr val="114FFB"/>
                  </a:gs>
                  <a:gs pos="100000">
                    <a:srgbClr val="08277D"/>
                  </a:gs>
                </a:gsLst>
                <a:lin ang="2700000" scaled="1"/>
                <a:tileRect/>
              </a:gradFill>
              <a:ln w="9525">
                <a:noFill/>
              </a:ln>
            </p:spPr>
            <p:txBody>
              <a:bodyPr wrap="none" anchor="ctr" anchorCtr="0"/>
              <a:lstStyle/>
              <a:p>
                <a:pPr algn="ctr" eaLnBrk="0" hangingPunct="0">
                  <a:lnSpc>
                    <a:spcPct val="95000"/>
                  </a:lnSpc>
                  <a:spcBef>
                    <a:spcPct val="80000"/>
                  </a:spcBef>
                  <a:buFont typeface="Wingdings" panose="05000000000000000000" pitchFamily="2" charset="2"/>
                </a:pPr>
                <a:r>
                  <a:rPr lang="zh-CN" altLang="en-US" sz="2400" b="1" dirty="0">
                    <a:solidFill>
                      <a:srgbClr val="FFFFFF"/>
                    </a:solidFill>
                    <a:latin typeface="宋体" panose="02010600030101010101" pitchFamily="2" charset="-122"/>
                    <a:ea typeface="宋体" panose="02010600030101010101" pitchFamily="2" charset="-122"/>
                  </a:rPr>
                  <a:t>经营决策层</a:t>
                </a:r>
                <a:endParaRPr lang="zh-CN" altLang="en-US" sz="2400" dirty="0">
                  <a:latin typeface="Times New Roman" panose="02020603050405020304" pitchFamily="18" charset="0"/>
                  <a:ea typeface="宋体" panose="02010600030101010101" pitchFamily="2" charset="-122"/>
                </a:endParaRPr>
              </a:p>
            </p:txBody>
          </p:sp>
        </p:grpSp>
        <p:sp>
          <p:nvSpPr>
            <p:cNvPr id="60430" name="Rectangle 1044"/>
            <p:cNvSpPr/>
            <p:nvPr/>
          </p:nvSpPr>
          <p:spPr>
            <a:xfrm>
              <a:off x="4013" y="1503"/>
              <a:ext cx="1099" cy="349"/>
            </a:xfrm>
            <a:prstGeom prst="rect">
              <a:avLst/>
            </a:prstGeom>
            <a:noFill/>
            <a:ln w="9525">
              <a:noFill/>
            </a:ln>
          </p:spPr>
          <p:txBody>
            <a:bodyPr lIns="92075" tIns="46038" rIns="92075" bIns="46038" anchor="t" anchorCtr="0"/>
            <a:lstStyle/>
            <a:p>
              <a:pPr marL="342900" indent="-342900" algn="ctr" eaLnBrk="0" hangingPunct="0">
                <a:lnSpc>
                  <a:spcPct val="115000"/>
                </a:lnSpc>
                <a:spcBef>
                  <a:spcPct val="80000"/>
                </a:spcBef>
                <a:buFont typeface="Wingdings" panose="05000000000000000000" pitchFamily="2" charset="2"/>
              </a:pPr>
              <a:endParaRPr lang="zh-CN" altLang="zh-CN" sz="2400" b="1" dirty="0">
                <a:solidFill>
                  <a:srgbClr val="FFFFFF"/>
                </a:solidFill>
                <a:latin typeface="宋体" panose="02010600030101010101" pitchFamily="2" charset="-122"/>
                <a:ea typeface="宋体" panose="02010600030101010101" pitchFamily="2" charset="-122"/>
              </a:endParaRPr>
            </a:p>
          </p:txBody>
        </p:sp>
      </p:grpSp>
      <p:grpSp>
        <p:nvGrpSpPr>
          <p:cNvPr id="60431" name="Group 1045"/>
          <p:cNvGrpSpPr/>
          <p:nvPr/>
        </p:nvGrpSpPr>
        <p:grpSpPr>
          <a:xfrm>
            <a:off x="3532188" y="2835275"/>
            <a:ext cx="2360612" cy="611188"/>
            <a:chOff x="1104" y="1680"/>
            <a:chExt cx="1536" cy="355"/>
          </a:xfrm>
        </p:grpSpPr>
        <p:grpSp>
          <p:nvGrpSpPr>
            <p:cNvPr id="60432" name="Group 1046"/>
            <p:cNvGrpSpPr/>
            <p:nvPr/>
          </p:nvGrpSpPr>
          <p:grpSpPr>
            <a:xfrm>
              <a:off x="1104" y="1680"/>
              <a:ext cx="1536" cy="355"/>
              <a:chOff x="3717" y="2190"/>
              <a:chExt cx="1115" cy="547"/>
            </a:xfrm>
          </p:grpSpPr>
          <p:sp>
            <p:nvSpPr>
              <p:cNvPr id="60433" name="Rectangle 1047"/>
              <p:cNvSpPr/>
              <p:nvPr/>
            </p:nvSpPr>
            <p:spPr>
              <a:xfrm>
                <a:off x="3717" y="2190"/>
                <a:ext cx="1115" cy="547"/>
              </a:xfrm>
              <a:prstGeom prst="rect">
                <a:avLst/>
              </a:prstGeom>
              <a:gradFill rotWithShape="0">
                <a:gsLst>
                  <a:gs pos="0">
                    <a:srgbClr val="009688"/>
                  </a:gs>
                  <a:gs pos="50000">
                    <a:srgbClr val="4CB5AB"/>
                  </a:gs>
                  <a:gs pos="100000">
                    <a:srgbClr val="009688"/>
                  </a:gs>
                </a:gsLst>
                <a:lin ang="2700000" scaled="1"/>
                <a:tileRect/>
              </a:gradFill>
              <a:ln w="9525">
                <a:noFill/>
              </a:ln>
            </p:spPr>
            <p:txBody>
              <a:bodyPr wrap="none" anchor="ctr"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60434" name="Freeform 1048"/>
              <p:cNvSpPr/>
              <p:nvPr/>
            </p:nvSpPr>
            <p:spPr>
              <a:xfrm>
                <a:off x="3732" y="2235"/>
                <a:ext cx="1082" cy="456"/>
              </a:xfrm>
              <a:custGeom>
                <a:avLst/>
                <a:gdLst/>
                <a:ahLst/>
                <a:cxnLst>
                  <a:cxn ang="0">
                    <a:pos x="23" y="383"/>
                  </a:cxn>
                  <a:cxn ang="0">
                    <a:pos x="0" y="455"/>
                  </a:cxn>
                  <a:cxn ang="0">
                    <a:pos x="1081" y="455"/>
                  </a:cxn>
                  <a:cxn ang="0">
                    <a:pos x="1081" y="0"/>
                  </a:cxn>
                  <a:cxn ang="0">
                    <a:pos x="1071" y="17"/>
                  </a:cxn>
                  <a:cxn ang="0">
                    <a:pos x="23" y="383"/>
                  </a:cxn>
                </a:cxnLst>
                <a:rect l="0" t="0" r="0" b="0"/>
                <a:pathLst>
                  <a:path w="1082" h="456">
                    <a:moveTo>
                      <a:pt x="23" y="383"/>
                    </a:moveTo>
                    <a:lnTo>
                      <a:pt x="0" y="455"/>
                    </a:lnTo>
                    <a:lnTo>
                      <a:pt x="1081" y="455"/>
                    </a:lnTo>
                    <a:lnTo>
                      <a:pt x="1081" y="0"/>
                    </a:lnTo>
                    <a:lnTo>
                      <a:pt x="1071" y="17"/>
                    </a:lnTo>
                    <a:lnTo>
                      <a:pt x="23" y="383"/>
                    </a:lnTo>
                  </a:path>
                </a:pathLst>
              </a:custGeom>
              <a:solidFill>
                <a:srgbClr val="8CF4EA"/>
              </a:solidFill>
              <a:ln w="9525">
                <a:noFill/>
              </a:ln>
            </p:spPr>
            <p:txBody>
              <a:bodyPr/>
              <a:lstStyle/>
              <a:p>
                <a:endParaRPr lang="zh-CN" altLang="en-US"/>
              </a:p>
            </p:txBody>
          </p:sp>
          <p:sp>
            <p:nvSpPr>
              <p:cNvPr id="60435" name="Freeform 1049"/>
              <p:cNvSpPr/>
              <p:nvPr/>
            </p:nvSpPr>
            <p:spPr>
              <a:xfrm>
                <a:off x="3734" y="2235"/>
                <a:ext cx="1084" cy="459"/>
              </a:xfrm>
              <a:custGeom>
                <a:avLst/>
                <a:gdLst/>
                <a:ahLst/>
                <a:cxnLst>
                  <a:cxn ang="0">
                    <a:pos x="1069" y="29"/>
                  </a:cxn>
                  <a:cxn ang="0">
                    <a:pos x="1083" y="0"/>
                  </a:cxn>
                  <a:cxn ang="0">
                    <a:pos x="0" y="0"/>
                  </a:cxn>
                  <a:cxn ang="0">
                    <a:pos x="0" y="458"/>
                  </a:cxn>
                  <a:cxn ang="0">
                    <a:pos x="14" y="400"/>
                  </a:cxn>
                  <a:cxn ang="0">
                    <a:pos x="1069" y="29"/>
                  </a:cxn>
                </a:cxnLst>
                <a:rect l="0" t="0" r="0" b="0"/>
                <a:pathLst>
                  <a:path w="1084" h="459">
                    <a:moveTo>
                      <a:pt x="1069" y="29"/>
                    </a:moveTo>
                    <a:lnTo>
                      <a:pt x="1083" y="0"/>
                    </a:lnTo>
                    <a:lnTo>
                      <a:pt x="0" y="0"/>
                    </a:lnTo>
                    <a:lnTo>
                      <a:pt x="0" y="458"/>
                    </a:lnTo>
                    <a:lnTo>
                      <a:pt x="14" y="400"/>
                    </a:lnTo>
                    <a:lnTo>
                      <a:pt x="1069" y="29"/>
                    </a:lnTo>
                  </a:path>
                </a:pathLst>
              </a:custGeom>
              <a:solidFill>
                <a:srgbClr val="003530"/>
              </a:solidFill>
              <a:ln w="9525">
                <a:noFill/>
              </a:ln>
            </p:spPr>
            <p:txBody>
              <a:bodyPr/>
              <a:lstStyle/>
              <a:p>
                <a:endParaRPr lang="zh-CN" altLang="en-US"/>
              </a:p>
            </p:txBody>
          </p:sp>
          <p:sp>
            <p:nvSpPr>
              <p:cNvPr id="60436" name="Rectangle 1050"/>
              <p:cNvSpPr/>
              <p:nvPr/>
            </p:nvSpPr>
            <p:spPr>
              <a:xfrm>
                <a:off x="3741" y="2252"/>
                <a:ext cx="1068" cy="419"/>
              </a:xfrm>
              <a:prstGeom prst="rect">
                <a:avLst/>
              </a:prstGeom>
              <a:gradFill rotWithShape="0">
                <a:gsLst>
                  <a:gs pos="0">
                    <a:srgbClr val="004B44"/>
                  </a:gs>
                  <a:gs pos="50000">
                    <a:srgbClr val="009688"/>
                  </a:gs>
                  <a:gs pos="100000">
                    <a:srgbClr val="004B44"/>
                  </a:gs>
                </a:gsLst>
                <a:lin ang="2700000" scaled="1"/>
                <a:tileRect/>
              </a:gradFill>
              <a:ln w="9525">
                <a:noFill/>
              </a:ln>
            </p:spPr>
            <p:txBody>
              <a:bodyPr wrap="none" anchor="ctr"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grpSp>
        <p:sp>
          <p:nvSpPr>
            <p:cNvPr id="60437" name="Rectangle 1051"/>
            <p:cNvSpPr/>
            <p:nvPr/>
          </p:nvSpPr>
          <p:spPr>
            <a:xfrm>
              <a:off x="1104" y="1728"/>
              <a:ext cx="1488" cy="240"/>
            </a:xfrm>
            <a:prstGeom prst="rect">
              <a:avLst/>
            </a:prstGeom>
            <a:noFill/>
            <a:ln w="9525">
              <a:noFill/>
            </a:ln>
          </p:spPr>
          <p:txBody>
            <a:bodyPr lIns="103188" tIns="52388" rIns="103188" bIns="52388" anchor="t" anchorCtr="0"/>
            <a:lstStyle/>
            <a:p>
              <a:pPr marL="386080" indent="-386080" algn="ctr" defTabSz="1157605" eaLnBrk="0" hangingPunct="0">
                <a:lnSpc>
                  <a:spcPct val="95000"/>
                </a:lnSpc>
                <a:spcBef>
                  <a:spcPct val="80000"/>
                </a:spcBef>
                <a:buFont typeface="Wingdings" panose="05000000000000000000" pitchFamily="2" charset="2"/>
              </a:pPr>
              <a:r>
                <a:rPr lang="zh-CN" altLang="en-US" sz="2400" b="1" dirty="0">
                  <a:solidFill>
                    <a:srgbClr val="FFFFFF"/>
                  </a:solidFill>
                  <a:latin typeface="宋体" panose="02010600030101010101" pitchFamily="2" charset="-122"/>
                  <a:ea typeface="宋体" panose="02010600030101010101" pitchFamily="2" charset="-122"/>
                </a:rPr>
                <a:t>生产计划层</a:t>
              </a:r>
              <a:endParaRPr lang="zh-CN" altLang="en-US" sz="2400" b="1" dirty="0">
                <a:solidFill>
                  <a:srgbClr val="FFFFFF"/>
                </a:solidFill>
                <a:latin typeface="宋体" panose="02010600030101010101" pitchFamily="2" charset="-122"/>
                <a:ea typeface="宋体" panose="02010600030101010101" pitchFamily="2" charset="-122"/>
              </a:endParaRPr>
            </a:p>
          </p:txBody>
        </p:sp>
      </p:grpSp>
      <p:grpSp>
        <p:nvGrpSpPr>
          <p:cNvPr id="60438" name="Group 1052"/>
          <p:cNvGrpSpPr/>
          <p:nvPr/>
        </p:nvGrpSpPr>
        <p:grpSpPr>
          <a:xfrm>
            <a:off x="3532188" y="5805488"/>
            <a:ext cx="2360612" cy="611187"/>
            <a:chOff x="1104" y="3168"/>
            <a:chExt cx="1489" cy="388"/>
          </a:xfrm>
        </p:grpSpPr>
        <p:grpSp>
          <p:nvGrpSpPr>
            <p:cNvPr id="60439" name="Group 1053"/>
            <p:cNvGrpSpPr/>
            <p:nvPr/>
          </p:nvGrpSpPr>
          <p:grpSpPr>
            <a:xfrm>
              <a:off x="1104" y="3168"/>
              <a:ext cx="1489" cy="388"/>
              <a:chOff x="3423" y="2976"/>
              <a:chExt cx="1105" cy="580"/>
            </a:xfrm>
          </p:grpSpPr>
          <p:sp>
            <p:nvSpPr>
              <p:cNvPr id="60440" name="Rectangle 1054"/>
              <p:cNvSpPr/>
              <p:nvPr/>
            </p:nvSpPr>
            <p:spPr>
              <a:xfrm>
                <a:off x="3423" y="2976"/>
                <a:ext cx="1105" cy="580"/>
              </a:xfrm>
              <a:prstGeom prst="rect">
                <a:avLst/>
              </a:prstGeom>
              <a:gradFill rotWithShape="0">
                <a:gsLst>
                  <a:gs pos="0">
                    <a:srgbClr val="00AE00"/>
                  </a:gs>
                  <a:gs pos="50000">
                    <a:srgbClr val="4CC64C"/>
                  </a:gs>
                  <a:gs pos="100000">
                    <a:srgbClr val="00AE00"/>
                  </a:gs>
                </a:gsLst>
                <a:lin ang="2700000" scaled="1"/>
                <a:tileRect/>
              </a:gradFill>
              <a:ln w="9525">
                <a:noFill/>
              </a:ln>
            </p:spPr>
            <p:txBody>
              <a:bodyPr wrap="none" anchor="ctr"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60441" name="Freeform 1055"/>
              <p:cNvSpPr/>
              <p:nvPr/>
            </p:nvSpPr>
            <p:spPr>
              <a:xfrm>
                <a:off x="3439" y="3022"/>
                <a:ext cx="1071" cy="483"/>
              </a:xfrm>
              <a:custGeom>
                <a:avLst/>
                <a:gdLst/>
                <a:ahLst/>
                <a:cxnLst>
                  <a:cxn ang="0">
                    <a:pos x="23" y="405"/>
                  </a:cxn>
                  <a:cxn ang="0">
                    <a:pos x="0" y="482"/>
                  </a:cxn>
                  <a:cxn ang="0">
                    <a:pos x="1070" y="482"/>
                  </a:cxn>
                  <a:cxn ang="0">
                    <a:pos x="1070" y="0"/>
                  </a:cxn>
                  <a:cxn ang="0">
                    <a:pos x="1060" y="18"/>
                  </a:cxn>
                  <a:cxn ang="0">
                    <a:pos x="23" y="405"/>
                  </a:cxn>
                </a:cxnLst>
                <a:rect l="0" t="0" r="0" b="0"/>
                <a:pathLst>
                  <a:path w="1071" h="483">
                    <a:moveTo>
                      <a:pt x="23" y="405"/>
                    </a:moveTo>
                    <a:lnTo>
                      <a:pt x="0" y="482"/>
                    </a:lnTo>
                    <a:lnTo>
                      <a:pt x="1070" y="482"/>
                    </a:lnTo>
                    <a:lnTo>
                      <a:pt x="1070" y="0"/>
                    </a:lnTo>
                    <a:lnTo>
                      <a:pt x="1060" y="18"/>
                    </a:lnTo>
                    <a:lnTo>
                      <a:pt x="23" y="405"/>
                    </a:lnTo>
                  </a:path>
                </a:pathLst>
              </a:custGeom>
              <a:solidFill>
                <a:srgbClr val="A2FFA3"/>
              </a:solidFill>
              <a:ln w="9525">
                <a:noFill/>
              </a:ln>
            </p:spPr>
            <p:txBody>
              <a:bodyPr/>
              <a:lstStyle/>
              <a:p>
                <a:endParaRPr lang="zh-CN" altLang="en-US"/>
              </a:p>
            </p:txBody>
          </p:sp>
          <p:sp>
            <p:nvSpPr>
              <p:cNvPr id="60442" name="Freeform 1056"/>
              <p:cNvSpPr/>
              <p:nvPr/>
            </p:nvSpPr>
            <p:spPr>
              <a:xfrm>
                <a:off x="3441" y="3022"/>
                <a:ext cx="1072" cy="487"/>
              </a:xfrm>
              <a:custGeom>
                <a:avLst/>
                <a:gdLst/>
                <a:ahLst/>
                <a:cxnLst>
                  <a:cxn ang="0">
                    <a:pos x="1057" y="30"/>
                  </a:cxn>
                  <a:cxn ang="0">
                    <a:pos x="1071" y="0"/>
                  </a:cxn>
                  <a:cxn ang="0">
                    <a:pos x="0" y="0"/>
                  </a:cxn>
                  <a:cxn ang="0">
                    <a:pos x="0" y="486"/>
                  </a:cxn>
                  <a:cxn ang="0">
                    <a:pos x="15" y="424"/>
                  </a:cxn>
                  <a:cxn ang="0">
                    <a:pos x="1057" y="30"/>
                  </a:cxn>
                </a:cxnLst>
                <a:rect l="0" t="0" r="0" b="0"/>
                <a:pathLst>
                  <a:path w="1072" h="487">
                    <a:moveTo>
                      <a:pt x="1057" y="30"/>
                    </a:moveTo>
                    <a:lnTo>
                      <a:pt x="1071" y="0"/>
                    </a:lnTo>
                    <a:lnTo>
                      <a:pt x="0" y="0"/>
                    </a:lnTo>
                    <a:lnTo>
                      <a:pt x="0" y="486"/>
                    </a:lnTo>
                    <a:lnTo>
                      <a:pt x="15" y="424"/>
                    </a:lnTo>
                    <a:lnTo>
                      <a:pt x="1057" y="30"/>
                    </a:lnTo>
                  </a:path>
                </a:pathLst>
              </a:custGeom>
              <a:solidFill>
                <a:srgbClr val="003E00"/>
              </a:solidFill>
              <a:ln w="9525">
                <a:noFill/>
              </a:ln>
            </p:spPr>
            <p:txBody>
              <a:bodyPr/>
              <a:lstStyle/>
              <a:p>
                <a:endParaRPr lang="zh-CN" altLang="en-US"/>
              </a:p>
            </p:txBody>
          </p:sp>
          <p:sp>
            <p:nvSpPr>
              <p:cNvPr id="60443" name="Rectangle 1057"/>
              <p:cNvSpPr/>
              <p:nvPr/>
            </p:nvSpPr>
            <p:spPr>
              <a:xfrm>
                <a:off x="3447" y="3042"/>
                <a:ext cx="1058" cy="443"/>
              </a:xfrm>
              <a:prstGeom prst="rect">
                <a:avLst/>
              </a:prstGeom>
              <a:gradFill rotWithShape="0">
                <a:gsLst>
                  <a:gs pos="0">
                    <a:srgbClr val="005700"/>
                  </a:gs>
                  <a:gs pos="50000">
                    <a:srgbClr val="00AE00"/>
                  </a:gs>
                  <a:gs pos="100000">
                    <a:srgbClr val="005700"/>
                  </a:gs>
                </a:gsLst>
                <a:lin ang="2700000" scaled="1"/>
                <a:tileRect/>
              </a:gradFill>
              <a:ln w="9525">
                <a:noFill/>
              </a:ln>
            </p:spPr>
            <p:txBody>
              <a:bodyPr wrap="none" anchor="ctr"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grpSp>
        <p:sp>
          <p:nvSpPr>
            <p:cNvPr id="60444" name="Rectangle 1058"/>
            <p:cNvSpPr/>
            <p:nvPr/>
          </p:nvSpPr>
          <p:spPr>
            <a:xfrm>
              <a:off x="1104" y="3216"/>
              <a:ext cx="1392" cy="291"/>
            </a:xfrm>
            <a:prstGeom prst="rect">
              <a:avLst/>
            </a:prstGeom>
            <a:noFill/>
            <a:ln w="12700">
              <a:noFill/>
            </a:ln>
          </p:spPr>
          <p:txBody>
            <a:bodyPr anchor="t" anchorCtr="0">
              <a:spAutoFit/>
            </a:bodyPr>
            <a:lstStyle/>
            <a:p>
              <a:pPr algn="ctr">
                <a:buFont typeface="Wingdings" panose="05000000000000000000" pitchFamily="2" charset="2"/>
              </a:pPr>
              <a:r>
                <a:rPr lang="zh-CN" altLang="en-US" sz="2400" b="1" dirty="0">
                  <a:solidFill>
                    <a:srgbClr val="FFFFFF"/>
                  </a:solidFill>
                  <a:latin typeface="宋体" panose="02010600030101010101" pitchFamily="2" charset="-122"/>
                  <a:ea typeface="宋体" panose="02010600030101010101" pitchFamily="2" charset="-122"/>
                </a:rPr>
                <a:t>基础控制层</a:t>
              </a:r>
              <a:endParaRPr lang="zh-CN" altLang="en-US" sz="2400" b="1" dirty="0">
                <a:solidFill>
                  <a:srgbClr val="FFFFFF"/>
                </a:solidFill>
                <a:latin typeface="宋体" panose="02010600030101010101" pitchFamily="2" charset="-122"/>
                <a:ea typeface="宋体" panose="02010600030101010101" pitchFamily="2" charset="-122"/>
              </a:endParaRPr>
            </a:p>
          </p:txBody>
        </p:sp>
      </p:grpSp>
      <p:grpSp>
        <p:nvGrpSpPr>
          <p:cNvPr id="60445" name="Group 1059"/>
          <p:cNvGrpSpPr/>
          <p:nvPr/>
        </p:nvGrpSpPr>
        <p:grpSpPr>
          <a:xfrm>
            <a:off x="3532188" y="3825875"/>
            <a:ext cx="2360612" cy="611188"/>
            <a:chOff x="1104" y="2160"/>
            <a:chExt cx="1488" cy="384"/>
          </a:xfrm>
        </p:grpSpPr>
        <p:grpSp>
          <p:nvGrpSpPr>
            <p:cNvPr id="60446" name="Group 1060"/>
            <p:cNvGrpSpPr/>
            <p:nvPr/>
          </p:nvGrpSpPr>
          <p:grpSpPr>
            <a:xfrm>
              <a:off x="1104" y="2160"/>
              <a:ext cx="1488" cy="384"/>
              <a:chOff x="3423" y="2976"/>
              <a:chExt cx="1105" cy="580"/>
            </a:xfrm>
          </p:grpSpPr>
          <p:sp>
            <p:nvSpPr>
              <p:cNvPr id="60447" name="Rectangle 1061"/>
              <p:cNvSpPr/>
              <p:nvPr/>
            </p:nvSpPr>
            <p:spPr>
              <a:xfrm>
                <a:off x="3423" y="2976"/>
                <a:ext cx="1105" cy="580"/>
              </a:xfrm>
              <a:prstGeom prst="rect">
                <a:avLst/>
              </a:prstGeom>
              <a:gradFill rotWithShape="0">
                <a:gsLst>
                  <a:gs pos="0">
                    <a:srgbClr val="00AE00"/>
                  </a:gs>
                  <a:gs pos="50000">
                    <a:srgbClr val="4CC64C"/>
                  </a:gs>
                  <a:gs pos="100000">
                    <a:srgbClr val="00AE00"/>
                  </a:gs>
                </a:gsLst>
                <a:lin ang="2700000" scaled="1"/>
                <a:tileRect/>
              </a:gradFill>
              <a:ln w="9525">
                <a:noFill/>
              </a:ln>
            </p:spPr>
            <p:txBody>
              <a:bodyPr wrap="none" anchor="ctr"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60448" name="Freeform 1062"/>
              <p:cNvSpPr/>
              <p:nvPr/>
            </p:nvSpPr>
            <p:spPr>
              <a:xfrm>
                <a:off x="3439" y="3022"/>
                <a:ext cx="1071" cy="483"/>
              </a:xfrm>
              <a:custGeom>
                <a:avLst/>
                <a:gdLst/>
                <a:ahLst/>
                <a:cxnLst>
                  <a:cxn ang="0">
                    <a:pos x="23" y="405"/>
                  </a:cxn>
                  <a:cxn ang="0">
                    <a:pos x="0" y="482"/>
                  </a:cxn>
                  <a:cxn ang="0">
                    <a:pos x="1070" y="482"/>
                  </a:cxn>
                  <a:cxn ang="0">
                    <a:pos x="1070" y="0"/>
                  </a:cxn>
                  <a:cxn ang="0">
                    <a:pos x="1060" y="18"/>
                  </a:cxn>
                  <a:cxn ang="0">
                    <a:pos x="23" y="405"/>
                  </a:cxn>
                </a:cxnLst>
                <a:rect l="0" t="0" r="0" b="0"/>
                <a:pathLst>
                  <a:path w="1071" h="483">
                    <a:moveTo>
                      <a:pt x="23" y="405"/>
                    </a:moveTo>
                    <a:lnTo>
                      <a:pt x="0" y="482"/>
                    </a:lnTo>
                    <a:lnTo>
                      <a:pt x="1070" y="482"/>
                    </a:lnTo>
                    <a:lnTo>
                      <a:pt x="1070" y="0"/>
                    </a:lnTo>
                    <a:lnTo>
                      <a:pt x="1060" y="18"/>
                    </a:lnTo>
                    <a:lnTo>
                      <a:pt x="23" y="405"/>
                    </a:lnTo>
                  </a:path>
                </a:pathLst>
              </a:custGeom>
              <a:solidFill>
                <a:srgbClr val="A2FFA3"/>
              </a:solidFill>
              <a:ln w="9525">
                <a:noFill/>
              </a:ln>
            </p:spPr>
            <p:txBody>
              <a:bodyPr/>
              <a:lstStyle/>
              <a:p>
                <a:endParaRPr lang="zh-CN" altLang="en-US"/>
              </a:p>
            </p:txBody>
          </p:sp>
          <p:sp>
            <p:nvSpPr>
              <p:cNvPr id="60449" name="Freeform 1063"/>
              <p:cNvSpPr/>
              <p:nvPr/>
            </p:nvSpPr>
            <p:spPr>
              <a:xfrm>
                <a:off x="3441" y="3022"/>
                <a:ext cx="1072" cy="487"/>
              </a:xfrm>
              <a:custGeom>
                <a:avLst/>
                <a:gdLst/>
                <a:ahLst/>
                <a:cxnLst>
                  <a:cxn ang="0">
                    <a:pos x="1057" y="30"/>
                  </a:cxn>
                  <a:cxn ang="0">
                    <a:pos x="1071" y="0"/>
                  </a:cxn>
                  <a:cxn ang="0">
                    <a:pos x="0" y="0"/>
                  </a:cxn>
                  <a:cxn ang="0">
                    <a:pos x="0" y="486"/>
                  </a:cxn>
                  <a:cxn ang="0">
                    <a:pos x="15" y="424"/>
                  </a:cxn>
                  <a:cxn ang="0">
                    <a:pos x="1057" y="30"/>
                  </a:cxn>
                </a:cxnLst>
                <a:rect l="0" t="0" r="0" b="0"/>
                <a:pathLst>
                  <a:path w="1072" h="487">
                    <a:moveTo>
                      <a:pt x="1057" y="30"/>
                    </a:moveTo>
                    <a:lnTo>
                      <a:pt x="1071" y="0"/>
                    </a:lnTo>
                    <a:lnTo>
                      <a:pt x="0" y="0"/>
                    </a:lnTo>
                    <a:lnTo>
                      <a:pt x="0" y="486"/>
                    </a:lnTo>
                    <a:lnTo>
                      <a:pt x="15" y="424"/>
                    </a:lnTo>
                    <a:lnTo>
                      <a:pt x="1057" y="30"/>
                    </a:lnTo>
                  </a:path>
                </a:pathLst>
              </a:custGeom>
              <a:solidFill>
                <a:srgbClr val="003E00"/>
              </a:solidFill>
              <a:ln w="9525">
                <a:noFill/>
              </a:ln>
            </p:spPr>
            <p:txBody>
              <a:bodyPr/>
              <a:lstStyle/>
              <a:p>
                <a:endParaRPr lang="zh-CN" altLang="en-US"/>
              </a:p>
            </p:txBody>
          </p:sp>
          <p:sp>
            <p:nvSpPr>
              <p:cNvPr id="60450" name="Rectangle 1064"/>
              <p:cNvSpPr/>
              <p:nvPr/>
            </p:nvSpPr>
            <p:spPr>
              <a:xfrm>
                <a:off x="3447" y="3042"/>
                <a:ext cx="1058" cy="443"/>
              </a:xfrm>
              <a:prstGeom prst="rect">
                <a:avLst/>
              </a:prstGeom>
              <a:gradFill rotWithShape="0">
                <a:gsLst>
                  <a:gs pos="0">
                    <a:srgbClr val="005700"/>
                  </a:gs>
                  <a:gs pos="50000">
                    <a:srgbClr val="00AE00"/>
                  </a:gs>
                  <a:gs pos="100000">
                    <a:srgbClr val="005700"/>
                  </a:gs>
                </a:gsLst>
                <a:lin ang="2700000" scaled="1"/>
                <a:tileRect/>
              </a:gradFill>
              <a:ln w="9525">
                <a:noFill/>
              </a:ln>
            </p:spPr>
            <p:txBody>
              <a:bodyPr wrap="none" anchor="ctr"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grpSp>
        <p:sp>
          <p:nvSpPr>
            <p:cNvPr id="60451" name="Rectangle 1065"/>
            <p:cNvSpPr/>
            <p:nvPr/>
          </p:nvSpPr>
          <p:spPr>
            <a:xfrm>
              <a:off x="1104" y="2208"/>
              <a:ext cx="1392" cy="287"/>
            </a:xfrm>
            <a:prstGeom prst="rect">
              <a:avLst/>
            </a:prstGeom>
            <a:noFill/>
            <a:ln w="12700">
              <a:noFill/>
            </a:ln>
          </p:spPr>
          <p:txBody>
            <a:bodyPr anchor="t" anchorCtr="0">
              <a:spAutoFit/>
            </a:bodyPr>
            <a:lstStyle/>
            <a:p>
              <a:pPr algn="ctr">
                <a:buFont typeface="Wingdings" panose="05000000000000000000" pitchFamily="2" charset="2"/>
              </a:pPr>
              <a:r>
                <a:rPr lang="zh-CN" altLang="en-US" sz="2400" b="1" dirty="0">
                  <a:solidFill>
                    <a:srgbClr val="FFFFFF"/>
                  </a:solidFill>
                  <a:latin typeface="宋体" panose="02010600030101010101" pitchFamily="2" charset="-122"/>
                  <a:ea typeface="宋体" panose="02010600030101010101" pitchFamily="2" charset="-122"/>
                </a:rPr>
                <a:t>生产调度层</a:t>
              </a:r>
              <a:endParaRPr lang="zh-CN" altLang="en-US" sz="2400" b="1" dirty="0">
                <a:solidFill>
                  <a:srgbClr val="FFFFFF"/>
                </a:solidFill>
                <a:latin typeface="宋体" panose="02010600030101010101" pitchFamily="2" charset="-122"/>
                <a:ea typeface="宋体" panose="02010600030101010101" pitchFamily="2" charset="-122"/>
              </a:endParaRPr>
            </a:p>
          </p:txBody>
        </p:sp>
      </p:grpSp>
      <p:sp>
        <p:nvSpPr>
          <p:cNvPr id="60452" name="AutoShape 1066"/>
          <p:cNvSpPr/>
          <p:nvPr/>
        </p:nvSpPr>
        <p:spPr>
          <a:xfrm>
            <a:off x="1931988" y="1844675"/>
            <a:ext cx="762000" cy="4648200"/>
          </a:xfrm>
          <a:prstGeom prst="bevel">
            <a:avLst>
              <a:gd name="adj" fmla="val 12500"/>
            </a:avLst>
          </a:prstGeom>
          <a:solidFill>
            <a:srgbClr val="008080"/>
          </a:solidFill>
          <a:ln w="12700" cap="flat" cmpd="sng">
            <a:solidFill>
              <a:srgbClr val="FFFF00"/>
            </a:solidFill>
            <a:prstDash val="solid"/>
            <a:miter/>
            <a:headEnd type="none" w="sm" len="sm"/>
            <a:tailEnd type="none" w="sm" len="sm"/>
          </a:ln>
        </p:spPr>
        <p:txBody>
          <a:bodyPr wrap="none" anchor="ctr" anchorCtr="0"/>
          <a:lstStyle/>
          <a:p>
            <a:pPr algn="ctr">
              <a:buFont typeface="Wingdings" panose="05000000000000000000" pitchFamily="2" charset="2"/>
            </a:pPr>
            <a:r>
              <a:rPr lang="zh-CN" altLang="en-US" sz="2400" dirty="0">
                <a:latin typeface="Times New Roman" panose="02020603050405020304" pitchFamily="18" charset="0"/>
                <a:ea typeface="宋体" panose="02010600030101010101" pitchFamily="2" charset="-122"/>
              </a:rPr>
              <a:t>计</a:t>
            </a:r>
            <a:endParaRPr lang="zh-CN" altLang="en-US" sz="2400" dirty="0">
              <a:latin typeface="Times New Roman" panose="02020603050405020304" pitchFamily="18" charset="0"/>
              <a:ea typeface="宋体" panose="02010600030101010101" pitchFamily="2" charset="-122"/>
            </a:endParaRPr>
          </a:p>
          <a:p>
            <a:pPr algn="ctr">
              <a:buFont typeface="Wingdings" panose="05000000000000000000" pitchFamily="2" charset="2"/>
            </a:pPr>
            <a:endParaRPr lang="zh-CN" altLang="en-US" sz="2400" dirty="0">
              <a:latin typeface="Times New Roman" panose="02020603050405020304" pitchFamily="18" charset="0"/>
              <a:ea typeface="宋体" panose="02010600030101010101" pitchFamily="2" charset="-122"/>
            </a:endParaRPr>
          </a:p>
          <a:p>
            <a:pPr algn="ctr">
              <a:buFont typeface="Wingdings" panose="05000000000000000000" pitchFamily="2" charset="2"/>
            </a:pPr>
            <a:r>
              <a:rPr lang="zh-CN" altLang="en-US" sz="2400" dirty="0">
                <a:latin typeface="Times New Roman" panose="02020603050405020304" pitchFamily="18" charset="0"/>
                <a:ea typeface="宋体" panose="02010600030101010101" pitchFamily="2" charset="-122"/>
              </a:rPr>
              <a:t>算</a:t>
            </a:r>
            <a:endParaRPr lang="zh-CN" altLang="en-US" sz="2400" dirty="0">
              <a:latin typeface="Times New Roman" panose="02020603050405020304" pitchFamily="18" charset="0"/>
              <a:ea typeface="宋体" panose="02010600030101010101" pitchFamily="2" charset="-122"/>
            </a:endParaRPr>
          </a:p>
          <a:p>
            <a:pPr algn="ctr">
              <a:buFont typeface="Wingdings" panose="05000000000000000000" pitchFamily="2" charset="2"/>
            </a:pPr>
            <a:endParaRPr lang="zh-CN" altLang="en-US" sz="2400" dirty="0">
              <a:latin typeface="Times New Roman" panose="02020603050405020304" pitchFamily="18" charset="0"/>
              <a:ea typeface="宋体" panose="02010600030101010101" pitchFamily="2" charset="-122"/>
            </a:endParaRPr>
          </a:p>
          <a:p>
            <a:pPr algn="ctr">
              <a:buFont typeface="Wingdings" panose="05000000000000000000" pitchFamily="2" charset="2"/>
            </a:pPr>
            <a:r>
              <a:rPr lang="zh-CN" altLang="en-US" sz="2400" dirty="0">
                <a:latin typeface="Times New Roman" panose="02020603050405020304" pitchFamily="18" charset="0"/>
                <a:ea typeface="宋体" panose="02010600030101010101" pitchFamily="2" charset="-122"/>
              </a:rPr>
              <a:t>机</a:t>
            </a:r>
            <a:endParaRPr lang="zh-CN" altLang="en-US" sz="2400" dirty="0">
              <a:latin typeface="Times New Roman" panose="02020603050405020304" pitchFamily="18" charset="0"/>
              <a:ea typeface="宋体" panose="02010600030101010101" pitchFamily="2" charset="-122"/>
            </a:endParaRPr>
          </a:p>
          <a:p>
            <a:pPr algn="ctr">
              <a:buFont typeface="Wingdings" panose="05000000000000000000" pitchFamily="2" charset="2"/>
            </a:pPr>
            <a:endParaRPr lang="zh-CN" altLang="en-US" sz="2400" dirty="0">
              <a:latin typeface="Times New Roman" panose="02020603050405020304" pitchFamily="18" charset="0"/>
              <a:ea typeface="宋体" panose="02010600030101010101" pitchFamily="2" charset="-122"/>
            </a:endParaRPr>
          </a:p>
          <a:p>
            <a:pPr algn="ctr">
              <a:buFont typeface="Wingdings" panose="05000000000000000000" pitchFamily="2" charset="2"/>
            </a:pPr>
            <a:r>
              <a:rPr lang="zh-CN" altLang="en-US" sz="2400" dirty="0">
                <a:latin typeface="Times New Roman" panose="02020603050405020304" pitchFamily="18" charset="0"/>
                <a:ea typeface="宋体" panose="02010600030101010101" pitchFamily="2" charset="-122"/>
              </a:rPr>
              <a:t>网</a:t>
            </a:r>
            <a:endParaRPr lang="zh-CN" altLang="en-US" sz="2400" dirty="0">
              <a:latin typeface="Times New Roman" panose="02020603050405020304" pitchFamily="18" charset="0"/>
              <a:ea typeface="宋体" panose="02010600030101010101" pitchFamily="2" charset="-122"/>
            </a:endParaRPr>
          </a:p>
          <a:p>
            <a:pPr algn="ctr">
              <a:buFont typeface="Wingdings" panose="05000000000000000000" pitchFamily="2" charset="2"/>
            </a:pPr>
            <a:endParaRPr lang="zh-CN" altLang="en-US" sz="2400" dirty="0">
              <a:latin typeface="Times New Roman" panose="02020603050405020304" pitchFamily="18" charset="0"/>
              <a:ea typeface="宋体" panose="02010600030101010101" pitchFamily="2" charset="-122"/>
            </a:endParaRPr>
          </a:p>
          <a:p>
            <a:pPr algn="ctr">
              <a:buFont typeface="Wingdings" panose="05000000000000000000" pitchFamily="2" charset="2"/>
            </a:pPr>
            <a:r>
              <a:rPr lang="zh-CN" altLang="en-US" sz="2400" dirty="0">
                <a:latin typeface="Times New Roman" panose="02020603050405020304" pitchFamily="18" charset="0"/>
                <a:ea typeface="宋体" panose="02010600030101010101" pitchFamily="2" charset="-122"/>
              </a:rPr>
              <a:t>络</a:t>
            </a:r>
            <a:endParaRPr lang="zh-CN" altLang="en-US" sz="2400" dirty="0">
              <a:latin typeface="Times New Roman" panose="02020603050405020304" pitchFamily="18" charset="0"/>
              <a:ea typeface="宋体" panose="02010600030101010101" pitchFamily="2" charset="-122"/>
            </a:endParaRPr>
          </a:p>
        </p:txBody>
      </p:sp>
      <p:sp>
        <p:nvSpPr>
          <p:cNvPr id="60453" name="AutoShape 1067"/>
          <p:cNvSpPr/>
          <p:nvPr/>
        </p:nvSpPr>
        <p:spPr>
          <a:xfrm>
            <a:off x="6732588" y="1844675"/>
            <a:ext cx="762000" cy="4495800"/>
          </a:xfrm>
          <a:prstGeom prst="bevel">
            <a:avLst>
              <a:gd name="adj" fmla="val 12500"/>
            </a:avLst>
          </a:prstGeom>
          <a:solidFill>
            <a:srgbClr val="008080"/>
          </a:solidFill>
          <a:ln w="12700" cap="flat" cmpd="sng">
            <a:solidFill>
              <a:srgbClr val="FFFF00"/>
            </a:solidFill>
            <a:prstDash val="solid"/>
            <a:miter/>
            <a:headEnd type="none" w="sm" len="sm"/>
            <a:tailEnd type="none" w="sm" len="sm"/>
          </a:ln>
        </p:spPr>
        <p:txBody>
          <a:bodyPr wrap="none" anchor="ctr" anchorCtr="0"/>
          <a:lstStyle/>
          <a:p>
            <a:pPr algn="ctr">
              <a:buFont typeface="Wingdings" panose="05000000000000000000" pitchFamily="2" charset="2"/>
            </a:pPr>
            <a:endParaRPr lang="en-US" altLang="zh-CN" sz="2400" dirty="0">
              <a:solidFill>
                <a:srgbClr val="FF9933"/>
              </a:solidFill>
              <a:latin typeface="Times New Roman" panose="02020603050405020304" pitchFamily="18" charset="0"/>
              <a:ea typeface="宋体" panose="02010600030101010101" pitchFamily="2" charset="-122"/>
            </a:endParaRPr>
          </a:p>
          <a:p>
            <a:pPr algn="ctr">
              <a:buFont typeface="Wingdings" panose="05000000000000000000" pitchFamily="2" charset="2"/>
            </a:pPr>
            <a:r>
              <a:rPr lang="zh-CN" altLang="en-US" sz="2400" dirty="0">
                <a:latin typeface="Times New Roman" panose="02020603050405020304" pitchFamily="18" charset="0"/>
                <a:ea typeface="宋体" panose="02010600030101010101" pitchFamily="2" charset="-122"/>
              </a:rPr>
              <a:t>数</a:t>
            </a:r>
            <a:endParaRPr lang="zh-CN" altLang="en-US" sz="2400" dirty="0">
              <a:latin typeface="Times New Roman" panose="02020603050405020304" pitchFamily="18" charset="0"/>
              <a:ea typeface="宋体" panose="02010600030101010101" pitchFamily="2" charset="-122"/>
            </a:endParaRPr>
          </a:p>
          <a:p>
            <a:pPr algn="ctr">
              <a:buFont typeface="Wingdings" panose="05000000000000000000" pitchFamily="2" charset="2"/>
            </a:pPr>
            <a:endParaRPr lang="zh-CN" altLang="en-US" sz="2400" dirty="0">
              <a:latin typeface="Times New Roman" panose="02020603050405020304" pitchFamily="18" charset="0"/>
              <a:ea typeface="宋体" panose="02010600030101010101" pitchFamily="2" charset="-122"/>
            </a:endParaRPr>
          </a:p>
          <a:p>
            <a:pPr algn="ctr">
              <a:buFont typeface="Wingdings" panose="05000000000000000000" pitchFamily="2" charset="2"/>
            </a:pPr>
            <a:r>
              <a:rPr lang="zh-CN" altLang="en-US" sz="2400" dirty="0">
                <a:latin typeface="Times New Roman" panose="02020603050405020304" pitchFamily="18" charset="0"/>
                <a:ea typeface="宋体" panose="02010600030101010101" pitchFamily="2" charset="-122"/>
              </a:rPr>
              <a:t>据</a:t>
            </a:r>
            <a:endParaRPr lang="zh-CN" altLang="en-US" sz="2400" dirty="0">
              <a:latin typeface="Times New Roman" panose="02020603050405020304" pitchFamily="18" charset="0"/>
              <a:ea typeface="宋体" panose="02010600030101010101" pitchFamily="2" charset="-122"/>
            </a:endParaRPr>
          </a:p>
          <a:p>
            <a:pPr algn="ctr">
              <a:buFont typeface="Wingdings" panose="05000000000000000000" pitchFamily="2" charset="2"/>
            </a:pPr>
            <a:endParaRPr lang="zh-CN" altLang="en-US" sz="2400" dirty="0">
              <a:latin typeface="Times New Roman" panose="02020603050405020304" pitchFamily="18" charset="0"/>
              <a:ea typeface="宋体" panose="02010600030101010101" pitchFamily="2" charset="-122"/>
            </a:endParaRPr>
          </a:p>
          <a:p>
            <a:pPr algn="ctr">
              <a:buFont typeface="Wingdings" panose="05000000000000000000" pitchFamily="2" charset="2"/>
            </a:pPr>
            <a:r>
              <a:rPr lang="zh-CN" altLang="en-US" sz="2400" dirty="0">
                <a:latin typeface="Times New Roman" panose="02020603050405020304" pitchFamily="18" charset="0"/>
                <a:ea typeface="宋体" panose="02010600030101010101" pitchFamily="2" charset="-122"/>
              </a:rPr>
              <a:t>库</a:t>
            </a:r>
            <a:endParaRPr lang="zh-CN" altLang="en-US" sz="2400" dirty="0">
              <a:latin typeface="Times New Roman" panose="02020603050405020304" pitchFamily="18" charset="0"/>
              <a:ea typeface="宋体" panose="02010600030101010101" pitchFamily="2" charset="-122"/>
            </a:endParaRPr>
          </a:p>
          <a:p>
            <a:pPr algn="ctr">
              <a:buFont typeface="Wingdings" panose="05000000000000000000" pitchFamily="2" charset="2"/>
            </a:pPr>
            <a:endParaRPr lang="en-US" altLang="zh-CN" sz="2400" dirty="0">
              <a:latin typeface="Times New Roman" panose="02020603050405020304" pitchFamily="18" charset="0"/>
              <a:ea typeface="宋体" panose="02010600030101010101" pitchFamily="2" charset="-122"/>
            </a:endParaRPr>
          </a:p>
        </p:txBody>
      </p:sp>
      <p:sp>
        <p:nvSpPr>
          <p:cNvPr id="60454" name="AutoShape 1068"/>
          <p:cNvSpPr/>
          <p:nvPr/>
        </p:nvSpPr>
        <p:spPr>
          <a:xfrm>
            <a:off x="2770188" y="6035675"/>
            <a:ext cx="762000" cy="152400"/>
          </a:xfrm>
          <a:prstGeom prst="leftRightArrow">
            <a:avLst>
              <a:gd name="adj1" fmla="val 50000"/>
              <a:gd name="adj2" fmla="val 100000"/>
            </a:avLst>
          </a:prstGeom>
          <a:solidFill>
            <a:srgbClr val="FFFF00"/>
          </a:solidFill>
          <a:ln w="12700" cap="flat" cmpd="sng">
            <a:solidFill>
              <a:srgbClr val="F5B181"/>
            </a:solidFill>
            <a:prstDash val="solid"/>
            <a:miter/>
            <a:headEnd type="none" w="sm" len="sm"/>
            <a:tailEnd type="none" w="sm" len="sm"/>
          </a:ln>
        </p:spPr>
        <p:txBody>
          <a:bodyPr wrap="none" anchor="ctr"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60455" name="AutoShape 1069"/>
          <p:cNvSpPr/>
          <p:nvPr/>
        </p:nvSpPr>
        <p:spPr>
          <a:xfrm>
            <a:off x="2770188" y="5045075"/>
            <a:ext cx="762000" cy="152400"/>
          </a:xfrm>
          <a:prstGeom prst="leftRightArrow">
            <a:avLst>
              <a:gd name="adj1" fmla="val 50000"/>
              <a:gd name="adj2" fmla="val 100000"/>
            </a:avLst>
          </a:prstGeom>
          <a:solidFill>
            <a:srgbClr val="FFFF00"/>
          </a:solidFill>
          <a:ln w="12700" cap="flat" cmpd="sng">
            <a:solidFill>
              <a:srgbClr val="F5B181"/>
            </a:solidFill>
            <a:prstDash val="solid"/>
            <a:miter/>
            <a:headEnd type="none" w="sm" len="sm"/>
            <a:tailEnd type="none" w="sm" len="sm"/>
          </a:ln>
        </p:spPr>
        <p:txBody>
          <a:bodyPr wrap="none" anchor="ctr"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60456" name="AutoShape 1070"/>
          <p:cNvSpPr/>
          <p:nvPr/>
        </p:nvSpPr>
        <p:spPr>
          <a:xfrm>
            <a:off x="2770188" y="4054475"/>
            <a:ext cx="762000" cy="152400"/>
          </a:xfrm>
          <a:prstGeom prst="leftRightArrow">
            <a:avLst>
              <a:gd name="adj1" fmla="val 50000"/>
              <a:gd name="adj2" fmla="val 100000"/>
            </a:avLst>
          </a:prstGeom>
          <a:solidFill>
            <a:srgbClr val="FFFF00"/>
          </a:solidFill>
          <a:ln w="12700" cap="flat" cmpd="sng">
            <a:solidFill>
              <a:srgbClr val="F5B181"/>
            </a:solidFill>
            <a:prstDash val="solid"/>
            <a:miter/>
            <a:headEnd type="none" w="sm" len="sm"/>
            <a:tailEnd type="none" w="sm" len="sm"/>
          </a:ln>
        </p:spPr>
        <p:txBody>
          <a:bodyPr wrap="none" anchor="ctr"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60457" name="AutoShape 1071"/>
          <p:cNvSpPr/>
          <p:nvPr/>
        </p:nvSpPr>
        <p:spPr>
          <a:xfrm>
            <a:off x="2770188" y="3063875"/>
            <a:ext cx="762000" cy="152400"/>
          </a:xfrm>
          <a:prstGeom prst="leftRightArrow">
            <a:avLst>
              <a:gd name="adj1" fmla="val 50000"/>
              <a:gd name="adj2" fmla="val 100000"/>
            </a:avLst>
          </a:prstGeom>
          <a:solidFill>
            <a:srgbClr val="FFFF00"/>
          </a:solidFill>
          <a:ln w="12700" cap="flat" cmpd="sng">
            <a:solidFill>
              <a:srgbClr val="F5B181"/>
            </a:solidFill>
            <a:prstDash val="solid"/>
            <a:miter/>
            <a:headEnd type="none" w="sm" len="sm"/>
            <a:tailEnd type="none" w="sm" len="sm"/>
          </a:ln>
        </p:spPr>
        <p:txBody>
          <a:bodyPr wrap="none" anchor="ctr"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60458" name="AutoShape 1072"/>
          <p:cNvSpPr/>
          <p:nvPr/>
        </p:nvSpPr>
        <p:spPr>
          <a:xfrm>
            <a:off x="2770188" y="2073275"/>
            <a:ext cx="762000" cy="152400"/>
          </a:xfrm>
          <a:prstGeom prst="leftRightArrow">
            <a:avLst>
              <a:gd name="adj1" fmla="val 50000"/>
              <a:gd name="adj2" fmla="val 100000"/>
            </a:avLst>
          </a:prstGeom>
          <a:solidFill>
            <a:srgbClr val="FFFF00"/>
          </a:solidFill>
          <a:ln w="12700" cap="flat" cmpd="sng">
            <a:solidFill>
              <a:srgbClr val="F5B181"/>
            </a:solidFill>
            <a:prstDash val="solid"/>
            <a:miter/>
            <a:headEnd type="none" w="sm" len="sm"/>
            <a:tailEnd type="none" w="sm" len="sm"/>
          </a:ln>
        </p:spPr>
        <p:txBody>
          <a:bodyPr wrap="none" anchor="ctr"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60459" name="AutoShape 1073"/>
          <p:cNvSpPr/>
          <p:nvPr/>
        </p:nvSpPr>
        <p:spPr>
          <a:xfrm>
            <a:off x="5894388" y="6035675"/>
            <a:ext cx="762000" cy="152400"/>
          </a:xfrm>
          <a:prstGeom prst="leftRightArrow">
            <a:avLst>
              <a:gd name="adj1" fmla="val 50000"/>
              <a:gd name="adj2" fmla="val 100000"/>
            </a:avLst>
          </a:prstGeom>
          <a:solidFill>
            <a:srgbClr val="FFFF00"/>
          </a:solidFill>
          <a:ln w="12700" cap="flat" cmpd="sng">
            <a:solidFill>
              <a:srgbClr val="F5B181"/>
            </a:solidFill>
            <a:prstDash val="solid"/>
            <a:miter/>
            <a:headEnd type="none" w="sm" len="sm"/>
            <a:tailEnd type="none" w="sm" len="sm"/>
          </a:ln>
        </p:spPr>
        <p:txBody>
          <a:bodyPr wrap="none" anchor="ctr"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60460" name="AutoShape 1074"/>
          <p:cNvSpPr/>
          <p:nvPr/>
        </p:nvSpPr>
        <p:spPr>
          <a:xfrm>
            <a:off x="5894388" y="5045075"/>
            <a:ext cx="762000" cy="152400"/>
          </a:xfrm>
          <a:prstGeom prst="leftRightArrow">
            <a:avLst>
              <a:gd name="adj1" fmla="val 50000"/>
              <a:gd name="adj2" fmla="val 100000"/>
            </a:avLst>
          </a:prstGeom>
          <a:solidFill>
            <a:srgbClr val="FFFF00"/>
          </a:solidFill>
          <a:ln w="12700" cap="flat" cmpd="sng">
            <a:solidFill>
              <a:srgbClr val="F5B181"/>
            </a:solidFill>
            <a:prstDash val="solid"/>
            <a:miter/>
            <a:headEnd type="none" w="sm" len="sm"/>
            <a:tailEnd type="none" w="sm" len="sm"/>
          </a:ln>
        </p:spPr>
        <p:txBody>
          <a:bodyPr wrap="none" anchor="ctr"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60461" name="AutoShape 1075"/>
          <p:cNvSpPr/>
          <p:nvPr/>
        </p:nvSpPr>
        <p:spPr>
          <a:xfrm>
            <a:off x="5894388" y="4054475"/>
            <a:ext cx="762000" cy="152400"/>
          </a:xfrm>
          <a:prstGeom prst="leftRightArrow">
            <a:avLst>
              <a:gd name="adj1" fmla="val 50000"/>
              <a:gd name="adj2" fmla="val 100000"/>
            </a:avLst>
          </a:prstGeom>
          <a:solidFill>
            <a:srgbClr val="FFFF00"/>
          </a:solidFill>
          <a:ln w="12700" cap="flat" cmpd="sng">
            <a:solidFill>
              <a:srgbClr val="F5B181"/>
            </a:solidFill>
            <a:prstDash val="solid"/>
            <a:miter/>
            <a:headEnd type="none" w="sm" len="sm"/>
            <a:tailEnd type="none" w="sm" len="sm"/>
          </a:ln>
        </p:spPr>
        <p:txBody>
          <a:bodyPr wrap="none" anchor="ctr"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60462" name="AutoShape 1076"/>
          <p:cNvSpPr/>
          <p:nvPr/>
        </p:nvSpPr>
        <p:spPr>
          <a:xfrm>
            <a:off x="5894388" y="3063875"/>
            <a:ext cx="762000" cy="152400"/>
          </a:xfrm>
          <a:prstGeom prst="leftRightArrow">
            <a:avLst>
              <a:gd name="adj1" fmla="val 50000"/>
              <a:gd name="adj2" fmla="val 100000"/>
            </a:avLst>
          </a:prstGeom>
          <a:solidFill>
            <a:srgbClr val="FFFF00"/>
          </a:solidFill>
          <a:ln w="12700" cap="flat" cmpd="sng">
            <a:solidFill>
              <a:srgbClr val="F5B181"/>
            </a:solidFill>
            <a:prstDash val="solid"/>
            <a:miter/>
            <a:headEnd type="none" w="sm" len="sm"/>
            <a:tailEnd type="none" w="sm" len="sm"/>
          </a:ln>
        </p:spPr>
        <p:txBody>
          <a:bodyPr wrap="none" anchor="ctr"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60463" name="AutoShape 1077"/>
          <p:cNvSpPr/>
          <p:nvPr/>
        </p:nvSpPr>
        <p:spPr>
          <a:xfrm>
            <a:off x="5894388" y="2073275"/>
            <a:ext cx="762000" cy="152400"/>
          </a:xfrm>
          <a:prstGeom prst="leftRightArrow">
            <a:avLst>
              <a:gd name="adj1" fmla="val 50000"/>
              <a:gd name="adj2" fmla="val 100000"/>
            </a:avLst>
          </a:prstGeom>
          <a:solidFill>
            <a:srgbClr val="FFFF00"/>
          </a:solidFill>
          <a:ln w="12700" cap="flat" cmpd="sng">
            <a:solidFill>
              <a:srgbClr val="F5B181"/>
            </a:solidFill>
            <a:prstDash val="solid"/>
            <a:miter/>
            <a:headEnd type="none" w="sm" len="sm"/>
            <a:tailEnd type="none" w="sm" len="sm"/>
          </a:ln>
        </p:spPr>
        <p:txBody>
          <a:bodyPr wrap="none" anchor="ctr"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60464" name="AutoShape 1078"/>
          <p:cNvSpPr/>
          <p:nvPr/>
        </p:nvSpPr>
        <p:spPr>
          <a:xfrm>
            <a:off x="4370388" y="5426075"/>
            <a:ext cx="485775" cy="376238"/>
          </a:xfrm>
          <a:prstGeom prst="upDownArrow">
            <a:avLst>
              <a:gd name="adj1" fmla="val 52287"/>
              <a:gd name="adj2" fmla="val 28944"/>
            </a:avLst>
          </a:prstGeom>
          <a:solidFill>
            <a:srgbClr val="0000FF"/>
          </a:solidFill>
          <a:ln w="12700" cap="flat" cmpd="sng">
            <a:solidFill>
              <a:srgbClr val="F5B181"/>
            </a:solidFill>
            <a:prstDash val="solid"/>
            <a:miter/>
            <a:headEnd type="none" w="sm" len="sm"/>
            <a:tailEnd type="none" w="sm" len="sm"/>
          </a:ln>
        </p:spPr>
        <p:txBody>
          <a:bodyPr wrap="none" anchor="ctr"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60465" name="AutoShape 1079"/>
          <p:cNvSpPr/>
          <p:nvPr/>
        </p:nvSpPr>
        <p:spPr>
          <a:xfrm>
            <a:off x="4370388" y="4435475"/>
            <a:ext cx="485775" cy="376238"/>
          </a:xfrm>
          <a:prstGeom prst="upDownArrow">
            <a:avLst>
              <a:gd name="adj1" fmla="val 52287"/>
              <a:gd name="adj2" fmla="val 28944"/>
            </a:avLst>
          </a:prstGeom>
          <a:solidFill>
            <a:srgbClr val="0000FF"/>
          </a:solidFill>
          <a:ln w="12700" cap="flat" cmpd="sng">
            <a:solidFill>
              <a:srgbClr val="F5B181"/>
            </a:solidFill>
            <a:prstDash val="solid"/>
            <a:miter/>
            <a:headEnd type="none" w="sm" len="sm"/>
            <a:tailEnd type="none" w="sm" len="sm"/>
          </a:ln>
        </p:spPr>
        <p:txBody>
          <a:bodyPr wrap="none" anchor="ctr"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60466" name="AutoShape 1080"/>
          <p:cNvSpPr/>
          <p:nvPr/>
        </p:nvSpPr>
        <p:spPr>
          <a:xfrm>
            <a:off x="4370388" y="3444875"/>
            <a:ext cx="485775" cy="376238"/>
          </a:xfrm>
          <a:prstGeom prst="upDownArrow">
            <a:avLst>
              <a:gd name="adj1" fmla="val 52287"/>
              <a:gd name="adj2" fmla="val 28944"/>
            </a:avLst>
          </a:prstGeom>
          <a:solidFill>
            <a:srgbClr val="0000FF"/>
          </a:solidFill>
          <a:ln w="12700" cap="flat" cmpd="sng">
            <a:solidFill>
              <a:srgbClr val="F5B181"/>
            </a:solidFill>
            <a:prstDash val="solid"/>
            <a:miter/>
            <a:headEnd type="none" w="sm" len="sm"/>
            <a:tailEnd type="none" w="sm" len="sm"/>
          </a:ln>
        </p:spPr>
        <p:txBody>
          <a:bodyPr wrap="none" anchor="ctr"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60467" name="AutoShape 1081"/>
          <p:cNvSpPr/>
          <p:nvPr/>
        </p:nvSpPr>
        <p:spPr>
          <a:xfrm>
            <a:off x="4370388" y="2454275"/>
            <a:ext cx="485775" cy="376238"/>
          </a:xfrm>
          <a:prstGeom prst="upDownArrow">
            <a:avLst>
              <a:gd name="adj1" fmla="val 52287"/>
              <a:gd name="adj2" fmla="val 28944"/>
            </a:avLst>
          </a:prstGeom>
          <a:solidFill>
            <a:srgbClr val="0000FF"/>
          </a:solidFill>
          <a:ln w="12700" cap="flat" cmpd="sng">
            <a:solidFill>
              <a:srgbClr val="F5B181"/>
            </a:solidFill>
            <a:prstDash val="solid"/>
            <a:miter/>
            <a:headEnd type="none" w="sm" len="sm"/>
            <a:tailEnd type="none" w="sm" len="sm"/>
          </a:ln>
        </p:spPr>
        <p:txBody>
          <a:bodyPr wrap="none" anchor="ctr"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sp>
        <p:nvSpPr>
          <p:cNvPr id="53" name="Text Box 1082"/>
          <p:cNvSpPr txBox="1">
            <a:spLocks noChangeArrowheads="1"/>
          </p:cNvSpPr>
          <p:nvPr/>
        </p:nvSpPr>
        <p:spPr bwMode="auto">
          <a:xfrm>
            <a:off x="3059113" y="1052513"/>
            <a:ext cx="3435350" cy="579438"/>
          </a:xfrm>
          <a:prstGeom prst="rect">
            <a:avLst/>
          </a:prstGeom>
          <a:noFill/>
          <a:ln w="9525">
            <a:noFill/>
            <a:miter lim="800000"/>
          </a:ln>
          <a:effectLst/>
        </p:spPr>
        <p:txBody>
          <a:bodyPr wrap="none">
            <a:spAutoFit/>
          </a:bodyPr>
          <a:lstStyle/>
          <a:p>
            <a:pPr marR="0" algn="ctr" defTabSz="914400" eaLnBrk="0" hangingPunct="0">
              <a:spcBef>
                <a:spcPct val="50000"/>
              </a:spcBef>
              <a:buClrTx/>
              <a:buSzTx/>
              <a:buFontTx/>
              <a:buNone/>
              <a:defRPr/>
            </a:pPr>
            <a:r>
              <a:rPr kumimoji="1" lang="en-US" altLang="zh-CN" sz="3200" b="1" kern="1200" cap="none" spc="0" normalizeH="0" baseline="0" noProof="0" dirty="0">
                <a:solidFill>
                  <a:schemeClr val="hlink"/>
                </a:solidFill>
                <a:effectLst>
                  <a:outerShdw blurRad="38100" dist="38100" dir="2700000" algn="tl">
                    <a:srgbClr val="C0C0C0"/>
                  </a:outerShdw>
                </a:effectLst>
                <a:latin typeface="方正舒体" panose="02010601030101010101" pitchFamily="2" charset="-122"/>
                <a:ea typeface="方正舒体" panose="02010601030101010101" pitchFamily="2" charset="-122"/>
                <a:cs typeface="+mn-cs"/>
                <a:sym typeface="+mn-ea"/>
              </a:rPr>
              <a:t>CIMS</a:t>
            </a:r>
            <a:r>
              <a:rPr kumimoji="1" lang="zh-CN" altLang="en-US" sz="3200" b="1" kern="1200" cap="none" spc="0" normalizeH="0" baseline="0" noProof="0" dirty="0">
                <a:solidFill>
                  <a:schemeClr val="hlink"/>
                </a:solidFill>
                <a:effectLst>
                  <a:outerShdw blurRad="38100" dist="38100" dir="2700000" algn="tl">
                    <a:srgbClr val="C0C0C0"/>
                  </a:outerShdw>
                </a:effectLst>
                <a:latin typeface="方正舒体" panose="02010601030101010101" pitchFamily="2" charset="-122"/>
                <a:ea typeface="方正舒体" panose="02010601030101010101" pitchFamily="2" charset="-122"/>
                <a:cs typeface="+mn-cs"/>
                <a:sym typeface="+mn-ea"/>
              </a:rPr>
              <a:t>的结构与功能</a:t>
            </a:r>
            <a:endParaRPr kumimoji="1" lang="zh-CN" altLang="en-US" sz="3200" b="1" kern="1200" cap="none" spc="0" normalizeH="0" baseline="0" noProof="0" dirty="0">
              <a:solidFill>
                <a:schemeClr val="hlink"/>
              </a:solidFill>
              <a:effectLst>
                <a:outerShdw blurRad="38100" dist="38100" dir="2700000" algn="tl">
                  <a:srgbClr val="C0C0C0"/>
                </a:outerShdw>
              </a:effectLst>
              <a:latin typeface="方正舒体" panose="02010601030101010101" pitchFamily="2" charset="-122"/>
              <a:ea typeface="方正舒体" panose="02010601030101010101" pitchFamily="2" charset="-122"/>
              <a:cs typeface="+mn-cs"/>
              <a:sym typeface="+mn-ea"/>
            </a:endParaRPr>
          </a:p>
        </p:txBody>
      </p:sp>
    </p:spTree>
  </p:cSld>
  <p:clrMapOvr>
    <a:masterClrMapping/>
  </p:clrMapOvr>
  <p:transition>
    <p:random/>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灯片编号占位符 1"/>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a:buSzTx/>
            </a:pPr>
            <a:r>
              <a:rPr lang="ja-JP" altLang="en-US" sz="1800" dirty="0">
                <a:solidFill>
                  <a:srgbClr val="A50021"/>
                </a:solidFill>
                <a:latin typeface="Arial" panose="020B0604020202020204" pitchFamily="34" charset="0"/>
                <a:ea typeface="MS PGothic" panose="020B0600070205080204" pitchFamily="34" charset="-128"/>
              </a:rPr>
              <a:t>*</a:t>
            </a:r>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61442" name="Rectangle 2"/>
          <p:cNvSpPr/>
          <p:nvPr/>
        </p:nvSpPr>
        <p:spPr>
          <a:xfrm>
            <a:off x="0" y="0"/>
            <a:ext cx="9144000" cy="765175"/>
          </a:xfrm>
          <a:prstGeom prst="rect">
            <a:avLst/>
          </a:prstGeom>
          <a:solidFill>
            <a:srgbClr val="A50021"/>
          </a:solidFill>
          <a:ln w="9525">
            <a:noFill/>
          </a:ln>
        </p:spPr>
        <p:txBody>
          <a:bodyPr anchor="b" anchorCtr="0"/>
          <a:lstStyle/>
          <a:p>
            <a:pPr indent="176530">
              <a:buFont typeface="Wingdings" panose="05000000000000000000" pitchFamily="2" charset="2"/>
            </a:pPr>
            <a:r>
              <a:rPr lang="en-US" altLang="zh-CN" sz="3600" dirty="0">
                <a:solidFill>
                  <a:schemeClr val="bg1"/>
                </a:solidFill>
                <a:latin typeface="Times New Roman" panose="02020603050405020304" pitchFamily="18" charset="0"/>
                <a:ea typeface="黑体" panose="02010609060101010101" pitchFamily="49" charset="-122"/>
              </a:rPr>
              <a:t>1.4  </a:t>
            </a:r>
            <a:r>
              <a:rPr lang="zh-CN" altLang="en-US" sz="3600" dirty="0">
                <a:solidFill>
                  <a:schemeClr val="bg1"/>
                </a:solidFill>
                <a:latin typeface="Times New Roman" panose="02020603050405020304" pitchFamily="18" charset="0"/>
                <a:ea typeface="黑体" panose="02010609060101010101" pitchFamily="49" charset="-122"/>
              </a:rPr>
              <a:t>人工智能的主要研究领域</a:t>
            </a:r>
            <a:endParaRPr lang="zh-CN" altLang="en-US" sz="3600" dirty="0">
              <a:solidFill>
                <a:schemeClr val="bg1"/>
              </a:solidFill>
              <a:latin typeface="Times New Roman" panose="02020603050405020304" pitchFamily="18" charset="0"/>
              <a:ea typeface="黑体" panose="02010609060101010101" pitchFamily="49" charset="-122"/>
            </a:endParaRPr>
          </a:p>
        </p:txBody>
      </p:sp>
      <p:sp>
        <p:nvSpPr>
          <p:cNvPr id="61443" name="Text Box 8"/>
          <p:cNvSpPr txBox="1"/>
          <p:nvPr/>
        </p:nvSpPr>
        <p:spPr>
          <a:xfrm>
            <a:off x="381000" y="1143000"/>
            <a:ext cx="8358188" cy="3306763"/>
          </a:xfrm>
          <a:prstGeom prst="rect">
            <a:avLst/>
          </a:prstGeom>
          <a:noFill/>
          <a:ln w="9525">
            <a:noFill/>
          </a:ln>
        </p:spPr>
        <p:txBody>
          <a:bodyPr anchor="t" anchorCtr="0">
            <a:spAutoFit/>
          </a:bodyPr>
          <a:lstStyle/>
          <a:p>
            <a:pPr>
              <a:lnSpc>
                <a:spcPct val="140000"/>
              </a:lnSpc>
              <a:buFont typeface="Wingdings" panose="05000000000000000000" pitchFamily="2" charset="2"/>
            </a:pPr>
            <a:r>
              <a:rPr lang="en-US" altLang="zh-CN" sz="3200" b="1" dirty="0">
                <a:solidFill>
                  <a:srgbClr val="0000CC"/>
                </a:solidFill>
                <a:latin typeface="Times New Roman" panose="02020603050405020304" pitchFamily="18" charset="0"/>
                <a:ea typeface="宋体" panose="02010600030101010101" pitchFamily="2" charset="-122"/>
              </a:rPr>
              <a:t> </a:t>
            </a:r>
            <a:r>
              <a:rPr lang="zh-CN" altLang="en-US" sz="3200" b="1" dirty="0">
                <a:solidFill>
                  <a:srgbClr val="0000CC"/>
                </a:solidFill>
                <a:latin typeface="Times New Roman" panose="02020603050405020304" pitchFamily="18" charset="0"/>
                <a:ea typeface="宋体" panose="02010600030101010101" pitchFamily="2" charset="-122"/>
              </a:rPr>
              <a:t>智慧物流</a:t>
            </a:r>
            <a:endParaRPr lang="en-US" altLang="zh-CN" sz="3200" b="1" dirty="0">
              <a:solidFill>
                <a:srgbClr val="0000CC"/>
              </a:solidFill>
              <a:latin typeface="Times New Roman" panose="02020603050405020304" pitchFamily="18" charset="0"/>
              <a:ea typeface="宋体" panose="02010600030101010101" pitchFamily="2" charset="-122"/>
            </a:endParaRPr>
          </a:p>
          <a:p>
            <a:pPr>
              <a:lnSpc>
                <a:spcPct val="140000"/>
              </a:lnSpc>
              <a:buFont typeface="Wingdings" panose="05000000000000000000" pitchFamily="2" charset="2"/>
            </a:pPr>
            <a:r>
              <a:rPr lang="zh-CN" altLang="en-US" sz="2400" b="1" dirty="0">
                <a:solidFill>
                  <a:srgbClr val="FF3300"/>
                </a:solidFill>
                <a:latin typeface="Verdana" panose="020B0604030504040204" pitchFamily="34" charset="0"/>
                <a:ea typeface="宋体" panose="02010600030101010101" pitchFamily="2" charset="-122"/>
              </a:rPr>
              <a:t>●</a:t>
            </a:r>
            <a:r>
              <a:rPr lang="zh-CN" altLang="en-US" sz="2400" b="1" dirty="0">
                <a:latin typeface="Times New Roman" panose="02020603050405020304" pitchFamily="18" charset="0"/>
                <a:ea typeface="华文中宋" panose="02010600040101010101" pitchFamily="2" charset="-122"/>
              </a:rPr>
              <a:t>推广射频识别（</a:t>
            </a:r>
            <a:r>
              <a:rPr lang="en-US" altLang="zh-CN" sz="2400" b="1" dirty="0">
                <a:latin typeface="Times New Roman" panose="02020603050405020304" pitchFamily="18" charset="0"/>
                <a:ea typeface="华文中宋" panose="02010600040101010101" pitchFamily="2" charset="-122"/>
              </a:rPr>
              <a:t>RFID</a:t>
            </a:r>
            <a:r>
              <a:rPr lang="zh-CN" altLang="en-US" sz="2400" b="1" dirty="0">
                <a:latin typeface="Times New Roman" panose="02020603050405020304" pitchFamily="18" charset="0"/>
                <a:ea typeface="华文中宋" panose="02010600040101010101" pitchFamily="2" charset="-122"/>
              </a:rPr>
              <a:t>）、多维条码、卫星定位、货物跟踪、电子商务等信息技术在物流行业中的应用；</a:t>
            </a:r>
            <a:endParaRPr lang="en-US" altLang="zh-CN" sz="2400" b="1" dirty="0">
              <a:latin typeface="Times New Roman" panose="02020603050405020304" pitchFamily="18" charset="0"/>
              <a:ea typeface="华文中宋" panose="02010600040101010101" pitchFamily="2" charset="-122"/>
            </a:endParaRPr>
          </a:p>
          <a:p>
            <a:pPr>
              <a:lnSpc>
                <a:spcPct val="140000"/>
              </a:lnSpc>
              <a:buFont typeface="Wingdings" panose="05000000000000000000" pitchFamily="2" charset="2"/>
            </a:pPr>
            <a:r>
              <a:rPr lang="zh-CN" altLang="en-US" sz="2400" b="1" dirty="0">
                <a:solidFill>
                  <a:srgbClr val="FF3300"/>
                </a:solidFill>
                <a:latin typeface="Verdana" panose="020B0604030504040204" pitchFamily="34" charset="0"/>
                <a:ea typeface="宋体" panose="02010600030101010101" pitchFamily="2" charset="-122"/>
              </a:rPr>
              <a:t>●</a:t>
            </a:r>
            <a:r>
              <a:rPr lang="zh-CN" altLang="en-US" sz="2400" b="1" dirty="0">
                <a:latin typeface="Times New Roman" panose="02020603050405020304" pitchFamily="18" charset="0"/>
                <a:ea typeface="华文中宋" panose="02010600040101010101" pitchFamily="2" charset="-122"/>
              </a:rPr>
              <a:t>加快基于物联网的物流信息平台建设，整合物流资源，实现物流政务服务和物流商务服务的一体化；</a:t>
            </a:r>
            <a:endParaRPr lang="en-US" altLang="zh-CN" sz="2400" b="1" dirty="0">
              <a:latin typeface="Times New Roman" panose="02020603050405020304" pitchFamily="18" charset="0"/>
              <a:ea typeface="华文中宋" panose="02010600040101010101" pitchFamily="2" charset="-122"/>
            </a:endParaRPr>
          </a:p>
          <a:p>
            <a:pPr>
              <a:lnSpc>
                <a:spcPct val="140000"/>
              </a:lnSpc>
              <a:buFont typeface="Wingdings" panose="05000000000000000000" pitchFamily="2" charset="2"/>
            </a:pPr>
            <a:r>
              <a:rPr lang="zh-CN" altLang="en-US" sz="2400" b="1" dirty="0">
                <a:solidFill>
                  <a:srgbClr val="FF3300"/>
                </a:solidFill>
                <a:latin typeface="Verdana" panose="020B0604030504040204" pitchFamily="34" charset="0"/>
                <a:ea typeface="宋体" panose="02010600030101010101" pitchFamily="2" charset="-122"/>
              </a:rPr>
              <a:t>●</a:t>
            </a:r>
            <a:r>
              <a:rPr lang="zh-CN" altLang="en-US" sz="2400" b="1" dirty="0">
                <a:latin typeface="Times New Roman" panose="02020603050405020304" pitchFamily="18" charset="0"/>
                <a:ea typeface="华文中宋" panose="02010600040101010101" pitchFamily="2" charset="-122"/>
              </a:rPr>
              <a:t>推动信息化、标准化、智能化的物流企业和物流产业发展。</a:t>
            </a:r>
            <a:endParaRPr lang="zh-CN" altLang="en-US" sz="2400" b="1" dirty="0">
              <a:latin typeface="Times New Roman" panose="02020603050405020304" pitchFamily="18" charset="0"/>
              <a:ea typeface="华文中宋" panose="02010600040101010101" pitchFamily="2" charset="-122"/>
            </a:endParaRPr>
          </a:p>
        </p:txBody>
      </p:sp>
    </p:spTree>
  </p:cSld>
  <p:clrMapOvr>
    <a:masterClrMapping/>
  </p:clrMapOvr>
  <p:transition>
    <p:random/>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灯片编号占位符 1"/>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a:buSzTx/>
            </a:pPr>
            <a:r>
              <a:rPr lang="ja-JP" altLang="en-US" sz="1800" dirty="0">
                <a:solidFill>
                  <a:srgbClr val="A50021"/>
                </a:solidFill>
                <a:latin typeface="Arial" panose="020B0604020202020204" pitchFamily="34" charset="0"/>
                <a:ea typeface="MS PGothic" panose="020B0600070205080204" pitchFamily="34" charset="-128"/>
              </a:rPr>
              <a:t>*</a:t>
            </a:r>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62466" name="Rectangle 2"/>
          <p:cNvSpPr/>
          <p:nvPr/>
        </p:nvSpPr>
        <p:spPr>
          <a:xfrm>
            <a:off x="0" y="0"/>
            <a:ext cx="9144000" cy="765175"/>
          </a:xfrm>
          <a:prstGeom prst="rect">
            <a:avLst/>
          </a:prstGeom>
          <a:solidFill>
            <a:srgbClr val="A50021"/>
          </a:solidFill>
          <a:ln w="9525">
            <a:noFill/>
          </a:ln>
        </p:spPr>
        <p:txBody>
          <a:bodyPr anchor="b" anchorCtr="0"/>
          <a:lstStyle/>
          <a:p>
            <a:pPr indent="176530">
              <a:buFont typeface="Wingdings" panose="05000000000000000000" pitchFamily="2" charset="2"/>
            </a:pPr>
            <a:r>
              <a:rPr lang="en-US" altLang="zh-CN" sz="3600" dirty="0">
                <a:solidFill>
                  <a:schemeClr val="bg1"/>
                </a:solidFill>
                <a:latin typeface="Times New Roman" panose="02020603050405020304" pitchFamily="18" charset="0"/>
                <a:ea typeface="黑体" panose="02010609060101010101" pitchFamily="49" charset="-122"/>
              </a:rPr>
              <a:t>1.4  </a:t>
            </a:r>
            <a:r>
              <a:rPr lang="zh-CN" altLang="en-US" sz="3600" dirty="0">
                <a:solidFill>
                  <a:schemeClr val="bg1"/>
                </a:solidFill>
                <a:latin typeface="Times New Roman" panose="02020603050405020304" pitchFamily="18" charset="0"/>
                <a:ea typeface="黑体" panose="02010609060101010101" pitchFamily="49" charset="-122"/>
              </a:rPr>
              <a:t>人工智能的主要研究领域</a:t>
            </a:r>
            <a:endParaRPr lang="zh-CN" altLang="en-US" sz="3600" dirty="0">
              <a:solidFill>
                <a:schemeClr val="bg1"/>
              </a:solidFill>
              <a:latin typeface="Times New Roman" panose="02020603050405020304" pitchFamily="18" charset="0"/>
              <a:ea typeface="黑体" panose="02010609060101010101" pitchFamily="49" charset="-122"/>
            </a:endParaRPr>
          </a:p>
        </p:txBody>
      </p:sp>
      <p:sp>
        <p:nvSpPr>
          <p:cNvPr id="62467" name="Rectangle 12"/>
          <p:cNvSpPr/>
          <p:nvPr/>
        </p:nvSpPr>
        <p:spPr>
          <a:xfrm>
            <a:off x="304800" y="990600"/>
            <a:ext cx="3163888" cy="627063"/>
          </a:xfrm>
          <a:prstGeom prst="rect">
            <a:avLst/>
          </a:prstGeom>
          <a:noFill/>
          <a:ln w="9525">
            <a:noFill/>
          </a:ln>
        </p:spPr>
        <p:txBody>
          <a:bodyPr wrap="none" anchor="t" anchorCtr="0">
            <a:spAutoFit/>
          </a:bodyPr>
          <a:lstStyle/>
          <a:p>
            <a:pPr>
              <a:lnSpc>
                <a:spcPct val="120000"/>
              </a:lnSpc>
              <a:spcBef>
                <a:spcPct val="40000"/>
              </a:spcBef>
              <a:buClr>
                <a:schemeClr val="accent2"/>
              </a:buClr>
              <a:buFont typeface="Wingdings" panose="05000000000000000000" pitchFamily="2" charset="2"/>
              <a:buChar char="u"/>
            </a:pPr>
            <a:r>
              <a:rPr lang="zh-CN" altLang="en-US" sz="3200" b="1" dirty="0">
                <a:solidFill>
                  <a:srgbClr val="0000FF"/>
                </a:solidFill>
                <a:latin typeface="Times New Roman" panose="02020603050405020304" pitchFamily="18" charset="0"/>
                <a:ea typeface="宋体" panose="02010600030101010101" pitchFamily="2" charset="-122"/>
              </a:rPr>
              <a:t>人工神经网络</a:t>
            </a:r>
            <a:r>
              <a:rPr lang="zh-CN" altLang="en-US" sz="3200" b="1" dirty="0">
                <a:latin typeface="Times New Roman" panose="02020603050405020304" pitchFamily="18" charset="0"/>
                <a:ea typeface="宋体" panose="02010600030101010101" pitchFamily="2" charset="-122"/>
              </a:rPr>
              <a:t> </a:t>
            </a:r>
            <a:endParaRPr lang="zh-CN" altLang="en-US" sz="3200" b="1" dirty="0">
              <a:latin typeface="Times New Roman" panose="02020603050405020304" pitchFamily="18" charset="0"/>
              <a:ea typeface="宋体" panose="02010600030101010101" pitchFamily="2" charset="-122"/>
            </a:endParaRPr>
          </a:p>
        </p:txBody>
      </p:sp>
      <p:sp>
        <p:nvSpPr>
          <p:cNvPr id="62468" name="Rectangle 13"/>
          <p:cNvSpPr/>
          <p:nvPr/>
        </p:nvSpPr>
        <p:spPr>
          <a:xfrm>
            <a:off x="228600" y="1752600"/>
            <a:ext cx="8610600" cy="3884613"/>
          </a:xfrm>
          <a:prstGeom prst="rect">
            <a:avLst/>
          </a:prstGeom>
          <a:gradFill rotWithShape="0">
            <a:gsLst>
              <a:gs pos="0">
                <a:srgbClr val="CCFFFF"/>
              </a:gs>
              <a:gs pos="100000">
                <a:srgbClr val="FFFFFF"/>
              </a:gs>
            </a:gsLst>
            <a:path path="rect">
              <a:fillToRect l="100000" b="100000"/>
            </a:path>
            <a:tileRect/>
          </a:gradFill>
          <a:ln w="9525" cap="flat" cmpd="sng">
            <a:solidFill>
              <a:srgbClr val="808080"/>
            </a:solidFill>
            <a:prstDash val="solid"/>
            <a:miter/>
            <a:headEnd type="none" w="med" len="med"/>
            <a:tailEnd type="none" w="med" len="med"/>
          </a:ln>
        </p:spPr>
        <p:txBody>
          <a:bodyPr anchor="t" anchorCtr="0">
            <a:spAutoFit/>
          </a:bodyPr>
          <a:lstStyle/>
          <a:p>
            <a:pPr algn="just">
              <a:lnSpc>
                <a:spcPct val="120000"/>
              </a:lnSpc>
              <a:spcBef>
                <a:spcPct val="20000"/>
              </a:spcBef>
              <a:buClr>
                <a:schemeClr val="accent2"/>
              </a:buClr>
              <a:buFont typeface="Wingdings" panose="05000000000000000000" pitchFamily="2" charset="2"/>
              <a:buChar char="o"/>
            </a:pPr>
            <a:r>
              <a:rPr lang="en-US" altLang="zh-CN" sz="2400"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人工神经网络</a:t>
            </a:r>
            <a:r>
              <a:rPr lang="zh-CN" altLang="en-US" sz="2400" dirty="0">
                <a:latin typeface="Times New Roman" panose="02020603050405020304" pitchFamily="18" charset="0"/>
                <a:ea typeface="宋体" panose="02010600030101010101" pitchFamily="2" charset="-122"/>
              </a:rPr>
              <a:t>：一个用大量简单处理单元经广泛连接而组成的人工网络，用来模拟大脑神经系统的结构和功能。</a:t>
            </a:r>
            <a:endParaRPr lang="en-US" altLang="zh-CN" sz="2400" dirty="0">
              <a:latin typeface="Times New Roman" panose="02020603050405020304" pitchFamily="18" charset="0"/>
              <a:ea typeface="宋体" panose="02010600030101010101" pitchFamily="2" charset="-122"/>
            </a:endParaRPr>
          </a:p>
          <a:p>
            <a:pPr algn="just">
              <a:lnSpc>
                <a:spcPct val="120000"/>
              </a:lnSpc>
              <a:spcBef>
                <a:spcPct val="20000"/>
              </a:spcBef>
              <a:buClr>
                <a:schemeClr val="accent2"/>
              </a:buClr>
              <a:buFont typeface="Wingdings" panose="05000000000000000000" pitchFamily="2" charset="2"/>
              <a:buChar char="o"/>
            </a:pPr>
            <a:r>
              <a:rPr lang="zh-CN" altLang="en-US" sz="2400" b="1" dirty="0">
                <a:solidFill>
                  <a:srgbClr val="0000FF"/>
                </a:solidFill>
                <a:latin typeface="Times New Roman" panose="02020603050405020304" pitchFamily="18" charset="0"/>
                <a:ea typeface="宋体" panose="02010600030101010101" pitchFamily="2" charset="-122"/>
              </a:rPr>
              <a:t>神经元模型的研究</a:t>
            </a:r>
            <a:r>
              <a:rPr lang="zh-CN" altLang="en-US" sz="2400" b="1" dirty="0">
                <a:latin typeface="Times New Roman" panose="02020603050405020304" pitchFamily="18" charset="0"/>
                <a:ea typeface="宋体" panose="02010600030101010101" pitchFamily="2" charset="-122"/>
              </a:rPr>
              <a:t>（</a:t>
            </a:r>
            <a:r>
              <a:rPr lang="en-US" altLang="zh-CN" sz="2400" b="1" dirty="0">
                <a:solidFill>
                  <a:srgbClr val="FF0000"/>
                </a:solidFill>
                <a:latin typeface="Times New Roman" panose="02020603050405020304" pitchFamily="18" charset="0"/>
                <a:ea typeface="宋体" panose="02010600030101010101" pitchFamily="2" charset="-122"/>
              </a:rPr>
              <a:t>20</a:t>
            </a:r>
            <a:r>
              <a:rPr lang="zh-CN" altLang="en-US" sz="2400" b="1" dirty="0">
                <a:solidFill>
                  <a:srgbClr val="FF0000"/>
                </a:solidFill>
                <a:latin typeface="Times New Roman" panose="02020603050405020304" pitchFamily="18" charset="0"/>
                <a:ea typeface="宋体" panose="02010600030101010101" pitchFamily="2" charset="-122"/>
              </a:rPr>
              <a:t>世纪</a:t>
            </a:r>
            <a:r>
              <a:rPr lang="en-US" altLang="zh-CN" sz="2400" b="1" dirty="0">
                <a:solidFill>
                  <a:srgbClr val="FF0000"/>
                </a:solidFill>
                <a:latin typeface="Times New Roman" panose="02020603050405020304" pitchFamily="18" charset="0"/>
                <a:ea typeface="宋体" panose="02010600030101010101" pitchFamily="2" charset="-122"/>
              </a:rPr>
              <a:t>50</a:t>
            </a:r>
            <a:r>
              <a:rPr lang="zh-CN" altLang="en-US" sz="2400" b="1" dirty="0">
                <a:solidFill>
                  <a:srgbClr val="FF0000"/>
                </a:solidFill>
                <a:latin typeface="Times New Roman" panose="02020603050405020304" pitchFamily="18" charset="0"/>
                <a:ea typeface="宋体" panose="02010600030101010101" pitchFamily="2" charset="-122"/>
              </a:rPr>
              <a:t>年代中期</a:t>
            </a:r>
            <a:r>
              <a:rPr lang="en-US" altLang="zh-CN" sz="2400" b="1" dirty="0">
                <a:solidFill>
                  <a:srgbClr val="FF0000"/>
                </a:solidFill>
                <a:latin typeface="Times New Roman" panose="02020603050405020304" pitchFamily="18" charset="0"/>
                <a:ea typeface="宋体" panose="02010600030101010101" pitchFamily="2" charset="-122"/>
              </a:rPr>
              <a:t>------</a:t>
            </a:r>
            <a:r>
              <a:rPr lang="zh-CN" altLang="en-US" sz="2400" b="1" dirty="0">
                <a:latin typeface="Times New Roman" panose="02020603050405020304" pitchFamily="18" charset="0"/>
                <a:ea typeface="宋体" panose="02010600030101010101" pitchFamily="2" charset="-122"/>
              </a:rPr>
              <a:t>）</a:t>
            </a:r>
            <a:endParaRPr lang="zh-CN" altLang="en-US" sz="2400" b="1" dirty="0">
              <a:latin typeface="Times New Roman" panose="02020603050405020304" pitchFamily="18" charset="0"/>
              <a:ea typeface="宋体" panose="02010600030101010101" pitchFamily="2" charset="-122"/>
            </a:endParaRPr>
          </a:p>
          <a:p>
            <a:pPr algn="just">
              <a:lnSpc>
                <a:spcPct val="120000"/>
              </a:lnSpc>
              <a:spcBef>
                <a:spcPct val="20000"/>
              </a:spcBef>
              <a:buClr>
                <a:schemeClr val="accent2"/>
              </a:buClr>
              <a:buFont typeface="Wingdings" panose="05000000000000000000" pitchFamily="2" charset="2"/>
              <a:buChar char="o"/>
            </a:pPr>
            <a:r>
              <a:rPr lang="zh-CN" altLang="en-US" sz="2400" dirty="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1943</a:t>
            </a:r>
            <a:r>
              <a:rPr lang="zh-CN" altLang="en-US" sz="2400" b="1" dirty="0">
                <a:latin typeface="Times New Roman" panose="02020603050405020304" pitchFamily="18" charset="0"/>
                <a:ea typeface="宋体" panose="02010600030101010101" pitchFamily="2" charset="-122"/>
              </a:rPr>
              <a:t>年，麦克洛奇和皮兹提出</a:t>
            </a:r>
            <a:r>
              <a:rPr lang="en-US" altLang="zh-CN" sz="2400" b="1" dirty="0">
                <a:latin typeface="Times New Roman" panose="02020603050405020304" pitchFamily="18" charset="0"/>
                <a:ea typeface="宋体" panose="02010600030101010101" pitchFamily="2" charset="-122"/>
              </a:rPr>
              <a:t>M-P</a:t>
            </a:r>
            <a:r>
              <a:rPr lang="zh-CN" altLang="en-US" sz="2400" b="1" dirty="0">
                <a:latin typeface="Times New Roman" panose="02020603050405020304" pitchFamily="18" charset="0"/>
                <a:ea typeface="宋体" panose="02010600030101010101" pitchFamily="2" charset="-122"/>
              </a:rPr>
              <a:t>模型，开创了人工神经网络研究。</a:t>
            </a:r>
            <a:endParaRPr lang="en-US" altLang="zh-CN" sz="2400" b="1" dirty="0">
              <a:latin typeface="Times New Roman" panose="02020603050405020304" pitchFamily="18" charset="0"/>
              <a:ea typeface="宋体" panose="02010600030101010101" pitchFamily="2" charset="-122"/>
            </a:endParaRPr>
          </a:p>
          <a:p>
            <a:pPr algn="just">
              <a:lnSpc>
                <a:spcPct val="120000"/>
              </a:lnSpc>
              <a:spcBef>
                <a:spcPct val="20000"/>
              </a:spcBef>
              <a:buClr>
                <a:schemeClr val="accent2"/>
              </a:buClr>
              <a:buFont typeface="Wingdings" panose="05000000000000000000" pitchFamily="2" charset="2"/>
              <a:buChar char="o"/>
            </a:pPr>
            <a:r>
              <a:rPr lang="en-US" altLang="zh-CN" sz="2400" b="1" dirty="0">
                <a:latin typeface="Times New Roman" panose="02020603050405020304" pitchFamily="18" charset="0"/>
                <a:ea typeface="宋体" panose="02010600030101010101" pitchFamily="2" charset="-122"/>
              </a:rPr>
              <a:t>1957</a:t>
            </a:r>
            <a:r>
              <a:rPr lang="zh-CN" altLang="en-US" sz="2400" b="1" dirty="0">
                <a:latin typeface="Times New Roman" panose="02020603050405020304" pitchFamily="18" charset="0"/>
                <a:ea typeface="宋体" panose="02010600030101010101" pitchFamily="2" charset="-122"/>
              </a:rPr>
              <a:t>年，罗森勃拉特提出感知器模型。</a:t>
            </a:r>
            <a:endParaRPr lang="zh-CN" altLang="en-US" sz="2400" b="1" dirty="0">
              <a:latin typeface="Times New Roman" panose="02020603050405020304" pitchFamily="18" charset="0"/>
              <a:ea typeface="宋体" panose="02010600030101010101" pitchFamily="2" charset="-122"/>
            </a:endParaRPr>
          </a:p>
          <a:p>
            <a:pPr algn="just">
              <a:lnSpc>
                <a:spcPct val="120000"/>
              </a:lnSpc>
              <a:spcBef>
                <a:spcPct val="20000"/>
              </a:spcBef>
              <a:buClr>
                <a:schemeClr val="accent2"/>
              </a:buClr>
              <a:buFont typeface="Wingdings" panose="05000000000000000000" pitchFamily="2" charset="2"/>
              <a:buChar char="o"/>
            </a:pPr>
            <a:r>
              <a:rPr lang="zh-CN" altLang="en-US" sz="2400" dirty="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1969</a:t>
            </a:r>
            <a:r>
              <a:rPr lang="zh-CN" altLang="en-US" sz="2400" b="1" dirty="0">
                <a:latin typeface="Times New Roman" panose="02020603050405020304" pitchFamily="18" charset="0"/>
                <a:ea typeface="宋体" panose="02010600030101010101" pitchFamily="2" charset="-122"/>
              </a:rPr>
              <a:t>年，明斯基和佩珀特发表了</a:t>
            </a:r>
            <a:r>
              <a:rPr lang="en-US" altLang="zh-CN" sz="2400" b="1" dirty="0">
                <a:latin typeface="Times New Roman" panose="02020603050405020304" pitchFamily="18" charset="0"/>
                <a:ea typeface="宋体" panose="02010600030101010101" pitchFamily="2" charset="-122"/>
              </a:rPr>
              <a:t>《Perceptron》</a:t>
            </a:r>
            <a:r>
              <a:rPr lang="zh-CN" altLang="en-US" sz="2400" b="1" dirty="0">
                <a:latin typeface="Times New Roman" panose="02020603050405020304" pitchFamily="18" charset="0"/>
                <a:ea typeface="宋体" panose="02010600030101010101" pitchFamily="2" charset="-122"/>
              </a:rPr>
              <a:t>，对神经元模型的研究作出了悲观的论断。</a:t>
            </a:r>
            <a:r>
              <a:rPr lang="zh-CN" altLang="en-US" sz="2400" dirty="0">
                <a:latin typeface="Times New Roman" panose="02020603050405020304" pitchFamily="18" charset="0"/>
                <a:ea typeface="宋体" panose="02010600030101010101" pitchFamily="2" charset="-122"/>
              </a:rPr>
              <a:t> </a:t>
            </a:r>
            <a:endParaRPr lang="zh-CN" altLang="en-US" sz="2400" dirty="0">
              <a:latin typeface="Times New Roman" panose="02020603050405020304" pitchFamily="18" charset="0"/>
              <a:ea typeface="Times New Roman" panose="02020603050405020304" pitchFamily="18" charset="0"/>
            </a:endParaRPr>
          </a:p>
        </p:txBody>
      </p:sp>
    </p:spTree>
  </p:cSld>
  <p:clrMapOvr>
    <a:masterClrMapping/>
  </p:clrMapOvr>
  <p:transition>
    <p:random/>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灯片编号占位符 1"/>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a:buSzTx/>
            </a:pPr>
            <a:r>
              <a:rPr lang="ja-JP" altLang="en-US" sz="1800" dirty="0">
                <a:solidFill>
                  <a:srgbClr val="A50021"/>
                </a:solidFill>
                <a:latin typeface="Arial" panose="020B0604020202020204" pitchFamily="34" charset="0"/>
                <a:ea typeface="MS PGothic" panose="020B0600070205080204" pitchFamily="34" charset="-128"/>
              </a:rPr>
              <a:t>*</a:t>
            </a:r>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63490" name="Rectangle 2"/>
          <p:cNvSpPr/>
          <p:nvPr/>
        </p:nvSpPr>
        <p:spPr>
          <a:xfrm>
            <a:off x="0" y="0"/>
            <a:ext cx="9144000" cy="765175"/>
          </a:xfrm>
          <a:prstGeom prst="rect">
            <a:avLst/>
          </a:prstGeom>
          <a:solidFill>
            <a:srgbClr val="A50021"/>
          </a:solidFill>
          <a:ln w="9525">
            <a:noFill/>
          </a:ln>
        </p:spPr>
        <p:txBody>
          <a:bodyPr anchor="b" anchorCtr="0"/>
          <a:lstStyle/>
          <a:p>
            <a:pPr indent="176530">
              <a:buFont typeface="Wingdings" panose="05000000000000000000" pitchFamily="2" charset="2"/>
            </a:pPr>
            <a:r>
              <a:rPr lang="en-US" altLang="zh-CN" sz="3600" dirty="0">
                <a:solidFill>
                  <a:schemeClr val="bg1"/>
                </a:solidFill>
                <a:latin typeface="Times New Roman" panose="02020603050405020304" pitchFamily="18" charset="0"/>
                <a:ea typeface="黑体" panose="02010609060101010101" pitchFamily="49" charset="-122"/>
              </a:rPr>
              <a:t>1.4  </a:t>
            </a:r>
            <a:r>
              <a:rPr lang="zh-CN" altLang="en-US" sz="3600" dirty="0">
                <a:solidFill>
                  <a:schemeClr val="bg1"/>
                </a:solidFill>
                <a:latin typeface="Times New Roman" panose="02020603050405020304" pitchFamily="18" charset="0"/>
                <a:ea typeface="黑体" panose="02010609060101010101" pitchFamily="49" charset="-122"/>
              </a:rPr>
              <a:t>人工智能的主要研究领域</a:t>
            </a:r>
            <a:endParaRPr lang="zh-CN" altLang="en-US" sz="3600" dirty="0">
              <a:solidFill>
                <a:schemeClr val="bg1"/>
              </a:solidFill>
              <a:latin typeface="Times New Roman" panose="02020603050405020304" pitchFamily="18" charset="0"/>
              <a:ea typeface="黑体" panose="02010609060101010101" pitchFamily="49" charset="-122"/>
            </a:endParaRPr>
          </a:p>
        </p:txBody>
      </p:sp>
      <p:pic>
        <p:nvPicPr>
          <p:cNvPr id="63491" name="Picture 1031" descr="banner"/>
          <p:cNvPicPr>
            <a:picLocks noChangeAspect="1"/>
          </p:cNvPicPr>
          <p:nvPr/>
        </p:nvPicPr>
        <p:blipFill>
          <a:blip r:embed="rId1">
            <a:lum bright="84000"/>
          </a:blip>
          <a:srcRect l="21120" t="15799" r="75542" b="58855"/>
          <a:stretch>
            <a:fillRect/>
          </a:stretch>
        </p:blipFill>
        <p:spPr>
          <a:xfrm>
            <a:off x="2124075" y="908050"/>
            <a:ext cx="288925" cy="288925"/>
          </a:xfrm>
          <a:prstGeom prst="rect">
            <a:avLst/>
          </a:prstGeom>
          <a:noFill/>
          <a:ln w="9525">
            <a:noFill/>
          </a:ln>
        </p:spPr>
      </p:pic>
      <p:pic>
        <p:nvPicPr>
          <p:cNvPr id="63492" name="Picture 2"/>
          <p:cNvPicPr>
            <a:picLocks noChangeAspect="1"/>
          </p:cNvPicPr>
          <p:nvPr/>
        </p:nvPicPr>
        <p:blipFill>
          <a:blip r:embed="rId2"/>
          <a:stretch>
            <a:fillRect/>
          </a:stretch>
        </p:blipFill>
        <p:spPr>
          <a:xfrm>
            <a:off x="1600200" y="1676400"/>
            <a:ext cx="5900738" cy="3235325"/>
          </a:xfrm>
          <a:prstGeom prst="rect">
            <a:avLst/>
          </a:prstGeom>
          <a:noFill/>
          <a:ln w="9525">
            <a:noFill/>
          </a:ln>
        </p:spPr>
      </p:pic>
      <p:sp>
        <p:nvSpPr>
          <p:cNvPr id="7" name="Rectangle 5"/>
          <p:cNvSpPr/>
          <p:nvPr/>
        </p:nvSpPr>
        <p:spPr>
          <a:xfrm>
            <a:off x="381000" y="990600"/>
            <a:ext cx="8229600" cy="642938"/>
          </a:xfrm>
          <a:prstGeom prst="rect">
            <a:avLst/>
          </a:prstGeom>
          <a:noFill/>
          <a:ln w="9525">
            <a:noFill/>
          </a:ln>
        </p:spPr>
        <p:txBody>
          <a:bodyPr anchor="t" anchorCtr="0"/>
          <a:lstStyle/>
          <a:p>
            <a:pPr marL="386080" indent="-386080">
              <a:lnSpc>
                <a:spcPct val="120000"/>
              </a:lnSpc>
              <a:spcBef>
                <a:spcPct val="40000"/>
              </a:spcBef>
              <a:buClr>
                <a:schemeClr val="tx1"/>
              </a:buClr>
              <a:buFont typeface="Wingdings" panose="05000000000000000000" pitchFamily="2" charset="2"/>
            </a:pPr>
            <a:r>
              <a:rPr lang="zh-CN" altLang="en-US" sz="2600" b="1" dirty="0">
                <a:solidFill>
                  <a:srgbClr val="0000FF"/>
                </a:solidFill>
                <a:latin typeface="Verdana" panose="020B0604030504040204" pitchFamily="34" charset="0"/>
                <a:ea typeface="宋体" panose="02010600030101010101" pitchFamily="2" charset="-122"/>
              </a:rPr>
              <a:t>机器学习的第二次</a:t>
            </a:r>
            <a:r>
              <a:rPr lang="zh-CN" altLang="zh-CN" sz="2600" b="1" dirty="0">
                <a:solidFill>
                  <a:srgbClr val="0000FF"/>
                </a:solidFill>
                <a:latin typeface="Verdana" panose="020B0604030504040204" pitchFamily="34" charset="0"/>
                <a:ea typeface="宋体" panose="02010600030101010101" pitchFamily="2" charset="-122"/>
              </a:rPr>
              <a:t>浪</a:t>
            </a:r>
            <a:r>
              <a:rPr lang="zh-CN" altLang="en-US" sz="2600" b="1" dirty="0">
                <a:solidFill>
                  <a:srgbClr val="0000FF"/>
                </a:solidFill>
                <a:latin typeface="Verdana" panose="020B0604030504040204" pitchFamily="34" charset="0"/>
                <a:ea typeface="宋体" panose="02010600030101010101" pitchFamily="2" charset="-122"/>
              </a:rPr>
              <a:t>潮：深度学习</a:t>
            </a:r>
            <a:endParaRPr lang="zh-CN" altLang="en-US" sz="2600" b="1" dirty="0">
              <a:solidFill>
                <a:srgbClr val="0000FF"/>
              </a:solidFill>
              <a:latin typeface="Verdana" panose="020B0604030504040204" pitchFamily="34" charset="0"/>
              <a:ea typeface="宋体" panose="02010600030101010101" pitchFamily="2" charset="-122"/>
            </a:endParaRPr>
          </a:p>
        </p:txBody>
      </p:sp>
      <p:sp>
        <p:nvSpPr>
          <p:cNvPr id="8" name="Rectangle 5"/>
          <p:cNvSpPr>
            <a:spLocks noChangeArrowheads="1"/>
          </p:cNvSpPr>
          <p:nvPr/>
        </p:nvSpPr>
        <p:spPr bwMode="auto">
          <a:xfrm>
            <a:off x="381000" y="5181600"/>
            <a:ext cx="8229600" cy="642938"/>
          </a:xfrm>
          <a:prstGeom prst="rect">
            <a:avLst/>
          </a:prstGeom>
          <a:noFill/>
          <a:ln w="9525">
            <a:noFill/>
            <a:miter lim="800000"/>
          </a:ln>
        </p:spPr>
        <p:txBody>
          <a:bodyPr/>
          <a:lstStyle/>
          <a:p>
            <a:pPr marL="0" marR="0" lvl="0" indent="-469900" algn="l" defTabSz="914400" rtl="0" eaLnBrk="1" fontAlgn="base" latinLnBrk="0" hangingPunct="1">
              <a:lnSpc>
                <a:spcPct val="120000"/>
              </a:lnSpc>
              <a:spcBef>
                <a:spcPct val="40000"/>
              </a:spcBef>
              <a:spcAft>
                <a:spcPct val="0"/>
              </a:spcAft>
              <a:buClr>
                <a:schemeClr val="accent2"/>
              </a:buClr>
              <a:buSzTx/>
              <a:buFontTx/>
              <a:buNone/>
              <a:defRPr/>
            </a:pPr>
            <a:r>
              <a:rPr kumimoji="0" lang="zh-CN" altLang="en-US" sz="2400" b="1" i="0" u="none" strike="noStrike" kern="0" cap="none" spc="0" normalizeH="0" baseline="0" noProof="0" dirty="0">
                <a:ln>
                  <a:noFill/>
                </a:ln>
                <a:solidFill>
                  <a:srgbClr val="FF3300"/>
                </a:solidFill>
                <a:effectLst/>
                <a:uLnTx/>
                <a:uFillTx/>
                <a:latin typeface="Verdana" panose="020B0604030504040204" pitchFamily="34" charset="0"/>
                <a:ea typeface="宋体" panose="02010600030101010101" pitchFamily="2" charset="-122"/>
                <a:cs typeface="+mn-cs"/>
                <a:sym typeface="+mn-ea"/>
              </a:rPr>
              <a:t>●</a:t>
            </a:r>
            <a:r>
              <a:rPr kumimoji="0" lang="zh-CN" altLang="en-US" sz="2400" b="1" i="0" u="none" strike="noStrike" kern="0" cap="none" spc="0" normalizeH="0" baseline="0" noProof="0" dirty="0">
                <a:ln>
                  <a:noFill/>
                </a:ln>
                <a:solidFill>
                  <a:schemeClr val="tx1"/>
                </a:solidFill>
                <a:effectLst/>
                <a:uLnTx/>
                <a:uFillTx/>
                <a:latin typeface="Verdana" panose="020B0604030504040204" pitchFamily="34" charset="0"/>
                <a:ea typeface="宋体" panose="02010600030101010101" pitchFamily="2" charset="-122"/>
                <a:cs typeface="+mn-cs"/>
                <a:sym typeface="+mn-ea"/>
              </a:rPr>
              <a:t>诺贝尔医学奖获得者美国神经生物学家</a:t>
            </a:r>
            <a:r>
              <a:rPr kumimoji="0" lang="en-US" altLang="en-US" sz="2400" b="1" i="0" u="none" strike="noStrike" kern="0" cap="none" spc="0" normalizeH="0" baseline="0" noProof="0" dirty="0">
                <a:ln>
                  <a:noFill/>
                </a:ln>
                <a:solidFill>
                  <a:schemeClr val="tx1"/>
                </a:solidFill>
                <a:effectLst/>
                <a:uLnTx/>
                <a:uFillTx/>
                <a:latin typeface="Verdana" panose="020B0604030504040204" pitchFamily="34" charset="0"/>
                <a:ea typeface="宋体" panose="02010600030101010101" pitchFamily="2" charset="-122"/>
                <a:cs typeface="+mn-cs"/>
                <a:sym typeface="+mn-ea"/>
              </a:rPr>
              <a:t>David Hubel</a:t>
            </a:r>
            <a:r>
              <a:rPr kumimoji="0" lang="zh-CN" altLang="en-US" sz="2400" b="1" i="0" u="none" strike="noStrike" kern="0" cap="none" spc="0" normalizeH="0" baseline="0" noProof="0" dirty="0">
                <a:ln>
                  <a:noFill/>
                </a:ln>
                <a:solidFill>
                  <a:schemeClr val="tx1"/>
                </a:solidFill>
                <a:effectLst/>
                <a:uLnTx/>
                <a:uFillTx/>
                <a:latin typeface="Verdana" panose="020B0604030504040204" pitchFamily="34" charset="0"/>
                <a:ea typeface="宋体" panose="02010600030101010101" pitchFamily="2" charset="-122"/>
                <a:cs typeface="+mn-cs"/>
                <a:sym typeface="+mn-ea"/>
              </a:rPr>
              <a:t>和</a:t>
            </a:r>
            <a:r>
              <a:rPr kumimoji="0" lang="en-US" altLang="en-US" sz="2400" b="1" i="0" u="none" strike="noStrike" kern="0" cap="none" spc="0" normalizeH="0" baseline="0" noProof="0" dirty="0" err="1">
                <a:ln>
                  <a:noFill/>
                </a:ln>
                <a:solidFill>
                  <a:schemeClr val="tx1"/>
                </a:solidFill>
                <a:effectLst/>
                <a:uLnTx/>
                <a:uFillTx/>
                <a:latin typeface="Verdana" panose="020B0604030504040204" pitchFamily="34" charset="0"/>
                <a:ea typeface="宋体" panose="02010600030101010101" pitchFamily="2" charset="-122"/>
                <a:cs typeface="+mn-cs"/>
                <a:sym typeface="+mn-ea"/>
              </a:rPr>
              <a:t>TorstenWiesel</a:t>
            </a:r>
            <a:r>
              <a:rPr kumimoji="0" lang="zh-CN" altLang="en-US" sz="2400" b="1" i="0" u="none" strike="noStrike" kern="0" cap="none" spc="0" normalizeH="0" baseline="0" noProof="0" dirty="0">
                <a:ln>
                  <a:noFill/>
                </a:ln>
                <a:solidFill>
                  <a:schemeClr val="tx1"/>
                </a:solidFill>
                <a:effectLst/>
                <a:uLnTx/>
                <a:uFillTx/>
                <a:latin typeface="Verdana" panose="020B0604030504040204" pitchFamily="34" charset="0"/>
                <a:ea typeface="宋体" panose="02010600030101010101" pitchFamily="2" charset="-122"/>
                <a:cs typeface="+mn-cs"/>
                <a:sym typeface="+mn-ea"/>
              </a:rPr>
              <a:t>发现：</a:t>
            </a:r>
            <a:endParaRPr kumimoji="0" lang="en-US" altLang="zh-CN" sz="2400" b="1" i="0" u="none" strike="noStrike" kern="0" cap="none" spc="0" normalizeH="0" baseline="0" noProof="0" dirty="0">
              <a:ln>
                <a:noFill/>
              </a:ln>
              <a:solidFill>
                <a:schemeClr val="tx1"/>
              </a:solidFill>
              <a:effectLst/>
              <a:uLnTx/>
              <a:uFillTx/>
              <a:latin typeface="Verdana" panose="020B0604030504040204" pitchFamily="34" charset="0"/>
              <a:ea typeface="宋体" panose="02010600030101010101" pitchFamily="2" charset="-122"/>
              <a:cs typeface="+mn-cs"/>
              <a:sym typeface="+mn-ea"/>
            </a:endParaRPr>
          </a:p>
          <a:p>
            <a:pPr marL="0" marR="0" lvl="0" indent="-469900" algn="l" defTabSz="914400" rtl="0" eaLnBrk="1" fontAlgn="base" latinLnBrk="0" hangingPunct="1">
              <a:lnSpc>
                <a:spcPct val="120000"/>
              </a:lnSpc>
              <a:spcBef>
                <a:spcPct val="40000"/>
              </a:spcBef>
              <a:spcAft>
                <a:spcPct val="0"/>
              </a:spcAft>
              <a:buClr>
                <a:schemeClr val="accent2"/>
              </a:buClr>
              <a:buSzTx/>
              <a:buFontTx/>
              <a:buNone/>
              <a:defRPr/>
            </a:pPr>
            <a:r>
              <a:rPr kumimoji="0" lang="zh-CN" altLang="en-US" sz="2400" b="1" i="0" u="none" strike="noStrike" kern="0" cap="none" spc="0" normalizeH="0" baseline="0" noProof="0" dirty="0">
                <a:ln>
                  <a:noFill/>
                </a:ln>
                <a:solidFill>
                  <a:srgbClr val="0000FF"/>
                </a:solidFill>
                <a:effectLst/>
                <a:uLnTx/>
                <a:uFillTx/>
                <a:latin typeface="Verdana" panose="020B0604030504040204" pitchFamily="34" charset="0"/>
                <a:ea typeface="宋体" panose="02010600030101010101" pitchFamily="2" charset="-122"/>
                <a:cs typeface="+mn-cs"/>
                <a:sym typeface="+mn-ea"/>
              </a:rPr>
              <a:t>人的视觉系统的信息处理是分级的</a:t>
            </a:r>
            <a:r>
              <a:rPr kumimoji="0" lang="zh-CN" altLang="en-US" sz="2400" b="1" i="0" u="none" strike="noStrike" kern="0" cap="none" spc="0" normalizeH="0" baseline="0" noProof="0" dirty="0">
                <a:ln>
                  <a:noFill/>
                </a:ln>
                <a:solidFill>
                  <a:schemeClr val="tx1"/>
                </a:solidFill>
                <a:effectLst/>
                <a:uLnTx/>
                <a:uFillTx/>
                <a:latin typeface="Verdana" panose="020B0604030504040204" pitchFamily="34" charset="0"/>
                <a:ea typeface="宋体" panose="02010600030101010101" pitchFamily="2" charset="-122"/>
                <a:cs typeface="+mn-cs"/>
                <a:sym typeface="+mn-ea"/>
              </a:rPr>
              <a:t>。</a:t>
            </a:r>
            <a:endParaRPr kumimoji="0" lang="zh-CN" altLang="en-US" sz="2400" b="1" i="0" u="none" strike="noStrike" kern="1200" cap="none" spc="0" normalizeH="0" baseline="0" noProof="0" dirty="0">
              <a:ln>
                <a:noFill/>
              </a:ln>
              <a:solidFill>
                <a:srgbClr val="0000FF"/>
              </a:solidFill>
              <a:effectLst/>
              <a:uLnTx/>
              <a:uFillTx/>
              <a:latin typeface="Verdana" panose="020B0604030504040204" pitchFamily="34" charset="0"/>
              <a:ea typeface="宋体" panose="02010600030101010101" pitchFamily="2" charset="-122"/>
              <a:cs typeface="+mn-cs"/>
              <a:sym typeface="+mn-ea"/>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blinds(horizontal)">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blinds(horizontal)">
                                      <p:cBhvr>
                                        <p:cTn id="17"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灯片编号占位符 1"/>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a:buSzTx/>
            </a:pPr>
            <a:r>
              <a:rPr lang="ja-JP" altLang="en-US" sz="1800" dirty="0">
                <a:solidFill>
                  <a:srgbClr val="A50021"/>
                </a:solidFill>
                <a:latin typeface="Arial" panose="020B0604020202020204" pitchFamily="34" charset="0"/>
                <a:ea typeface="MS PGothic" panose="020B0600070205080204" pitchFamily="34" charset="-128"/>
              </a:rPr>
              <a:t>*</a:t>
            </a:r>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64514" name="Rectangle 2"/>
          <p:cNvSpPr/>
          <p:nvPr/>
        </p:nvSpPr>
        <p:spPr>
          <a:xfrm>
            <a:off x="0" y="0"/>
            <a:ext cx="9144000" cy="765175"/>
          </a:xfrm>
          <a:prstGeom prst="rect">
            <a:avLst/>
          </a:prstGeom>
          <a:solidFill>
            <a:srgbClr val="A50021"/>
          </a:solidFill>
          <a:ln w="9525">
            <a:noFill/>
          </a:ln>
        </p:spPr>
        <p:txBody>
          <a:bodyPr anchor="b" anchorCtr="0"/>
          <a:lstStyle/>
          <a:p>
            <a:pPr indent="176530">
              <a:buFont typeface="Wingdings" panose="05000000000000000000" pitchFamily="2" charset="2"/>
            </a:pPr>
            <a:r>
              <a:rPr lang="en-US" altLang="zh-CN" sz="3600" dirty="0">
                <a:solidFill>
                  <a:schemeClr val="bg1"/>
                </a:solidFill>
                <a:latin typeface="Times New Roman" panose="02020603050405020304" pitchFamily="18" charset="0"/>
                <a:ea typeface="黑体" panose="02010609060101010101" pitchFamily="49" charset="-122"/>
              </a:rPr>
              <a:t>1.4  </a:t>
            </a:r>
            <a:r>
              <a:rPr lang="zh-CN" altLang="en-US" sz="3600" dirty="0">
                <a:solidFill>
                  <a:schemeClr val="bg1"/>
                </a:solidFill>
                <a:latin typeface="Times New Roman" panose="02020603050405020304" pitchFamily="18" charset="0"/>
                <a:ea typeface="黑体" panose="02010609060101010101" pitchFamily="49" charset="-122"/>
              </a:rPr>
              <a:t>人工智能的主要研究领域</a:t>
            </a:r>
            <a:endParaRPr lang="zh-CN" altLang="en-US" sz="3600" dirty="0">
              <a:solidFill>
                <a:schemeClr val="bg1"/>
              </a:solidFill>
              <a:latin typeface="Times New Roman" panose="02020603050405020304" pitchFamily="18" charset="0"/>
              <a:ea typeface="黑体" panose="02010609060101010101" pitchFamily="49" charset="-122"/>
            </a:endParaRPr>
          </a:p>
        </p:txBody>
      </p:sp>
      <p:sp>
        <p:nvSpPr>
          <p:cNvPr id="4" name="文本框 17"/>
          <p:cNvSpPr txBox="1"/>
          <p:nvPr/>
        </p:nvSpPr>
        <p:spPr>
          <a:xfrm>
            <a:off x="500063" y="1071563"/>
            <a:ext cx="2428875" cy="461962"/>
          </a:xfrm>
          <a:prstGeom prst="rect">
            <a:avLst/>
          </a:prstGeom>
          <a:noFill/>
          <a:ln w="9525">
            <a:noFill/>
          </a:ln>
        </p:spPr>
        <p:txBody>
          <a:bodyPr anchor="t" anchorCtr="0">
            <a:spAutoFit/>
          </a:bodyPr>
          <a:lstStyle/>
          <a:p>
            <a:pPr>
              <a:buFont typeface="Wingdings" panose="05000000000000000000" pitchFamily="2" charset="2"/>
            </a:pPr>
            <a:r>
              <a:rPr lang="zh-CN" altLang="en-US" sz="2400" b="1" dirty="0">
                <a:solidFill>
                  <a:srgbClr val="262626"/>
                </a:solidFill>
                <a:latin typeface="微软雅黑" panose="020B0503020204020204" charset="-122"/>
                <a:ea typeface="微软雅黑" panose="020B0503020204020204" charset="-122"/>
              </a:rPr>
              <a:t>生成对抗网络</a:t>
            </a:r>
            <a:endParaRPr lang="en-US" altLang="zh-CN" sz="2400" b="1" dirty="0">
              <a:solidFill>
                <a:srgbClr val="262626"/>
              </a:solidFill>
              <a:latin typeface="微软雅黑" panose="020B0503020204020204" charset="-122"/>
              <a:ea typeface="微软雅黑" panose="020B0503020204020204" charset="-122"/>
            </a:endParaRPr>
          </a:p>
        </p:txBody>
      </p:sp>
      <p:pic>
        <p:nvPicPr>
          <p:cNvPr id="64516" name="图片 5"/>
          <p:cNvPicPr>
            <a:picLocks noChangeAspect="1"/>
          </p:cNvPicPr>
          <p:nvPr/>
        </p:nvPicPr>
        <p:blipFill>
          <a:blip r:embed="rId1"/>
          <a:stretch>
            <a:fillRect/>
          </a:stretch>
        </p:blipFill>
        <p:spPr>
          <a:xfrm>
            <a:off x="1143000" y="1828800"/>
            <a:ext cx="6781800" cy="4799013"/>
          </a:xfrm>
          <a:prstGeom prst="rect">
            <a:avLst/>
          </a:prstGeom>
          <a:noFill/>
          <a:ln w="9525">
            <a:noFill/>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灯片编号占位符 3"/>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a:buSzTx/>
            </a:pPr>
            <a:r>
              <a:rPr lang="ja-JP" altLang="en-US" sz="1800" dirty="0">
                <a:solidFill>
                  <a:srgbClr val="A50021"/>
                </a:solidFill>
                <a:latin typeface="Arial" panose="020B0604020202020204" pitchFamily="34" charset="0"/>
                <a:ea typeface="MS PGothic" panose="020B0600070205080204" pitchFamily="34" charset="-128"/>
              </a:rPr>
              <a:t>*</a:t>
            </a:r>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65538" name="Rectangle 2"/>
          <p:cNvSpPr>
            <a:spLocks noGrp="1"/>
          </p:cNvSpPr>
          <p:nvPr>
            <p:ph type="title"/>
          </p:nvPr>
        </p:nvSpPr>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1.4  </a:t>
            </a:r>
            <a:r>
              <a:rPr lang="zh-CN" altLang="en-US" sz="3600" b="0" dirty="0">
                <a:latin typeface="Times New Roman" panose="02020603050405020304" pitchFamily="18" charset="0"/>
                <a:ea typeface="黑体" panose="02010609060101010101" pitchFamily="49" charset="-122"/>
              </a:rPr>
              <a:t>人工智能的主要研究领域</a:t>
            </a:r>
            <a:endParaRPr lang="zh-CN" altLang="en-US" sz="3600" b="0" dirty="0">
              <a:latin typeface="Times New Roman" panose="02020603050405020304" pitchFamily="18" charset="0"/>
              <a:ea typeface="黑体" panose="02010609060101010101" pitchFamily="49" charset="-122"/>
            </a:endParaRPr>
          </a:p>
        </p:txBody>
      </p:sp>
      <p:sp>
        <p:nvSpPr>
          <p:cNvPr id="65539" name="Rectangle 6"/>
          <p:cNvSpPr/>
          <p:nvPr/>
        </p:nvSpPr>
        <p:spPr>
          <a:xfrm>
            <a:off x="457200" y="1600200"/>
            <a:ext cx="8229600" cy="3127375"/>
          </a:xfrm>
          <a:prstGeom prst="rect">
            <a:avLst/>
          </a:prstGeom>
          <a:gradFill rotWithShape="0">
            <a:gsLst>
              <a:gs pos="0">
                <a:srgbClr val="CCFFCC"/>
              </a:gs>
              <a:gs pos="100000">
                <a:srgbClr val="FFFFFF"/>
              </a:gs>
            </a:gsLst>
            <a:path path="rect">
              <a:fillToRect t="100000" r="100000"/>
            </a:path>
            <a:tileRect/>
          </a:gradFill>
          <a:ln w="9525" cap="flat" cmpd="sng">
            <a:solidFill>
              <a:srgbClr val="808080"/>
            </a:solidFill>
            <a:prstDash val="solid"/>
            <a:miter/>
            <a:headEnd type="none" w="med" len="med"/>
            <a:tailEnd type="none" w="med" len="med"/>
          </a:ln>
        </p:spPr>
        <p:txBody>
          <a:bodyPr anchor="t" anchorCtr="0">
            <a:spAutoFit/>
          </a:bodyPr>
          <a:lstStyle/>
          <a:p>
            <a:pPr algn="just">
              <a:lnSpc>
                <a:spcPct val="130000"/>
              </a:lnSpc>
              <a:spcBef>
                <a:spcPct val="30000"/>
              </a:spcBef>
              <a:buClr>
                <a:schemeClr val="accent2"/>
              </a:buClr>
              <a:buFont typeface="Wingdings" panose="05000000000000000000" pitchFamily="2" charset="2"/>
              <a:buChar char="o"/>
            </a:pPr>
            <a:r>
              <a:rPr lang="en-US" altLang="zh-CN" sz="2400" b="1"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分布式人工智能系统以鲁棒性作为控制系统质量的标准，并具有互操作性，即不同的异构系统在快速变化的环境中，具有交换信息和协同工作的能力。</a:t>
            </a:r>
            <a:r>
              <a:rPr lang="zh-CN" altLang="en-US" sz="2400" b="1" dirty="0">
                <a:latin typeface="宋体" panose="02010600030101010101" pitchFamily="2" charset="-122"/>
                <a:ea typeface="宋体" panose="02010600030101010101" pitchFamily="2" charset="-122"/>
              </a:rPr>
              <a:t> </a:t>
            </a:r>
            <a:endParaRPr lang="zh-CN" altLang="en-US" sz="2400" b="1" dirty="0">
              <a:latin typeface="宋体" panose="02010600030101010101" pitchFamily="2" charset="-122"/>
              <a:ea typeface="宋体" panose="02010600030101010101" pitchFamily="2" charset="-122"/>
            </a:endParaRPr>
          </a:p>
          <a:p>
            <a:pPr algn="just">
              <a:lnSpc>
                <a:spcPct val="130000"/>
              </a:lnSpc>
              <a:spcBef>
                <a:spcPct val="30000"/>
              </a:spcBef>
              <a:buClr>
                <a:schemeClr val="accent2"/>
              </a:buClr>
              <a:buFont typeface="Wingdings" panose="05000000000000000000" pitchFamily="2" charset="2"/>
              <a:buChar char="o"/>
            </a:pPr>
            <a:r>
              <a:rPr lang="zh-CN" altLang="en-US" sz="2400" b="1" dirty="0">
                <a:latin typeface="宋体" panose="02010600030101010101" pitchFamily="2" charset="-122"/>
                <a:ea typeface="宋体" panose="02010600030101010101" pitchFamily="2" charset="-122"/>
              </a:rPr>
              <a:t> 分布式问题求解</a:t>
            </a:r>
            <a:r>
              <a:rPr lang="zh-CN" altLang="en-US" sz="2400" dirty="0">
                <a:latin typeface="宋体" panose="02010600030101010101" pitchFamily="2" charset="-122"/>
                <a:ea typeface="宋体" panose="02010600030101010101" pitchFamily="2" charset="-122"/>
              </a:rPr>
              <a:t>：把一个具体的求解问题划分为多个相互合作和知识共享的模块或者结点。 </a:t>
            </a:r>
            <a:endParaRPr lang="zh-CN" altLang="en-US" sz="2400" dirty="0">
              <a:latin typeface="宋体" panose="02010600030101010101" pitchFamily="2" charset="-122"/>
              <a:ea typeface="宋体" panose="02010600030101010101" pitchFamily="2" charset="-122"/>
            </a:endParaRPr>
          </a:p>
          <a:p>
            <a:pPr algn="just">
              <a:lnSpc>
                <a:spcPct val="130000"/>
              </a:lnSpc>
              <a:spcBef>
                <a:spcPct val="30000"/>
              </a:spcBef>
              <a:buClr>
                <a:schemeClr val="accent2"/>
              </a:buClr>
              <a:buFont typeface="Wingdings" panose="05000000000000000000" pitchFamily="2" charset="2"/>
              <a:buChar char="o"/>
            </a:pPr>
            <a:r>
              <a:rPr lang="zh-CN" altLang="en-US" sz="2400" b="1" dirty="0">
                <a:latin typeface="宋体" panose="02010600030101010101" pitchFamily="2" charset="-122"/>
                <a:ea typeface="宋体" panose="02010600030101010101" pitchFamily="2" charset="-122"/>
              </a:rPr>
              <a:t> 多智能体系统</a:t>
            </a:r>
            <a:r>
              <a:rPr lang="zh-CN" altLang="en-US" sz="2400" dirty="0">
                <a:latin typeface="宋体" panose="02010600030101010101" pitchFamily="2" charset="-122"/>
                <a:ea typeface="宋体" panose="02010600030101010101" pitchFamily="2" charset="-122"/>
              </a:rPr>
              <a:t>：研究各智能体之间行为的协调。 </a:t>
            </a:r>
            <a:endParaRPr lang="zh-CN" altLang="en-US" sz="2400" dirty="0">
              <a:latin typeface="宋体" panose="02010600030101010101" pitchFamily="2" charset="-122"/>
              <a:ea typeface="宋体" panose="02010600030101010101" pitchFamily="2" charset="-122"/>
            </a:endParaRPr>
          </a:p>
        </p:txBody>
      </p:sp>
      <p:sp>
        <p:nvSpPr>
          <p:cNvPr id="65540" name="Rectangle 7"/>
          <p:cNvSpPr>
            <a:spLocks noGrp="1"/>
          </p:cNvSpPr>
          <p:nvPr>
            <p:ph idx="1"/>
          </p:nvPr>
        </p:nvSpPr>
        <p:spPr>
          <a:xfrm>
            <a:off x="381000" y="990600"/>
            <a:ext cx="8642350" cy="5400675"/>
          </a:xfrm>
        </p:spPr>
        <p:txBody>
          <a:bodyPr vert="horz" wrap="square" lIns="91440" tIns="45720" rIns="91440" bIns="45720" anchor="t" anchorCtr="0"/>
          <a:lstStyle/>
          <a:p>
            <a:pPr eaLnBrk="1" hangingPunct="1">
              <a:lnSpc>
                <a:spcPct val="100000"/>
              </a:lnSpc>
              <a:spcBef>
                <a:spcPct val="0"/>
              </a:spcBef>
              <a:buClrTx/>
              <a:buFont typeface="Wingdings" panose="05000000000000000000" pitchFamily="2" charset="2"/>
              <a:buChar char="u"/>
            </a:pPr>
            <a:r>
              <a:rPr lang="zh-CN" altLang="en-US" b="1" dirty="0">
                <a:solidFill>
                  <a:srgbClr val="0000FF"/>
                </a:solidFill>
                <a:latin typeface="Times New Roman" panose="02020603050405020304" pitchFamily="18" charset="0"/>
              </a:rPr>
              <a:t>分布式人工智能与多智能体</a:t>
            </a:r>
            <a:r>
              <a:rPr lang="zh-CN" altLang="en-US" b="1" dirty="0">
                <a:solidFill>
                  <a:srgbClr val="0000FF"/>
                </a:solidFill>
                <a:latin typeface="宋体" panose="02010600030101010101" pitchFamily="2" charset="-122"/>
              </a:rPr>
              <a:t> </a:t>
            </a:r>
            <a:endParaRPr lang="zh-CN" altLang="en-US" b="1" dirty="0">
              <a:solidFill>
                <a:srgbClr val="0000FF"/>
              </a:solidFill>
              <a:latin typeface="宋体" panose="02010600030101010101" pitchFamily="2" charset="-122"/>
            </a:endParaRPr>
          </a:p>
        </p:txBody>
      </p:sp>
    </p:spTree>
  </p:cSld>
  <p:clrMapOvr>
    <a:masterClrMapping/>
  </p:clrMapOvr>
  <p:transition>
    <p:random/>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灯片编号占位符 1"/>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a:buSzTx/>
            </a:pPr>
            <a:r>
              <a:rPr lang="ja-JP" altLang="en-US" sz="1800" dirty="0">
                <a:solidFill>
                  <a:srgbClr val="A50021"/>
                </a:solidFill>
                <a:latin typeface="Arial" panose="020B0604020202020204" pitchFamily="34" charset="0"/>
                <a:ea typeface="MS PGothic" panose="020B0600070205080204" pitchFamily="34" charset="-128"/>
              </a:rPr>
              <a:t>*</a:t>
            </a:r>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66562" name="Rectangle 2"/>
          <p:cNvSpPr/>
          <p:nvPr/>
        </p:nvSpPr>
        <p:spPr>
          <a:xfrm>
            <a:off x="0" y="0"/>
            <a:ext cx="9144000" cy="765175"/>
          </a:xfrm>
          <a:prstGeom prst="rect">
            <a:avLst/>
          </a:prstGeom>
          <a:solidFill>
            <a:srgbClr val="A50021"/>
          </a:solidFill>
          <a:ln w="9525">
            <a:noFill/>
          </a:ln>
        </p:spPr>
        <p:txBody>
          <a:bodyPr anchor="b" anchorCtr="0"/>
          <a:lstStyle/>
          <a:p>
            <a:pPr indent="176530">
              <a:buFont typeface="Wingdings" panose="05000000000000000000" pitchFamily="2" charset="2"/>
            </a:pPr>
            <a:r>
              <a:rPr lang="en-US" altLang="zh-CN" sz="3600" dirty="0">
                <a:solidFill>
                  <a:schemeClr val="bg1"/>
                </a:solidFill>
                <a:latin typeface="Times New Roman" panose="02020603050405020304" pitchFamily="18" charset="0"/>
                <a:ea typeface="黑体" panose="02010609060101010101" pitchFamily="49" charset="-122"/>
              </a:rPr>
              <a:t>1.4  </a:t>
            </a:r>
            <a:r>
              <a:rPr lang="zh-CN" altLang="en-US" sz="3600" dirty="0">
                <a:solidFill>
                  <a:schemeClr val="bg1"/>
                </a:solidFill>
                <a:latin typeface="Times New Roman" panose="02020603050405020304" pitchFamily="18" charset="0"/>
                <a:ea typeface="黑体" panose="02010609060101010101" pitchFamily="49" charset="-122"/>
              </a:rPr>
              <a:t>人工智能的主要研究领域</a:t>
            </a:r>
            <a:endParaRPr lang="zh-CN" altLang="en-US" sz="3600" dirty="0">
              <a:solidFill>
                <a:schemeClr val="bg1"/>
              </a:solidFill>
              <a:latin typeface="Times New Roman" panose="02020603050405020304" pitchFamily="18" charset="0"/>
              <a:ea typeface="黑体" panose="02010609060101010101" pitchFamily="49" charset="-122"/>
            </a:endParaRPr>
          </a:p>
        </p:txBody>
      </p:sp>
      <p:sp>
        <p:nvSpPr>
          <p:cNvPr id="66563" name="Rectangle 3"/>
          <p:cNvSpPr/>
          <p:nvPr/>
        </p:nvSpPr>
        <p:spPr>
          <a:xfrm>
            <a:off x="304800" y="1371600"/>
            <a:ext cx="8610600" cy="4583113"/>
          </a:xfrm>
          <a:prstGeom prst="rect">
            <a:avLst/>
          </a:prstGeom>
          <a:gradFill rotWithShape="0">
            <a:gsLst>
              <a:gs pos="0">
                <a:srgbClr val="CCFFCC"/>
              </a:gs>
              <a:gs pos="100000">
                <a:srgbClr val="FFFFFF"/>
              </a:gs>
            </a:gsLst>
            <a:path path="rect">
              <a:fillToRect t="100000" r="100000"/>
            </a:path>
            <a:tileRect/>
          </a:gradFill>
          <a:ln w="9525" cap="flat" cmpd="sng">
            <a:solidFill>
              <a:srgbClr val="808080"/>
            </a:solidFill>
            <a:prstDash val="solid"/>
            <a:miter/>
            <a:headEnd type="none" w="med" len="med"/>
            <a:tailEnd type="none" w="med" len="med"/>
          </a:ln>
        </p:spPr>
        <p:txBody>
          <a:bodyPr anchor="t" anchorCtr="0">
            <a:spAutoFit/>
          </a:bodyPr>
          <a:lstStyle/>
          <a:p>
            <a:pPr algn="just">
              <a:lnSpc>
                <a:spcPct val="130000"/>
              </a:lnSpc>
              <a:spcBef>
                <a:spcPct val="30000"/>
              </a:spcBef>
              <a:buClr>
                <a:schemeClr val="accent2"/>
              </a:buClr>
              <a:buFont typeface="Wingdings" panose="05000000000000000000" pitchFamily="2" charset="2"/>
              <a:buChar char="o"/>
            </a:pPr>
            <a:r>
              <a:rPr lang="en-US" altLang="zh-CN" sz="2400" b="1"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国际知名美籍华裔科学家傅京孙（</a:t>
            </a:r>
            <a:r>
              <a:rPr lang="en-US" altLang="zh-CN" sz="2400" b="1" dirty="0">
                <a:latin typeface="Times New Roman" panose="02020603050405020304" pitchFamily="18" charset="0"/>
                <a:ea typeface="宋体" panose="02010600030101010101" pitchFamily="2" charset="-122"/>
              </a:rPr>
              <a:t>K S. Fu</a:t>
            </a:r>
            <a:r>
              <a:rPr lang="zh-CN" altLang="en-US" sz="2400" b="1" dirty="0">
                <a:latin typeface="Times New Roman" panose="02020603050405020304" pitchFamily="18" charset="0"/>
                <a:ea typeface="宋体" panose="02010600030101010101" pitchFamily="2" charset="-122"/>
              </a:rPr>
              <a:t>）在</a:t>
            </a:r>
            <a:r>
              <a:rPr lang="en-US" altLang="zh-CN" sz="2400" b="1" dirty="0">
                <a:latin typeface="Times New Roman" panose="02020603050405020304" pitchFamily="18" charset="0"/>
                <a:ea typeface="宋体" panose="02010600030101010101" pitchFamily="2" charset="-122"/>
              </a:rPr>
              <a:t>1965</a:t>
            </a:r>
            <a:r>
              <a:rPr lang="zh-CN" altLang="en-US" sz="2400" b="1" dirty="0">
                <a:latin typeface="Times New Roman" panose="02020603050405020304" pitchFamily="18" charset="0"/>
                <a:ea typeface="宋体" panose="02010600030101010101" pitchFamily="2" charset="-122"/>
              </a:rPr>
              <a:t>年首先把人工智能的启发式推理规则用于学习控制系统</a:t>
            </a:r>
            <a:r>
              <a:rPr lang="zh-CN" altLang="en-US" sz="2400" dirty="0">
                <a:latin typeface="Times New Roman" panose="02020603050405020304" pitchFamily="18" charset="0"/>
                <a:ea typeface="宋体" panose="02010600030101010101" pitchFamily="2" charset="-122"/>
              </a:rPr>
              <a:t>。</a:t>
            </a:r>
            <a:r>
              <a:rPr lang="zh-CN" altLang="en-US" sz="2400" b="1" dirty="0">
                <a:latin typeface="Times New Roman" panose="02020603050405020304" pitchFamily="18" charset="0"/>
                <a:ea typeface="宋体" panose="02010600030101010101" pitchFamily="2" charset="-122"/>
              </a:rPr>
              <a:t> </a:t>
            </a:r>
            <a:endParaRPr lang="zh-CN" altLang="en-US" sz="2400" b="1" dirty="0">
              <a:latin typeface="Times New Roman" panose="02020603050405020304" pitchFamily="18" charset="0"/>
              <a:ea typeface="宋体" panose="02010600030101010101" pitchFamily="2" charset="-122"/>
            </a:endParaRPr>
          </a:p>
          <a:p>
            <a:pPr algn="just">
              <a:lnSpc>
                <a:spcPct val="130000"/>
              </a:lnSpc>
              <a:spcBef>
                <a:spcPct val="30000"/>
              </a:spcBef>
              <a:buClr>
                <a:schemeClr val="accent2"/>
              </a:buClr>
              <a:buFont typeface="Wingdings" panose="05000000000000000000" pitchFamily="2" charset="2"/>
              <a:buChar char="o"/>
            </a:pPr>
            <a:r>
              <a:rPr lang="zh-CN" altLang="en-US" sz="2400" b="1" dirty="0">
                <a:latin typeface="Times New Roman" panose="02020603050405020304" pitchFamily="18" charset="0"/>
                <a:ea typeface="宋体" panose="02010600030101010101" pitchFamily="2" charset="-122"/>
              </a:rPr>
              <a:t> 智能控制的两个显著特点：</a:t>
            </a:r>
            <a:endParaRPr lang="zh-CN" altLang="en-US" sz="2400" b="1" dirty="0">
              <a:latin typeface="Times New Roman" panose="02020603050405020304" pitchFamily="18" charset="0"/>
              <a:ea typeface="宋体" panose="02010600030101010101" pitchFamily="2" charset="-122"/>
            </a:endParaRPr>
          </a:p>
          <a:p>
            <a:pPr algn="just">
              <a:lnSpc>
                <a:spcPct val="130000"/>
              </a:lnSpc>
              <a:buClr>
                <a:schemeClr val="accent2"/>
              </a:buClr>
              <a:buFont typeface="Wingdings" panose="05000000000000000000" pitchFamily="2" charset="2"/>
            </a:pPr>
            <a:r>
              <a:rPr lang="zh-CN" altLang="en-US" sz="2400" b="1" dirty="0">
                <a:latin typeface="Times New Roman" panose="02020603050405020304" pitchFamily="18" charset="0"/>
                <a:ea typeface="宋体" panose="02010600030101010101" pitchFamily="2" charset="-122"/>
              </a:rPr>
              <a:t>第一，智能控制是同时具有知识表示的非数学广义世界模型和传统数学模型混合表示的控制过程。</a:t>
            </a:r>
            <a:endParaRPr lang="zh-CN" altLang="en-US" sz="2400" b="1" dirty="0">
              <a:latin typeface="Times New Roman" panose="02020603050405020304" pitchFamily="18" charset="0"/>
              <a:ea typeface="宋体" panose="02010600030101010101" pitchFamily="2" charset="-122"/>
            </a:endParaRPr>
          </a:p>
          <a:p>
            <a:pPr algn="just">
              <a:lnSpc>
                <a:spcPct val="130000"/>
              </a:lnSpc>
              <a:buClr>
                <a:schemeClr val="accent2"/>
              </a:buClr>
              <a:buFont typeface="Wingdings" panose="05000000000000000000" pitchFamily="2" charset="2"/>
            </a:pPr>
            <a:r>
              <a:rPr lang="zh-CN" altLang="en-US" sz="2400" b="1" dirty="0">
                <a:latin typeface="Times New Roman" panose="02020603050405020304" pitchFamily="18" charset="0"/>
                <a:ea typeface="宋体" panose="02010600030101010101" pitchFamily="2" charset="-122"/>
              </a:rPr>
              <a:t>第二，智能控制的核心在高层控制，其任务在于实际环境或过程进行组织，即决策与规划，以实现广义问题求解。</a:t>
            </a:r>
            <a:endParaRPr lang="zh-CN" altLang="en-US" sz="2400" b="1" dirty="0">
              <a:latin typeface="Times New Roman" panose="02020603050405020304" pitchFamily="18" charset="0"/>
              <a:ea typeface="宋体" panose="02010600030101010101" pitchFamily="2" charset="-122"/>
            </a:endParaRPr>
          </a:p>
          <a:p>
            <a:pPr algn="just">
              <a:lnSpc>
                <a:spcPct val="130000"/>
              </a:lnSpc>
              <a:spcBef>
                <a:spcPct val="30000"/>
              </a:spcBef>
              <a:buClr>
                <a:schemeClr val="accent2"/>
              </a:buClr>
              <a:buFont typeface="Wingdings" panose="05000000000000000000" pitchFamily="2" charset="2"/>
              <a:buChar char="o"/>
            </a:pPr>
            <a:r>
              <a:rPr lang="zh-CN" altLang="en-US" sz="2400" b="1" dirty="0">
                <a:latin typeface="Times New Roman" panose="02020603050405020304" pitchFamily="18" charset="0"/>
                <a:ea typeface="宋体" panose="02010600030101010101" pitchFamily="2" charset="-122"/>
              </a:rPr>
              <a:t> 智能控制的基本类型：</a:t>
            </a:r>
            <a:endParaRPr lang="zh-CN" altLang="en-US" sz="2400" b="1" dirty="0">
              <a:latin typeface="Times New Roman" panose="02020603050405020304" pitchFamily="18" charset="0"/>
              <a:ea typeface="宋体" panose="02010600030101010101" pitchFamily="2" charset="-122"/>
            </a:endParaRPr>
          </a:p>
          <a:p>
            <a:pPr algn="just">
              <a:lnSpc>
                <a:spcPct val="130000"/>
              </a:lnSpc>
              <a:buClr>
                <a:schemeClr val="accent2"/>
              </a:buClr>
              <a:buFont typeface="Wingdings" panose="05000000000000000000" pitchFamily="2" charset="2"/>
            </a:pP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1</a:t>
            </a:r>
            <a:r>
              <a:rPr lang="zh-CN" altLang="en-US" sz="2400" b="1" dirty="0">
                <a:latin typeface="Times New Roman" panose="02020603050405020304" pitchFamily="18" charset="0"/>
                <a:ea typeface="宋体" panose="02010600030101010101" pitchFamily="2" charset="-122"/>
              </a:rPr>
              <a:t>）专家智能控制 （</a:t>
            </a:r>
            <a:r>
              <a:rPr lang="en-US" altLang="zh-CN" sz="2400" b="1" dirty="0">
                <a:latin typeface="Times New Roman" panose="02020603050405020304" pitchFamily="18" charset="0"/>
                <a:ea typeface="宋体" panose="02010600030101010101" pitchFamily="2" charset="-122"/>
              </a:rPr>
              <a:t>2</a:t>
            </a:r>
            <a:r>
              <a:rPr lang="zh-CN" altLang="en-US" sz="2400" b="1" dirty="0">
                <a:latin typeface="Times New Roman" panose="02020603050405020304" pitchFamily="18" charset="0"/>
                <a:ea typeface="宋体" panose="02010600030101010101" pitchFamily="2" charset="-122"/>
              </a:rPr>
              <a:t>）模糊控制（</a:t>
            </a:r>
            <a:r>
              <a:rPr lang="en-US" altLang="zh-CN" sz="2400" b="1" dirty="0">
                <a:latin typeface="Times New Roman" panose="02020603050405020304" pitchFamily="18" charset="0"/>
                <a:ea typeface="宋体" panose="02010600030101010101" pitchFamily="2" charset="-122"/>
              </a:rPr>
              <a:t>3</a:t>
            </a:r>
            <a:r>
              <a:rPr lang="zh-CN" altLang="en-US" sz="2400" b="1" dirty="0">
                <a:latin typeface="Times New Roman" panose="02020603050405020304" pitchFamily="18" charset="0"/>
                <a:ea typeface="宋体" panose="02010600030101010101" pitchFamily="2" charset="-122"/>
              </a:rPr>
              <a:t>）神经网络控制</a:t>
            </a:r>
            <a:endParaRPr lang="zh-CN" altLang="en-US" sz="2400" dirty="0">
              <a:latin typeface="Times New Roman" panose="02020603050405020304" pitchFamily="18" charset="0"/>
              <a:ea typeface="宋体" panose="02010600030101010101" pitchFamily="2" charset="-122"/>
            </a:endParaRPr>
          </a:p>
        </p:txBody>
      </p:sp>
      <p:sp>
        <p:nvSpPr>
          <p:cNvPr id="66564" name="Rectangle 4"/>
          <p:cNvSpPr/>
          <p:nvPr/>
        </p:nvSpPr>
        <p:spPr>
          <a:xfrm>
            <a:off x="250825" y="847725"/>
            <a:ext cx="8642350" cy="5629275"/>
          </a:xfrm>
          <a:prstGeom prst="rect">
            <a:avLst/>
          </a:prstGeom>
          <a:noFill/>
          <a:ln w="9525">
            <a:noFill/>
          </a:ln>
        </p:spPr>
        <p:txBody>
          <a:bodyPr anchor="t" anchorCtr="0"/>
          <a:lstStyle/>
          <a:p>
            <a:pPr marL="469900" indent="-469900">
              <a:buFont typeface="Wingdings" panose="05000000000000000000" pitchFamily="2" charset="2"/>
              <a:buChar char="u"/>
            </a:pPr>
            <a:r>
              <a:rPr lang="zh-CN" altLang="en-US" sz="2800" b="1" dirty="0">
                <a:solidFill>
                  <a:srgbClr val="0000FF"/>
                </a:solidFill>
                <a:latin typeface="Times New Roman" panose="02020603050405020304" pitchFamily="18" charset="0"/>
                <a:ea typeface="宋体" panose="02010600030101010101" pitchFamily="2" charset="-122"/>
              </a:rPr>
              <a:t>智能控制</a:t>
            </a:r>
            <a:r>
              <a:rPr lang="zh-CN" altLang="en-US" sz="2800" b="1" dirty="0">
                <a:latin typeface="宋体" panose="02010600030101010101" pitchFamily="2" charset="-122"/>
                <a:ea typeface="宋体" panose="02010600030101010101" pitchFamily="2" charset="-122"/>
              </a:rPr>
              <a:t>  </a:t>
            </a:r>
            <a:endParaRPr lang="zh-CN" altLang="en-US" sz="2800" b="1" dirty="0">
              <a:latin typeface="宋体" panose="02010600030101010101" pitchFamily="2" charset="-122"/>
              <a:ea typeface="宋体" panose="02010600030101010101" pitchFamily="2" charset="-122"/>
            </a:endParaRPr>
          </a:p>
        </p:txBody>
      </p:sp>
    </p:spTree>
  </p:cSld>
  <p:clrMapOvr>
    <a:masterClrMapping/>
  </p:clrMapOvr>
  <p:transition>
    <p:random/>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灯片编号占位符 1"/>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a:buSzTx/>
            </a:pPr>
            <a:r>
              <a:rPr lang="ja-JP" altLang="en-US" sz="1800" dirty="0">
                <a:solidFill>
                  <a:srgbClr val="A50021"/>
                </a:solidFill>
                <a:latin typeface="Arial" panose="020B0604020202020204" pitchFamily="34" charset="0"/>
                <a:ea typeface="MS PGothic" panose="020B0600070205080204" pitchFamily="34" charset="-128"/>
              </a:rPr>
              <a:t>*</a:t>
            </a:r>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67586" name="Rectangle 2"/>
          <p:cNvSpPr/>
          <p:nvPr/>
        </p:nvSpPr>
        <p:spPr>
          <a:xfrm>
            <a:off x="0" y="0"/>
            <a:ext cx="9144000" cy="765175"/>
          </a:xfrm>
          <a:prstGeom prst="rect">
            <a:avLst/>
          </a:prstGeom>
          <a:solidFill>
            <a:srgbClr val="A50021"/>
          </a:solidFill>
          <a:ln w="9525">
            <a:noFill/>
          </a:ln>
        </p:spPr>
        <p:txBody>
          <a:bodyPr anchor="b" anchorCtr="0"/>
          <a:lstStyle/>
          <a:p>
            <a:pPr indent="176530">
              <a:buFont typeface="Wingdings" panose="05000000000000000000" pitchFamily="2" charset="2"/>
            </a:pPr>
            <a:r>
              <a:rPr lang="en-US" altLang="zh-CN" sz="3600" dirty="0">
                <a:solidFill>
                  <a:schemeClr val="bg1"/>
                </a:solidFill>
                <a:latin typeface="Times New Roman" panose="02020603050405020304" pitchFamily="18" charset="0"/>
                <a:ea typeface="黑体" panose="02010609060101010101" pitchFamily="49" charset="-122"/>
              </a:rPr>
              <a:t>1.4  </a:t>
            </a:r>
            <a:r>
              <a:rPr lang="zh-CN" altLang="en-US" sz="3600" dirty="0">
                <a:solidFill>
                  <a:schemeClr val="bg1"/>
                </a:solidFill>
                <a:latin typeface="Times New Roman" panose="02020603050405020304" pitchFamily="18" charset="0"/>
                <a:ea typeface="黑体" panose="02010609060101010101" pitchFamily="49" charset="-122"/>
              </a:rPr>
              <a:t>人工智能的主要研究领域</a:t>
            </a:r>
            <a:endParaRPr lang="zh-CN" altLang="en-US" sz="3600" dirty="0">
              <a:solidFill>
                <a:schemeClr val="bg1"/>
              </a:solidFill>
              <a:latin typeface="Times New Roman" panose="02020603050405020304" pitchFamily="18" charset="0"/>
              <a:ea typeface="黑体" panose="02010609060101010101" pitchFamily="49" charset="-122"/>
            </a:endParaRPr>
          </a:p>
        </p:txBody>
      </p:sp>
      <p:sp>
        <p:nvSpPr>
          <p:cNvPr id="67587" name="Rectangle 3"/>
          <p:cNvSpPr/>
          <p:nvPr/>
        </p:nvSpPr>
        <p:spPr>
          <a:xfrm>
            <a:off x="228600" y="1341438"/>
            <a:ext cx="8610600" cy="4567237"/>
          </a:xfrm>
          <a:prstGeom prst="rect">
            <a:avLst/>
          </a:prstGeom>
          <a:gradFill rotWithShape="0">
            <a:gsLst>
              <a:gs pos="0">
                <a:srgbClr val="CCFFCC"/>
              </a:gs>
              <a:gs pos="100000">
                <a:srgbClr val="FFFFFF"/>
              </a:gs>
            </a:gsLst>
            <a:path path="rect">
              <a:fillToRect t="100000" r="100000"/>
            </a:path>
            <a:tileRect/>
          </a:gradFill>
          <a:ln w="9525" cap="flat" cmpd="sng">
            <a:solidFill>
              <a:srgbClr val="808080"/>
            </a:solidFill>
            <a:prstDash val="solid"/>
            <a:miter/>
            <a:headEnd type="none" w="med" len="med"/>
            <a:tailEnd type="none" w="med" len="med"/>
          </a:ln>
        </p:spPr>
        <p:txBody>
          <a:bodyPr anchor="t" anchorCtr="0">
            <a:spAutoFit/>
          </a:bodyPr>
          <a:lstStyle/>
          <a:p>
            <a:pPr algn="just">
              <a:lnSpc>
                <a:spcPct val="130000"/>
              </a:lnSpc>
              <a:spcBef>
                <a:spcPct val="30000"/>
              </a:spcBef>
              <a:buClr>
                <a:schemeClr val="accent2"/>
              </a:buClr>
              <a:buFont typeface="Wingdings" panose="05000000000000000000" pitchFamily="2" charset="2"/>
              <a:buChar char="o"/>
            </a:pPr>
            <a:r>
              <a:rPr lang="en-US" altLang="zh-CN" sz="2400" b="1"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智能仿真是将</a:t>
            </a:r>
            <a:r>
              <a:rPr lang="en-US" altLang="zh-CN" sz="2400" b="1" dirty="0">
                <a:latin typeface="Times New Roman" panose="02020603050405020304" pitchFamily="18" charset="0"/>
                <a:ea typeface="宋体" panose="02010600030101010101" pitchFamily="2" charset="-122"/>
              </a:rPr>
              <a:t>AI</a:t>
            </a:r>
            <a:r>
              <a:rPr lang="zh-CN" altLang="en-US" sz="2400" b="1" dirty="0">
                <a:latin typeface="Times New Roman" panose="02020603050405020304" pitchFamily="18" charset="0"/>
                <a:ea typeface="宋体" panose="02010600030101010101" pitchFamily="2" charset="-122"/>
              </a:rPr>
              <a:t>引入仿真领域，建立智能仿真系统。</a:t>
            </a:r>
            <a:endParaRPr lang="zh-CN" altLang="en-US" sz="2400" b="1" dirty="0">
              <a:latin typeface="Times New Roman" panose="02020603050405020304" pitchFamily="18" charset="0"/>
              <a:ea typeface="宋体" panose="02010600030101010101" pitchFamily="2" charset="-122"/>
            </a:endParaRPr>
          </a:p>
          <a:p>
            <a:pPr algn="just">
              <a:lnSpc>
                <a:spcPct val="130000"/>
              </a:lnSpc>
              <a:spcBef>
                <a:spcPct val="30000"/>
              </a:spcBef>
              <a:buClr>
                <a:schemeClr val="accent2"/>
              </a:buClr>
              <a:buFont typeface="Wingdings" panose="05000000000000000000" pitchFamily="2" charset="2"/>
              <a:buChar char="o"/>
            </a:pPr>
            <a:r>
              <a:rPr lang="zh-CN" altLang="en-US" sz="2400" b="1" dirty="0">
                <a:latin typeface="Times New Roman" panose="02020603050405020304" pitchFamily="18" charset="0"/>
                <a:ea typeface="宋体" panose="02010600030101010101" pitchFamily="2" charset="-122"/>
              </a:rPr>
              <a:t> 仿真是对动态模型的实验，即行为产生器在规定的实验条件下驱动模型，从而产生模型行为。仿真是在描述性知识、目的性知识及处理知识的基础上产生结论性知识。</a:t>
            </a:r>
            <a:endParaRPr lang="zh-CN" altLang="en-US" sz="2400" b="1" dirty="0">
              <a:latin typeface="Times New Roman" panose="02020603050405020304" pitchFamily="18" charset="0"/>
              <a:ea typeface="宋体" panose="02010600030101010101" pitchFamily="2" charset="-122"/>
            </a:endParaRPr>
          </a:p>
          <a:p>
            <a:pPr algn="just">
              <a:lnSpc>
                <a:spcPct val="130000"/>
              </a:lnSpc>
              <a:spcBef>
                <a:spcPct val="30000"/>
              </a:spcBef>
              <a:buClr>
                <a:schemeClr val="accent2"/>
              </a:buClr>
              <a:buFont typeface="Wingdings" panose="05000000000000000000" pitchFamily="2" charset="2"/>
              <a:buChar char="o"/>
            </a:pPr>
            <a:r>
              <a:rPr lang="zh-CN" altLang="en-US" sz="2400" b="1" dirty="0">
                <a:latin typeface="Times New Roman" panose="02020603050405020304" pitchFamily="18" charset="0"/>
                <a:ea typeface="宋体" panose="02010600030101010101" pitchFamily="2" charset="-122"/>
              </a:rPr>
              <a:t> 利用</a:t>
            </a:r>
            <a:r>
              <a:rPr lang="en-US" altLang="zh-CN" sz="2400" b="1" dirty="0">
                <a:latin typeface="Times New Roman" panose="02020603050405020304" pitchFamily="18" charset="0"/>
                <a:ea typeface="宋体" panose="02010600030101010101" pitchFamily="2" charset="-122"/>
              </a:rPr>
              <a:t>AI</a:t>
            </a:r>
            <a:r>
              <a:rPr lang="zh-CN" altLang="en-US" sz="2400" b="1" dirty="0">
                <a:latin typeface="Times New Roman" panose="02020603050405020304" pitchFamily="18" charset="0"/>
                <a:ea typeface="宋体" panose="02010600030101010101" pitchFamily="2" charset="-122"/>
              </a:rPr>
              <a:t>对整个仿真过程（建模、实验运行及结果分析）进行指导，在仿真模型中引进知识表示，改善仿真模型的描述能力，为研究面向目标的建模语言打下基础，提高仿真工具面向用户、面向问题的能力，使仿真更有效地用于决策，更好地用于分析、设计及评价知识库系统。</a:t>
            </a:r>
            <a:endParaRPr lang="zh-CN" altLang="en-US" sz="2400" dirty="0">
              <a:latin typeface="宋体" panose="02010600030101010101" pitchFamily="2" charset="-122"/>
              <a:ea typeface="宋体" panose="02010600030101010101" pitchFamily="2" charset="-122"/>
            </a:endParaRPr>
          </a:p>
        </p:txBody>
      </p:sp>
      <p:sp>
        <p:nvSpPr>
          <p:cNvPr id="67588" name="Rectangle 4"/>
          <p:cNvSpPr/>
          <p:nvPr/>
        </p:nvSpPr>
        <p:spPr>
          <a:xfrm>
            <a:off x="250825" y="847725"/>
            <a:ext cx="8642350" cy="5400675"/>
          </a:xfrm>
          <a:prstGeom prst="rect">
            <a:avLst/>
          </a:prstGeom>
          <a:noFill/>
          <a:ln w="9525">
            <a:noFill/>
          </a:ln>
        </p:spPr>
        <p:txBody>
          <a:bodyPr anchor="t" anchorCtr="0"/>
          <a:lstStyle/>
          <a:p>
            <a:pPr marL="469900" indent="-469900">
              <a:buFont typeface="Wingdings" panose="05000000000000000000" pitchFamily="2" charset="2"/>
              <a:buChar char="u"/>
            </a:pPr>
            <a:r>
              <a:rPr lang="zh-CN" altLang="en-US" sz="2800" b="1" dirty="0">
                <a:solidFill>
                  <a:srgbClr val="0000FF"/>
                </a:solidFill>
                <a:latin typeface="Times New Roman" panose="02020603050405020304" pitchFamily="18" charset="0"/>
                <a:ea typeface="宋体" panose="02010600030101010101" pitchFamily="2" charset="-122"/>
              </a:rPr>
              <a:t>智能仿真</a:t>
            </a:r>
            <a:r>
              <a:rPr lang="zh-CN" altLang="en-US" sz="2800" b="1" dirty="0">
                <a:latin typeface="宋体" panose="02010600030101010101" pitchFamily="2" charset="-122"/>
                <a:ea typeface="宋体" panose="02010600030101010101" pitchFamily="2" charset="-122"/>
              </a:rPr>
              <a:t> </a:t>
            </a:r>
            <a:endParaRPr lang="zh-CN" altLang="en-US" sz="2800" b="1" dirty="0">
              <a:latin typeface="宋体" panose="02010600030101010101" pitchFamily="2" charset="-122"/>
              <a:ea typeface="宋体" panose="02010600030101010101" pitchFamily="2" charset="-122"/>
            </a:endParaRPr>
          </a:p>
        </p:txBody>
      </p:sp>
    </p:spTree>
  </p:cSld>
  <p:clrMapOvr>
    <a:masterClrMapping/>
  </p:clrMapOvr>
  <p:transition>
    <p:random/>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灯片编号占位符 1"/>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a:buSzTx/>
            </a:pPr>
            <a:r>
              <a:rPr lang="ja-JP" altLang="en-US" sz="1800" dirty="0">
                <a:solidFill>
                  <a:srgbClr val="A50021"/>
                </a:solidFill>
                <a:latin typeface="Arial" panose="020B0604020202020204" pitchFamily="34" charset="0"/>
                <a:ea typeface="MS PGothic" panose="020B0600070205080204" pitchFamily="34" charset="-128"/>
              </a:rPr>
              <a:t>*</a:t>
            </a:r>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68610" name="Rectangle 2"/>
          <p:cNvSpPr/>
          <p:nvPr/>
        </p:nvSpPr>
        <p:spPr>
          <a:xfrm>
            <a:off x="0" y="0"/>
            <a:ext cx="9144000" cy="765175"/>
          </a:xfrm>
          <a:prstGeom prst="rect">
            <a:avLst/>
          </a:prstGeom>
          <a:solidFill>
            <a:srgbClr val="A50021"/>
          </a:solidFill>
          <a:ln w="9525">
            <a:noFill/>
          </a:ln>
        </p:spPr>
        <p:txBody>
          <a:bodyPr anchor="b" anchorCtr="0"/>
          <a:lstStyle/>
          <a:p>
            <a:pPr indent="176530">
              <a:buFont typeface="Wingdings" panose="05000000000000000000" pitchFamily="2" charset="2"/>
            </a:pPr>
            <a:r>
              <a:rPr lang="en-US" altLang="zh-CN" sz="3600" dirty="0">
                <a:solidFill>
                  <a:schemeClr val="bg1"/>
                </a:solidFill>
                <a:latin typeface="Times New Roman" panose="02020603050405020304" pitchFamily="18" charset="0"/>
                <a:ea typeface="黑体" panose="02010609060101010101" pitchFamily="49" charset="-122"/>
              </a:rPr>
              <a:t>1.4  </a:t>
            </a:r>
            <a:r>
              <a:rPr lang="zh-CN" altLang="en-US" sz="3600" dirty="0">
                <a:solidFill>
                  <a:schemeClr val="bg1"/>
                </a:solidFill>
                <a:latin typeface="Times New Roman" panose="02020603050405020304" pitchFamily="18" charset="0"/>
                <a:ea typeface="黑体" panose="02010609060101010101" pitchFamily="49" charset="-122"/>
              </a:rPr>
              <a:t>人工智能的主要研究领域</a:t>
            </a:r>
            <a:endParaRPr lang="zh-CN" altLang="en-US" sz="3600" dirty="0">
              <a:solidFill>
                <a:schemeClr val="bg1"/>
              </a:solidFill>
              <a:latin typeface="Times New Roman" panose="02020603050405020304" pitchFamily="18" charset="0"/>
              <a:ea typeface="黑体" panose="02010609060101010101" pitchFamily="49" charset="-122"/>
            </a:endParaRPr>
          </a:p>
        </p:txBody>
      </p:sp>
      <p:sp>
        <p:nvSpPr>
          <p:cNvPr id="68611" name="Rectangle 3"/>
          <p:cNvSpPr/>
          <p:nvPr/>
        </p:nvSpPr>
        <p:spPr>
          <a:xfrm>
            <a:off x="304800" y="1524000"/>
            <a:ext cx="8382000" cy="4324350"/>
          </a:xfrm>
          <a:prstGeom prst="rect">
            <a:avLst/>
          </a:prstGeom>
          <a:gradFill rotWithShape="0">
            <a:gsLst>
              <a:gs pos="0">
                <a:srgbClr val="CCFFCC"/>
              </a:gs>
              <a:gs pos="100000">
                <a:srgbClr val="FFFFFF"/>
              </a:gs>
            </a:gsLst>
            <a:path path="rect">
              <a:fillToRect t="100000" r="100000"/>
            </a:path>
            <a:tileRect/>
          </a:gradFill>
          <a:ln w="9525" cap="flat" cmpd="sng">
            <a:solidFill>
              <a:srgbClr val="808080"/>
            </a:solidFill>
            <a:prstDash val="solid"/>
            <a:miter/>
            <a:headEnd type="none" w="med" len="med"/>
            <a:tailEnd type="none" w="med" len="med"/>
          </a:ln>
        </p:spPr>
        <p:txBody>
          <a:bodyPr anchor="t" anchorCtr="0">
            <a:spAutoFit/>
          </a:bodyPr>
          <a:lstStyle/>
          <a:p>
            <a:pPr algn="just">
              <a:lnSpc>
                <a:spcPct val="130000"/>
              </a:lnSpc>
              <a:spcBef>
                <a:spcPct val="30000"/>
              </a:spcBef>
              <a:buClr>
                <a:schemeClr val="accent2"/>
              </a:buClr>
              <a:buFont typeface="Wingdings" panose="05000000000000000000" pitchFamily="2" charset="2"/>
              <a:buChar char="o"/>
            </a:pPr>
            <a:r>
              <a:rPr lang="en-US" altLang="zh-CN" sz="2400" b="1"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智能</a:t>
            </a:r>
            <a:r>
              <a:rPr lang="en-US" altLang="zh-CN" sz="2400" b="1" dirty="0">
                <a:latin typeface="Times New Roman" panose="02020603050405020304" pitchFamily="18" charset="0"/>
                <a:ea typeface="宋体" panose="02010600030101010101" pitchFamily="2" charset="-122"/>
              </a:rPr>
              <a:t>CAD</a:t>
            </a:r>
            <a:r>
              <a:rPr lang="zh-CN" altLang="en-US" sz="2400" b="1" dirty="0">
                <a:latin typeface="Times New Roman" panose="02020603050405020304" pitchFamily="18" charset="0"/>
                <a:ea typeface="宋体" panose="02010600030101010101" pitchFamily="2" charset="-122"/>
              </a:rPr>
              <a:t>（简称</a:t>
            </a:r>
            <a:r>
              <a:rPr lang="en-US" altLang="zh-CN" sz="2400" b="1" dirty="0">
                <a:latin typeface="Times New Roman" panose="02020603050405020304" pitchFamily="18" charset="0"/>
                <a:ea typeface="宋体" panose="02010600030101010101" pitchFamily="2" charset="-122"/>
              </a:rPr>
              <a:t>ICAD</a:t>
            </a:r>
            <a:r>
              <a:rPr lang="zh-CN" altLang="en-US" sz="2400" b="1" dirty="0">
                <a:latin typeface="Times New Roman" panose="02020603050405020304" pitchFamily="18" charset="0"/>
                <a:ea typeface="宋体" panose="02010600030101010101" pitchFamily="2" charset="-122"/>
              </a:rPr>
              <a:t>）就是把人工智能技术引入计算机辅助设计领域，建立智能</a:t>
            </a:r>
            <a:r>
              <a:rPr lang="en-US" altLang="zh-CN" sz="2400" b="1" dirty="0">
                <a:latin typeface="Times New Roman" panose="02020603050405020304" pitchFamily="18" charset="0"/>
                <a:ea typeface="宋体" panose="02010600030101010101" pitchFamily="2" charset="-122"/>
              </a:rPr>
              <a:t>CAD</a:t>
            </a:r>
            <a:r>
              <a:rPr lang="zh-CN" altLang="en-US" sz="2400" b="1" dirty="0">
                <a:latin typeface="Times New Roman" panose="02020603050405020304" pitchFamily="18" charset="0"/>
                <a:ea typeface="宋体" panose="02010600030101010101" pitchFamily="2" charset="-122"/>
              </a:rPr>
              <a:t>系统。</a:t>
            </a:r>
            <a:r>
              <a:rPr lang="en-US" altLang="zh-CN" sz="2400" b="1" dirty="0">
                <a:latin typeface="Times New Roman" panose="02020603050405020304" pitchFamily="18" charset="0"/>
                <a:ea typeface="宋体" panose="02010600030101010101" pitchFamily="2" charset="-122"/>
              </a:rPr>
              <a:t>AI</a:t>
            </a:r>
            <a:r>
              <a:rPr lang="zh-CN" altLang="en-US" sz="2400" b="1" dirty="0">
                <a:latin typeface="Times New Roman" panose="02020603050405020304" pitchFamily="18" charset="0"/>
                <a:ea typeface="宋体" panose="02010600030101010101" pitchFamily="2" charset="-122"/>
              </a:rPr>
              <a:t>几乎可以应用到</a:t>
            </a:r>
            <a:r>
              <a:rPr lang="en-US" altLang="zh-CN" sz="2400" b="1" dirty="0">
                <a:latin typeface="Times New Roman" panose="02020603050405020304" pitchFamily="18" charset="0"/>
                <a:ea typeface="宋体" panose="02010600030101010101" pitchFamily="2" charset="-122"/>
              </a:rPr>
              <a:t>CAD</a:t>
            </a:r>
            <a:r>
              <a:rPr lang="zh-CN" altLang="en-US" sz="2400" b="1" dirty="0">
                <a:latin typeface="Times New Roman" panose="02020603050405020304" pitchFamily="18" charset="0"/>
                <a:ea typeface="宋体" panose="02010600030101010101" pitchFamily="2" charset="-122"/>
              </a:rPr>
              <a:t>技术的各个方面。从目前发展的趋势来看，至少有下述四个方面：</a:t>
            </a:r>
            <a:endParaRPr lang="zh-CN" altLang="en-US" sz="2400" b="1" dirty="0">
              <a:latin typeface="Times New Roman" panose="02020603050405020304" pitchFamily="18" charset="0"/>
              <a:ea typeface="宋体" panose="02010600030101010101" pitchFamily="2" charset="-122"/>
            </a:endParaRPr>
          </a:p>
          <a:p>
            <a:pPr algn="just">
              <a:lnSpc>
                <a:spcPct val="130000"/>
              </a:lnSpc>
              <a:spcBef>
                <a:spcPct val="30000"/>
              </a:spcBef>
              <a:buClr>
                <a:schemeClr val="accent2"/>
              </a:buClr>
              <a:buFont typeface="Wingdings" panose="05000000000000000000" pitchFamily="2" charset="2"/>
            </a:pPr>
            <a:r>
              <a:rPr lang="zh-CN" altLang="en-US" sz="2400" b="1" dirty="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1</a:t>
            </a:r>
            <a:r>
              <a:rPr lang="zh-CN" altLang="en-US" sz="2400" b="1" dirty="0">
                <a:latin typeface="Times New Roman" panose="02020603050405020304" pitchFamily="18" charset="0"/>
                <a:ea typeface="宋体" panose="02010600030101010101" pitchFamily="2" charset="-122"/>
              </a:rPr>
              <a:t>）设计自动化。</a:t>
            </a:r>
            <a:endParaRPr lang="zh-CN" altLang="en-US" sz="2400" b="1" dirty="0">
              <a:latin typeface="Times New Roman" panose="02020603050405020304" pitchFamily="18" charset="0"/>
              <a:ea typeface="宋体" panose="02010600030101010101" pitchFamily="2" charset="-122"/>
            </a:endParaRPr>
          </a:p>
          <a:p>
            <a:pPr algn="just">
              <a:lnSpc>
                <a:spcPct val="130000"/>
              </a:lnSpc>
              <a:spcBef>
                <a:spcPct val="30000"/>
              </a:spcBef>
              <a:buClr>
                <a:schemeClr val="accent2"/>
              </a:buClr>
              <a:buFont typeface="Wingdings" panose="05000000000000000000" pitchFamily="2" charset="2"/>
            </a:pPr>
            <a:r>
              <a:rPr lang="zh-CN" altLang="en-US" sz="2400" b="1" dirty="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2</a:t>
            </a:r>
            <a:r>
              <a:rPr lang="zh-CN" altLang="en-US" sz="2400" b="1" dirty="0">
                <a:latin typeface="Times New Roman" panose="02020603050405020304" pitchFamily="18" charset="0"/>
                <a:ea typeface="宋体" panose="02010600030101010101" pitchFamily="2" charset="-122"/>
              </a:rPr>
              <a:t>）智能交互。</a:t>
            </a:r>
            <a:endParaRPr lang="zh-CN" altLang="en-US" sz="2400" b="1" dirty="0">
              <a:latin typeface="Times New Roman" panose="02020603050405020304" pitchFamily="18" charset="0"/>
              <a:ea typeface="宋体" panose="02010600030101010101" pitchFamily="2" charset="-122"/>
            </a:endParaRPr>
          </a:p>
          <a:p>
            <a:pPr algn="just">
              <a:lnSpc>
                <a:spcPct val="130000"/>
              </a:lnSpc>
              <a:spcBef>
                <a:spcPct val="30000"/>
              </a:spcBef>
              <a:buClr>
                <a:schemeClr val="accent2"/>
              </a:buClr>
              <a:buFont typeface="Wingdings" panose="05000000000000000000" pitchFamily="2" charset="2"/>
            </a:pPr>
            <a:r>
              <a:rPr lang="zh-CN" altLang="en-US" sz="2400" b="1" dirty="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3</a:t>
            </a:r>
            <a:r>
              <a:rPr lang="zh-CN" altLang="en-US" sz="2400" b="1" dirty="0">
                <a:latin typeface="Times New Roman" panose="02020603050405020304" pitchFamily="18" charset="0"/>
                <a:ea typeface="宋体" panose="02010600030101010101" pitchFamily="2" charset="-122"/>
              </a:rPr>
              <a:t>）智能图形学。</a:t>
            </a:r>
            <a:endParaRPr lang="zh-CN" altLang="en-US" sz="2400" b="1" dirty="0">
              <a:latin typeface="Times New Roman" panose="02020603050405020304" pitchFamily="18" charset="0"/>
              <a:ea typeface="宋体" panose="02010600030101010101" pitchFamily="2" charset="-122"/>
            </a:endParaRPr>
          </a:p>
          <a:p>
            <a:pPr algn="just">
              <a:lnSpc>
                <a:spcPct val="130000"/>
              </a:lnSpc>
              <a:spcBef>
                <a:spcPct val="30000"/>
              </a:spcBef>
              <a:buClr>
                <a:schemeClr val="accent2"/>
              </a:buClr>
              <a:buFont typeface="Wingdings" panose="05000000000000000000" pitchFamily="2" charset="2"/>
            </a:pPr>
            <a:r>
              <a:rPr lang="zh-CN" altLang="en-US" sz="2400" b="1" dirty="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4</a:t>
            </a:r>
            <a:r>
              <a:rPr lang="zh-CN" altLang="en-US" sz="2400" b="1" dirty="0">
                <a:latin typeface="Times New Roman" panose="02020603050405020304" pitchFamily="18" charset="0"/>
                <a:ea typeface="宋体" panose="02010600030101010101" pitchFamily="2" charset="-122"/>
              </a:rPr>
              <a:t>）自动数据采集。</a:t>
            </a:r>
            <a:endParaRPr lang="zh-CN" altLang="en-US" sz="2400" b="1" dirty="0">
              <a:latin typeface="Times New Roman" panose="02020603050405020304" pitchFamily="18" charset="0"/>
              <a:ea typeface="宋体" panose="02010600030101010101" pitchFamily="2" charset="-122"/>
            </a:endParaRPr>
          </a:p>
        </p:txBody>
      </p:sp>
      <p:sp>
        <p:nvSpPr>
          <p:cNvPr id="68612" name="Rectangle 4"/>
          <p:cNvSpPr/>
          <p:nvPr/>
        </p:nvSpPr>
        <p:spPr>
          <a:xfrm>
            <a:off x="273050" y="923925"/>
            <a:ext cx="8642350" cy="5400675"/>
          </a:xfrm>
          <a:prstGeom prst="rect">
            <a:avLst/>
          </a:prstGeom>
          <a:noFill/>
          <a:ln w="9525">
            <a:noFill/>
          </a:ln>
        </p:spPr>
        <p:txBody>
          <a:bodyPr anchor="t" anchorCtr="0"/>
          <a:lstStyle/>
          <a:p>
            <a:pPr marL="469900" indent="-469900">
              <a:buFont typeface="Wingdings" panose="05000000000000000000" pitchFamily="2" charset="2"/>
              <a:buChar char="u"/>
            </a:pPr>
            <a:r>
              <a:rPr lang="zh-CN" altLang="en-US" sz="2800" b="1" dirty="0">
                <a:solidFill>
                  <a:srgbClr val="0000FF"/>
                </a:solidFill>
                <a:latin typeface="Times New Roman" panose="02020603050405020304" pitchFamily="18" charset="0"/>
                <a:ea typeface="宋体" panose="02010600030101010101" pitchFamily="2" charset="-122"/>
              </a:rPr>
              <a:t>智能</a:t>
            </a:r>
            <a:r>
              <a:rPr lang="en-US" altLang="zh-CN" sz="2800" b="1" dirty="0">
                <a:solidFill>
                  <a:srgbClr val="0000FF"/>
                </a:solidFill>
                <a:latin typeface="Times New Roman" panose="02020603050405020304" pitchFamily="18" charset="0"/>
                <a:ea typeface="宋体" panose="02010600030101010101" pitchFamily="2" charset="-122"/>
              </a:rPr>
              <a:t>CAD</a:t>
            </a:r>
            <a:r>
              <a:rPr lang="en-US" altLang="zh-CN" sz="2800" b="1" dirty="0">
                <a:solidFill>
                  <a:srgbClr val="0000FF"/>
                </a:solidFill>
                <a:latin typeface="宋体" panose="02010600030101010101" pitchFamily="2" charset="-122"/>
                <a:ea typeface="宋体" panose="02010600030101010101" pitchFamily="2" charset="-122"/>
              </a:rPr>
              <a:t> </a:t>
            </a:r>
            <a:endParaRPr lang="en-US" altLang="zh-CN" sz="2800" b="1" dirty="0">
              <a:solidFill>
                <a:srgbClr val="0000FF"/>
              </a:solidFill>
              <a:latin typeface="宋体" panose="02010600030101010101" pitchFamily="2" charset="-122"/>
              <a:ea typeface="宋体" panose="02010600030101010101" pitchFamily="2" charset="-122"/>
            </a:endParaRPr>
          </a:p>
        </p:txBody>
      </p:sp>
    </p:spTree>
  </p:cSld>
  <p:clrMapOvr>
    <a:masterClrMapping/>
  </p:clrMapOvr>
  <p:transition>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灯片编号占位符 3"/>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a:buSzTx/>
            </a:pPr>
            <a:r>
              <a:rPr lang="ja-JP" altLang="en-US" sz="1800" dirty="0">
                <a:solidFill>
                  <a:srgbClr val="A50021"/>
                </a:solidFill>
                <a:latin typeface="Arial" panose="020B0604020202020204" pitchFamily="34" charset="0"/>
                <a:ea typeface="MS PGothic" panose="020B0600070205080204" pitchFamily="34" charset="-128"/>
              </a:rPr>
              <a:t>*</a:t>
            </a:r>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13314" name="Rectangle 3"/>
          <p:cNvSpPr>
            <a:spLocks noGrp="1"/>
          </p:cNvSpPr>
          <p:nvPr>
            <p:ph idx="1"/>
          </p:nvPr>
        </p:nvSpPr>
        <p:spPr>
          <a:xfrm>
            <a:off x="457200" y="990600"/>
            <a:ext cx="8305800" cy="2590800"/>
          </a:xfrm>
          <a:gradFill rotWithShape="0">
            <a:gsLst>
              <a:gs pos="0">
                <a:srgbClr val="FFFF99"/>
              </a:gs>
              <a:gs pos="100000">
                <a:schemeClr val="bg1"/>
              </a:gs>
            </a:gsLst>
            <a:path path="rect">
              <a:fillToRect l="100000" b="100000"/>
            </a:path>
            <a:tileRect/>
          </a:gradFill>
          <a:ln>
            <a:solidFill>
              <a:srgbClr val="808080"/>
            </a:solidFill>
            <a:miter/>
          </a:ln>
        </p:spPr>
        <p:txBody>
          <a:bodyPr vert="horz" wrap="square" lIns="91440" tIns="45720" rIns="91440" bIns="45720" anchor="t" anchorCtr="0"/>
          <a:lstStyle/>
          <a:p>
            <a:pPr marL="381000" indent="-381000" algn="just" eaLnBrk="1" hangingPunct="1">
              <a:buNone/>
            </a:pPr>
            <a:r>
              <a:rPr lang="zh-CN" altLang="en-US" sz="2600" b="1" dirty="0">
                <a:latin typeface="Times New Roman" panose="02020603050405020304" pitchFamily="18" charset="0"/>
              </a:rPr>
              <a:t>（</a:t>
            </a:r>
            <a:r>
              <a:rPr lang="en-US" altLang="zh-CN" sz="2600" b="1" dirty="0">
                <a:latin typeface="Times New Roman" panose="02020603050405020304" pitchFamily="18" charset="0"/>
              </a:rPr>
              <a:t>1</a:t>
            </a:r>
            <a:r>
              <a:rPr lang="zh-CN" altLang="en-US" sz="2600" b="1" dirty="0">
                <a:latin typeface="Times New Roman" panose="02020603050405020304" pitchFamily="18" charset="0"/>
              </a:rPr>
              <a:t>）逻辑思维（抽象思维）</a:t>
            </a:r>
            <a:endParaRPr lang="zh-CN" altLang="en-US" sz="2600" b="1" dirty="0">
              <a:latin typeface="Times New Roman" panose="02020603050405020304" pitchFamily="18" charset="0"/>
            </a:endParaRPr>
          </a:p>
          <a:p>
            <a:pPr marL="381000" indent="-381000" algn="just" eaLnBrk="1" hangingPunct="1">
              <a:spcBef>
                <a:spcPct val="20000"/>
              </a:spcBef>
              <a:buSzPct val="60000"/>
              <a:buBlip>
                <a:blip r:embed="rId1"/>
              </a:buBlip>
            </a:pPr>
            <a:r>
              <a:rPr lang="zh-CN" altLang="en-US" sz="2400" dirty="0">
                <a:latin typeface="Times New Roman" panose="02020603050405020304" pitchFamily="18" charset="0"/>
              </a:rPr>
              <a:t>依靠逻辑进行思维。</a:t>
            </a:r>
            <a:endParaRPr lang="zh-CN" altLang="en-US" sz="2400" dirty="0">
              <a:latin typeface="Times New Roman" panose="02020603050405020304" pitchFamily="18" charset="0"/>
            </a:endParaRPr>
          </a:p>
          <a:p>
            <a:pPr marL="381000" indent="-381000" algn="just" eaLnBrk="1" hangingPunct="1">
              <a:spcBef>
                <a:spcPct val="20000"/>
              </a:spcBef>
              <a:buSzPct val="60000"/>
              <a:buBlip>
                <a:blip r:embed="rId1"/>
              </a:buBlip>
            </a:pPr>
            <a:r>
              <a:rPr lang="zh-CN" altLang="en-US" sz="2400" dirty="0">
                <a:latin typeface="Times New Roman" panose="02020603050405020304" pitchFamily="18" charset="0"/>
              </a:rPr>
              <a:t>思维过程是串行的。</a:t>
            </a:r>
            <a:endParaRPr lang="zh-CN" altLang="en-US" sz="2400" dirty="0">
              <a:latin typeface="Times New Roman" panose="02020603050405020304" pitchFamily="18" charset="0"/>
            </a:endParaRPr>
          </a:p>
          <a:p>
            <a:pPr marL="381000" indent="-381000" algn="just" eaLnBrk="1" hangingPunct="1">
              <a:spcBef>
                <a:spcPct val="20000"/>
              </a:spcBef>
              <a:buSzPct val="60000"/>
              <a:buBlip>
                <a:blip r:embed="rId1"/>
              </a:buBlip>
            </a:pPr>
            <a:r>
              <a:rPr lang="zh-CN" altLang="en-US" sz="2400" dirty="0">
                <a:latin typeface="Times New Roman" panose="02020603050405020304" pitchFamily="18" charset="0"/>
              </a:rPr>
              <a:t>容易形式化。</a:t>
            </a:r>
            <a:endParaRPr lang="zh-CN" altLang="en-US" sz="2400" dirty="0">
              <a:latin typeface="Times New Roman" panose="02020603050405020304" pitchFamily="18" charset="0"/>
            </a:endParaRPr>
          </a:p>
          <a:p>
            <a:pPr marL="381000" indent="-381000" eaLnBrk="1" hangingPunct="1">
              <a:spcBef>
                <a:spcPct val="0"/>
              </a:spcBef>
              <a:buSzPct val="60000"/>
              <a:buBlip>
                <a:blip r:embed="rId1"/>
              </a:buBlip>
            </a:pPr>
            <a:r>
              <a:rPr lang="zh-CN" altLang="en-US" sz="2400" dirty="0">
                <a:latin typeface="Times New Roman" panose="02020603050405020304" pitchFamily="18" charset="0"/>
              </a:rPr>
              <a:t>思维过程具有严密性、可靠性</a:t>
            </a:r>
            <a:r>
              <a:rPr lang="zh-CN" altLang="en-US" sz="2600" dirty="0">
                <a:latin typeface="Times New Roman" panose="02020603050405020304" pitchFamily="18" charset="0"/>
              </a:rPr>
              <a:t>。</a:t>
            </a:r>
            <a:endParaRPr lang="zh-CN" altLang="en-US" sz="2600" dirty="0"/>
          </a:p>
        </p:txBody>
      </p:sp>
      <p:sp>
        <p:nvSpPr>
          <p:cNvPr id="13315" name="Rectangle 4"/>
          <p:cNvSpPr>
            <a:spLocks noGrp="1"/>
          </p:cNvSpPr>
          <p:nvPr>
            <p:ph type="title"/>
          </p:nvPr>
        </p:nvSpPr>
        <p:spPr/>
        <p:txBody>
          <a:bodyPr vert="horz" wrap="square" lIns="91440" tIns="45720" rIns="91440" bIns="45720" anchor="b" anchorCtr="0"/>
          <a:lstStyle/>
          <a:p>
            <a:pPr eaLnBrk="1" hangingPunct="1"/>
            <a:endParaRPr lang="zh-CN" altLang="zh-CN" b="0" dirty="0">
              <a:latin typeface="Times New Roman" panose="02020603050405020304" pitchFamily="18" charset="0"/>
            </a:endParaRPr>
          </a:p>
        </p:txBody>
      </p:sp>
      <p:sp>
        <p:nvSpPr>
          <p:cNvPr id="13316" name="Rectangle 5"/>
          <p:cNvSpPr/>
          <p:nvPr/>
        </p:nvSpPr>
        <p:spPr>
          <a:xfrm>
            <a:off x="0" y="0"/>
            <a:ext cx="9144000" cy="765175"/>
          </a:xfrm>
          <a:prstGeom prst="rect">
            <a:avLst/>
          </a:prstGeom>
          <a:solidFill>
            <a:srgbClr val="A50021"/>
          </a:solidFill>
          <a:ln w="9525">
            <a:noFill/>
          </a:ln>
        </p:spPr>
        <p:txBody>
          <a:bodyPr anchor="b" anchorCtr="0"/>
          <a:lstStyle/>
          <a:p>
            <a:pPr indent="176530">
              <a:buFont typeface="Wingdings" panose="05000000000000000000" pitchFamily="2" charset="2"/>
            </a:pPr>
            <a:r>
              <a:rPr lang="en-US" altLang="zh-CN" sz="3600" dirty="0">
                <a:solidFill>
                  <a:schemeClr val="bg1"/>
                </a:solidFill>
                <a:latin typeface="Times New Roman" panose="02020603050405020304" pitchFamily="18" charset="0"/>
                <a:ea typeface="黑体" panose="02010609060101010101" pitchFamily="49" charset="-122"/>
              </a:rPr>
              <a:t>1.1.2  </a:t>
            </a:r>
            <a:r>
              <a:rPr lang="zh-CN" altLang="en-US" sz="3600" dirty="0">
                <a:solidFill>
                  <a:schemeClr val="bg1"/>
                </a:solidFill>
                <a:latin typeface="Times New Roman" panose="02020603050405020304" pitchFamily="18" charset="0"/>
                <a:ea typeface="黑体" panose="02010609060101010101" pitchFamily="49" charset="-122"/>
              </a:rPr>
              <a:t>智能的特征</a:t>
            </a:r>
            <a:endParaRPr lang="zh-CN" altLang="en-US" sz="3600" dirty="0">
              <a:solidFill>
                <a:schemeClr val="bg1"/>
              </a:solidFill>
              <a:latin typeface="Times New Roman" panose="02020603050405020304" pitchFamily="18" charset="0"/>
              <a:ea typeface="黑体" panose="02010609060101010101" pitchFamily="49" charset="-122"/>
            </a:endParaRPr>
          </a:p>
        </p:txBody>
      </p:sp>
      <p:sp>
        <p:nvSpPr>
          <p:cNvPr id="58374" name="Rectangle 6"/>
          <p:cNvSpPr/>
          <p:nvPr/>
        </p:nvSpPr>
        <p:spPr>
          <a:xfrm>
            <a:off x="419100" y="3886200"/>
            <a:ext cx="8496300" cy="2436813"/>
          </a:xfrm>
          <a:prstGeom prst="rect">
            <a:avLst/>
          </a:prstGeom>
          <a:gradFill rotWithShape="0">
            <a:gsLst>
              <a:gs pos="0">
                <a:srgbClr val="CCFFFF"/>
              </a:gs>
              <a:gs pos="100000">
                <a:srgbClr val="FFFFFF"/>
              </a:gs>
            </a:gsLst>
            <a:path path="rect">
              <a:fillToRect l="100000" b="100000"/>
            </a:path>
            <a:tileRect/>
          </a:gradFill>
          <a:ln w="9525" cap="flat" cmpd="sng">
            <a:solidFill>
              <a:srgbClr val="808080"/>
            </a:solidFill>
            <a:prstDash val="solid"/>
            <a:miter/>
            <a:headEnd type="none" w="med" len="med"/>
            <a:tailEnd type="none" w="med" len="med"/>
          </a:ln>
        </p:spPr>
        <p:txBody>
          <a:bodyPr anchor="t" anchorCtr="0">
            <a:spAutoFit/>
          </a:bodyPr>
          <a:lstStyle/>
          <a:p>
            <a:pPr>
              <a:lnSpc>
                <a:spcPct val="110000"/>
              </a:lnSpc>
              <a:spcBef>
                <a:spcPct val="50000"/>
              </a:spcBef>
              <a:buClr>
                <a:schemeClr val="accent2"/>
              </a:buClr>
              <a:buSzPct val="60000"/>
              <a:buFont typeface="Wingdings" panose="05000000000000000000" pitchFamily="2" charset="2"/>
            </a:pPr>
            <a:r>
              <a:rPr lang="zh-CN" altLang="en-US" sz="2600" b="1" dirty="0">
                <a:latin typeface="Times New Roman" panose="02020603050405020304" pitchFamily="18" charset="0"/>
                <a:ea typeface="宋体" panose="02010600030101010101" pitchFamily="2" charset="-122"/>
              </a:rPr>
              <a:t>（</a:t>
            </a:r>
            <a:r>
              <a:rPr lang="en-US" altLang="zh-CN" sz="2600" b="1" dirty="0">
                <a:latin typeface="Times New Roman" panose="02020603050405020304" pitchFamily="18" charset="0"/>
                <a:ea typeface="宋体" panose="02010600030101010101" pitchFamily="2" charset="-122"/>
              </a:rPr>
              <a:t>2</a:t>
            </a:r>
            <a:r>
              <a:rPr lang="zh-CN" altLang="en-US" sz="2600" b="1" dirty="0">
                <a:latin typeface="Times New Roman" panose="02020603050405020304" pitchFamily="18" charset="0"/>
                <a:ea typeface="宋体" panose="02010600030101010101" pitchFamily="2" charset="-122"/>
              </a:rPr>
              <a:t>）形象思维（直感思维）</a:t>
            </a:r>
            <a:endParaRPr lang="zh-CN" altLang="en-US" sz="2600" b="1" dirty="0">
              <a:latin typeface="Times New Roman" panose="02020603050405020304" pitchFamily="18" charset="0"/>
              <a:ea typeface="宋体" panose="02010600030101010101" pitchFamily="2" charset="-122"/>
            </a:endParaRPr>
          </a:p>
          <a:p>
            <a:pPr>
              <a:lnSpc>
                <a:spcPct val="110000"/>
              </a:lnSpc>
              <a:spcBef>
                <a:spcPct val="20000"/>
              </a:spcBef>
              <a:buClr>
                <a:schemeClr val="accent2"/>
              </a:buClr>
              <a:buSzPct val="60000"/>
              <a:buFont typeface="Wingdings" panose="05000000000000000000" pitchFamily="2" charset="2"/>
              <a:buChar char="•"/>
            </a:pPr>
            <a:r>
              <a:rPr lang="zh-CN" altLang="en-US" sz="2400" dirty="0">
                <a:latin typeface="Times New Roman" panose="02020603050405020304" pitchFamily="18" charset="0"/>
                <a:ea typeface="宋体" panose="02010600030101010101" pitchFamily="2" charset="-122"/>
              </a:rPr>
              <a:t>   依据直觉。</a:t>
            </a:r>
            <a:endParaRPr lang="zh-CN" altLang="en-US" sz="2400" dirty="0">
              <a:latin typeface="Times New Roman" panose="02020603050405020304" pitchFamily="18" charset="0"/>
              <a:ea typeface="宋体" panose="02010600030101010101" pitchFamily="2" charset="-122"/>
            </a:endParaRPr>
          </a:p>
          <a:p>
            <a:pPr>
              <a:lnSpc>
                <a:spcPct val="110000"/>
              </a:lnSpc>
              <a:spcBef>
                <a:spcPct val="20000"/>
              </a:spcBef>
              <a:buClr>
                <a:schemeClr val="accent2"/>
              </a:buClr>
              <a:buSzPct val="60000"/>
              <a:buFont typeface="Wingdings" panose="05000000000000000000" pitchFamily="2" charset="2"/>
              <a:buChar char="•"/>
            </a:pPr>
            <a:r>
              <a:rPr lang="zh-CN" altLang="en-US" sz="2400" dirty="0">
                <a:latin typeface="Times New Roman" panose="02020603050405020304" pitchFamily="18" charset="0"/>
                <a:ea typeface="宋体" panose="02010600030101010101" pitchFamily="2" charset="-122"/>
              </a:rPr>
              <a:t>   思维过程是并行协同式的。</a:t>
            </a:r>
            <a:endParaRPr lang="zh-CN" altLang="en-US" sz="2400" dirty="0">
              <a:latin typeface="Times New Roman" panose="02020603050405020304" pitchFamily="18" charset="0"/>
              <a:ea typeface="宋体" panose="02010600030101010101" pitchFamily="2" charset="-122"/>
            </a:endParaRPr>
          </a:p>
          <a:p>
            <a:pPr>
              <a:lnSpc>
                <a:spcPct val="110000"/>
              </a:lnSpc>
              <a:spcBef>
                <a:spcPct val="20000"/>
              </a:spcBef>
              <a:buClr>
                <a:schemeClr val="accent2"/>
              </a:buClr>
              <a:buSzPct val="60000"/>
              <a:buFont typeface="Wingdings" panose="05000000000000000000" pitchFamily="2" charset="2"/>
              <a:buChar char="•"/>
            </a:pPr>
            <a:r>
              <a:rPr lang="zh-CN" altLang="en-US" sz="2400" dirty="0">
                <a:latin typeface="Times New Roman" panose="02020603050405020304" pitchFamily="18" charset="0"/>
                <a:ea typeface="宋体" panose="02010600030101010101" pitchFamily="2" charset="-122"/>
              </a:rPr>
              <a:t>   形式化困难。</a:t>
            </a:r>
            <a:endParaRPr lang="zh-CN" altLang="en-US" sz="2400" dirty="0">
              <a:latin typeface="Times New Roman" panose="02020603050405020304" pitchFamily="18" charset="0"/>
              <a:ea typeface="宋体" panose="02010600030101010101" pitchFamily="2" charset="-122"/>
            </a:endParaRPr>
          </a:p>
          <a:p>
            <a:pPr>
              <a:lnSpc>
                <a:spcPct val="110000"/>
              </a:lnSpc>
              <a:spcBef>
                <a:spcPct val="20000"/>
              </a:spcBef>
              <a:buClr>
                <a:schemeClr val="accent2"/>
              </a:buClr>
              <a:buSzPct val="60000"/>
              <a:buFont typeface="Wingdings" panose="05000000000000000000" pitchFamily="2" charset="2"/>
              <a:buChar char="•"/>
            </a:pPr>
            <a:r>
              <a:rPr lang="zh-CN" altLang="en-US" sz="2400" dirty="0">
                <a:latin typeface="Times New Roman" panose="02020603050405020304" pitchFamily="18" charset="0"/>
                <a:ea typeface="宋体" panose="02010600030101010101" pitchFamily="2" charset="-122"/>
              </a:rPr>
              <a:t>   在信息变形或缺少的情况下仍有可能得到比较满意的结果。</a:t>
            </a:r>
            <a:endParaRPr lang="zh-CN" altLang="en-US" sz="2400" dirty="0">
              <a:latin typeface="Times New Roman" panose="02020603050405020304" pitchFamily="18" charset="0"/>
              <a:ea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8374"/>
                                        </p:tgtEl>
                                        <p:attrNameLst>
                                          <p:attrName>style.visibility</p:attrName>
                                        </p:attrNameLst>
                                      </p:cBhvr>
                                      <p:to>
                                        <p:strVal val="visible"/>
                                      </p:to>
                                    </p:set>
                                    <p:animEffect transition="in" filter="slide(fromBottom)">
                                      <p:cBhvr>
                                        <p:cTn id="7" dur="500"/>
                                        <p:tgtEl>
                                          <p:spTgt spid="583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灯片编号占位符 1"/>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a:buSzTx/>
            </a:pPr>
            <a:r>
              <a:rPr lang="ja-JP" altLang="en-US" sz="1800" dirty="0">
                <a:solidFill>
                  <a:srgbClr val="A50021"/>
                </a:solidFill>
                <a:latin typeface="Arial" panose="020B0604020202020204" pitchFamily="34" charset="0"/>
                <a:ea typeface="MS PGothic" panose="020B0600070205080204" pitchFamily="34" charset="-128"/>
              </a:rPr>
              <a:t>*</a:t>
            </a:r>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69634" name="Rectangle 2"/>
          <p:cNvSpPr/>
          <p:nvPr/>
        </p:nvSpPr>
        <p:spPr>
          <a:xfrm>
            <a:off x="0" y="0"/>
            <a:ext cx="9144000" cy="765175"/>
          </a:xfrm>
          <a:prstGeom prst="rect">
            <a:avLst/>
          </a:prstGeom>
          <a:solidFill>
            <a:srgbClr val="A50021"/>
          </a:solidFill>
          <a:ln w="9525">
            <a:noFill/>
          </a:ln>
        </p:spPr>
        <p:txBody>
          <a:bodyPr anchor="b" anchorCtr="0"/>
          <a:lstStyle/>
          <a:p>
            <a:pPr indent="176530">
              <a:buFont typeface="Wingdings" panose="05000000000000000000" pitchFamily="2" charset="2"/>
            </a:pPr>
            <a:r>
              <a:rPr lang="en-US" altLang="zh-CN" sz="3600" dirty="0">
                <a:solidFill>
                  <a:schemeClr val="bg1"/>
                </a:solidFill>
                <a:latin typeface="Times New Roman" panose="02020603050405020304" pitchFamily="18" charset="0"/>
                <a:ea typeface="黑体" panose="02010609060101010101" pitchFamily="49" charset="-122"/>
              </a:rPr>
              <a:t>1.4  </a:t>
            </a:r>
            <a:r>
              <a:rPr lang="zh-CN" altLang="en-US" sz="3600" dirty="0">
                <a:solidFill>
                  <a:schemeClr val="bg1"/>
                </a:solidFill>
                <a:latin typeface="Times New Roman" panose="02020603050405020304" pitchFamily="18" charset="0"/>
                <a:ea typeface="黑体" panose="02010609060101010101" pitchFamily="49" charset="-122"/>
              </a:rPr>
              <a:t>人工智能的主要研究领域</a:t>
            </a:r>
            <a:endParaRPr lang="zh-CN" altLang="en-US" sz="3600" dirty="0">
              <a:solidFill>
                <a:schemeClr val="bg1"/>
              </a:solidFill>
              <a:latin typeface="Times New Roman" panose="02020603050405020304" pitchFamily="18" charset="0"/>
              <a:ea typeface="黑体" panose="02010609060101010101" pitchFamily="49" charset="-122"/>
            </a:endParaRPr>
          </a:p>
        </p:txBody>
      </p:sp>
      <p:sp>
        <p:nvSpPr>
          <p:cNvPr id="69635" name="Rectangle 3"/>
          <p:cNvSpPr/>
          <p:nvPr/>
        </p:nvSpPr>
        <p:spPr>
          <a:xfrm>
            <a:off x="228600" y="1371600"/>
            <a:ext cx="8686800" cy="5322888"/>
          </a:xfrm>
          <a:prstGeom prst="rect">
            <a:avLst/>
          </a:prstGeom>
          <a:gradFill rotWithShape="0">
            <a:gsLst>
              <a:gs pos="0">
                <a:srgbClr val="CCFFCC"/>
              </a:gs>
              <a:gs pos="100000">
                <a:srgbClr val="FFFFFF"/>
              </a:gs>
            </a:gsLst>
            <a:path path="rect">
              <a:fillToRect t="100000" r="100000"/>
            </a:path>
            <a:tileRect/>
          </a:gradFill>
          <a:ln w="9525" cap="flat" cmpd="sng">
            <a:solidFill>
              <a:srgbClr val="808080"/>
            </a:solidFill>
            <a:prstDash val="solid"/>
            <a:miter/>
            <a:headEnd type="none" w="med" len="med"/>
            <a:tailEnd type="none" w="med" len="med"/>
          </a:ln>
        </p:spPr>
        <p:txBody>
          <a:bodyPr anchor="t" anchorCtr="0">
            <a:spAutoFit/>
          </a:bodyPr>
          <a:lstStyle/>
          <a:p>
            <a:pPr algn="just">
              <a:lnSpc>
                <a:spcPct val="130000"/>
              </a:lnSpc>
              <a:buClr>
                <a:schemeClr val="accent2"/>
              </a:buClr>
              <a:buFont typeface="Wingdings" panose="05000000000000000000" pitchFamily="2" charset="2"/>
              <a:buChar char="o"/>
            </a:pPr>
            <a:r>
              <a:rPr lang="en-US" altLang="zh-CN" sz="2400" b="1"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智能</a:t>
            </a:r>
            <a:r>
              <a:rPr lang="en-US" altLang="zh-CN" sz="2400" b="1" dirty="0">
                <a:latin typeface="Times New Roman" panose="02020603050405020304" pitchFamily="18" charset="0"/>
                <a:ea typeface="宋体" panose="02010600030101010101" pitchFamily="2" charset="-122"/>
              </a:rPr>
              <a:t>CAI</a:t>
            </a:r>
            <a:r>
              <a:rPr lang="zh-CN" altLang="en-US" sz="2400" b="1" dirty="0">
                <a:latin typeface="Times New Roman" panose="02020603050405020304" pitchFamily="18" charset="0"/>
                <a:ea typeface="宋体" panose="02010600030101010101" pitchFamily="2" charset="-122"/>
              </a:rPr>
              <a:t>就是把</a:t>
            </a:r>
            <a:r>
              <a:rPr lang="en-US" altLang="zh-CN" sz="2400" b="1" dirty="0">
                <a:latin typeface="Times New Roman" panose="02020603050405020304" pitchFamily="18" charset="0"/>
                <a:ea typeface="宋体" panose="02010600030101010101" pitchFamily="2" charset="-122"/>
              </a:rPr>
              <a:t>AI</a:t>
            </a:r>
            <a:r>
              <a:rPr lang="zh-CN" altLang="en-US" sz="2400" b="1" dirty="0">
                <a:latin typeface="Times New Roman" panose="02020603050405020304" pitchFamily="18" charset="0"/>
                <a:ea typeface="宋体" panose="02010600030101010101" pitchFamily="2" charset="-122"/>
              </a:rPr>
              <a:t>引入计算机辅助教学领域。 </a:t>
            </a:r>
            <a:r>
              <a:rPr lang="en-US" altLang="zh-CN" sz="2400" b="1" dirty="0">
                <a:latin typeface="Times New Roman" panose="02020603050405020304" pitchFamily="18" charset="0"/>
                <a:ea typeface="宋体" panose="02010600030101010101" pitchFamily="2" charset="-122"/>
              </a:rPr>
              <a:t>ICAI</a:t>
            </a:r>
            <a:r>
              <a:rPr lang="zh-CN" altLang="en-US" sz="2400" b="1" dirty="0">
                <a:latin typeface="Times New Roman" panose="02020603050405020304" pitchFamily="18" charset="0"/>
                <a:ea typeface="宋体" panose="02010600030101010101" pitchFamily="2" charset="-122"/>
              </a:rPr>
              <a:t>系统一般分成专门知识、教导策略和学生模型和自然语言的智能接口。</a:t>
            </a:r>
            <a:endParaRPr lang="zh-CN" altLang="en-US" sz="2400" b="1" dirty="0">
              <a:latin typeface="Times New Roman" panose="02020603050405020304" pitchFamily="18" charset="0"/>
              <a:ea typeface="宋体" panose="02010600030101010101" pitchFamily="2" charset="-122"/>
            </a:endParaRPr>
          </a:p>
          <a:p>
            <a:pPr algn="just">
              <a:lnSpc>
                <a:spcPct val="130000"/>
              </a:lnSpc>
              <a:buClr>
                <a:schemeClr val="accent2"/>
              </a:buClr>
              <a:buFont typeface="Wingdings" panose="05000000000000000000" pitchFamily="2" charset="2"/>
              <a:buChar char="o"/>
            </a:pPr>
            <a:r>
              <a:rPr lang="zh-CN" altLang="en-US" sz="2400" b="1" dirty="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ICAI</a:t>
            </a:r>
            <a:r>
              <a:rPr lang="zh-CN" altLang="en-US" sz="2400" b="1" dirty="0">
                <a:latin typeface="Times New Roman" panose="02020603050405020304" pitchFamily="18" charset="0"/>
                <a:ea typeface="宋体" panose="02010600030101010101" pitchFamily="2" charset="-122"/>
              </a:rPr>
              <a:t>应具备下列智能特征：</a:t>
            </a:r>
            <a:endParaRPr lang="zh-CN" altLang="en-US" sz="2400" b="1" dirty="0">
              <a:latin typeface="Times New Roman" panose="02020603050405020304" pitchFamily="18" charset="0"/>
              <a:ea typeface="宋体" panose="02010600030101010101" pitchFamily="2" charset="-122"/>
            </a:endParaRPr>
          </a:p>
          <a:p>
            <a:pPr algn="just">
              <a:lnSpc>
                <a:spcPct val="130000"/>
              </a:lnSpc>
              <a:buClr>
                <a:schemeClr val="accent2"/>
              </a:buClr>
              <a:buFont typeface="Wingdings" panose="05000000000000000000" pitchFamily="2" charset="2"/>
            </a:pP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1</a:t>
            </a:r>
            <a:r>
              <a:rPr lang="zh-CN" altLang="en-US" sz="2400" b="1" dirty="0">
                <a:latin typeface="Times New Roman" panose="02020603050405020304" pitchFamily="18" charset="0"/>
                <a:ea typeface="宋体" panose="02010600030101010101" pitchFamily="2" charset="-122"/>
              </a:rPr>
              <a:t>）自动生成各种问题与练习。</a:t>
            </a:r>
            <a:endParaRPr lang="zh-CN" altLang="en-US" sz="2400" b="1" dirty="0">
              <a:latin typeface="Times New Roman" panose="02020603050405020304" pitchFamily="18" charset="0"/>
              <a:ea typeface="宋体" panose="02010600030101010101" pitchFamily="2" charset="-122"/>
            </a:endParaRPr>
          </a:p>
          <a:p>
            <a:pPr algn="just">
              <a:lnSpc>
                <a:spcPct val="130000"/>
              </a:lnSpc>
              <a:buClr>
                <a:schemeClr val="accent2"/>
              </a:buClr>
              <a:buFont typeface="Wingdings" panose="05000000000000000000" pitchFamily="2" charset="2"/>
            </a:pP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2</a:t>
            </a:r>
            <a:r>
              <a:rPr lang="zh-CN" altLang="en-US" sz="2400" b="1" dirty="0">
                <a:latin typeface="Times New Roman" panose="02020603050405020304" pitchFamily="18" charset="0"/>
                <a:ea typeface="宋体" panose="02010600030101010101" pitchFamily="2" charset="-122"/>
              </a:rPr>
              <a:t>）根据学生的学习情况自动选择与调整教学内容与进度。</a:t>
            </a:r>
            <a:endParaRPr lang="zh-CN" altLang="en-US" sz="2400" b="1" dirty="0">
              <a:latin typeface="Times New Roman" panose="02020603050405020304" pitchFamily="18" charset="0"/>
              <a:ea typeface="宋体" panose="02010600030101010101" pitchFamily="2" charset="-122"/>
            </a:endParaRPr>
          </a:p>
          <a:p>
            <a:pPr algn="just">
              <a:lnSpc>
                <a:spcPct val="130000"/>
              </a:lnSpc>
              <a:buClr>
                <a:schemeClr val="accent2"/>
              </a:buClr>
              <a:buFont typeface="Wingdings" panose="05000000000000000000" pitchFamily="2" charset="2"/>
            </a:pP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3</a:t>
            </a:r>
            <a:r>
              <a:rPr lang="zh-CN" altLang="en-US" sz="2400" b="1" dirty="0">
                <a:latin typeface="Times New Roman" panose="02020603050405020304" pitchFamily="18" charset="0"/>
                <a:ea typeface="宋体" panose="02010600030101010101" pitchFamily="2" charset="-122"/>
              </a:rPr>
              <a:t>）在理解教学内容的基础上自动解决问题生成解答。</a:t>
            </a:r>
            <a:endParaRPr lang="zh-CN" altLang="en-US" sz="2400" b="1" dirty="0">
              <a:latin typeface="Times New Roman" panose="02020603050405020304" pitchFamily="18" charset="0"/>
              <a:ea typeface="宋体" panose="02010600030101010101" pitchFamily="2" charset="-122"/>
            </a:endParaRPr>
          </a:p>
          <a:p>
            <a:pPr algn="just">
              <a:lnSpc>
                <a:spcPct val="130000"/>
              </a:lnSpc>
              <a:buClr>
                <a:schemeClr val="accent2"/>
              </a:buClr>
              <a:buFont typeface="Wingdings" panose="05000000000000000000" pitchFamily="2" charset="2"/>
            </a:pP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4</a:t>
            </a:r>
            <a:r>
              <a:rPr lang="zh-CN" altLang="en-US" sz="2400" b="1" dirty="0">
                <a:latin typeface="Times New Roman" panose="02020603050405020304" pitchFamily="18" charset="0"/>
                <a:ea typeface="宋体" panose="02010600030101010101" pitchFamily="2" charset="-122"/>
              </a:rPr>
              <a:t>）具有自然语言生成和理解能力。</a:t>
            </a:r>
            <a:endParaRPr lang="zh-CN" altLang="en-US" sz="2400" b="1" dirty="0">
              <a:latin typeface="Times New Roman" panose="02020603050405020304" pitchFamily="18" charset="0"/>
              <a:ea typeface="宋体" panose="02010600030101010101" pitchFamily="2" charset="-122"/>
            </a:endParaRPr>
          </a:p>
          <a:p>
            <a:pPr algn="just">
              <a:lnSpc>
                <a:spcPct val="130000"/>
              </a:lnSpc>
              <a:buClr>
                <a:schemeClr val="accent2"/>
              </a:buClr>
              <a:buFont typeface="Wingdings" panose="05000000000000000000" pitchFamily="2" charset="2"/>
            </a:pP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5</a:t>
            </a:r>
            <a:r>
              <a:rPr lang="zh-CN" altLang="en-US" sz="2400" b="1" dirty="0">
                <a:latin typeface="Times New Roman" panose="02020603050405020304" pitchFamily="18" charset="0"/>
                <a:ea typeface="宋体" panose="02010600030101010101" pitchFamily="2" charset="-122"/>
              </a:rPr>
              <a:t>）对教学内容有理解咨询能力。</a:t>
            </a:r>
            <a:endParaRPr lang="zh-CN" altLang="en-US" sz="2400" b="1" dirty="0">
              <a:latin typeface="Times New Roman" panose="02020603050405020304" pitchFamily="18" charset="0"/>
              <a:ea typeface="宋体" panose="02010600030101010101" pitchFamily="2" charset="-122"/>
            </a:endParaRPr>
          </a:p>
          <a:p>
            <a:pPr algn="just">
              <a:lnSpc>
                <a:spcPct val="130000"/>
              </a:lnSpc>
              <a:buClr>
                <a:schemeClr val="accent2"/>
              </a:buClr>
              <a:buFont typeface="Wingdings" panose="05000000000000000000" pitchFamily="2" charset="2"/>
            </a:pP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6</a:t>
            </a:r>
            <a:r>
              <a:rPr lang="zh-CN" altLang="en-US" sz="2400" b="1" dirty="0">
                <a:latin typeface="Times New Roman" panose="02020603050405020304" pitchFamily="18" charset="0"/>
                <a:ea typeface="宋体" panose="02010600030101010101" pitchFamily="2" charset="-122"/>
              </a:rPr>
              <a:t>）能诊断学生错误，分析原因并采取纠正措施。</a:t>
            </a:r>
            <a:endParaRPr lang="zh-CN" altLang="en-US" sz="2400" b="1" dirty="0">
              <a:latin typeface="Times New Roman" panose="02020603050405020304" pitchFamily="18" charset="0"/>
              <a:ea typeface="宋体" panose="02010600030101010101" pitchFamily="2" charset="-122"/>
            </a:endParaRPr>
          </a:p>
          <a:p>
            <a:pPr algn="just">
              <a:lnSpc>
                <a:spcPct val="130000"/>
              </a:lnSpc>
              <a:buClr>
                <a:schemeClr val="accent2"/>
              </a:buClr>
              <a:buFont typeface="Wingdings" panose="05000000000000000000" pitchFamily="2" charset="2"/>
            </a:pP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7</a:t>
            </a:r>
            <a:r>
              <a:rPr lang="zh-CN" altLang="en-US" sz="2400" b="1" dirty="0">
                <a:latin typeface="Times New Roman" panose="02020603050405020304" pitchFamily="18" charset="0"/>
                <a:ea typeface="宋体" panose="02010600030101010101" pitchFamily="2" charset="-122"/>
              </a:rPr>
              <a:t>）能评价学生的学习行为。</a:t>
            </a:r>
            <a:endParaRPr lang="zh-CN" altLang="en-US" sz="2400" b="1" dirty="0">
              <a:latin typeface="Times New Roman" panose="02020603050405020304" pitchFamily="18" charset="0"/>
              <a:ea typeface="宋体" panose="02010600030101010101" pitchFamily="2" charset="-122"/>
            </a:endParaRPr>
          </a:p>
          <a:p>
            <a:pPr algn="just">
              <a:lnSpc>
                <a:spcPct val="130000"/>
              </a:lnSpc>
              <a:buClr>
                <a:schemeClr val="accent2"/>
              </a:buClr>
              <a:buFont typeface="Wingdings" panose="05000000000000000000" pitchFamily="2" charset="2"/>
            </a:pP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8</a:t>
            </a:r>
            <a:r>
              <a:rPr lang="zh-CN" altLang="en-US" sz="2400" b="1" dirty="0">
                <a:latin typeface="Times New Roman" panose="02020603050405020304" pitchFamily="18" charset="0"/>
                <a:ea typeface="宋体" panose="02010600030101010101" pitchFamily="2" charset="-122"/>
              </a:rPr>
              <a:t>）能不断地在教学中改善教学策略。</a:t>
            </a:r>
            <a:endParaRPr lang="zh-CN" altLang="en-US" sz="2400" dirty="0">
              <a:latin typeface="宋体" panose="02010600030101010101" pitchFamily="2" charset="-122"/>
              <a:ea typeface="宋体" panose="02010600030101010101" pitchFamily="2" charset="-122"/>
            </a:endParaRPr>
          </a:p>
        </p:txBody>
      </p:sp>
      <p:sp>
        <p:nvSpPr>
          <p:cNvPr id="69636" name="Rectangle 4"/>
          <p:cNvSpPr/>
          <p:nvPr/>
        </p:nvSpPr>
        <p:spPr>
          <a:xfrm>
            <a:off x="250825" y="838200"/>
            <a:ext cx="8642350" cy="5949950"/>
          </a:xfrm>
          <a:prstGeom prst="rect">
            <a:avLst/>
          </a:prstGeom>
          <a:noFill/>
          <a:ln w="9525">
            <a:noFill/>
          </a:ln>
        </p:spPr>
        <p:txBody>
          <a:bodyPr anchor="t" anchorCtr="0"/>
          <a:lstStyle/>
          <a:p>
            <a:pPr marL="469900" indent="-469900">
              <a:buFont typeface="Wingdings" panose="05000000000000000000" pitchFamily="2" charset="2"/>
              <a:buChar char="u"/>
            </a:pPr>
            <a:r>
              <a:rPr lang="zh-CN" altLang="en-US" sz="2800" b="1" dirty="0">
                <a:solidFill>
                  <a:srgbClr val="0000FF"/>
                </a:solidFill>
                <a:latin typeface="Times New Roman" panose="02020603050405020304" pitchFamily="18" charset="0"/>
                <a:ea typeface="宋体" panose="02010600030101010101" pitchFamily="2" charset="-122"/>
              </a:rPr>
              <a:t>智能</a:t>
            </a:r>
            <a:r>
              <a:rPr lang="en-US" altLang="zh-CN" sz="2800" b="1" dirty="0">
                <a:solidFill>
                  <a:srgbClr val="0000FF"/>
                </a:solidFill>
                <a:latin typeface="Times New Roman" panose="02020603050405020304" pitchFamily="18" charset="0"/>
                <a:ea typeface="宋体" panose="02010600030101010101" pitchFamily="2" charset="-122"/>
              </a:rPr>
              <a:t>CAI</a:t>
            </a:r>
            <a:r>
              <a:rPr lang="en-US" altLang="zh-CN" sz="2800" b="1" dirty="0">
                <a:solidFill>
                  <a:srgbClr val="0000FF"/>
                </a:solidFill>
                <a:latin typeface="宋体" panose="02010600030101010101" pitchFamily="2" charset="-122"/>
                <a:ea typeface="宋体" panose="02010600030101010101" pitchFamily="2" charset="-122"/>
              </a:rPr>
              <a:t>  </a:t>
            </a:r>
            <a:endParaRPr lang="en-US" altLang="zh-CN" sz="2800" b="1" dirty="0">
              <a:solidFill>
                <a:srgbClr val="0000FF"/>
              </a:solidFill>
              <a:latin typeface="宋体" panose="02010600030101010101" pitchFamily="2" charset="-122"/>
              <a:ea typeface="宋体" panose="02010600030101010101" pitchFamily="2" charset="-122"/>
            </a:endParaRPr>
          </a:p>
        </p:txBody>
      </p:sp>
    </p:spTree>
  </p:cSld>
  <p:clrMapOvr>
    <a:masterClrMapping/>
  </p:clrMapOvr>
  <p:transition>
    <p:random/>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灯片编号占位符 1"/>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a:buSzTx/>
            </a:pPr>
            <a:r>
              <a:rPr lang="ja-JP" altLang="en-US" sz="1800" dirty="0">
                <a:solidFill>
                  <a:srgbClr val="A50021"/>
                </a:solidFill>
                <a:latin typeface="Arial" panose="020B0604020202020204" pitchFamily="34" charset="0"/>
                <a:ea typeface="MS PGothic" panose="020B0600070205080204" pitchFamily="34" charset="-128"/>
              </a:rPr>
              <a:t>*</a:t>
            </a:r>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70658" name="Rectangle 2"/>
          <p:cNvSpPr/>
          <p:nvPr/>
        </p:nvSpPr>
        <p:spPr>
          <a:xfrm>
            <a:off x="0" y="0"/>
            <a:ext cx="9144000" cy="765175"/>
          </a:xfrm>
          <a:prstGeom prst="rect">
            <a:avLst/>
          </a:prstGeom>
          <a:solidFill>
            <a:srgbClr val="A50021"/>
          </a:solidFill>
          <a:ln w="9525">
            <a:noFill/>
          </a:ln>
        </p:spPr>
        <p:txBody>
          <a:bodyPr anchor="b" anchorCtr="0"/>
          <a:lstStyle/>
          <a:p>
            <a:pPr indent="176530">
              <a:buFont typeface="Wingdings" panose="05000000000000000000" pitchFamily="2" charset="2"/>
            </a:pPr>
            <a:r>
              <a:rPr lang="en-US" altLang="zh-CN" sz="3600" dirty="0">
                <a:solidFill>
                  <a:schemeClr val="bg1"/>
                </a:solidFill>
                <a:latin typeface="Times New Roman" panose="02020603050405020304" pitchFamily="18" charset="0"/>
                <a:ea typeface="黑体" panose="02010609060101010101" pitchFamily="49" charset="-122"/>
              </a:rPr>
              <a:t>1.4  </a:t>
            </a:r>
            <a:r>
              <a:rPr lang="zh-CN" altLang="en-US" sz="3600" dirty="0">
                <a:solidFill>
                  <a:schemeClr val="bg1"/>
                </a:solidFill>
                <a:latin typeface="Times New Roman" panose="02020603050405020304" pitchFamily="18" charset="0"/>
                <a:ea typeface="黑体" panose="02010609060101010101" pitchFamily="49" charset="-122"/>
              </a:rPr>
              <a:t>人工智能的主要研究领域</a:t>
            </a:r>
            <a:endParaRPr lang="zh-CN" altLang="en-US" sz="3600" dirty="0">
              <a:solidFill>
                <a:schemeClr val="bg1"/>
              </a:solidFill>
              <a:latin typeface="Times New Roman" panose="02020603050405020304" pitchFamily="18" charset="0"/>
              <a:ea typeface="黑体" panose="02010609060101010101" pitchFamily="49" charset="-122"/>
            </a:endParaRPr>
          </a:p>
        </p:txBody>
      </p:sp>
      <p:sp>
        <p:nvSpPr>
          <p:cNvPr id="70659" name="Rectangle 3"/>
          <p:cNvSpPr/>
          <p:nvPr/>
        </p:nvSpPr>
        <p:spPr>
          <a:xfrm>
            <a:off x="381000" y="1600200"/>
            <a:ext cx="8382000" cy="4214813"/>
          </a:xfrm>
          <a:prstGeom prst="rect">
            <a:avLst/>
          </a:prstGeom>
          <a:gradFill rotWithShape="0">
            <a:gsLst>
              <a:gs pos="0">
                <a:srgbClr val="CCFFCC"/>
              </a:gs>
              <a:gs pos="100000">
                <a:srgbClr val="FFFFFF"/>
              </a:gs>
            </a:gsLst>
            <a:path path="rect">
              <a:fillToRect t="100000" r="100000"/>
            </a:path>
            <a:tileRect/>
          </a:gradFill>
          <a:ln w="9525" cap="flat" cmpd="sng">
            <a:solidFill>
              <a:srgbClr val="808080"/>
            </a:solidFill>
            <a:prstDash val="solid"/>
            <a:miter/>
            <a:headEnd type="none" w="med" len="med"/>
            <a:tailEnd type="none" w="med" len="med"/>
          </a:ln>
        </p:spPr>
        <p:txBody>
          <a:bodyPr anchor="t" anchorCtr="0">
            <a:spAutoFit/>
          </a:bodyPr>
          <a:lstStyle/>
          <a:p>
            <a:pPr algn="just">
              <a:lnSpc>
                <a:spcPct val="130000"/>
              </a:lnSpc>
              <a:spcBef>
                <a:spcPct val="30000"/>
              </a:spcBef>
              <a:buClr>
                <a:schemeClr val="accent2"/>
              </a:buClr>
              <a:buFont typeface="Wingdings" panose="05000000000000000000" pitchFamily="2" charset="2"/>
              <a:buChar char="o"/>
            </a:pPr>
            <a:r>
              <a:rPr lang="en-US" altLang="zh-CN" sz="2400" b="1" dirty="0">
                <a:solidFill>
                  <a:schemeClr val="accent2"/>
                </a:solidFill>
                <a:latin typeface="宋体" panose="02010600030101010101" pitchFamily="2" charset="-122"/>
                <a:ea typeface="宋体" panose="02010600030101010101" pitchFamily="2" charset="-122"/>
              </a:rPr>
              <a:t> </a:t>
            </a:r>
            <a:r>
              <a:rPr lang="zh-CN" altLang="en-US" sz="2400" b="1" dirty="0">
                <a:solidFill>
                  <a:schemeClr val="accent2"/>
                </a:solidFill>
                <a:latin typeface="宋体" panose="02010600030101010101" pitchFamily="2" charset="-122"/>
                <a:ea typeface="宋体" panose="02010600030101010101" pitchFamily="2" charset="-122"/>
              </a:rPr>
              <a:t>智能管理</a:t>
            </a:r>
            <a:r>
              <a:rPr lang="zh-CN" altLang="en-US" sz="2400" b="1" dirty="0">
                <a:latin typeface="宋体" panose="02010600030101010101" pitchFamily="2" charset="-122"/>
                <a:ea typeface="宋体" panose="02010600030101010101" pitchFamily="2" charset="-122"/>
              </a:rPr>
              <a:t>就是把人工智能技术引入管理领域，建立智能管理系统，研究如何提高计算机管理系统的智能水平，以及智能管理系统的设计理论、方法与实现技术。 </a:t>
            </a:r>
            <a:endParaRPr lang="zh-CN" altLang="en-US" sz="2400" b="1" dirty="0">
              <a:latin typeface="宋体" panose="02010600030101010101" pitchFamily="2" charset="-122"/>
              <a:ea typeface="宋体" panose="02010600030101010101" pitchFamily="2" charset="-122"/>
            </a:endParaRPr>
          </a:p>
          <a:p>
            <a:pPr algn="just">
              <a:lnSpc>
                <a:spcPct val="130000"/>
              </a:lnSpc>
              <a:spcBef>
                <a:spcPct val="30000"/>
              </a:spcBef>
              <a:buClr>
                <a:schemeClr val="accent2"/>
              </a:buClr>
              <a:buFont typeface="Wingdings" panose="05000000000000000000" pitchFamily="2" charset="2"/>
              <a:buChar char="o"/>
            </a:pPr>
            <a:r>
              <a:rPr lang="zh-CN" altLang="en-US" sz="2400" b="1" dirty="0">
                <a:solidFill>
                  <a:schemeClr val="accent2"/>
                </a:solidFill>
                <a:latin typeface="Times New Roman" panose="02020603050405020304" pitchFamily="18" charset="0"/>
                <a:ea typeface="宋体" panose="02010600030101010101" pitchFamily="2" charset="-122"/>
              </a:rPr>
              <a:t> 智能决策</a:t>
            </a:r>
            <a:r>
              <a:rPr lang="zh-CN" altLang="en-US" sz="2400" b="1" dirty="0">
                <a:latin typeface="Times New Roman" panose="02020603050405020304" pitchFamily="18" charset="0"/>
                <a:ea typeface="宋体" panose="02010600030101010101" pitchFamily="2" charset="-122"/>
              </a:rPr>
              <a:t>就是把人工智能技术引入决策过程，建立智能决策支持系统。</a:t>
            </a:r>
            <a:endParaRPr lang="zh-CN" altLang="en-US" sz="2400" b="1" dirty="0">
              <a:latin typeface="Times New Roman" panose="02020603050405020304" pitchFamily="18" charset="0"/>
              <a:ea typeface="宋体" panose="02010600030101010101" pitchFamily="2" charset="-122"/>
            </a:endParaRPr>
          </a:p>
          <a:p>
            <a:pPr algn="just">
              <a:lnSpc>
                <a:spcPct val="130000"/>
              </a:lnSpc>
              <a:spcBef>
                <a:spcPct val="30000"/>
              </a:spcBef>
              <a:buClr>
                <a:schemeClr val="accent2"/>
              </a:buClr>
              <a:buFont typeface="Wingdings" panose="05000000000000000000" pitchFamily="2" charset="2"/>
              <a:buChar char="o"/>
            </a:pPr>
            <a:r>
              <a:rPr lang="zh-CN" altLang="en-US" sz="2400" b="1" dirty="0">
                <a:solidFill>
                  <a:schemeClr val="accent2"/>
                </a:solidFill>
                <a:latin typeface="Times New Roman" panose="02020603050405020304" pitchFamily="18" charset="0"/>
                <a:ea typeface="宋体" panose="02010600030101010101" pitchFamily="2" charset="-122"/>
              </a:rPr>
              <a:t> 智能决策支持系统</a:t>
            </a:r>
            <a:r>
              <a:rPr lang="zh-CN" altLang="en-US" sz="2400" b="1" dirty="0">
                <a:latin typeface="Times New Roman" panose="02020603050405020304" pitchFamily="18" charset="0"/>
                <a:ea typeface="宋体" panose="02010600030101010101" pitchFamily="2" charset="-122"/>
              </a:rPr>
              <a:t>是由传统决策支持系统再加上相应的智能部件就构成了智能决策支持系统。</a:t>
            </a:r>
            <a:endParaRPr lang="zh-CN" altLang="en-US" sz="2400" b="1" dirty="0">
              <a:latin typeface="Times New Roman" panose="02020603050405020304" pitchFamily="18" charset="0"/>
              <a:ea typeface="宋体" panose="02010600030101010101" pitchFamily="2" charset="-122"/>
            </a:endParaRPr>
          </a:p>
          <a:p>
            <a:pPr algn="just">
              <a:lnSpc>
                <a:spcPct val="130000"/>
              </a:lnSpc>
              <a:spcBef>
                <a:spcPct val="30000"/>
              </a:spcBef>
              <a:buClr>
                <a:schemeClr val="accent2"/>
              </a:buClr>
              <a:buFont typeface="Wingdings" panose="05000000000000000000" pitchFamily="2" charset="2"/>
              <a:buChar char="o"/>
            </a:pPr>
            <a:r>
              <a:rPr lang="zh-CN" altLang="en-US" sz="2400" b="1" dirty="0">
                <a:solidFill>
                  <a:schemeClr val="accent2"/>
                </a:solidFill>
                <a:latin typeface="Times New Roman" panose="02020603050405020304" pitchFamily="18" charset="0"/>
                <a:ea typeface="宋体" panose="02010600030101010101" pitchFamily="2" charset="-122"/>
              </a:rPr>
              <a:t> 智能部件</a:t>
            </a:r>
            <a:r>
              <a:rPr lang="zh-CN" altLang="en-US" sz="2400" b="1" dirty="0">
                <a:latin typeface="Times New Roman" panose="02020603050405020304" pitchFamily="18" charset="0"/>
                <a:ea typeface="宋体" panose="02010600030101010101" pitchFamily="2" charset="-122"/>
              </a:rPr>
              <a:t>可以是专家系统模式、知识库模式等。</a:t>
            </a:r>
            <a:r>
              <a:rPr lang="zh-CN" altLang="en-US" sz="2400" dirty="0">
                <a:latin typeface="宋体" panose="02010600030101010101" pitchFamily="2" charset="-122"/>
                <a:ea typeface="宋体" panose="02010600030101010101" pitchFamily="2" charset="-122"/>
              </a:rPr>
              <a:t> </a:t>
            </a:r>
            <a:endParaRPr lang="zh-CN" altLang="en-US" sz="2400" dirty="0">
              <a:latin typeface="宋体" panose="02010600030101010101" pitchFamily="2" charset="-122"/>
              <a:ea typeface="宋体" panose="02010600030101010101" pitchFamily="2" charset="-122"/>
            </a:endParaRPr>
          </a:p>
        </p:txBody>
      </p:sp>
      <p:sp>
        <p:nvSpPr>
          <p:cNvPr id="70660" name="Rectangle 4"/>
          <p:cNvSpPr/>
          <p:nvPr/>
        </p:nvSpPr>
        <p:spPr>
          <a:xfrm>
            <a:off x="349250" y="1000125"/>
            <a:ext cx="8642350" cy="5400675"/>
          </a:xfrm>
          <a:prstGeom prst="rect">
            <a:avLst/>
          </a:prstGeom>
          <a:noFill/>
          <a:ln w="9525">
            <a:noFill/>
          </a:ln>
        </p:spPr>
        <p:txBody>
          <a:bodyPr anchor="t" anchorCtr="0"/>
          <a:lstStyle/>
          <a:p>
            <a:pPr marL="469900" indent="-469900">
              <a:buFont typeface="Wingdings" panose="05000000000000000000" pitchFamily="2" charset="2"/>
              <a:buChar char="u"/>
            </a:pPr>
            <a:r>
              <a:rPr lang="zh-CN" altLang="en-US" sz="2800" b="1" dirty="0">
                <a:solidFill>
                  <a:srgbClr val="0000FF"/>
                </a:solidFill>
                <a:latin typeface="Times New Roman" panose="02020603050405020304" pitchFamily="18" charset="0"/>
                <a:ea typeface="宋体" panose="02010600030101010101" pitchFamily="2" charset="-122"/>
              </a:rPr>
              <a:t>智能管理与智能决策</a:t>
            </a:r>
            <a:r>
              <a:rPr lang="zh-CN" altLang="en-US" sz="2800" b="1" dirty="0">
                <a:solidFill>
                  <a:srgbClr val="0000FF"/>
                </a:solidFill>
                <a:latin typeface="宋体" panose="02010600030101010101" pitchFamily="2" charset="-122"/>
                <a:ea typeface="宋体" panose="02010600030101010101" pitchFamily="2" charset="-122"/>
              </a:rPr>
              <a:t> </a:t>
            </a:r>
            <a:endParaRPr lang="zh-CN" altLang="en-US" sz="2800" b="1" dirty="0">
              <a:solidFill>
                <a:srgbClr val="0000FF"/>
              </a:solidFill>
              <a:latin typeface="宋体" panose="02010600030101010101" pitchFamily="2" charset="-122"/>
              <a:ea typeface="宋体" panose="02010600030101010101" pitchFamily="2" charset="-122"/>
            </a:endParaRPr>
          </a:p>
        </p:txBody>
      </p:sp>
    </p:spTree>
  </p:cSld>
  <p:clrMapOvr>
    <a:masterClrMapping/>
  </p:clrMapOvr>
  <p:transition>
    <p:random/>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灯片编号占位符 1"/>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a:buSzTx/>
            </a:pPr>
            <a:r>
              <a:rPr lang="ja-JP" altLang="en-US" sz="1800" dirty="0">
                <a:solidFill>
                  <a:srgbClr val="A50021"/>
                </a:solidFill>
                <a:latin typeface="Arial" panose="020B0604020202020204" pitchFamily="34" charset="0"/>
                <a:ea typeface="MS PGothic" panose="020B0600070205080204" pitchFamily="34" charset="-128"/>
              </a:rPr>
              <a:t>*</a:t>
            </a:r>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71682" name="Rectangle 2"/>
          <p:cNvSpPr/>
          <p:nvPr/>
        </p:nvSpPr>
        <p:spPr>
          <a:xfrm>
            <a:off x="0" y="0"/>
            <a:ext cx="9144000" cy="765175"/>
          </a:xfrm>
          <a:prstGeom prst="rect">
            <a:avLst/>
          </a:prstGeom>
          <a:solidFill>
            <a:srgbClr val="A50021"/>
          </a:solidFill>
          <a:ln w="9525">
            <a:noFill/>
          </a:ln>
        </p:spPr>
        <p:txBody>
          <a:bodyPr anchor="b" anchorCtr="0"/>
          <a:lstStyle/>
          <a:p>
            <a:pPr indent="176530">
              <a:buFont typeface="Wingdings" panose="05000000000000000000" pitchFamily="2" charset="2"/>
            </a:pPr>
            <a:r>
              <a:rPr lang="en-US" altLang="zh-CN" sz="3600" dirty="0">
                <a:solidFill>
                  <a:schemeClr val="bg1"/>
                </a:solidFill>
                <a:latin typeface="Times New Roman" panose="02020603050405020304" pitchFamily="18" charset="0"/>
                <a:ea typeface="黑体" panose="02010609060101010101" pitchFamily="49" charset="-122"/>
              </a:rPr>
              <a:t>1.4  </a:t>
            </a:r>
            <a:r>
              <a:rPr lang="zh-CN" altLang="en-US" sz="3600" dirty="0">
                <a:solidFill>
                  <a:schemeClr val="bg1"/>
                </a:solidFill>
                <a:latin typeface="Times New Roman" panose="02020603050405020304" pitchFamily="18" charset="0"/>
                <a:ea typeface="黑体" panose="02010609060101010101" pitchFamily="49" charset="-122"/>
              </a:rPr>
              <a:t>人工智能的主要研究领域</a:t>
            </a:r>
            <a:endParaRPr lang="zh-CN" altLang="en-US" sz="3600" dirty="0">
              <a:solidFill>
                <a:schemeClr val="bg1"/>
              </a:solidFill>
              <a:latin typeface="Times New Roman" panose="02020603050405020304" pitchFamily="18" charset="0"/>
              <a:ea typeface="黑体" panose="02010609060101010101" pitchFamily="49" charset="-122"/>
            </a:endParaRPr>
          </a:p>
        </p:txBody>
      </p:sp>
      <p:sp>
        <p:nvSpPr>
          <p:cNvPr id="71683" name="Rectangle 3"/>
          <p:cNvSpPr/>
          <p:nvPr/>
        </p:nvSpPr>
        <p:spPr>
          <a:xfrm>
            <a:off x="381000" y="1524000"/>
            <a:ext cx="8534400" cy="4117975"/>
          </a:xfrm>
          <a:prstGeom prst="rect">
            <a:avLst/>
          </a:prstGeom>
          <a:gradFill rotWithShape="0">
            <a:gsLst>
              <a:gs pos="0">
                <a:srgbClr val="CCFFCC"/>
              </a:gs>
              <a:gs pos="100000">
                <a:srgbClr val="FFFFFF"/>
              </a:gs>
            </a:gsLst>
            <a:path path="rect">
              <a:fillToRect t="100000" r="100000"/>
            </a:path>
            <a:tileRect/>
          </a:gradFill>
          <a:ln w="9525" cap="flat" cmpd="sng">
            <a:solidFill>
              <a:srgbClr val="808080"/>
            </a:solidFill>
            <a:prstDash val="solid"/>
            <a:miter/>
            <a:headEnd type="none" w="med" len="med"/>
            <a:tailEnd type="none" w="med" len="med"/>
          </a:ln>
        </p:spPr>
        <p:txBody>
          <a:bodyPr anchor="t" anchorCtr="0">
            <a:spAutoFit/>
          </a:bodyPr>
          <a:lstStyle/>
          <a:p>
            <a:pPr algn="just">
              <a:lnSpc>
                <a:spcPct val="130000"/>
              </a:lnSpc>
              <a:spcBef>
                <a:spcPct val="30000"/>
              </a:spcBef>
              <a:buClr>
                <a:schemeClr val="accent2"/>
              </a:buClr>
              <a:buFont typeface="Wingdings" panose="05000000000000000000" pitchFamily="2" charset="2"/>
              <a:buChar char="o"/>
            </a:pPr>
            <a:r>
              <a:rPr lang="en-US" altLang="zh-CN" sz="2400" b="1"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多媒体计算机系统就是能综合处理文字、图形、图像和声音等多种媒体信息的计算机系统。</a:t>
            </a:r>
            <a:endParaRPr lang="zh-CN" altLang="en-US" sz="2400" b="1" dirty="0">
              <a:latin typeface="Times New Roman" panose="02020603050405020304" pitchFamily="18" charset="0"/>
              <a:ea typeface="宋体" panose="02010600030101010101" pitchFamily="2" charset="-122"/>
            </a:endParaRPr>
          </a:p>
          <a:p>
            <a:pPr algn="just">
              <a:lnSpc>
                <a:spcPct val="130000"/>
              </a:lnSpc>
              <a:spcBef>
                <a:spcPct val="30000"/>
              </a:spcBef>
              <a:buClr>
                <a:schemeClr val="accent2"/>
              </a:buClr>
              <a:buFont typeface="Wingdings" panose="05000000000000000000" pitchFamily="2" charset="2"/>
              <a:buChar char="o"/>
            </a:pPr>
            <a:r>
              <a:rPr lang="zh-CN" altLang="en-US" sz="2400" b="1" dirty="0">
                <a:latin typeface="Times New Roman" panose="02020603050405020304" pitchFamily="18" charset="0"/>
                <a:ea typeface="宋体" panose="02010600030101010101" pitchFamily="2" charset="-122"/>
              </a:rPr>
              <a:t> 智能多媒体就是将人工智能技术引入多媒体系统，使其功能和性能得到进一步发展和提高。</a:t>
            </a:r>
            <a:endParaRPr lang="zh-CN" altLang="en-US" sz="2400" b="1" dirty="0">
              <a:latin typeface="Times New Roman" panose="02020603050405020304" pitchFamily="18" charset="0"/>
              <a:ea typeface="宋体" panose="02010600030101010101" pitchFamily="2" charset="-122"/>
            </a:endParaRPr>
          </a:p>
          <a:p>
            <a:pPr algn="just">
              <a:lnSpc>
                <a:spcPct val="130000"/>
              </a:lnSpc>
              <a:spcBef>
                <a:spcPct val="30000"/>
              </a:spcBef>
              <a:buClr>
                <a:schemeClr val="accent2"/>
              </a:buClr>
              <a:buFont typeface="Wingdings" panose="05000000000000000000" pitchFamily="2" charset="2"/>
              <a:buChar char="o"/>
            </a:pPr>
            <a:r>
              <a:rPr lang="zh-CN" altLang="en-US" sz="2400" b="1" dirty="0">
                <a:latin typeface="Times New Roman" panose="02020603050405020304" pitchFamily="18" charset="0"/>
                <a:ea typeface="宋体" panose="02010600030101010101" pitchFamily="2" charset="-122"/>
              </a:rPr>
              <a:t> 多媒体技术与人工智能所研究的机器感知、机器理解等技术不谋而合。人工智能的计算机视听觉、语音识别与理解、语音对译、信息智能压缩等技术运用于多媒体系统，将会使现在的多媒体系统产生质的飞跃。</a:t>
            </a:r>
            <a:endParaRPr lang="zh-CN" altLang="en-US" sz="2400" dirty="0">
              <a:latin typeface="宋体" panose="02010600030101010101" pitchFamily="2" charset="-122"/>
              <a:ea typeface="宋体" panose="02010600030101010101" pitchFamily="2" charset="-122"/>
            </a:endParaRPr>
          </a:p>
        </p:txBody>
      </p:sp>
      <p:sp>
        <p:nvSpPr>
          <p:cNvPr id="71684" name="Rectangle 4"/>
          <p:cNvSpPr/>
          <p:nvPr/>
        </p:nvSpPr>
        <p:spPr>
          <a:xfrm>
            <a:off x="349250" y="923925"/>
            <a:ext cx="8489950" cy="5400675"/>
          </a:xfrm>
          <a:prstGeom prst="rect">
            <a:avLst/>
          </a:prstGeom>
          <a:noFill/>
          <a:ln w="9525">
            <a:noFill/>
          </a:ln>
        </p:spPr>
        <p:txBody>
          <a:bodyPr anchor="t" anchorCtr="0"/>
          <a:lstStyle/>
          <a:p>
            <a:pPr marL="469900" indent="-469900">
              <a:buFont typeface="Wingdings" panose="05000000000000000000" pitchFamily="2" charset="2"/>
              <a:buChar char="u"/>
            </a:pPr>
            <a:r>
              <a:rPr lang="zh-CN" altLang="en-US" sz="2800" b="1" dirty="0">
                <a:solidFill>
                  <a:srgbClr val="0000FF"/>
                </a:solidFill>
                <a:latin typeface="Times New Roman" panose="02020603050405020304" pitchFamily="18" charset="0"/>
                <a:ea typeface="宋体" panose="02010600030101010101" pitchFamily="2" charset="-122"/>
              </a:rPr>
              <a:t>智能多媒体系统</a:t>
            </a:r>
            <a:r>
              <a:rPr lang="zh-CN" altLang="en-US" sz="2800" b="1" dirty="0">
                <a:solidFill>
                  <a:srgbClr val="0000FF"/>
                </a:solidFill>
                <a:latin typeface="宋体" panose="02010600030101010101" pitchFamily="2" charset="-122"/>
                <a:ea typeface="宋体" panose="02010600030101010101" pitchFamily="2" charset="-122"/>
              </a:rPr>
              <a:t> </a:t>
            </a:r>
            <a:endParaRPr lang="zh-CN" altLang="en-US" sz="2800" b="1" dirty="0">
              <a:solidFill>
                <a:srgbClr val="0000FF"/>
              </a:solidFill>
              <a:latin typeface="宋体" panose="02010600030101010101" pitchFamily="2" charset="-122"/>
              <a:ea typeface="宋体" panose="02010600030101010101" pitchFamily="2" charset="-122"/>
            </a:endParaRPr>
          </a:p>
        </p:txBody>
      </p:sp>
    </p:spTree>
  </p:cSld>
  <p:clrMapOvr>
    <a:masterClrMapping/>
  </p:clrMapOvr>
  <p:transition>
    <p:random/>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灯片编号占位符 1"/>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a:buSzTx/>
            </a:pPr>
            <a:r>
              <a:rPr lang="ja-JP" altLang="en-US" sz="1800" dirty="0">
                <a:solidFill>
                  <a:srgbClr val="A50021"/>
                </a:solidFill>
                <a:latin typeface="Arial" panose="020B0604020202020204" pitchFamily="34" charset="0"/>
                <a:ea typeface="MS PGothic" panose="020B0600070205080204" pitchFamily="34" charset="-128"/>
              </a:rPr>
              <a:t>*</a:t>
            </a:r>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72706" name="Rectangle 2"/>
          <p:cNvSpPr/>
          <p:nvPr/>
        </p:nvSpPr>
        <p:spPr>
          <a:xfrm>
            <a:off x="0" y="0"/>
            <a:ext cx="9144000" cy="765175"/>
          </a:xfrm>
          <a:prstGeom prst="rect">
            <a:avLst/>
          </a:prstGeom>
          <a:solidFill>
            <a:srgbClr val="A50021"/>
          </a:solidFill>
          <a:ln w="9525">
            <a:noFill/>
          </a:ln>
        </p:spPr>
        <p:txBody>
          <a:bodyPr anchor="b" anchorCtr="0"/>
          <a:lstStyle/>
          <a:p>
            <a:pPr indent="176530">
              <a:buFont typeface="Wingdings" panose="05000000000000000000" pitchFamily="2" charset="2"/>
            </a:pPr>
            <a:r>
              <a:rPr lang="en-US" altLang="zh-CN" sz="3600" dirty="0">
                <a:solidFill>
                  <a:schemeClr val="bg1"/>
                </a:solidFill>
                <a:latin typeface="Times New Roman" panose="02020603050405020304" pitchFamily="18" charset="0"/>
                <a:ea typeface="黑体" panose="02010609060101010101" pitchFamily="49" charset="-122"/>
              </a:rPr>
              <a:t>1.4  </a:t>
            </a:r>
            <a:r>
              <a:rPr lang="zh-CN" altLang="en-US" sz="3600" dirty="0">
                <a:solidFill>
                  <a:schemeClr val="bg1"/>
                </a:solidFill>
                <a:latin typeface="Times New Roman" panose="02020603050405020304" pitchFamily="18" charset="0"/>
                <a:ea typeface="黑体" panose="02010609060101010101" pitchFamily="49" charset="-122"/>
              </a:rPr>
              <a:t>人工智能的主要研究领域</a:t>
            </a:r>
            <a:endParaRPr lang="zh-CN" altLang="en-US" sz="3600" dirty="0">
              <a:solidFill>
                <a:schemeClr val="bg1"/>
              </a:solidFill>
              <a:latin typeface="Times New Roman" panose="02020603050405020304" pitchFamily="18" charset="0"/>
              <a:ea typeface="黑体" panose="02010609060101010101" pitchFamily="49" charset="-122"/>
            </a:endParaRPr>
          </a:p>
        </p:txBody>
      </p:sp>
      <p:sp>
        <p:nvSpPr>
          <p:cNvPr id="72707" name="Rectangle 3"/>
          <p:cNvSpPr/>
          <p:nvPr/>
        </p:nvSpPr>
        <p:spPr>
          <a:xfrm>
            <a:off x="228600" y="1425575"/>
            <a:ext cx="8686800" cy="4881563"/>
          </a:xfrm>
          <a:prstGeom prst="rect">
            <a:avLst/>
          </a:prstGeom>
          <a:gradFill rotWithShape="0">
            <a:gsLst>
              <a:gs pos="0">
                <a:srgbClr val="CCFFCC"/>
              </a:gs>
              <a:gs pos="100000">
                <a:srgbClr val="FFFFFF"/>
              </a:gs>
            </a:gsLst>
            <a:path path="rect">
              <a:fillToRect t="100000" r="100000"/>
            </a:path>
            <a:tileRect/>
          </a:gradFill>
          <a:ln w="9525" cap="flat" cmpd="sng">
            <a:solidFill>
              <a:srgbClr val="808080"/>
            </a:solidFill>
            <a:prstDash val="solid"/>
            <a:miter/>
            <a:headEnd type="none" w="med" len="med"/>
            <a:tailEnd type="none" w="med" len="med"/>
          </a:ln>
        </p:spPr>
        <p:txBody>
          <a:bodyPr anchor="t" anchorCtr="0">
            <a:spAutoFit/>
          </a:bodyPr>
          <a:lstStyle/>
          <a:p>
            <a:pPr algn="just">
              <a:lnSpc>
                <a:spcPct val="130000"/>
              </a:lnSpc>
              <a:spcBef>
                <a:spcPct val="30000"/>
              </a:spcBef>
              <a:buClr>
                <a:schemeClr val="accent2"/>
              </a:buClr>
              <a:buFont typeface="Wingdings" panose="05000000000000000000" pitchFamily="2" charset="2"/>
              <a:buChar char="o"/>
            </a:pPr>
            <a:r>
              <a:rPr lang="en-US" altLang="zh-CN" sz="2400" b="1"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智能操作系统的基本模型：以智能机为基础，能支撑外层的</a:t>
            </a:r>
            <a:r>
              <a:rPr lang="en-US" altLang="zh-CN" sz="2400" b="1" dirty="0">
                <a:latin typeface="Times New Roman" panose="02020603050405020304" pitchFamily="18" charset="0"/>
                <a:ea typeface="宋体" panose="02010600030101010101" pitchFamily="2" charset="-122"/>
              </a:rPr>
              <a:t>AI</a:t>
            </a:r>
            <a:r>
              <a:rPr lang="zh-CN" altLang="en-US" sz="2400" b="1" dirty="0">
                <a:latin typeface="Times New Roman" panose="02020603050405020304" pitchFamily="18" charset="0"/>
                <a:ea typeface="宋体" panose="02010600030101010101" pitchFamily="2" charset="-122"/>
              </a:rPr>
              <a:t>应用程序，实现多用户的知识处理和并行推理。</a:t>
            </a:r>
            <a:endParaRPr lang="zh-CN" altLang="en-US" sz="2400" b="1" dirty="0">
              <a:latin typeface="Times New Roman" panose="02020603050405020304" pitchFamily="18" charset="0"/>
              <a:ea typeface="宋体" panose="02010600030101010101" pitchFamily="2" charset="-122"/>
            </a:endParaRPr>
          </a:p>
          <a:p>
            <a:pPr algn="just">
              <a:lnSpc>
                <a:spcPct val="130000"/>
              </a:lnSpc>
              <a:spcBef>
                <a:spcPct val="30000"/>
              </a:spcBef>
              <a:buClr>
                <a:schemeClr val="accent2"/>
              </a:buClr>
              <a:buFont typeface="Wingdings" panose="05000000000000000000" pitchFamily="2" charset="2"/>
              <a:buChar char="o"/>
            </a:pPr>
            <a:r>
              <a:rPr lang="zh-CN" altLang="en-US" sz="2400" b="1" dirty="0">
                <a:latin typeface="Times New Roman" panose="02020603050405020304" pitchFamily="18" charset="0"/>
                <a:ea typeface="宋体" panose="02010600030101010101" pitchFamily="2" charset="-122"/>
              </a:rPr>
              <a:t> 智能操作系统三大特点：</a:t>
            </a:r>
            <a:endParaRPr lang="zh-CN" altLang="en-US" sz="2400" b="1" dirty="0">
              <a:latin typeface="Times New Roman" panose="02020603050405020304" pitchFamily="18" charset="0"/>
              <a:ea typeface="宋体" panose="02010600030101010101" pitchFamily="2" charset="-122"/>
            </a:endParaRPr>
          </a:p>
          <a:p>
            <a:pPr algn="just">
              <a:lnSpc>
                <a:spcPct val="130000"/>
              </a:lnSpc>
              <a:buClr>
                <a:schemeClr val="accent2"/>
              </a:buClr>
              <a:buFont typeface="Wingdings" panose="05000000000000000000" pitchFamily="2" charset="2"/>
            </a:pPr>
            <a:r>
              <a:rPr lang="zh-CN" altLang="en-US" sz="2400" b="1" dirty="0">
                <a:solidFill>
                  <a:schemeClr val="accent2"/>
                </a:solidFill>
                <a:latin typeface="Times New Roman" panose="02020603050405020304" pitchFamily="18" charset="0"/>
                <a:ea typeface="宋体" panose="02010600030101010101" pitchFamily="2" charset="-122"/>
              </a:rPr>
              <a:t>并行性</a:t>
            </a:r>
            <a:r>
              <a:rPr lang="zh-CN" altLang="en-US" sz="2400" b="1" dirty="0">
                <a:latin typeface="Times New Roman" panose="02020603050405020304" pitchFamily="18" charset="0"/>
                <a:ea typeface="宋体" panose="02010600030101010101" pitchFamily="2" charset="-122"/>
              </a:rPr>
              <a:t>：</a:t>
            </a:r>
            <a:r>
              <a:rPr lang="zh-CN" altLang="en-US" sz="2300" b="1" dirty="0">
                <a:latin typeface="Times New Roman" panose="02020603050405020304" pitchFamily="18" charset="0"/>
                <a:ea typeface="宋体" panose="02010600030101010101" pitchFamily="2" charset="-122"/>
              </a:rPr>
              <a:t>支持多用户、多进程，同时进行逻辑推理等</a:t>
            </a:r>
            <a:r>
              <a:rPr lang="en-US" altLang="zh-CN" sz="2300" b="1" dirty="0">
                <a:latin typeface="Times New Roman" panose="02020603050405020304" pitchFamily="18" charset="0"/>
                <a:ea typeface="宋体" panose="02010600030101010101" pitchFamily="2" charset="-122"/>
              </a:rPr>
              <a:t>;</a:t>
            </a:r>
            <a:endParaRPr lang="en-US" altLang="zh-CN" sz="2300" b="1" dirty="0">
              <a:latin typeface="Times New Roman" panose="02020603050405020304" pitchFamily="18" charset="0"/>
              <a:ea typeface="宋体" panose="02010600030101010101" pitchFamily="2" charset="-122"/>
            </a:endParaRPr>
          </a:p>
          <a:p>
            <a:pPr algn="just">
              <a:lnSpc>
                <a:spcPct val="130000"/>
              </a:lnSpc>
              <a:buClr>
                <a:schemeClr val="accent2"/>
              </a:buClr>
              <a:buFont typeface="Wingdings" panose="05000000000000000000" pitchFamily="2" charset="2"/>
            </a:pPr>
            <a:r>
              <a:rPr lang="zh-CN" altLang="en-US" sz="2400" b="1" dirty="0">
                <a:solidFill>
                  <a:schemeClr val="accent2"/>
                </a:solidFill>
                <a:latin typeface="Times New Roman" panose="02020603050405020304" pitchFamily="18" charset="0"/>
                <a:ea typeface="宋体" panose="02010600030101010101" pitchFamily="2" charset="-122"/>
              </a:rPr>
              <a:t>分布性</a:t>
            </a:r>
            <a:r>
              <a:rPr lang="zh-CN" altLang="en-US" sz="2400" b="1" dirty="0">
                <a:latin typeface="Times New Roman" panose="02020603050405020304" pitchFamily="18" charset="0"/>
                <a:ea typeface="宋体" panose="02010600030101010101" pitchFamily="2" charset="-122"/>
              </a:rPr>
              <a:t>：</a:t>
            </a:r>
            <a:r>
              <a:rPr lang="zh-CN" altLang="en-US" sz="2300" b="1" dirty="0">
                <a:latin typeface="Times New Roman" panose="02020603050405020304" pitchFamily="18" charset="0"/>
                <a:ea typeface="宋体" panose="02010600030101010101" pitchFamily="2" charset="-122"/>
              </a:rPr>
              <a:t>把计算机硬件和软件资源分散而又有联系地组织起来，能支持局域网和远程网处理</a:t>
            </a:r>
            <a:r>
              <a:rPr lang="en-US" altLang="zh-CN" sz="2300" b="1" dirty="0">
                <a:latin typeface="Times New Roman" panose="02020603050405020304" pitchFamily="18" charset="0"/>
                <a:ea typeface="宋体" panose="02010600030101010101" pitchFamily="2" charset="-122"/>
              </a:rPr>
              <a:t>;</a:t>
            </a:r>
            <a:endParaRPr lang="en-US" altLang="zh-CN" sz="2300" b="1" dirty="0">
              <a:latin typeface="Times New Roman" panose="02020603050405020304" pitchFamily="18" charset="0"/>
              <a:ea typeface="宋体" panose="02010600030101010101" pitchFamily="2" charset="-122"/>
            </a:endParaRPr>
          </a:p>
          <a:p>
            <a:pPr algn="just">
              <a:lnSpc>
                <a:spcPct val="130000"/>
              </a:lnSpc>
              <a:buClr>
                <a:schemeClr val="accent2"/>
              </a:buClr>
              <a:buFont typeface="Wingdings" panose="05000000000000000000" pitchFamily="2" charset="2"/>
            </a:pPr>
            <a:r>
              <a:rPr lang="zh-CN" altLang="en-US" sz="2400" b="1" dirty="0">
                <a:solidFill>
                  <a:schemeClr val="accent2"/>
                </a:solidFill>
                <a:latin typeface="Times New Roman" panose="02020603050405020304" pitchFamily="18" charset="0"/>
                <a:ea typeface="宋体" panose="02010600030101010101" pitchFamily="2" charset="-122"/>
              </a:rPr>
              <a:t>智能性</a:t>
            </a:r>
            <a:r>
              <a:rPr lang="zh-CN" altLang="en-US" sz="2400" b="1" dirty="0">
                <a:latin typeface="Times New Roman" panose="02020603050405020304" pitchFamily="18" charset="0"/>
                <a:ea typeface="宋体" panose="02010600030101010101" pitchFamily="2" charset="-122"/>
              </a:rPr>
              <a:t>：</a:t>
            </a:r>
            <a:r>
              <a:rPr lang="zh-CN" altLang="en-US" sz="2300" b="1" dirty="0">
                <a:latin typeface="Times New Roman" panose="02020603050405020304" pitchFamily="18" charset="0"/>
                <a:ea typeface="宋体" panose="02010600030101010101" pitchFamily="2" charset="-122"/>
              </a:rPr>
              <a:t>一是操作系统处理的是知识对象，具有并行推理功能，支持智能应用程序运行</a:t>
            </a:r>
            <a:r>
              <a:rPr lang="en-US" altLang="zh-CN" sz="2300" b="1" dirty="0">
                <a:latin typeface="Times New Roman" panose="02020603050405020304" pitchFamily="18" charset="0"/>
                <a:ea typeface="宋体" panose="02010600030101010101" pitchFamily="2" charset="-122"/>
              </a:rPr>
              <a:t>;</a:t>
            </a:r>
            <a:r>
              <a:rPr lang="zh-CN" altLang="en-US" sz="2300" b="1" dirty="0">
                <a:latin typeface="Times New Roman" panose="02020603050405020304" pitchFamily="18" charset="0"/>
                <a:ea typeface="宋体" panose="02010600030101010101" pitchFamily="2" charset="-122"/>
              </a:rPr>
              <a:t>二是操作系统的绝大部分程序使用</a:t>
            </a:r>
            <a:r>
              <a:rPr lang="en-US" altLang="zh-CN" sz="2300" b="1" dirty="0">
                <a:latin typeface="Times New Roman" panose="02020603050405020304" pitchFamily="18" charset="0"/>
                <a:ea typeface="宋体" panose="02010600030101010101" pitchFamily="2" charset="-122"/>
              </a:rPr>
              <a:t>AI</a:t>
            </a:r>
            <a:r>
              <a:rPr lang="zh-CN" altLang="en-US" sz="2300" b="1" dirty="0">
                <a:latin typeface="Times New Roman" panose="02020603050405020304" pitchFamily="18" charset="0"/>
                <a:ea typeface="宋体" panose="02010600030101010101" pitchFamily="2" charset="-122"/>
              </a:rPr>
              <a:t>程序编制，充分利用硬件并行推理功能</a:t>
            </a:r>
            <a:r>
              <a:rPr lang="en-US" altLang="zh-CN" sz="2300" b="1" dirty="0">
                <a:latin typeface="Times New Roman" panose="02020603050405020304" pitchFamily="18" charset="0"/>
                <a:ea typeface="宋体" panose="02010600030101010101" pitchFamily="2" charset="-122"/>
              </a:rPr>
              <a:t>;</a:t>
            </a:r>
            <a:r>
              <a:rPr lang="zh-CN" altLang="en-US" sz="2300" b="1" dirty="0">
                <a:latin typeface="Times New Roman" panose="02020603050405020304" pitchFamily="18" charset="0"/>
                <a:ea typeface="宋体" panose="02010600030101010101" pitchFamily="2" charset="-122"/>
              </a:rPr>
              <a:t>三是具有较高智能程序的自动管理维护功能，如故障的监控分析等，帮助维护人员决策。 </a:t>
            </a:r>
            <a:endParaRPr lang="zh-CN" altLang="en-US" sz="2300" b="1" dirty="0">
              <a:latin typeface="Times New Roman" panose="02020603050405020304" pitchFamily="18" charset="0"/>
              <a:ea typeface="宋体" panose="02010600030101010101" pitchFamily="2" charset="-122"/>
            </a:endParaRPr>
          </a:p>
        </p:txBody>
      </p:sp>
      <p:sp>
        <p:nvSpPr>
          <p:cNvPr id="72708" name="Rectangle 4"/>
          <p:cNvSpPr/>
          <p:nvPr/>
        </p:nvSpPr>
        <p:spPr>
          <a:xfrm>
            <a:off x="196850" y="923925"/>
            <a:ext cx="8642350" cy="5400675"/>
          </a:xfrm>
          <a:prstGeom prst="rect">
            <a:avLst/>
          </a:prstGeom>
          <a:noFill/>
          <a:ln w="9525">
            <a:noFill/>
          </a:ln>
        </p:spPr>
        <p:txBody>
          <a:bodyPr anchor="t" anchorCtr="0"/>
          <a:lstStyle/>
          <a:p>
            <a:pPr marL="469900" indent="-469900">
              <a:buFont typeface="Wingdings" panose="05000000000000000000" pitchFamily="2" charset="2"/>
              <a:buChar char="u"/>
            </a:pPr>
            <a:r>
              <a:rPr lang="zh-CN" altLang="en-US" sz="2800" b="1" dirty="0">
                <a:solidFill>
                  <a:srgbClr val="0000FF"/>
                </a:solidFill>
                <a:latin typeface="Times New Roman" panose="02020603050405020304" pitchFamily="18" charset="0"/>
                <a:ea typeface="宋体" panose="02010600030101010101" pitchFamily="2" charset="-122"/>
              </a:rPr>
              <a:t>智能操作系统</a:t>
            </a:r>
            <a:r>
              <a:rPr lang="zh-CN" altLang="en-US" sz="2800" b="1" dirty="0">
                <a:latin typeface="宋体" panose="02010600030101010101" pitchFamily="2" charset="-122"/>
                <a:ea typeface="宋体" panose="02010600030101010101" pitchFamily="2" charset="-122"/>
              </a:rPr>
              <a:t> </a:t>
            </a:r>
            <a:endParaRPr lang="zh-CN" altLang="en-US" sz="2800" b="1" dirty="0">
              <a:latin typeface="宋体" panose="02010600030101010101" pitchFamily="2" charset="-122"/>
              <a:ea typeface="宋体" panose="02010600030101010101" pitchFamily="2" charset="-122"/>
            </a:endParaRPr>
          </a:p>
        </p:txBody>
      </p:sp>
    </p:spTree>
  </p:cSld>
  <p:clrMapOvr>
    <a:masterClrMapping/>
  </p:clrMapOvr>
  <p:transition>
    <p:random/>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灯片编号占位符 1"/>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a:buSzTx/>
            </a:pPr>
            <a:r>
              <a:rPr lang="ja-JP" altLang="en-US" sz="1800" dirty="0">
                <a:solidFill>
                  <a:srgbClr val="A50021"/>
                </a:solidFill>
                <a:latin typeface="Arial" panose="020B0604020202020204" pitchFamily="34" charset="0"/>
                <a:ea typeface="MS PGothic" panose="020B0600070205080204" pitchFamily="34" charset="-128"/>
              </a:rPr>
              <a:t>*</a:t>
            </a:r>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73730" name="Rectangle 2"/>
          <p:cNvSpPr/>
          <p:nvPr/>
        </p:nvSpPr>
        <p:spPr>
          <a:xfrm>
            <a:off x="0" y="0"/>
            <a:ext cx="9144000" cy="765175"/>
          </a:xfrm>
          <a:prstGeom prst="rect">
            <a:avLst/>
          </a:prstGeom>
          <a:solidFill>
            <a:srgbClr val="A50021"/>
          </a:solidFill>
          <a:ln w="9525">
            <a:noFill/>
          </a:ln>
        </p:spPr>
        <p:txBody>
          <a:bodyPr anchor="b" anchorCtr="0"/>
          <a:lstStyle/>
          <a:p>
            <a:pPr indent="176530">
              <a:buFont typeface="Wingdings" panose="05000000000000000000" pitchFamily="2" charset="2"/>
            </a:pPr>
            <a:r>
              <a:rPr lang="en-US" altLang="zh-CN" sz="3600" dirty="0">
                <a:solidFill>
                  <a:schemeClr val="bg1"/>
                </a:solidFill>
                <a:latin typeface="Times New Roman" panose="02020603050405020304" pitchFamily="18" charset="0"/>
                <a:ea typeface="黑体" panose="02010609060101010101" pitchFamily="49" charset="-122"/>
              </a:rPr>
              <a:t>1.4  </a:t>
            </a:r>
            <a:r>
              <a:rPr lang="zh-CN" altLang="en-US" sz="3600" dirty="0">
                <a:solidFill>
                  <a:schemeClr val="bg1"/>
                </a:solidFill>
                <a:latin typeface="Times New Roman" panose="02020603050405020304" pitchFamily="18" charset="0"/>
                <a:ea typeface="黑体" panose="02010609060101010101" pitchFamily="49" charset="-122"/>
              </a:rPr>
              <a:t>人工智能的主要研究领域</a:t>
            </a:r>
            <a:endParaRPr lang="zh-CN" altLang="en-US" sz="3600" dirty="0">
              <a:solidFill>
                <a:schemeClr val="bg1"/>
              </a:solidFill>
              <a:latin typeface="Times New Roman" panose="02020603050405020304" pitchFamily="18" charset="0"/>
              <a:ea typeface="黑体" panose="02010609060101010101" pitchFamily="49" charset="-122"/>
            </a:endParaRPr>
          </a:p>
        </p:txBody>
      </p:sp>
      <p:sp>
        <p:nvSpPr>
          <p:cNvPr id="73731" name="Rectangle 3"/>
          <p:cNvSpPr/>
          <p:nvPr/>
        </p:nvSpPr>
        <p:spPr>
          <a:xfrm>
            <a:off x="304800" y="1676400"/>
            <a:ext cx="8534400" cy="2584450"/>
          </a:xfrm>
          <a:prstGeom prst="rect">
            <a:avLst/>
          </a:prstGeom>
          <a:gradFill rotWithShape="0">
            <a:gsLst>
              <a:gs pos="0">
                <a:srgbClr val="CCFFCC"/>
              </a:gs>
              <a:gs pos="100000">
                <a:srgbClr val="FFFFFF"/>
              </a:gs>
            </a:gsLst>
            <a:path path="rect">
              <a:fillToRect t="100000" r="100000"/>
            </a:path>
            <a:tileRect/>
          </a:gradFill>
          <a:ln w="9525" cap="flat" cmpd="sng">
            <a:solidFill>
              <a:srgbClr val="808080"/>
            </a:solidFill>
            <a:prstDash val="solid"/>
            <a:miter/>
            <a:headEnd type="none" w="med" len="med"/>
            <a:tailEnd type="none" w="med" len="med"/>
          </a:ln>
        </p:spPr>
        <p:txBody>
          <a:bodyPr anchor="t" anchorCtr="0">
            <a:spAutoFit/>
          </a:bodyPr>
          <a:lstStyle/>
          <a:p>
            <a:pPr algn="just">
              <a:lnSpc>
                <a:spcPct val="130000"/>
              </a:lnSpc>
              <a:spcBef>
                <a:spcPct val="30000"/>
              </a:spcBef>
              <a:buClr>
                <a:schemeClr val="accent2"/>
              </a:buClr>
              <a:buFont typeface="Wingdings" panose="05000000000000000000" pitchFamily="2" charset="2"/>
              <a:buChar char="o"/>
            </a:pPr>
            <a:r>
              <a:rPr lang="en-US" altLang="zh-CN" sz="2400" b="1"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智能计算机系统就是人们正在研制的新一代计算机系统。</a:t>
            </a:r>
            <a:endParaRPr lang="zh-CN" altLang="en-US" sz="2400" b="1" dirty="0">
              <a:latin typeface="Times New Roman" panose="02020603050405020304" pitchFamily="18" charset="0"/>
              <a:ea typeface="宋体" panose="02010600030101010101" pitchFamily="2" charset="-122"/>
            </a:endParaRPr>
          </a:p>
          <a:p>
            <a:pPr algn="just">
              <a:lnSpc>
                <a:spcPct val="130000"/>
              </a:lnSpc>
              <a:spcBef>
                <a:spcPct val="30000"/>
              </a:spcBef>
              <a:buClr>
                <a:schemeClr val="accent2"/>
              </a:buClr>
              <a:buFont typeface="Wingdings" panose="05000000000000000000" pitchFamily="2" charset="2"/>
              <a:buChar char="o"/>
            </a:pPr>
            <a:r>
              <a:rPr lang="zh-CN" altLang="en-US" sz="2400" b="1" dirty="0">
                <a:latin typeface="Times New Roman" panose="02020603050405020304" pitchFamily="18" charset="0"/>
                <a:ea typeface="宋体" panose="02010600030101010101" pitchFamily="2" charset="-122"/>
              </a:rPr>
              <a:t>  智能计算机系统从基本元件到体系结构，从处理对象到编程语言，从使用方法到应用范围，同当前的诺依曼型计算机相比，都有质的飞跃和提高，它将全面支持智能应用开发，且自身就具有智能。 </a:t>
            </a:r>
            <a:endParaRPr lang="zh-CN" altLang="en-US" sz="2400" b="1" dirty="0">
              <a:latin typeface="Times New Roman" panose="02020603050405020304" pitchFamily="18" charset="0"/>
              <a:ea typeface="宋体" panose="02010600030101010101" pitchFamily="2" charset="-122"/>
            </a:endParaRPr>
          </a:p>
        </p:txBody>
      </p:sp>
      <p:sp>
        <p:nvSpPr>
          <p:cNvPr id="73732" name="Rectangle 4"/>
          <p:cNvSpPr/>
          <p:nvPr/>
        </p:nvSpPr>
        <p:spPr>
          <a:xfrm>
            <a:off x="304800" y="990600"/>
            <a:ext cx="8642350" cy="5400675"/>
          </a:xfrm>
          <a:prstGeom prst="rect">
            <a:avLst/>
          </a:prstGeom>
          <a:noFill/>
          <a:ln w="9525">
            <a:noFill/>
          </a:ln>
        </p:spPr>
        <p:txBody>
          <a:bodyPr anchor="t" anchorCtr="0"/>
          <a:lstStyle/>
          <a:p>
            <a:pPr marL="469900" indent="-469900">
              <a:buFont typeface="Wingdings" panose="05000000000000000000" pitchFamily="2" charset="2"/>
              <a:buChar char="u"/>
            </a:pPr>
            <a:r>
              <a:rPr lang="zh-CN" altLang="en-US" sz="2800" b="1" dirty="0">
                <a:solidFill>
                  <a:srgbClr val="0000FF"/>
                </a:solidFill>
                <a:latin typeface="Times New Roman" panose="02020603050405020304" pitchFamily="18" charset="0"/>
                <a:ea typeface="宋体" panose="02010600030101010101" pitchFamily="2" charset="-122"/>
              </a:rPr>
              <a:t>智能计算机系统</a:t>
            </a:r>
            <a:r>
              <a:rPr lang="zh-CN" altLang="en-US" sz="2800" b="1" dirty="0">
                <a:solidFill>
                  <a:srgbClr val="0000FF"/>
                </a:solidFill>
                <a:latin typeface="宋体" panose="02010600030101010101" pitchFamily="2" charset="-122"/>
                <a:ea typeface="宋体" panose="02010600030101010101" pitchFamily="2" charset="-122"/>
              </a:rPr>
              <a:t> </a:t>
            </a:r>
            <a:endParaRPr lang="zh-CN" altLang="en-US" sz="2800" b="1" dirty="0">
              <a:solidFill>
                <a:srgbClr val="0000FF"/>
              </a:solidFill>
              <a:latin typeface="宋体" panose="02010600030101010101" pitchFamily="2" charset="-122"/>
              <a:ea typeface="宋体" panose="02010600030101010101" pitchFamily="2" charset="-122"/>
            </a:endParaRPr>
          </a:p>
        </p:txBody>
      </p:sp>
    </p:spTree>
  </p:cSld>
  <p:clrMapOvr>
    <a:masterClrMapping/>
  </p:clrMapOvr>
  <p:transition>
    <p:random/>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灯片编号占位符 1"/>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a:buSzTx/>
            </a:pPr>
            <a:r>
              <a:rPr lang="ja-JP" altLang="en-US" sz="1800" dirty="0">
                <a:solidFill>
                  <a:srgbClr val="A50021"/>
                </a:solidFill>
                <a:latin typeface="Arial" panose="020B0604020202020204" pitchFamily="34" charset="0"/>
                <a:ea typeface="MS PGothic" panose="020B0600070205080204" pitchFamily="34" charset="-128"/>
              </a:rPr>
              <a:t>*</a:t>
            </a:r>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74754" name="Rectangle 2"/>
          <p:cNvSpPr/>
          <p:nvPr/>
        </p:nvSpPr>
        <p:spPr>
          <a:xfrm>
            <a:off x="0" y="0"/>
            <a:ext cx="9144000" cy="765175"/>
          </a:xfrm>
          <a:prstGeom prst="rect">
            <a:avLst/>
          </a:prstGeom>
          <a:solidFill>
            <a:srgbClr val="A50021"/>
          </a:solidFill>
          <a:ln w="9525">
            <a:noFill/>
          </a:ln>
        </p:spPr>
        <p:txBody>
          <a:bodyPr anchor="b" anchorCtr="0"/>
          <a:lstStyle/>
          <a:p>
            <a:pPr indent="176530">
              <a:buFont typeface="Wingdings" panose="05000000000000000000" pitchFamily="2" charset="2"/>
            </a:pPr>
            <a:r>
              <a:rPr lang="en-US" altLang="zh-CN" sz="3600" dirty="0">
                <a:solidFill>
                  <a:schemeClr val="bg1"/>
                </a:solidFill>
                <a:latin typeface="Times New Roman" panose="02020603050405020304" pitchFamily="18" charset="0"/>
                <a:ea typeface="黑体" panose="02010609060101010101" pitchFamily="49" charset="-122"/>
              </a:rPr>
              <a:t>1.4  </a:t>
            </a:r>
            <a:r>
              <a:rPr lang="zh-CN" altLang="en-US" sz="3600" dirty="0">
                <a:solidFill>
                  <a:schemeClr val="bg1"/>
                </a:solidFill>
                <a:latin typeface="Times New Roman" panose="02020603050405020304" pitchFamily="18" charset="0"/>
                <a:ea typeface="黑体" panose="02010609060101010101" pitchFamily="49" charset="-122"/>
              </a:rPr>
              <a:t>人工智能的主要研究领域</a:t>
            </a:r>
            <a:endParaRPr lang="zh-CN" altLang="en-US" sz="3600" dirty="0">
              <a:solidFill>
                <a:schemeClr val="bg1"/>
              </a:solidFill>
              <a:latin typeface="Times New Roman" panose="02020603050405020304" pitchFamily="18" charset="0"/>
              <a:ea typeface="黑体" panose="02010609060101010101" pitchFamily="49" charset="-122"/>
            </a:endParaRPr>
          </a:p>
        </p:txBody>
      </p:sp>
      <p:sp>
        <p:nvSpPr>
          <p:cNvPr id="74755" name="Rectangle 3"/>
          <p:cNvSpPr/>
          <p:nvPr/>
        </p:nvSpPr>
        <p:spPr>
          <a:xfrm>
            <a:off x="381000" y="1665288"/>
            <a:ext cx="8382000" cy="3032125"/>
          </a:xfrm>
          <a:prstGeom prst="rect">
            <a:avLst/>
          </a:prstGeom>
          <a:gradFill rotWithShape="0">
            <a:gsLst>
              <a:gs pos="0">
                <a:srgbClr val="CCFFCC"/>
              </a:gs>
              <a:gs pos="100000">
                <a:srgbClr val="FFFFFF"/>
              </a:gs>
            </a:gsLst>
            <a:path path="rect">
              <a:fillToRect t="100000" r="100000"/>
            </a:path>
            <a:tileRect/>
          </a:gradFill>
          <a:ln w="9525" cap="flat" cmpd="sng">
            <a:solidFill>
              <a:srgbClr val="808080"/>
            </a:solidFill>
            <a:prstDash val="solid"/>
            <a:miter/>
            <a:headEnd type="none" w="med" len="med"/>
            <a:tailEnd type="none" w="med" len="med"/>
          </a:ln>
        </p:spPr>
        <p:txBody>
          <a:bodyPr anchor="t" anchorCtr="0">
            <a:spAutoFit/>
          </a:bodyPr>
          <a:lstStyle/>
          <a:p>
            <a:pPr algn="just">
              <a:lnSpc>
                <a:spcPct val="130000"/>
              </a:lnSpc>
              <a:spcBef>
                <a:spcPct val="30000"/>
              </a:spcBef>
              <a:buClr>
                <a:schemeClr val="accent2"/>
              </a:buClr>
              <a:buFont typeface="Wingdings" panose="05000000000000000000" pitchFamily="2" charset="2"/>
              <a:buChar char="o"/>
            </a:pPr>
            <a:r>
              <a:rPr lang="en-US" altLang="zh-CN" sz="2400" b="1"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智能通信就是把人工智能技术引入通信领域，建立智能通信系统。</a:t>
            </a:r>
            <a:endParaRPr lang="zh-CN" altLang="en-US" sz="2400" b="1" dirty="0">
              <a:latin typeface="Times New Roman" panose="02020603050405020304" pitchFamily="18" charset="0"/>
              <a:ea typeface="宋体" panose="02010600030101010101" pitchFamily="2" charset="-122"/>
            </a:endParaRPr>
          </a:p>
          <a:p>
            <a:pPr algn="just">
              <a:lnSpc>
                <a:spcPct val="130000"/>
              </a:lnSpc>
              <a:spcBef>
                <a:spcPct val="30000"/>
              </a:spcBef>
              <a:buClr>
                <a:schemeClr val="accent2"/>
              </a:buClr>
              <a:buFont typeface="Wingdings" panose="05000000000000000000" pitchFamily="2" charset="2"/>
              <a:buChar char="o"/>
            </a:pPr>
            <a:r>
              <a:rPr lang="zh-CN" altLang="en-US" sz="2400" b="1" dirty="0">
                <a:latin typeface="Times New Roman" panose="02020603050405020304" pitchFamily="18" charset="0"/>
                <a:ea typeface="宋体" panose="02010600030101010101" pitchFamily="2" charset="-122"/>
              </a:rPr>
              <a:t>  智能通信就是在通信系统的各个层次和环节上实现智能化。例如在通信网的构建、网管与网控、转接、信息传输与转换等环节，都可实现智能化。这样，网络就可运行在最佳状态，具有自适应、自组织、自学习、自修复等功能。 </a:t>
            </a:r>
            <a:endParaRPr lang="zh-CN" altLang="en-US" sz="2400" b="1" dirty="0">
              <a:latin typeface="Times New Roman" panose="02020603050405020304" pitchFamily="18" charset="0"/>
              <a:ea typeface="宋体" panose="02010600030101010101" pitchFamily="2" charset="-122"/>
            </a:endParaRPr>
          </a:p>
        </p:txBody>
      </p:sp>
      <p:sp>
        <p:nvSpPr>
          <p:cNvPr id="74756" name="Rectangle 4"/>
          <p:cNvSpPr/>
          <p:nvPr/>
        </p:nvSpPr>
        <p:spPr>
          <a:xfrm>
            <a:off x="349250" y="1076325"/>
            <a:ext cx="8642350" cy="5400675"/>
          </a:xfrm>
          <a:prstGeom prst="rect">
            <a:avLst/>
          </a:prstGeom>
          <a:noFill/>
          <a:ln w="9525">
            <a:noFill/>
          </a:ln>
        </p:spPr>
        <p:txBody>
          <a:bodyPr anchor="t" anchorCtr="0"/>
          <a:lstStyle/>
          <a:p>
            <a:pPr marL="469900" indent="-469900">
              <a:buFont typeface="Wingdings" panose="05000000000000000000" pitchFamily="2" charset="2"/>
              <a:buChar char="u"/>
            </a:pPr>
            <a:r>
              <a:rPr lang="zh-CN" altLang="en-US" sz="2800" b="1" dirty="0">
                <a:solidFill>
                  <a:srgbClr val="0000FF"/>
                </a:solidFill>
                <a:latin typeface="Times New Roman" panose="02020603050405020304" pitchFamily="18" charset="0"/>
                <a:ea typeface="宋体" panose="02010600030101010101" pitchFamily="2" charset="-122"/>
              </a:rPr>
              <a:t>智能通信 </a:t>
            </a:r>
            <a:endParaRPr lang="zh-CN" altLang="en-US" sz="2800" b="1" dirty="0">
              <a:solidFill>
                <a:srgbClr val="0000FF"/>
              </a:solidFill>
              <a:latin typeface="Times New Roman" panose="02020603050405020304" pitchFamily="18" charset="0"/>
              <a:ea typeface="宋体" panose="02010600030101010101" pitchFamily="2" charset="-122"/>
            </a:endParaRPr>
          </a:p>
        </p:txBody>
      </p:sp>
    </p:spTree>
  </p:cSld>
  <p:clrMapOvr>
    <a:masterClrMapping/>
  </p:clrMapOvr>
  <p:transition>
    <p:random/>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灯片编号占位符 1"/>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a:buSzTx/>
            </a:pPr>
            <a:r>
              <a:rPr lang="ja-JP" altLang="en-US" sz="1800" dirty="0">
                <a:solidFill>
                  <a:srgbClr val="A50021"/>
                </a:solidFill>
                <a:latin typeface="Arial" panose="020B0604020202020204" pitchFamily="34" charset="0"/>
                <a:ea typeface="MS PGothic" panose="020B0600070205080204" pitchFamily="34" charset="-128"/>
              </a:rPr>
              <a:t>*</a:t>
            </a:r>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75778" name="Rectangle 2"/>
          <p:cNvSpPr/>
          <p:nvPr/>
        </p:nvSpPr>
        <p:spPr>
          <a:xfrm>
            <a:off x="0" y="0"/>
            <a:ext cx="9144000" cy="765175"/>
          </a:xfrm>
          <a:prstGeom prst="rect">
            <a:avLst/>
          </a:prstGeom>
          <a:solidFill>
            <a:srgbClr val="A50021"/>
          </a:solidFill>
          <a:ln w="9525">
            <a:noFill/>
          </a:ln>
        </p:spPr>
        <p:txBody>
          <a:bodyPr anchor="b" anchorCtr="0"/>
          <a:lstStyle/>
          <a:p>
            <a:pPr indent="176530">
              <a:buFont typeface="Wingdings" panose="05000000000000000000" pitchFamily="2" charset="2"/>
            </a:pPr>
            <a:r>
              <a:rPr lang="en-US" altLang="zh-CN" sz="3600" dirty="0">
                <a:solidFill>
                  <a:schemeClr val="bg1"/>
                </a:solidFill>
                <a:latin typeface="Times New Roman" panose="02020603050405020304" pitchFamily="18" charset="0"/>
                <a:ea typeface="黑体" panose="02010609060101010101" pitchFamily="49" charset="-122"/>
              </a:rPr>
              <a:t>1.4  </a:t>
            </a:r>
            <a:r>
              <a:rPr lang="zh-CN" altLang="en-US" sz="3600" dirty="0">
                <a:solidFill>
                  <a:schemeClr val="bg1"/>
                </a:solidFill>
                <a:latin typeface="Times New Roman" panose="02020603050405020304" pitchFamily="18" charset="0"/>
                <a:ea typeface="黑体" panose="02010609060101010101" pitchFamily="49" charset="-122"/>
              </a:rPr>
              <a:t>人工智能的主要研究领域</a:t>
            </a:r>
            <a:endParaRPr lang="zh-CN" altLang="en-US" sz="3600" dirty="0">
              <a:solidFill>
                <a:schemeClr val="bg1"/>
              </a:solidFill>
              <a:latin typeface="Times New Roman" panose="02020603050405020304" pitchFamily="18" charset="0"/>
              <a:ea typeface="黑体" panose="02010609060101010101" pitchFamily="49" charset="-122"/>
            </a:endParaRPr>
          </a:p>
        </p:txBody>
      </p:sp>
      <p:sp>
        <p:nvSpPr>
          <p:cNvPr id="75779" name="Rectangle 3"/>
          <p:cNvSpPr/>
          <p:nvPr/>
        </p:nvSpPr>
        <p:spPr>
          <a:xfrm>
            <a:off x="381000" y="1724025"/>
            <a:ext cx="8382000" cy="3032125"/>
          </a:xfrm>
          <a:prstGeom prst="rect">
            <a:avLst/>
          </a:prstGeom>
          <a:gradFill rotWithShape="0">
            <a:gsLst>
              <a:gs pos="0">
                <a:srgbClr val="CCFFCC"/>
              </a:gs>
              <a:gs pos="100000">
                <a:srgbClr val="FFFFFF"/>
              </a:gs>
            </a:gsLst>
            <a:path path="rect">
              <a:fillToRect t="100000" r="100000"/>
            </a:path>
            <a:tileRect/>
          </a:gradFill>
          <a:ln w="9525" cap="flat" cmpd="sng">
            <a:solidFill>
              <a:srgbClr val="808080"/>
            </a:solidFill>
            <a:prstDash val="solid"/>
            <a:miter/>
            <a:headEnd type="none" w="med" len="med"/>
            <a:tailEnd type="none" w="med" len="med"/>
          </a:ln>
        </p:spPr>
        <p:txBody>
          <a:bodyPr anchor="t" anchorCtr="0">
            <a:spAutoFit/>
          </a:bodyPr>
          <a:lstStyle/>
          <a:p>
            <a:pPr algn="just">
              <a:lnSpc>
                <a:spcPct val="130000"/>
              </a:lnSpc>
              <a:spcBef>
                <a:spcPct val="30000"/>
              </a:spcBef>
              <a:buClr>
                <a:schemeClr val="accent2"/>
              </a:buClr>
              <a:buFont typeface="Wingdings" panose="05000000000000000000" pitchFamily="2" charset="2"/>
              <a:buChar char="o"/>
            </a:pPr>
            <a:r>
              <a:rPr lang="en-US" altLang="zh-CN" sz="2400" b="1"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智能网络系统就是将人工智能技术引入计算机网络系统。如在网络构建、网络管理与控制、信息检索与转换、人机接口等环节，运用</a:t>
            </a:r>
            <a:r>
              <a:rPr lang="en-US" altLang="zh-CN" sz="2400" b="1" dirty="0">
                <a:latin typeface="Times New Roman" panose="02020603050405020304" pitchFamily="18" charset="0"/>
                <a:ea typeface="宋体" panose="02010600030101010101" pitchFamily="2" charset="-122"/>
              </a:rPr>
              <a:t>AI</a:t>
            </a:r>
            <a:r>
              <a:rPr lang="zh-CN" altLang="en-US" sz="2400" b="1" dirty="0">
                <a:latin typeface="Times New Roman" panose="02020603050405020304" pitchFamily="18" charset="0"/>
                <a:ea typeface="宋体" panose="02010600030101010101" pitchFamily="2" charset="-122"/>
              </a:rPr>
              <a:t>的技术与成果。</a:t>
            </a:r>
            <a:endParaRPr lang="zh-CN" altLang="en-US" sz="2400" b="1" dirty="0">
              <a:latin typeface="Times New Roman" panose="02020603050405020304" pitchFamily="18" charset="0"/>
              <a:ea typeface="宋体" panose="02010600030101010101" pitchFamily="2" charset="-122"/>
            </a:endParaRPr>
          </a:p>
          <a:p>
            <a:pPr algn="just">
              <a:lnSpc>
                <a:spcPct val="130000"/>
              </a:lnSpc>
              <a:spcBef>
                <a:spcPct val="30000"/>
              </a:spcBef>
              <a:buClr>
                <a:schemeClr val="accent2"/>
              </a:buClr>
              <a:buFont typeface="Wingdings" panose="05000000000000000000" pitchFamily="2" charset="2"/>
              <a:buChar char="o"/>
            </a:pPr>
            <a:r>
              <a:rPr lang="zh-CN" altLang="en-US" sz="2400" b="1" dirty="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AI</a:t>
            </a:r>
            <a:r>
              <a:rPr lang="zh-CN" altLang="en-US" sz="2400" b="1" dirty="0">
                <a:latin typeface="Times New Roman" panose="02020603050405020304" pitchFamily="18" charset="0"/>
                <a:ea typeface="宋体" panose="02010600030101010101" pitchFamily="2" charset="-122"/>
              </a:rPr>
              <a:t>的专家系统、模糊技术和神经网络技术可用于网络的连接接纳控制、业务量管制、业务量预测、资源动态分配、业务流量控制、动态路由选择、动态缓冲资源调度等许多方面。 </a:t>
            </a:r>
            <a:endParaRPr lang="zh-CN" altLang="en-US" sz="2400" b="1" dirty="0">
              <a:latin typeface="Times New Roman" panose="02020603050405020304" pitchFamily="18" charset="0"/>
              <a:ea typeface="宋体" panose="02010600030101010101" pitchFamily="2" charset="-122"/>
            </a:endParaRPr>
          </a:p>
        </p:txBody>
      </p:sp>
      <p:sp>
        <p:nvSpPr>
          <p:cNvPr id="75780" name="Rectangle 4"/>
          <p:cNvSpPr/>
          <p:nvPr/>
        </p:nvSpPr>
        <p:spPr>
          <a:xfrm>
            <a:off x="349250" y="1076325"/>
            <a:ext cx="8642350" cy="5400675"/>
          </a:xfrm>
          <a:prstGeom prst="rect">
            <a:avLst/>
          </a:prstGeom>
          <a:noFill/>
          <a:ln w="9525">
            <a:noFill/>
          </a:ln>
        </p:spPr>
        <p:txBody>
          <a:bodyPr anchor="t" anchorCtr="0"/>
          <a:lstStyle/>
          <a:p>
            <a:pPr marL="469900" indent="-469900">
              <a:buFont typeface="Wingdings" panose="05000000000000000000" pitchFamily="2" charset="2"/>
              <a:buChar char="u"/>
            </a:pPr>
            <a:r>
              <a:rPr lang="zh-CN" altLang="en-US" sz="2800" b="1" dirty="0">
                <a:solidFill>
                  <a:srgbClr val="0000FF"/>
                </a:solidFill>
                <a:latin typeface="Times New Roman" panose="02020603050405020304" pitchFamily="18" charset="0"/>
                <a:ea typeface="宋体" panose="02010600030101010101" pitchFamily="2" charset="-122"/>
              </a:rPr>
              <a:t>智能网络系统</a:t>
            </a:r>
            <a:r>
              <a:rPr lang="zh-CN" altLang="en-US" sz="2800" b="1" dirty="0">
                <a:solidFill>
                  <a:srgbClr val="0000FF"/>
                </a:solidFill>
                <a:latin typeface="宋体" panose="02010600030101010101" pitchFamily="2" charset="-122"/>
                <a:ea typeface="宋体" panose="02010600030101010101" pitchFamily="2" charset="-122"/>
              </a:rPr>
              <a:t> </a:t>
            </a:r>
            <a:endParaRPr lang="zh-CN" altLang="en-US" sz="2800" b="1" dirty="0">
              <a:solidFill>
                <a:srgbClr val="0000FF"/>
              </a:solidFill>
              <a:latin typeface="宋体" panose="02010600030101010101" pitchFamily="2" charset="-122"/>
              <a:ea typeface="宋体" panose="02010600030101010101" pitchFamily="2" charset="-122"/>
            </a:endParaRPr>
          </a:p>
        </p:txBody>
      </p:sp>
    </p:spTree>
  </p:cSld>
  <p:clrMapOvr>
    <a:masterClrMapping/>
  </p:clrMapOvr>
  <p:transition>
    <p:random/>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灯片编号占位符 1"/>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a:buSzTx/>
            </a:pPr>
            <a:r>
              <a:rPr lang="ja-JP" altLang="en-US" sz="1800" dirty="0">
                <a:solidFill>
                  <a:srgbClr val="A50021"/>
                </a:solidFill>
                <a:latin typeface="Arial" panose="020B0604020202020204" pitchFamily="34" charset="0"/>
                <a:ea typeface="MS PGothic" panose="020B0600070205080204" pitchFamily="34" charset="-128"/>
              </a:rPr>
              <a:t>*</a:t>
            </a:r>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76802" name="Rectangle 4"/>
          <p:cNvSpPr/>
          <p:nvPr/>
        </p:nvSpPr>
        <p:spPr>
          <a:xfrm>
            <a:off x="0" y="0"/>
            <a:ext cx="9144000" cy="765175"/>
          </a:xfrm>
          <a:prstGeom prst="rect">
            <a:avLst/>
          </a:prstGeom>
          <a:solidFill>
            <a:srgbClr val="A50021"/>
          </a:solidFill>
          <a:ln w="9525">
            <a:noFill/>
          </a:ln>
        </p:spPr>
        <p:txBody>
          <a:bodyPr anchor="b" anchorCtr="0"/>
          <a:lstStyle/>
          <a:p>
            <a:pPr indent="176530">
              <a:buFont typeface="Wingdings" panose="05000000000000000000" pitchFamily="2" charset="2"/>
            </a:pPr>
            <a:r>
              <a:rPr lang="en-US" altLang="zh-CN" sz="3600" dirty="0">
                <a:solidFill>
                  <a:schemeClr val="bg1"/>
                </a:solidFill>
                <a:latin typeface="Times New Roman" panose="02020603050405020304" pitchFamily="18" charset="0"/>
                <a:ea typeface="黑体" panose="02010609060101010101" pitchFamily="49" charset="-122"/>
              </a:rPr>
              <a:t>1.4  </a:t>
            </a:r>
            <a:r>
              <a:rPr lang="zh-CN" altLang="en-US" sz="3600" dirty="0">
                <a:solidFill>
                  <a:schemeClr val="bg1"/>
                </a:solidFill>
                <a:latin typeface="Times New Roman" panose="02020603050405020304" pitchFamily="18" charset="0"/>
                <a:ea typeface="黑体" panose="02010609060101010101" pitchFamily="49" charset="-122"/>
              </a:rPr>
              <a:t>人工智能的主要研究领域</a:t>
            </a:r>
            <a:endParaRPr lang="zh-CN" altLang="en-US" sz="3600" dirty="0">
              <a:solidFill>
                <a:schemeClr val="bg1"/>
              </a:solidFill>
              <a:latin typeface="Times New Roman" panose="02020603050405020304" pitchFamily="18" charset="0"/>
              <a:ea typeface="黑体" panose="02010609060101010101" pitchFamily="49" charset="-122"/>
            </a:endParaRPr>
          </a:p>
        </p:txBody>
      </p:sp>
      <p:sp>
        <p:nvSpPr>
          <p:cNvPr id="76803" name="Rectangle 5"/>
          <p:cNvSpPr/>
          <p:nvPr/>
        </p:nvSpPr>
        <p:spPr>
          <a:xfrm>
            <a:off x="304800" y="1447800"/>
            <a:ext cx="8534400" cy="4314825"/>
          </a:xfrm>
          <a:prstGeom prst="rect">
            <a:avLst/>
          </a:prstGeom>
          <a:gradFill rotWithShape="0">
            <a:gsLst>
              <a:gs pos="0">
                <a:srgbClr val="CCFFCC"/>
              </a:gs>
              <a:gs pos="100000">
                <a:srgbClr val="FFFFFF"/>
              </a:gs>
            </a:gsLst>
            <a:path path="rect">
              <a:fillToRect t="100000" r="100000"/>
            </a:path>
            <a:tileRect/>
          </a:gradFill>
          <a:ln w="9525" cap="flat" cmpd="sng">
            <a:solidFill>
              <a:srgbClr val="808080"/>
            </a:solidFill>
            <a:prstDash val="solid"/>
            <a:miter/>
            <a:headEnd type="none" w="med" len="med"/>
            <a:tailEnd type="none" w="med" len="med"/>
          </a:ln>
        </p:spPr>
        <p:txBody>
          <a:bodyPr anchor="t" anchorCtr="0">
            <a:spAutoFit/>
          </a:bodyPr>
          <a:lstStyle/>
          <a:p>
            <a:pPr algn="just">
              <a:lnSpc>
                <a:spcPct val="130000"/>
              </a:lnSpc>
              <a:spcBef>
                <a:spcPct val="30000"/>
              </a:spcBef>
              <a:buClr>
                <a:schemeClr val="accent2"/>
              </a:buClr>
              <a:buFont typeface="Wingdings" panose="05000000000000000000" pitchFamily="2" charset="2"/>
              <a:buChar char="o"/>
            </a:pPr>
            <a:r>
              <a:rPr lang="zh-CN" altLang="en-US" sz="2400" b="1" dirty="0">
                <a:solidFill>
                  <a:srgbClr val="0000FF"/>
                </a:solidFill>
                <a:latin typeface="Times New Roman" panose="02020603050405020304" pitchFamily="18" charset="0"/>
                <a:ea typeface="宋体" panose="02010600030101010101" pitchFamily="2" charset="-122"/>
              </a:rPr>
              <a:t>人工生命是以计算机为研究工具，模拟自然界的生命现象，生成表现自然生命系统行为特点的仿真系统。</a:t>
            </a:r>
            <a:endParaRPr lang="en-US" altLang="zh-CN" sz="2400" b="1" dirty="0">
              <a:solidFill>
                <a:srgbClr val="0000FF"/>
              </a:solidFill>
              <a:latin typeface="Times New Roman" panose="02020603050405020304" pitchFamily="18" charset="0"/>
              <a:ea typeface="宋体" panose="02010600030101010101" pitchFamily="2" charset="-122"/>
            </a:endParaRPr>
          </a:p>
          <a:p>
            <a:pPr algn="just">
              <a:spcBef>
                <a:spcPts val="600"/>
              </a:spcBef>
              <a:buClr>
                <a:schemeClr val="accent2"/>
              </a:buClr>
              <a:buFont typeface="Wingdings" panose="05000000000000000000" pitchFamily="2" charset="2"/>
              <a:buChar char="o"/>
            </a:pPr>
            <a:r>
              <a:rPr lang="en-US" altLang="zh-CN" sz="2400" dirty="0">
                <a:latin typeface="Verdana" panose="020B0604030504040204" pitchFamily="34" charset="0"/>
                <a:ea typeface="宋体" panose="02010600030101010101" pitchFamily="2" charset="-122"/>
              </a:rPr>
              <a:t>AL</a:t>
            </a:r>
            <a:r>
              <a:rPr lang="zh-CN" altLang="en-US" sz="2400" dirty="0">
                <a:latin typeface="Verdana" panose="020B0604030504040204" pitchFamily="34" charset="0"/>
                <a:ea typeface="宋体" panose="02010600030101010101" pitchFamily="2" charset="-122"/>
              </a:rPr>
              <a:t>是首先由计算机科学家</a:t>
            </a:r>
            <a:r>
              <a:rPr lang="en-US" altLang="zh-CN" sz="2400" dirty="0">
                <a:latin typeface="Verdana" panose="020B0604030504040204" pitchFamily="34" charset="0"/>
                <a:ea typeface="宋体" panose="02010600030101010101" pitchFamily="2" charset="-122"/>
              </a:rPr>
              <a:t>Christopher Langton</a:t>
            </a:r>
            <a:r>
              <a:rPr lang="zh-CN" altLang="en-US" sz="2400" dirty="0">
                <a:latin typeface="Verdana" panose="020B0604030504040204" pitchFamily="34" charset="0"/>
                <a:ea typeface="宋体" panose="02010600030101010101" pitchFamily="2" charset="-122"/>
              </a:rPr>
              <a:t>在</a:t>
            </a:r>
            <a:r>
              <a:rPr lang="en-US" altLang="zh-CN" sz="2400" dirty="0">
                <a:latin typeface="Verdana" panose="020B0604030504040204" pitchFamily="34" charset="0"/>
                <a:ea typeface="宋体" panose="02010600030101010101" pitchFamily="2" charset="-122"/>
              </a:rPr>
              <a:t>1987</a:t>
            </a:r>
            <a:r>
              <a:rPr lang="zh-CN" altLang="en-US" sz="2400" dirty="0">
                <a:latin typeface="Verdana" panose="020B0604030504040204" pitchFamily="34" charset="0"/>
                <a:ea typeface="宋体" panose="02010600030101010101" pitchFamily="2" charset="-122"/>
              </a:rPr>
              <a:t>年在</a:t>
            </a:r>
            <a:r>
              <a:rPr lang="en-US" altLang="zh-CN" sz="2400" dirty="0">
                <a:latin typeface="Verdana" panose="020B0604030504040204" pitchFamily="34" charset="0"/>
                <a:ea typeface="宋体" panose="02010600030101010101" pitchFamily="2" charset="-122"/>
              </a:rPr>
              <a:t>"</a:t>
            </a:r>
            <a:r>
              <a:rPr lang="zh-CN" altLang="en-US" sz="2400" dirty="0">
                <a:latin typeface="Verdana" panose="020B0604030504040204" pitchFamily="34" charset="0"/>
                <a:ea typeface="宋体" panose="02010600030101010101" pitchFamily="2" charset="-122"/>
              </a:rPr>
              <a:t>生成以及模拟生命系统的国际会议</a:t>
            </a:r>
            <a:r>
              <a:rPr lang="en-US" altLang="zh-CN" sz="2400" dirty="0">
                <a:latin typeface="Verdana" panose="020B0604030504040204" pitchFamily="34" charset="0"/>
                <a:ea typeface="宋体" panose="02010600030101010101" pitchFamily="2" charset="-122"/>
              </a:rPr>
              <a:t>"</a:t>
            </a:r>
            <a:r>
              <a:rPr lang="zh-CN" altLang="en-US" sz="2400" dirty="0">
                <a:latin typeface="Verdana" panose="020B0604030504040204" pitchFamily="34" charset="0"/>
                <a:ea typeface="宋体" panose="02010600030101010101" pitchFamily="2" charset="-122"/>
              </a:rPr>
              <a:t>上提出。</a:t>
            </a:r>
            <a:endParaRPr lang="zh-CN" altLang="en-US" sz="2400" b="1" dirty="0">
              <a:solidFill>
                <a:srgbClr val="0000FF"/>
              </a:solidFill>
              <a:latin typeface="Times New Roman" panose="02020603050405020304" pitchFamily="18" charset="0"/>
              <a:ea typeface="宋体" panose="02010600030101010101" pitchFamily="2" charset="-122"/>
            </a:endParaRPr>
          </a:p>
          <a:p>
            <a:pPr algn="just">
              <a:spcBef>
                <a:spcPts val="600"/>
              </a:spcBef>
              <a:buClr>
                <a:schemeClr val="accent2"/>
              </a:buClr>
              <a:buFont typeface="Wingdings" panose="05000000000000000000" pitchFamily="2" charset="2"/>
              <a:buChar char="o"/>
            </a:pPr>
            <a:r>
              <a:rPr lang="zh-CN" altLang="en-US" sz="2400" b="1" dirty="0">
                <a:latin typeface="Times New Roman" panose="02020603050405020304" pitchFamily="18" charset="0"/>
                <a:ea typeface="宋体" panose="02010600030101010101" pitchFamily="2" charset="-122"/>
              </a:rPr>
              <a:t>研究进化的</a:t>
            </a:r>
            <a:r>
              <a:rPr lang="zh-CN" altLang="en-US" sz="2400" dirty="0">
                <a:latin typeface="Verdana" panose="020B0604030504040204" pitchFamily="34" charset="0"/>
                <a:ea typeface="宋体" panose="02010600030101010101" pitchFamily="2" charset="-122"/>
              </a:rPr>
              <a:t>模式</a:t>
            </a:r>
            <a:r>
              <a:rPr lang="zh-CN" altLang="en-US" sz="2400" b="1" dirty="0">
                <a:latin typeface="Times New Roman" panose="02020603050405020304" pitchFamily="18" charset="0"/>
                <a:ea typeface="宋体" panose="02010600030101010101" pitchFamily="2" charset="-122"/>
              </a:rPr>
              <a:t>和方式、人工仿生学、进化博弈、分子进化、免疫系统进化、学习等；</a:t>
            </a:r>
            <a:endParaRPr lang="en-US" altLang="zh-CN" sz="2400" b="1" dirty="0">
              <a:latin typeface="Times New Roman" panose="02020603050405020304" pitchFamily="18" charset="0"/>
              <a:ea typeface="宋体" panose="02010600030101010101" pitchFamily="2" charset="-122"/>
            </a:endParaRPr>
          </a:p>
          <a:p>
            <a:pPr algn="just">
              <a:spcBef>
                <a:spcPts val="600"/>
              </a:spcBef>
              <a:buClr>
                <a:schemeClr val="accent2"/>
              </a:buClr>
              <a:buFont typeface="Wingdings" panose="05000000000000000000" pitchFamily="2" charset="2"/>
              <a:buChar char="o"/>
            </a:pPr>
            <a:r>
              <a:rPr lang="zh-CN" altLang="en-US" sz="2400" b="1" dirty="0">
                <a:latin typeface="Times New Roman" panose="02020603050405020304" pitchFamily="18" charset="0"/>
                <a:ea typeface="宋体" panose="02010600030101010101" pitchFamily="2" charset="-122"/>
              </a:rPr>
              <a:t>研究具有自治性、智能性、反应性、预动性和社会性的智能主体的形式化模型、通信方式、协作策略；</a:t>
            </a:r>
            <a:endParaRPr lang="en-US" altLang="zh-CN" sz="2400" b="1" dirty="0">
              <a:latin typeface="Times New Roman" panose="02020603050405020304" pitchFamily="18" charset="0"/>
              <a:ea typeface="宋体" panose="02010600030101010101" pitchFamily="2" charset="-122"/>
            </a:endParaRPr>
          </a:p>
          <a:p>
            <a:pPr algn="just">
              <a:spcBef>
                <a:spcPts val="600"/>
              </a:spcBef>
              <a:buClr>
                <a:schemeClr val="accent2"/>
              </a:buClr>
              <a:buFont typeface="Wingdings" panose="05000000000000000000" pitchFamily="2" charset="2"/>
              <a:buChar char="o"/>
            </a:pPr>
            <a:r>
              <a:rPr lang="zh-CN" altLang="en-US" sz="2400" b="1" dirty="0">
                <a:latin typeface="Times New Roman" panose="02020603050405020304" pitchFamily="18" charset="0"/>
                <a:ea typeface="宋体" panose="02010600030101010101" pitchFamily="2" charset="-122"/>
              </a:rPr>
              <a:t>研究生物感悟的机器人、自治和自适应机器人、进化机器人、人工脑。 </a:t>
            </a:r>
            <a:endParaRPr lang="zh-CN" altLang="en-US" sz="2400" b="1" dirty="0">
              <a:latin typeface="Times New Roman" panose="02020603050405020304" pitchFamily="18" charset="0"/>
              <a:ea typeface="宋体" panose="02010600030101010101" pitchFamily="2" charset="-122"/>
            </a:endParaRPr>
          </a:p>
        </p:txBody>
      </p:sp>
      <p:sp>
        <p:nvSpPr>
          <p:cNvPr id="76804" name="Rectangle 6"/>
          <p:cNvSpPr/>
          <p:nvPr/>
        </p:nvSpPr>
        <p:spPr>
          <a:xfrm>
            <a:off x="304800" y="838200"/>
            <a:ext cx="8642350" cy="5400675"/>
          </a:xfrm>
          <a:prstGeom prst="rect">
            <a:avLst/>
          </a:prstGeom>
          <a:noFill/>
          <a:ln w="9525">
            <a:noFill/>
          </a:ln>
        </p:spPr>
        <p:txBody>
          <a:bodyPr anchor="t" anchorCtr="0"/>
          <a:lstStyle/>
          <a:p>
            <a:pPr marL="469900" indent="-469900">
              <a:buFont typeface="Wingdings" panose="05000000000000000000" pitchFamily="2" charset="2"/>
              <a:buChar char="u"/>
            </a:pPr>
            <a:r>
              <a:rPr lang="zh-CN" altLang="en-US" sz="2800" b="1" dirty="0">
                <a:solidFill>
                  <a:srgbClr val="0000FF"/>
                </a:solidFill>
                <a:latin typeface="Times New Roman" panose="02020603050405020304" pitchFamily="18" charset="0"/>
                <a:ea typeface="宋体" panose="02010600030101010101" pitchFamily="2" charset="-122"/>
              </a:rPr>
              <a:t>人工生命</a:t>
            </a:r>
            <a:r>
              <a:rPr lang="zh-CN" altLang="en-US" sz="2800" b="1" dirty="0">
                <a:solidFill>
                  <a:srgbClr val="0000FF"/>
                </a:solidFill>
                <a:latin typeface="宋体" panose="02010600030101010101" pitchFamily="2" charset="-122"/>
                <a:ea typeface="宋体" panose="02010600030101010101" pitchFamily="2" charset="-122"/>
              </a:rPr>
              <a:t> </a:t>
            </a:r>
            <a:endParaRPr lang="zh-CN" altLang="en-US" sz="2800" b="1" dirty="0">
              <a:solidFill>
                <a:srgbClr val="0000FF"/>
              </a:solidFill>
              <a:latin typeface="宋体" panose="02010600030101010101" pitchFamily="2" charset="-122"/>
              <a:ea typeface="宋体" panose="02010600030101010101" pitchFamily="2" charset="-122"/>
            </a:endParaRPr>
          </a:p>
        </p:txBody>
      </p:sp>
    </p:spTree>
  </p:cSld>
  <p:clrMapOvr>
    <a:masterClrMapping/>
  </p:clrMapOvr>
  <p:transition>
    <p:random/>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灯片编号占位符 1"/>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a:buSzTx/>
            </a:pPr>
            <a:r>
              <a:rPr lang="ja-JP" altLang="en-US" sz="1800" dirty="0">
                <a:solidFill>
                  <a:srgbClr val="A50021"/>
                </a:solidFill>
                <a:latin typeface="Arial" panose="020B0604020202020204" pitchFamily="34" charset="0"/>
                <a:ea typeface="MS PGothic" panose="020B0600070205080204" pitchFamily="34" charset="-128"/>
              </a:rPr>
              <a:t>*</a:t>
            </a:r>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77826" name="灯片编号占位符 1"/>
          <p:cNvSpPr txBox="1"/>
          <p:nvPr/>
        </p:nvSpPr>
        <p:spPr>
          <a:xfrm>
            <a:off x="6934200" y="6477000"/>
            <a:ext cx="1981200" cy="360363"/>
          </a:xfrm>
          <a:prstGeom prst="rect">
            <a:avLst/>
          </a:prstGeom>
          <a:noFill/>
          <a:ln w="9525">
            <a:noFill/>
          </a:ln>
        </p:spPr>
        <p:txBody>
          <a:bodyPr anchor="t" anchorCtr="0"/>
          <a:lstStyle/>
          <a:p>
            <a:pPr algn="r">
              <a:buFont typeface="Wingdings" panose="05000000000000000000" pitchFamily="2" charset="2"/>
            </a:pPr>
            <a:r>
              <a:rPr lang="ja-JP" altLang="en-US" dirty="0">
                <a:solidFill>
                  <a:srgbClr val="A50021"/>
                </a:solidFill>
                <a:latin typeface="Arial" panose="020B0604020202020204" pitchFamily="34" charset="0"/>
                <a:ea typeface="MS PGothic" panose="020B0600070205080204" pitchFamily="34" charset="-128"/>
              </a:rPr>
              <a:t>*</a:t>
            </a:r>
            <a:endParaRPr lang="ja-JP" altLang="en-US" dirty="0">
              <a:solidFill>
                <a:srgbClr val="A50021"/>
              </a:solidFill>
              <a:latin typeface="Arial" panose="020B0604020202020204" pitchFamily="34" charset="0"/>
              <a:ea typeface="MS PGothic" panose="020B0600070205080204" pitchFamily="34" charset="-128"/>
            </a:endParaRPr>
          </a:p>
        </p:txBody>
      </p:sp>
      <p:sp>
        <p:nvSpPr>
          <p:cNvPr id="77827" name="Rectangle 4"/>
          <p:cNvSpPr/>
          <p:nvPr/>
        </p:nvSpPr>
        <p:spPr>
          <a:xfrm>
            <a:off x="0" y="0"/>
            <a:ext cx="9144000" cy="765175"/>
          </a:xfrm>
          <a:prstGeom prst="rect">
            <a:avLst/>
          </a:prstGeom>
          <a:solidFill>
            <a:srgbClr val="A50021"/>
          </a:solidFill>
          <a:ln w="9525">
            <a:noFill/>
          </a:ln>
        </p:spPr>
        <p:txBody>
          <a:bodyPr anchor="b" anchorCtr="0"/>
          <a:lstStyle/>
          <a:p>
            <a:pPr indent="176530">
              <a:buFont typeface="Wingdings" panose="05000000000000000000" pitchFamily="2" charset="2"/>
            </a:pPr>
            <a:r>
              <a:rPr lang="en-US" altLang="zh-CN" sz="3600" dirty="0">
                <a:solidFill>
                  <a:schemeClr val="bg1"/>
                </a:solidFill>
                <a:latin typeface="Times New Roman" panose="02020603050405020304" pitchFamily="18" charset="0"/>
                <a:ea typeface="黑体" panose="02010609060101010101" pitchFamily="49" charset="-122"/>
              </a:rPr>
              <a:t>1.4  </a:t>
            </a:r>
            <a:r>
              <a:rPr lang="zh-CN" altLang="en-US" sz="3600" dirty="0">
                <a:solidFill>
                  <a:schemeClr val="bg1"/>
                </a:solidFill>
                <a:latin typeface="Times New Roman" panose="02020603050405020304" pitchFamily="18" charset="0"/>
                <a:ea typeface="黑体" panose="02010609060101010101" pitchFamily="49" charset="-122"/>
              </a:rPr>
              <a:t>人工智能的主要研究领域</a:t>
            </a:r>
            <a:endParaRPr lang="zh-CN" altLang="en-US" sz="3600" dirty="0">
              <a:solidFill>
                <a:schemeClr val="bg1"/>
              </a:solidFill>
              <a:latin typeface="Times New Roman" panose="02020603050405020304" pitchFamily="18" charset="0"/>
              <a:ea typeface="黑体" panose="02010609060101010101" pitchFamily="49" charset="-122"/>
            </a:endParaRPr>
          </a:p>
        </p:txBody>
      </p:sp>
      <p:sp>
        <p:nvSpPr>
          <p:cNvPr id="77828" name="Rectangle 2"/>
          <p:cNvSpPr/>
          <p:nvPr/>
        </p:nvSpPr>
        <p:spPr>
          <a:xfrm>
            <a:off x="381000" y="2209800"/>
            <a:ext cx="3657600" cy="709613"/>
          </a:xfrm>
          <a:prstGeom prst="rect">
            <a:avLst/>
          </a:prstGeom>
          <a:noFill/>
          <a:ln w="9525">
            <a:noFill/>
          </a:ln>
        </p:spPr>
        <p:txBody>
          <a:bodyPr anchor="t" anchorCtr="0"/>
          <a:lstStyle/>
          <a:p>
            <a:pPr marL="533400" indent="-533400">
              <a:lnSpc>
                <a:spcPct val="120000"/>
              </a:lnSpc>
              <a:spcBef>
                <a:spcPct val="40000"/>
              </a:spcBef>
              <a:buClr>
                <a:schemeClr val="tx1"/>
              </a:buClr>
              <a:buFont typeface="Wingdings" panose="05000000000000000000" pitchFamily="2" charset="2"/>
            </a:pPr>
            <a:r>
              <a:rPr lang="zh-CN" altLang="en-US" sz="3600" b="1" dirty="0">
                <a:solidFill>
                  <a:srgbClr val="FF3300"/>
                </a:solidFill>
                <a:latin typeface="Verdana" panose="020B0604030504040204" pitchFamily="34" charset="0"/>
                <a:ea typeface="宋体" panose="02010600030101010101" pitchFamily="2" charset="-122"/>
              </a:rPr>
              <a:t>● </a:t>
            </a:r>
            <a:r>
              <a:rPr lang="zh-CN" altLang="en-US" sz="3600" b="1" dirty="0">
                <a:solidFill>
                  <a:srgbClr val="0000FF"/>
                </a:solidFill>
                <a:latin typeface="Verdana" panose="020B0604030504040204" pitchFamily="34" charset="0"/>
                <a:ea typeface="宋体" panose="02010600030101010101" pitchFamily="2" charset="-122"/>
              </a:rPr>
              <a:t>人工智能应用如雨后春笋</a:t>
            </a:r>
            <a:endParaRPr lang="zh-CN" altLang="en-US" sz="3600" dirty="0">
              <a:latin typeface="Times New Roman" panose="02020603050405020304" pitchFamily="18" charset="0"/>
              <a:ea typeface="宋体" panose="02010600030101010101" pitchFamily="2" charset="-122"/>
            </a:endParaRPr>
          </a:p>
        </p:txBody>
      </p:sp>
      <p:pic>
        <p:nvPicPr>
          <p:cNvPr id="77829" name="图片 15" descr="雨后春笋.jpg"/>
          <p:cNvPicPr>
            <a:picLocks noChangeAspect="1"/>
          </p:cNvPicPr>
          <p:nvPr/>
        </p:nvPicPr>
        <p:blipFill>
          <a:blip r:embed="rId1"/>
          <a:stretch>
            <a:fillRect/>
          </a:stretch>
        </p:blipFill>
        <p:spPr>
          <a:xfrm>
            <a:off x="4343400" y="762000"/>
            <a:ext cx="4800600" cy="6096000"/>
          </a:xfrm>
          <a:prstGeom prst="rect">
            <a:avLst/>
          </a:prstGeom>
          <a:noFill/>
          <a:ln w="9525">
            <a:noFill/>
          </a:ln>
        </p:spPr>
      </p:pic>
    </p:spTree>
  </p:cSld>
  <p:clrMapOvr>
    <a:masterClrMapping/>
  </p:clrMapOvr>
  <p:transition>
    <p:random/>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灯片编号占位符 1"/>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a:buSzTx/>
            </a:pPr>
            <a:r>
              <a:rPr lang="ja-JP" altLang="en-US" sz="1800" dirty="0">
                <a:solidFill>
                  <a:srgbClr val="A50021"/>
                </a:solidFill>
                <a:latin typeface="Arial" panose="020B0604020202020204" pitchFamily="34" charset="0"/>
                <a:ea typeface="MS PGothic" panose="020B0600070205080204" pitchFamily="34" charset="-128"/>
              </a:rPr>
              <a:t>*</a:t>
            </a:r>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77826" name="灯片编号占位符 1"/>
          <p:cNvSpPr txBox="1"/>
          <p:nvPr/>
        </p:nvSpPr>
        <p:spPr>
          <a:xfrm>
            <a:off x="6934200" y="6477000"/>
            <a:ext cx="1981200" cy="360363"/>
          </a:xfrm>
          <a:prstGeom prst="rect">
            <a:avLst/>
          </a:prstGeom>
          <a:noFill/>
          <a:ln w="9525">
            <a:noFill/>
          </a:ln>
        </p:spPr>
        <p:txBody>
          <a:bodyPr anchor="t" anchorCtr="0"/>
          <a:lstStyle/>
          <a:p>
            <a:pPr algn="r">
              <a:buFont typeface="Wingdings" panose="05000000000000000000" pitchFamily="2" charset="2"/>
            </a:pPr>
            <a:r>
              <a:rPr lang="ja-JP" altLang="en-US" dirty="0">
                <a:solidFill>
                  <a:srgbClr val="A50021"/>
                </a:solidFill>
                <a:latin typeface="Arial" panose="020B0604020202020204" pitchFamily="34" charset="0"/>
                <a:ea typeface="MS PGothic" panose="020B0600070205080204" pitchFamily="34" charset="-128"/>
              </a:rPr>
              <a:t>*</a:t>
            </a:r>
            <a:endParaRPr lang="ja-JP" altLang="en-US" dirty="0">
              <a:solidFill>
                <a:srgbClr val="A50021"/>
              </a:solidFill>
              <a:latin typeface="Arial" panose="020B0604020202020204" pitchFamily="34" charset="0"/>
              <a:ea typeface="MS PGothic" panose="020B0600070205080204" pitchFamily="34" charset="-128"/>
            </a:endParaRPr>
          </a:p>
        </p:txBody>
      </p:sp>
      <p:sp>
        <p:nvSpPr>
          <p:cNvPr id="77827" name="Rectangle 4"/>
          <p:cNvSpPr/>
          <p:nvPr/>
        </p:nvSpPr>
        <p:spPr>
          <a:xfrm>
            <a:off x="0" y="0"/>
            <a:ext cx="9144000" cy="765175"/>
          </a:xfrm>
          <a:prstGeom prst="rect">
            <a:avLst/>
          </a:prstGeom>
          <a:solidFill>
            <a:srgbClr val="A50021"/>
          </a:solidFill>
          <a:ln w="9525">
            <a:noFill/>
          </a:ln>
        </p:spPr>
        <p:txBody>
          <a:bodyPr anchor="b" anchorCtr="0"/>
          <a:lstStyle/>
          <a:p>
            <a:pPr indent="176530">
              <a:buFont typeface="Wingdings" panose="05000000000000000000" pitchFamily="2" charset="2"/>
            </a:pPr>
            <a:r>
              <a:rPr lang="en-US" altLang="zh-CN" sz="3600" dirty="0">
                <a:solidFill>
                  <a:schemeClr val="bg1"/>
                </a:solidFill>
                <a:latin typeface="Times New Roman" panose="02020603050405020304" pitchFamily="18" charset="0"/>
                <a:ea typeface="黑体" panose="02010609060101010101" pitchFamily="49" charset="-122"/>
              </a:rPr>
              <a:t>1.5  </a:t>
            </a:r>
            <a:r>
              <a:rPr lang="zh-CN" altLang="en-US" sz="3600" dirty="0">
                <a:solidFill>
                  <a:schemeClr val="bg1"/>
                </a:solidFill>
                <a:latin typeface="Times New Roman" panose="02020603050405020304" pitchFamily="18" charset="0"/>
                <a:ea typeface="黑体" panose="02010609060101010101" pitchFamily="49" charset="-122"/>
              </a:rPr>
              <a:t>如何开展人工智能领域的研究和应用</a:t>
            </a:r>
            <a:endParaRPr lang="zh-CN" altLang="en-US" sz="3600" dirty="0">
              <a:solidFill>
                <a:schemeClr val="bg1"/>
              </a:solidFill>
              <a:latin typeface="Times New Roman" panose="02020603050405020304" pitchFamily="18" charset="0"/>
              <a:ea typeface="黑体" panose="02010609060101010101" pitchFamily="49" charset="-122"/>
            </a:endParaRPr>
          </a:p>
        </p:txBody>
      </p:sp>
      <p:sp>
        <p:nvSpPr>
          <p:cNvPr id="77828" name="Rectangle 2"/>
          <p:cNvSpPr/>
          <p:nvPr/>
        </p:nvSpPr>
        <p:spPr>
          <a:xfrm>
            <a:off x="381000" y="2209800"/>
            <a:ext cx="3657600" cy="709613"/>
          </a:xfrm>
          <a:prstGeom prst="rect">
            <a:avLst/>
          </a:prstGeom>
          <a:noFill/>
          <a:ln w="9525">
            <a:noFill/>
          </a:ln>
        </p:spPr>
        <p:txBody>
          <a:bodyPr anchor="t" anchorCtr="0"/>
          <a:lstStyle/>
          <a:p>
            <a:pPr marL="533400" indent="-533400">
              <a:lnSpc>
                <a:spcPct val="120000"/>
              </a:lnSpc>
              <a:spcBef>
                <a:spcPct val="40000"/>
              </a:spcBef>
              <a:buClr>
                <a:schemeClr val="tx1"/>
              </a:buClr>
              <a:buFont typeface="Wingdings" panose="05000000000000000000" pitchFamily="2" charset="2"/>
            </a:pPr>
            <a:endParaRPr lang="zh-CN" altLang="en-US" sz="3600" dirty="0">
              <a:latin typeface="Times New Roman" panose="02020603050405020304" pitchFamily="18" charset="0"/>
              <a:ea typeface="宋体" panose="02010600030101010101" pitchFamily="2" charset="-122"/>
            </a:endParaRPr>
          </a:p>
        </p:txBody>
      </p:sp>
      <p:sp>
        <p:nvSpPr>
          <p:cNvPr id="75779" name="Rectangle 3"/>
          <p:cNvSpPr/>
          <p:nvPr>
            <p:custDataLst>
              <p:tags r:id="rId1"/>
            </p:custDataLst>
          </p:nvPr>
        </p:nvSpPr>
        <p:spPr>
          <a:xfrm>
            <a:off x="381000" y="1048385"/>
            <a:ext cx="8382000" cy="5464810"/>
          </a:xfrm>
          <a:prstGeom prst="rect">
            <a:avLst/>
          </a:prstGeom>
          <a:gradFill rotWithShape="0">
            <a:gsLst>
              <a:gs pos="0">
                <a:srgbClr val="CCFFCC"/>
              </a:gs>
              <a:gs pos="100000">
                <a:srgbClr val="FFFFFF"/>
              </a:gs>
            </a:gsLst>
            <a:path path="rect">
              <a:fillToRect t="100000" r="100000"/>
            </a:path>
            <a:tileRect/>
          </a:gradFill>
          <a:ln w="9525" cap="flat" cmpd="sng">
            <a:solidFill>
              <a:srgbClr val="808080"/>
            </a:solidFill>
            <a:prstDash val="solid"/>
            <a:miter/>
            <a:headEnd type="none" w="med" len="med"/>
            <a:tailEnd type="none" w="med" len="med"/>
          </a:ln>
        </p:spPr>
        <p:txBody>
          <a:bodyPr anchor="t" anchorCtr="0">
            <a:noAutofit/>
          </a:bodyPr>
          <a:lstStyle/>
          <a:p>
            <a:pPr algn="just">
              <a:lnSpc>
                <a:spcPct val="130000"/>
              </a:lnSpc>
              <a:spcBef>
                <a:spcPct val="30000"/>
              </a:spcBef>
              <a:buClr>
                <a:schemeClr val="accent2"/>
              </a:buClr>
              <a:buFont typeface="Wingdings" panose="05000000000000000000" pitchFamily="2" charset="2"/>
              <a:buChar char="o"/>
            </a:pPr>
            <a:r>
              <a:rPr lang="en-US" altLang="zh-CN" sz="2400" b="1"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目标明确：终极目标、</a:t>
            </a:r>
            <a:r>
              <a:rPr lang="en-US" altLang="zh-CN" sz="2400" b="1" dirty="0">
                <a:latin typeface="Times New Roman" panose="02020603050405020304" pitchFamily="18" charset="0"/>
                <a:ea typeface="宋体" panose="02010600030101010101" pitchFamily="2" charset="-122"/>
              </a:rPr>
              <a:t>30</a:t>
            </a:r>
            <a:r>
              <a:rPr lang="zh-CN" altLang="en-US" sz="2400" b="1" dirty="0">
                <a:latin typeface="Times New Roman" panose="02020603050405020304" pitchFamily="18" charset="0"/>
                <a:ea typeface="宋体" panose="02010600030101010101" pitchFamily="2" charset="-122"/>
              </a:rPr>
              <a:t>岁目标、毕业目标</a:t>
            </a:r>
            <a:endParaRPr lang="zh-CN" altLang="en-US" sz="2400" b="1" dirty="0">
              <a:latin typeface="Times New Roman" panose="02020603050405020304" pitchFamily="18" charset="0"/>
              <a:ea typeface="宋体" panose="02010600030101010101" pitchFamily="2" charset="-122"/>
            </a:endParaRPr>
          </a:p>
          <a:p>
            <a:pPr algn="just">
              <a:lnSpc>
                <a:spcPct val="130000"/>
              </a:lnSpc>
              <a:spcBef>
                <a:spcPct val="30000"/>
              </a:spcBef>
              <a:buClr>
                <a:schemeClr val="accent2"/>
              </a:buClr>
              <a:buFont typeface="Wingdings" panose="05000000000000000000" pitchFamily="2" charset="2"/>
              <a:buChar char="o"/>
            </a:pPr>
            <a:r>
              <a:rPr lang="zh-CN" altLang="en-US" sz="2400" b="1" dirty="0">
                <a:latin typeface="Times New Roman" panose="02020603050405020304" pitchFamily="18" charset="0"/>
                <a:ea typeface="宋体" panose="02010600030101010101" pitchFamily="2" charset="-122"/>
              </a:rPr>
              <a:t>  终极目标：公司决策层、创业</a:t>
            </a:r>
            <a:endParaRPr lang="zh-CN" altLang="en-US" sz="2400" b="1" dirty="0">
              <a:latin typeface="Times New Roman" panose="02020603050405020304" pitchFamily="18" charset="0"/>
              <a:ea typeface="宋体" panose="02010600030101010101" pitchFamily="2" charset="-122"/>
            </a:endParaRPr>
          </a:p>
          <a:p>
            <a:pPr algn="just">
              <a:lnSpc>
                <a:spcPct val="130000"/>
              </a:lnSpc>
              <a:spcBef>
                <a:spcPct val="30000"/>
              </a:spcBef>
              <a:buClr>
                <a:schemeClr val="accent2"/>
              </a:buClr>
              <a:buFont typeface="Wingdings" panose="05000000000000000000" pitchFamily="2" charset="2"/>
              <a:buChar char="o"/>
            </a:pPr>
            <a:r>
              <a:rPr lang="en-US" altLang="zh-CN" sz="2400" b="1" dirty="0">
                <a:latin typeface="Times New Roman" panose="02020603050405020304" pitchFamily="18" charset="0"/>
                <a:ea typeface="宋体" panose="02010600030101010101" pitchFamily="2" charset="-122"/>
              </a:rPr>
              <a:t>  30</a:t>
            </a:r>
            <a:r>
              <a:rPr lang="zh-CN" altLang="en-US" sz="2400" b="1" dirty="0">
                <a:latin typeface="Times New Roman" panose="02020603050405020304" pitchFamily="18" charset="0"/>
                <a:ea typeface="宋体" panose="02010600030101010101" pitchFamily="2" charset="-122"/>
              </a:rPr>
              <a:t>岁目标：公司中层</a:t>
            </a:r>
            <a:endParaRPr lang="zh-CN" altLang="en-US" sz="2400" b="1" dirty="0">
              <a:latin typeface="Times New Roman" panose="02020603050405020304" pitchFamily="18" charset="0"/>
              <a:ea typeface="宋体" panose="02010600030101010101" pitchFamily="2" charset="-122"/>
            </a:endParaRPr>
          </a:p>
          <a:p>
            <a:pPr algn="just">
              <a:lnSpc>
                <a:spcPct val="130000"/>
              </a:lnSpc>
              <a:spcBef>
                <a:spcPct val="30000"/>
              </a:spcBef>
              <a:buClr>
                <a:schemeClr val="accent2"/>
              </a:buClr>
              <a:buFont typeface="Wingdings" panose="05000000000000000000" pitchFamily="2" charset="2"/>
              <a:buChar char="o"/>
            </a:pPr>
            <a:r>
              <a:rPr lang="en-US" altLang="zh-CN" sz="2400" b="1"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毕业目标：简历丰富、能力得到充分的锻炼</a:t>
            </a:r>
            <a:endParaRPr lang="zh-CN" altLang="en-US" sz="2400" b="1" dirty="0">
              <a:latin typeface="Times New Roman" panose="02020603050405020304" pitchFamily="18" charset="0"/>
              <a:ea typeface="宋体" panose="02010600030101010101" pitchFamily="2" charset="-122"/>
            </a:endParaRPr>
          </a:p>
          <a:p>
            <a:pPr algn="just">
              <a:lnSpc>
                <a:spcPct val="130000"/>
              </a:lnSpc>
              <a:spcBef>
                <a:spcPct val="30000"/>
              </a:spcBef>
              <a:buClr>
                <a:schemeClr val="accent2"/>
              </a:buClr>
              <a:buFont typeface="Wingdings" panose="05000000000000000000" pitchFamily="2" charset="2"/>
              <a:buChar char="o"/>
            </a:pPr>
            <a:r>
              <a:rPr lang="zh-CN" altLang="en-US" sz="2400" b="1" dirty="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sym typeface="+mn-ea"/>
              </a:rPr>
              <a:t>不能只将自己定位</a:t>
            </a:r>
            <a:r>
              <a:rPr lang="zh-CN" altLang="en-US" sz="2400" b="1">
                <a:latin typeface="Times New Roman" panose="02020603050405020304" pitchFamily="18" charset="0"/>
                <a:sym typeface="+mn-ea"/>
              </a:rPr>
              <a:t>为螺丝钉，不</a:t>
            </a:r>
            <a:r>
              <a:rPr lang="zh-CN" altLang="en-US" sz="2400" b="1" dirty="0">
                <a:latin typeface="Times New Roman" panose="02020603050405020304" pitchFamily="18" charset="0"/>
                <a:sym typeface="+mn-ea"/>
              </a:rPr>
              <a:t>仅仅掌握技术能力</a:t>
            </a:r>
            <a:endParaRPr lang="zh-CN" altLang="en-US" sz="2400" b="1" dirty="0">
              <a:latin typeface="Times New Roman" panose="02020603050405020304" pitchFamily="18" charset="0"/>
              <a:sym typeface="+mn-ea"/>
            </a:endParaRPr>
          </a:p>
          <a:p>
            <a:pPr algn="just">
              <a:lnSpc>
                <a:spcPct val="130000"/>
              </a:lnSpc>
              <a:spcBef>
                <a:spcPct val="30000"/>
              </a:spcBef>
              <a:buClr>
                <a:schemeClr val="accent2"/>
              </a:buClr>
              <a:buFont typeface="Wingdings" panose="05000000000000000000" pitchFamily="2" charset="2"/>
              <a:buChar char="o"/>
            </a:pPr>
            <a:r>
              <a:rPr lang="zh-CN" altLang="en-US" sz="2400" b="1" dirty="0">
                <a:latin typeface="Times New Roman" panose="02020603050405020304" pitchFamily="18" charset="0"/>
                <a:sym typeface="+mn-ea"/>
              </a:rPr>
              <a:t> </a:t>
            </a:r>
            <a:r>
              <a:rPr lang="en-US" altLang="zh-CN" sz="2400" b="1" dirty="0">
                <a:latin typeface="Times New Roman" panose="02020603050405020304" pitchFamily="18" charset="0"/>
                <a:sym typeface="+mn-ea"/>
              </a:rPr>
              <a:t> </a:t>
            </a:r>
            <a:r>
              <a:rPr lang="zh-CN" altLang="en-US" sz="2400" b="1" dirty="0">
                <a:latin typeface="Times New Roman" panose="02020603050405020304" pitchFamily="18" charset="0"/>
                <a:sym typeface="+mn-ea"/>
              </a:rPr>
              <a:t>组织、管理能力</a:t>
            </a:r>
            <a:endParaRPr lang="zh-CN" altLang="en-US" sz="2400" b="1" dirty="0">
              <a:latin typeface="Times New Roman" panose="02020603050405020304" pitchFamily="18" charset="0"/>
              <a:sym typeface="+mn-ea"/>
            </a:endParaRPr>
          </a:p>
          <a:p>
            <a:pPr algn="just">
              <a:lnSpc>
                <a:spcPct val="130000"/>
              </a:lnSpc>
              <a:spcBef>
                <a:spcPct val="30000"/>
              </a:spcBef>
              <a:buClr>
                <a:schemeClr val="accent2"/>
              </a:buClr>
              <a:buFont typeface="Wingdings" panose="05000000000000000000" pitchFamily="2" charset="2"/>
              <a:buChar char="o"/>
            </a:pPr>
            <a:r>
              <a:rPr lang="zh-CN" altLang="en-US" sz="2400" b="1" dirty="0">
                <a:latin typeface="Times New Roman" panose="02020603050405020304" pitchFamily="18" charset="0"/>
                <a:sym typeface="+mn-ea"/>
              </a:rPr>
              <a:t> </a:t>
            </a:r>
            <a:r>
              <a:rPr lang="en-US" altLang="zh-CN" sz="2400" b="1" dirty="0">
                <a:latin typeface="Times New Roman" panose="02020603050405020304" pitchFamily="18" charset="0"/>
                <a:sym typeface="+mn-ea"/>
              </a:rPr>
              <a:t> </a:t>
            </a:r>
            <a:r>
              <a:rPr lang="zh-CN" altLang="en-US" sz="2400" b="1" dirty="0">
                <a:latin typeface="Times New Roman" panose="02020603050405020304" pitchFamily="18" charset="0"/>
                <a:sym typeface="+mn-ea"/>
              </a:rPr>
              <a:t>沟通、协调能力</a:t>
            </a:r>
            <a:endParaRPr lang="zh-CN" altLang="en-US" sz="2400" b="1" dirty="0">
              <a:latin typeface="Times New Roman" panose="02020603050405020304" pitchFamily="18" charset="0"/>
              <a:sym typeface="+mn-ea"/>
            </a:endParaRPr>
          </a:p>
          <a:p>
            <a:pPr algn="just">
              <a:lnSpc>
                <a:spcPct val="130000"/>
              </a:lnSpc>
              <a:spcBef>
                <a:spcPct val="30000"/>
              </a:spcBef>
              <a:buClr>
                <a:schemeClr val="accent2"/>
              </a:buClr>
              <a:buFont typeface="Wingdings" panose="05000000000000000000" pitchFamily="2" charset="2"/>
              <a:buChar char="o"/>
            </a:pPr>
            <a:r>
              <a:rPr lang="zh-CN" altLang="en-US" sz="2400" b="1" dirty="0">
                <a:latin typeface="Times New Roman" panose="02020603050405020304" pitchFamily="18" charset="0"/>
                <a:sym typeface="+mn-ea"/>
              </a:rPr>
              <a:t> </a:t>
            </a:r>
            <a:r>
              <a:rPr lang="en-US" altLang="zh-CN" sz="2400" b="1" dirty="0">
                <a:latin typeface="Times New Roman" panose="02020603050405020304" pitchFamily="18" charset="0"/>
                <a:sym typeface="+mn-ea"/>
              </a:rPr>
              <a:t> </a:t>
            </a:r>
            <a:r>
              <a:rPr lang="zh-CN" altLang="en-US" sz="2400" b="1" dirty="0">
                <a:latin typeface="Times New Roman" panose="02020603050405020304" pitchFamily="18" charset="0"/>
                <a:sym typeface="+mn-ea"/>
              </a:rPr>
              <a:t>战略眼光</a:t>
            </a:r>
            <a:endParaRPr lang="zh-CN" altLang="en-US" sz="2400" b="1" dirty="0">
              <a:latin typeface="Times New Roman" panose="02020603050405020304" pitchFamily="18" charset="0"/>
              <a:ea typeface="宋体" panose="02010600030101010101" pitchFamily="2" charset="-122"/>
            </a:endParaRPr>
          </a:p>
          <a:p>
            <a:pPr algn="just">
              <a:lnSpc>
                <a:spcPct val="130000"/>
              </a:lnSpc>
              <a:spcBef>
                <a:spcPct val="30000"/>
              </a:spcBef>
              <a:buClr>
                <a:schemeClr val="accent2"/>
              </a:buClr>
              <a:buFont typeface="Wingdings" panose="05000000000000000000" pitchFamily="2" charset="2"/>
              <a:buChar char="o"/>
            </a:pPr>
            <a:endParaRPr lang="zh-CN" altLang="en-US" sz="2400" b="1" dirty="0">
              <a:latin typeface="Times New Roman" panose="02020603050405020304" pitchFamily="18" charset="0"/>
              <a:ea typeface="宋体" panose="02010600030101010101" pitchFamily="2" charset="-122"/>
            </a:endParaRPr>
          </a:p>
        </p:txBody>
      </p:sp>
    </p:spTree>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灯片编号占位符 3"/>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a:buSzTx/>
            </a:pPr>
            <a:r>
              <a:rPr lang="ja-JP" altLang="en-US" sz="1800" dirty="0">
                <a:solidFill>
                  <a:srgbClr val="A50021"/>
                </a:solidFill>
                <a:latin typeface="Arial" panose="020B0604020202020204" pitchFamily="34" charset="0"/>
                <a:ea typeface="MS PGothic" panose="020B0600070205080204" pitchFamily="34" charset="-128"/>
              </a:rPr>
              <a:t>*</a:t>
            </a:r>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60419" name="Rectangle 3"/>
          <p:cNvSpPr>
            <a:spLocks noGrp="1"/>
          </p:cNvSpPr>
          <p:nvPr>
            <p:ph idx="1"/>
          </p:nvPr>
        </p:nvSpPr>
        <p:spPr>
          <a:xfrm>
            <a:off x="304800" y="4648200"/>
            <a:ext cx="8229600" cy="609600"/>
          </a:xfrm>
        </p:spPr>
        <p:txBody>
          <a:bodyPr vert="horz" wrap="square" lIns="91440" tIns="45720" rIns="91440" bIns="45720" anchor="t" anchorCtr="0"/>
          <a:lstStyle/>
          <a:p>
            <a:pPr marL="190500" indent="0" eaLnBrk="1" hangingPunct="1">
              <a:buSzPct val="60000"/>
              <a:buNone/>
            </a:pPr>
            <a:r>
              <a:rPr lang="en-US" altLang="zh-CN" sz="2600" b="1" dirty="0">
                <a:latin typeface="Times New Roman" panose="02020603050405020304" pitchFamily="18" charset="0"/>
              </a:rPr>
              <a:t>4. </a:t>
            </a:r>
            <a:r>
              <a:rPr lang="zh-CN" altLang="en-US" sz="2600" b="1" dirty="0">
                <a:latin typeface="Times New Roman" panose="02020603050405020304" pitchFamily="18" charset="0"/>
              </a:rPr>
              <a:t>行为能力（表达能力）</a:t>
            </a:r>
            <a:r>
              <a:rPr lang="zh-CN" altLang="en-US" sz="2600" dirty="0">
                <a:latin typeface="Times New Roman" panose="02020603050405020304" pitchFamily="18" charset="0"/>
              </a:rPr>
              <a:t>       </a:t>
            </a:r>
            <a:endParaRPr lang="zh-CN" altLang="en-US" sz="2600" dirty="0"/>
          </a:p>
        </p:txBody>
      </p:sp>
      <p:sp>
        <p:nvSpPr>
          <p:cNvPr id="14339" name="Rectangle 7"/>
          <p:cNvSpPr>
            <a:spLocks noGrp="1"/>
          </p:cNvSpPr>
          <p:nvPr>
            <p:ph type="title"/>
          </p:nvPr>
        </p:nvSpPr>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1.1.2  </a:t>
            </a:r>
            <a:r>
              <a:rPr lang="zh-CN" altLang="en-US" sz="3600" b="0" dirty="0">
                <a:latin typeface="Times New Roman" panose="02020603050405020304" pitchFamily="18" charset="0"/>
                <a:ea typeface="黑体" panose="02010609060101010101" pitchFamily="49" charset="-122"/>
              </a:rPr>
              <a:t>智能的特征</a:t>
            </a:r>
            <a:endParaRPr lang="zh-CN" altLang="en-US" sz="3600" b="0" dirty="0">
              <a:latin typeface="Times New Roman" panose="02020603050405020304" pitchFamily="18" charset="0"/>
              <a:ea typeface="黑体" panose="02010609060101010101" pitchFamily="49" charset="-122"/>
            </a:endParaRPr>
          </a:p>
        </p:txBody>
      </p:sp>
      <p:sp>
        <p:nvSpPr>
          <p:cNvPr id="14340" name="Rectangle 8"/>
          <p:cNvSpPr/>
          <p:nvPr/>
        </p:nvSpPr>
        <p:spPr>
          <a:xfrm>
            <a:off x="381000" y="838200"/>
            <a:ext cx="8458200" cy="2111375"/>
          </a:xfrm>
          <a:prstGeom prst="rect">
            <a:avLst/>
          </a:prstGeom>
          <a:gradFill rotWithShape="0">
            <a:gsLst>
              <a:gs pos="0">
                <a:srgbClr val="CCFFFF"/>
              </a:gs>
              <a:gs pos="100000">
                <a:schemeClr val="bg1"/>
              </a:gs>
            </a:gsLst>
            <a:path path="rect">
              <a:fillToRect l="100000" b="100000"/>
            </a:path>
            <a:tileRect/>
          </a:gradFill>
          <a:ln w="9525" cap="flat" cmpd="sng">
            <a:solidFill>
              <a:srgbClr val="808080"/>
            </a:solidFill>
            <a:prstDash val="solid"/>
            <a:miter/>
            <a:headEnd type="none" w="med" len="med"/>
            <a:tailEnd type="none" w="med" len="med"/>
          </a:ln>
        </p:spPr>
        <p:txBody>
          <a:bodyPr anchor="t" anchorCtr="0">
            <a:spAutoFit/>
          </a:bodyPr>
          <a:lstStyle/>
          <a:p>
            <a:pPr>
              <a:lnSpc>
                <a:spcPct val="120000"/>
              </a:lnSpc>
              <a:spcBef>
                <a:spcPct val="50000"/>
              </a:spcBef>
              <a:buClr>
                <a:schemeClr val="accent2"/>
              </a:buClr>
              <a:buFont typeface="Wingdings" panose="05000000000000000000" pitchFamily="2" charset="2"/>
              <a:buNone/>
            </a:pPr>
            <a:r>
              <a:rPr lang="zh-CN" altLang="en-US" sz="2600" b="1" dirty="0">
                <a:latin typeface="Times New Roman" panose="02020603050405020304" pitchFamily="18" charset="0"/>
                <a:ea typeface="宋体" panose="02010600030101010101" pitchFamily="2" charset="-122"/>
              </a:rPr>
              <a:t>（</a:t>
            </a:r>
            <a:r>
              <a:rPr lang="en-US" altLang="zh-CN" sz="2600" b="1" dirty="0">
                <a:latin typeface="Times New Roman" panose="02020603050405020304" pitchFamily="18" charset="0"/>
                <a:ea typeface="宋体" panose="02010600030101010101" pitchFamily="2" charset="-122"/>
              </a:rPr>
              <a:t>3</a:t>
            </a:r>
            <a:r>
              <a:rPr lang="zh-CN" altLang="en-US" sz="2600" b="1" dirty="0">
                <a:latin typeface="Times New Roman" panose="02020603050405020304" pitchFamily="18" charset="0"/>
                <a:ea typeface="宋体" panose="02010600030101010101" pitchFamily="2" charset="-122"/>
              </a:rPr>
              <a:t>）顿悟思维（灵感思维）</a:t>
            </a:r>
            <a:endParaRPr lang="zh-CN" altLang="en-US" sz="2600" dirty="0">
              <a:latin typeface="Arial" panose="020B0604020202020204" pitchFamily="34" charset="0"/>
              <a:ea typeface="宋体" panose="02010600030101010101" pitchFamily="2" charset="-122"/>
            </a:endParaRPr>
          </a:p>
          <a:p>
            <a:pPr>
              <a:lnSpc>
                <a:spcPct val="120000"/>
              </a:lnSpc>
              <a:spcBef>
                <a:spcPct val="20000"/>
              </a:spcBef>
              <a:buClr>
                <a:schemeClr val="accent2"/>
              </a:buClr>
              <a:buSzPct val="60000"/>
              <a:buFont typeface="Wingdings" panose="05000000000000000000" pitchFamily="2" charset="2"/>
              <a:buBlip>
                <a:blip r:embed="rId1"/>
              </a:buBlip>
            </a:pPr>
            <a:r>
              <a:rPr lang="zh-CN" altLang="en-US" sz="2400" dirty="0">
                <a:latin typeface="Times New Roman" panose="02020603050405020304" pitchFamily="18" charset="0"/>
                <a:ea typeface="宋体" panose="02010600030101010101" pitchFamily="2" charset="-122"/>
              </a:rPr>
              <a:t>  不定期的突发性。</a:t>
            </a:r>
            <a:endParaRPr lang="zh-CN" altLang="en-US" sz="2400" dirty="0">
              <a:latin typeface="Times New Roman" panose="02020603050405020304" pitchFamily="18" charset="0"/>
              <a:ea typeface="宋体" panose="02010600030101010101" pitchFamily="2" charset="-122"/>
            </a:endParaRPr>
          </a:p>
          <a:p>
            <a:pPr>
              <a:lnSpc>
                <a:spcPct val="120000"/>
              </a:lnSpc>
              <a:spcBef>
                <a:spcPct val="20000"/>
              </a:spcBef>
              <a:buClr>
                <a:schemeClr val="accent2"/>
              </a:buClr>
              <a:buSzPct val="60000"/>
              <a:buFont typeface="Wingdings" panose="05000000000000000000" pitchFamily="2" charset="2"/>
              <a:buBlip>
                <a:blip r:embed="rId1"/>
              </a:buBlip>
            </a:pPr>
            <a:r>
              <a:rPr lang="zh-CN" altLang="en-US" sz="2400" dirty="0">
                <a:latin typeface="Times New Roman" panose="02020603050405020304" pitchFamily="18" charset="0"/>
                <a:ea typeface="宋体" panose="02010600030101010101" pitchFamily="2" charset="-122"/>
              </a:rPr>
              <a:t>  非线性的独创性及模糊性。</a:t>
            </a:r>
            <a:endParaRPr lang="zh-CN" altLang="en-US" sz="2400" dirty="0">
              <a:latin typeface="Times New Roman" panose="02020603050405020304" pitchFamily="18" charset="0"/>
              <a:ea typeface="宋体" panose="02010600030101010101" pitchFamily="2" charset="-122"/>
            </a:endParaRPr>
          </a:p>
          <a:p>
            <a:pPr>
              <a:lnSpc>
                <a:spcPct val="120000"/>
              </a:lnSpc>
              <a:spcBef>
                <a:spcPct val="20000"/>
              </a:spcBef>
              <a:buClr>
                <a:schemeClr val="accent2"/>
              </a:buClr>
              <a:buSzPct val="60000"/>
              <a:buFont typeface="Wingdings" panose="05000000000000000000" pitchFamily="2" charset="2"/>
              <a:buBlip>
                <a:blip r:embed="rId1"/>
              </a:buBlip>
            </a:pPr>
            <a:r>
              <a:rPr lang="zh-CN" altLang="en-US" sz="2400" dirty="0">
                <a:latin typeface="Times New Roman" panose="02020603050405020304" pitchFamily="18" charset="0"/>
                <a:ea typeface="宋体" panose="02010600030101010101" pitchFamily="2" charset="-122"/>
              </a:rPr>
              <a:t>  穿插于形象思维与逻辑思维之中。</a:t>
            </a:r>
            <a:r>
              <a:rPr lang="zh-CN" altLang="en-US" sz="2200" dirty="0">
                <a:latin typeface="Arial" panose="020B0604020202020204" pitchFamily="34" charset="0"/>
                <a:ea typeface="宋体" panose="02010600030101010101" pitchFamily="2" charset="-122"/>
              </a:rPr>
              <a:t> </a:t>
            </a:r>
            <a:endParaRPr lang="zh-CN" altLang="en-US" sz="2200" dirty="0">
              <a:latin typeface="Arial" panose="020B0604020202020204" pitchFamily="34" charset="0"/>
              <a:ea typeface="宋体" panose="02010600030101010101" pitchFamily="2" charset="-122"/>
            </a:endParaRPr>
          </a:p>
        </p:txBody>
      </p:sp>
      <p:grpSp>
        <p:nvGrpSpPr>
          <p:cNvPr id="2" name="Group 12"/>
          <p:cNvGrpSpPr/>
          <p:nvPr/>
        </p:nvGrpSpPr>
        <p:grpSpPr>
          <a:xfrm>
            <a:off x="381000" y="2971800"/>
            <a:ext cx="8458200" cy="1600200"/>
            <a:chOff x="240" y="1872"/>
            <a:chExt cx="5328" cy="1008"/>
          </a:xfrm>
        </p:grpSpPr>
        <p:sp>
          <p:nvSpPr>
            <p:cNvPr id="14342" name="Rectangle 9"/>
            <p:cNvSpPr/>
            <p:nvPr/>
          </p:nvSpPr>
          <p:spPr>
            <a:xfrm>
              <a:off x="288" y="1872"/>
              <a:ext cx="4848" cy="381"/>
            </a:xfrm>
            <a:prstGeom prst="rect">
              <a:avLst/>
            </a:prstGeom>
            <a:noFill/>
            <a:ln w="9525">
              <a:noFill/>
            </a:ln>
          </p:spPr>
          <p:txBody>
            <a:bodyPr anchor="t" anchorCtr="0">
              <a:spAutoFit/>
            </a:bodyPr>
            <a:lstStyle/>
            <a:p>
              <a:pPr>
                <a:lnSpc>
                  <a:spcPct val="120000"/>
                </a:lnSpc>
                <a:spcBef>
                  <a:spcPct val="50000"/>
                </a:spcBef>
                <a:buClr>
                  <a:schemeClr val="accent2"/>
                </a:buClr>
                <a:buSzPct val="60000"/>
                <a:buFont typeface="Wingdings" panose="05000000000000000000" pitchFamily="2" charset="2"/>
              </a:pPr>
              <a:r>
                <a:rPr lang="en-US" altLang="zh-CN" sz="2600" b="1" dirty="0">
                  <a:latin typeface="Times New Roman" panose="02020603050405020304" pitchFamily="18" charset="0"/>
                  <a:ea typeface="宋体" panose="02010600030101010101" pitchFamily="2" charset="-122"/>
                </a:rPr>
                <a:t>3. </a:t>
              </a:r>
              <a:r>
                <a:rPr lang="zh-CN" altLang="en-US" sz="2600" b="1" dirty="0">
                  <a:latin typeface="Times New Roman" panose="02020603050405020304" pitchFamily="18" charset="0"/>
                  <a:ea typeface="宋体" panose="02010600030101010101" pitchFamily="2" charset="-122"/>
                </a:rPr>
                <a:t>学习能力</a:t>
              </a:r>
              <a:r>
                <a:rPr lang="zh-CN" altLang="en-US" sz="2800" dirty="0">
                  <a:latin typeface="Times New Roman" panose="02020603050405020304" pitchFamily="18" charset="0"/>
                  <a:ea typeface="宋体" panose="02010600030101010101" pitchFamily="2" charset="-122"/>
                </a:rPr>
                <a:t>       </a:t>
              </a:r>
              <a:endParaRPr lang="zh-CN" altLang="en-US" sz="2600" dirty="0">
                <a:latin typeface="Times New Roman" panose="02020603050405020304" pitchFamily="18" charset="0"/>
                <a:ea typeface="宋体" panose="02010600030101010101" pitchFamily="2" charset="-122"/>
              </a:endParaRPr>
            </a:p>
          </p:txBody>
        </p:sp>
        <p:sp>
          <p:nvSpPr>
            <p:cNvPr id="14343" name="Rectangle 10"/>
            <p:cNvSpPr/>
            <p:nvPr/>
          </p:nvSpPr>
          <p:spPr>
            <a:xfrm>
              <a:off x="240" y="2264"/>
              <a:ext cx="5328" cy="616"/>
            </a:xfrm>
            <a:prstGeom prst="rect">
              <a:avLst/>
            </a:prstGeom>
            <a:solidFill>
              <a:srgbClr val="FFFFFF"/>
            </a:solidFill>
            <a:ln w="9525" cap="flat" cmpd="sng">
              <a:solidFill>
                <a:srgbClr val="808080"/>
              </a:solidFill>
              <a:prstDash val="solid"/>
              <a:miter/>
              <a:headEnd type="none" w="med" len="med"/>
              <a:tailEnd type="none" w="med" len="med"/>
            </a:ln>
          </p:spPr>
          <p:txBody>
            <a:bodyPr anchor="t" anchorCtr="0">
              <a:spAutoFit/>
            </a:bodyPr>
            <a:lstStyle/>
            <a:p>
              <a:pPr>
                <a:lnSpc>
                  <a:spcPct val="120000"/>
                </a:lnSpc>
                <a:spcBef>
                  <a:spcPct val="50000"/>
                </a:spcBef>
                <a:buClr>
                  <a:schemeClr val="accent2"/>
                </a:buClr>
                <a:buSzPct val="60000"/>
                <a:buFont typeface="Wingdings" panose="05000000000000000000" pitchFamily="2" charset="2"/>
              </a:pPr>
              <a:r>
                <a:rPr lang="zh-CN" altLang="en-US" sz="2400" dirty="0">
                  <a:latin typeface="Times New Roman" panose="02020603050405020304" pitchFamily="18" charset="0"/>
                  <a:ea typeface="宋体" panose="02010600030101010101" pitchFamily="2" charset="-122"/>
                </a:rPr>
                <a:t>学习既可能是自觉的、有意识的，也可能是不自觉的、无意识的；既可以是有教师指导的，也可以是通过自己实践的。</a:t>
              </a:r>
              <a:endParaRPr lang="zh-CN" altLang="en-US" sz="2400" dirty="0">
                <a:latin typeface="Times New Roman" panose="02020603050405020304" pitchFamily="18" charset="0"/>
                <a:ea typeface="宋体" panose="02010600030101010101" pitchFamily="2" charset="-122"/>
              </a:endParaRPr>
            </a:p>
          </p:txBody>
        </p:sp>
      </p:grpSp>
      <p:sp>
        <p:nvSpPr>
          <p:cNvPr id="60427" name="Rectangle 11"/>
          <p:cNvSpPr/>
          <p:nvPr/>
        </p:nvSpPr>
        <p:spPr>
          <a:xfrm>
            <a:off x="381000" y="5257800"/>
            <a:ext cx="8458200" cy="1055688"/>
          </a:xfrm>
          <a:prstGeom prst="rect">
            <a:avLst/>
          </a:prstGeom>
          <a:solidFill>
            <a:srgbClr val="FFFFFF"/>
          </a:solidFill>
          <a:ln w="9525" cap="flat" cmpd="sng">
            <a:solidFill>
              <a:srgbClr val="808080"/>
            </a:solidFill>
            <a:prstDash val="solid"/>
            <a:miter/>
            <a:headEnd type="none" w="med" len="med"/>
            <a:tailEnd type="none" w="med" len="med"/>
          </a:ln>
        </p:spPr>
        <p:txBody>
          <a:bodyPr anchor="t" anchorCtr="0">
            <a:spAutoFit/>
          </a:bodyPr>
          <a:lstStyle/>
          <a:p>
            <a:pPr>
              <a:lnSpc>
                <a:spcPct val="120000"/>
              </a:lnSpc>
              <a:spcBef>
                <a:spcPct val="10000"/>
              </a:spcBef>
              <a:buClr>
                <a:schemeClr val="accent2"/>
              </a:buClr>
              <a:buFont typeface="Wingdings" panose="05000000000000000000" pitchFamily="2" charset="2"/>
            </a:pPr>
            <a:r>
              <a:rPr lang="zh-CN" altLang="en-US" sz="2400" dirty="0">
                <a:latin typeface="Times New Roman" panose="02020603050405020304" pitchFamily="18" charset="0"/>
                <a:ea typeface="宋体" panose="02010600030101010101" pitchFamily="2" charset="-122"/>
              </a:rPr>
              <a:t>人们的感知能力：用于信息的输入。</a:t>
            </a:r>
            <a:endParaRPr lang="zh-CN" altLang="en-US" sz="2400" dirty="0">
              <a:latin typeface="Times New Roman" panose="02020603050405020304" pitchFamily="18" charset="0"/>
              <a:ea typeface="宋体" panose="02010600030101010101" pitchFamily="2" charset="-122"/>
            </a:endParaRPr>
          </a:p>
          <a:p>
            <a:pPr>
              <a:lnSpc>
                <a:spcPct val="120000"/>
              </a:lnSpc>
              <a:spcBef>
                <a:spcPct val="10000"/>
              </a:spcBef>
              <a:buClr>
                <a:schemeClr val="accent2"/>
              </a:buClr>
              <a:buFont typeface="Wingdings" panose="05000000000000000000" pitchFamily="2" charset="2"/>
            </a:pPr>
            <a:r>
              <a:rPr lang="zh-CN" altLang="en-US" sz="2400" dirty="0">
                <a:latin typeface="Times New Roman" panose="02020603050405020304" pitchFamily="18" charset="0"/>
                <a:ea typeface="宋体" panose="02010600030101010101" pitchFamily="2" charset="-122"/>
              </a:rPr>
              <a:t>行为能力：信息的输出</a:t>
            </a:r>
            <a:r>
              <a:rPr lang="zh-CN" altLang="en-US" sz="2600" dirty="0">
                <a:latin typeface="Times New Roman" panose="02020603050405020304" pitchFamily="18" charset="0"/>
                <a:ea typeface="宋体" panose="02010600030101010101" pitchFamily="2" charset="-122"/>
              </a:rPr>
              <a:t>。</a:t>
            </a:r>
            <a:endParaRPr lang="zh-CN" altLang="en-US" sz="2600" dirty="0">
              <a:latin typeface="Times New Roman" panose="02020603050405020304" pitchFamily="18" charset="0"/>
              <a:ea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0419">
                                            <p:txEl>
                                              <p:pRg st="0" end="0"/>
                                            </p:txEl>
                                          </p:spTgt>
                                        </p:tgtEl>
                                        <p:attrNameLst>
                                          <p:attrName>style.visibility</p:attrName>
                                        </p:attrNameLst>
                                      </p:cBhvr>
                                      <p:to>
                                        <p:strVal val="visible"/>
                                      </p:to>
                                    </p:set>
                                    <p:anim calcmode="lin" valueType="num">
                                      <p:cBhvr additive="base">
                                        <p:cTn id="13" dur="500" fill="hold"/>
                                        <p:tgtEl>
                                          <p:spTgt spid="60419">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0419">
                                            <p:txEl>
                                              <p:pRg st="0" end="0"/>
                                            </p:txEl>
                                          </p:spTgt>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9" presetClass="entr" presetSubtype="0" fill="hold" grpId="0" nodeType="afterEffect">
                                  <p:stCondLst>
                                    <p:cond delay="0"/>
                                  </p:stCondLst>
                                  <p:childTnLst>
                                    <p:set>
                                      <p:cBhvr>
                                        <p:cTn id="17" dur="1" fill="hold">
                                          <p:stCondLst>
                                            <p:cond delay="0"/>
                                          </p:stCondLst>
                                        </p:cTn>
                                        <p:tgtEl>
                                          <p:spTgt spid="60427"/>
                                        </p:tgtEl>
                                        <p:attrNameLst>
                                          <p:attrName>style.visibility</p:attrName>
                                        </p:attrNameLst>
                                      </p:cBhvr>
                                      <p:to>
                                        <p:strVal val="visible"/>
                                      </p:to>
                                    </p:set>
                                    <p:animEffect transition="in" filter="dissolve">
                                      <p:cBhvr>
                                        <p:cTn id="18" dur="500"/>
                                        <p:tgtEl>
                                          <p:spTgt spid="604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p:bldP spid="60427"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灯片编号占位符 1"/>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a:buSzTx/>
            </a:pPr>
            <a:r>
              <a:rPr lang="ja-JP" altLang="en-US" sz="1800" dirty="0">
                <a:solidFill>
                  <a:srgbClr val="A50021"/>
                </a:solidFill>
                <a:latin typeface="Arial" panose="020B0604020202020204" pitchFamily="34" charset="0"/>
                <a:ea typeface="MS PGothic" panose="020B0600070205080204" pitchFamily="34" charset="-128"/>
              </a:rPr>
              <a:t>*</a:t>
            </a:r>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77826" name="灯片编号占位符 1"/>
          <p:cNvSpPr txBox="1"/>
          <p:nvPr/>
        </p:nvSpPr>
        <p:spPr>
          <a:xfrm>
            <a:off x="6934200" y="6477000"/>
            <a:ext cx="1981200" cy="360363"/>
          </a:xfrm>
          <a:prstGeom prst="rect">
            <a:avLst/>
          </a:prstGeom>
          <a:noFill/>
          <a:ln w="9525">
            <a:noFill/>
          </a:ln>
        </p:spPr>
        <p:txBody>
          <a:bodyPr anchor="t" anchorCtr="0"/>
          <a:lstStyle/>
          <a:p>
            <a:pPr algn="r">
              <a:buFont typeface="Wingdings" panose="05000000000000000000" pitchFamily="2" charset="2"/>
            </a:pPr>
            <a:r>
              <a:rPr lang="ja-JP" altLang="en-US" dirty="0">
                <a:solidFill>
                  <a:srgbClr val="A50021"/>
                </a:solidFill>
                <a:latin typeface="Arial" panose="020B0604020202020204" pitchFamily="34" charset="0"/>
                <a:ea typeface="MS PGothic" panose="020B0600070205080204" pitchFamily="34" charset="-128"/>
              </a:rPr>
              <a:t>*</a:t>
            </a:r>
            <a:endParaRPr lang="ja-JP" altLang="en-US" dirty="0">
              <a:solidFill>
                <a:srgbClr val="A50021"/>
              </a:solidFill>
              <a:latin typeface="Arial" panose="020B0604020202020204" pitchFamily="34" charset="0"/>
              <a:ea typeface="MS PGothic" panose="020B0600070205080204" pitchFamily="34" charset="-128"/>
            </a:endParaRPr>
          </a:p>
        </p:txBody>
      </p:sp>
      <p:sp>
        <p:nvSpPr>
          <p:cNvPr id="77827" name="Rectangle 4"/>
          <p:cNvSpPr/>
          <p:nvPr/>
        </p:nvSpPr>
        <p:spPr>
          <a:xfrm>
            <a:off x="0" y="0"/>
            <a:ext cx="9144000" cy="765175"/>
          </a:xfrm>
          <a:prstGeom prst="rect">
            <a:avLst/>
          </a:prstGeom>
          <a:solidFill>
            <a:srgbClr val="A50021"/>
          </a:solidFill>
          <a:ln w="9525">
            <a:noFill/>
          </a:ln>
        </p:spPr>
        <p:txBody>
          <a:bodyPr anchor="b" anchorCtr="0"/>
          <a:lstStyle/>
          <a:p>
            <a:pPr indent="176530">
              <a:buFont typeface="Wingdings" panose="05000000000000000000" pitchFamily="2" charset="2"/>
            </a:pPr>
            <a:r>
              <a:rPr lang="en-US" altLang="zh-CN" sz="3600" dirty="0">
                <a:solidFill>
                  <a:schemeClr val="bg1"/>
                </a:solidFill>
                <a:latin typeface="Times New Roman" panose="02020603050405020304" pitchFamily="18" charset="0"/>
                <a:ea typeface="黑体" panose="02010609060101010101" pitchFamily="49" charset="-122"/>
              </a:rPr>
              <a:t>1.5  </a:t>
            </a:r>
            <a:r>
              <a:rPr lang="zh-CN" altLang="en-US" sz="3600" dirty="0">
                <a:solidFill>
                  <a:schemeClr val="bg1"/>
                </a:solidFill>
                <a:latin typeface="Times New Roman" panose="02020603050405020304" pitchFamily="18" charset="0"/>
                <a:ea typeface="黑体" panose="02010609060101010101" pitchFamily="49" charset="-122"/>
              </a:rPr>
              <a:t>如何开展人工智能领域的研究和应用</a:t>
            </a:r>
            <a:endParaRPr lang="zh-CN" altLang="en-US" sz="3600" dirty="0">
              <a:solidFill>
                <a:schemeClr val="bg1"/>
              </a:solidFill>
              <a:latin typeface="Times New Roman" panose="02020603050405020304" pitchFamily="18" charset="0"/>
              <a:ea typeface="黑体" panose="02010609060101010101" pitchFamily="49" charset="-122"/>
            </a:endParaRPr>
          </a:p>
        </p:txBody>
      </p:sp>
      <p:sp>
        <p:nvSpPr>
          <p:cNvPr id="77828" name="Rectangle 2"/>
          <p:cNvSpPr/>
          <p:nvPr/>
        </p:nvSpPr>
        <p:spPr>
          <a:xfrm>
            <a:off x="381000" y="2209800"/>
            <a:ext cx="3657600" cy="709613"/>
          </a:xfrm>
          <a:prstGeom prst="rect">
            <a:avLst/>
          </a:prstGeom>
          <a:noFill/>
          <a:ln w="9525">
            <a:noFill/>
          </a:ln>
        </p:spPr>
        <p:txBody>
          <a:bodyPr anchor="t" anchorCtr="0"/>
          <a:lstStyle/>
          <a:p>
            <a:pPr marL="533400" indent="-533400">
              <a:lnSpc>
                <a:spcPct val="120000"/>
              </a:lnSpc>
              <a:spcBef>
                <a:spcPct val="40000"/>
              </a:spcBef>
              <a:buClr>
                <a:schemeClr val="tx1"/>
              </a:buClr>
              <a:buFont typeface="Wingdings" panose="05000000000000000000" pitchFamily="2" charset="2"/>
            </a:pPr>
            <a:endParaRPr lang="zh-CN" altLang="en-US" sz="3600" dirty="0">
              <a:latin typeface="Times New Roman" panose="02020603050405020304" pitchFamily="18" charset="0"/>
              <a:ea typeface="宋体" panose="02010600030101010101" pitchFamily="2" charset="-122"/>
            </a:endParaRPr>
          </a:p>
        </p:txBody>
      </p:sp>
      <p:sp>
        <p:nvSpPr>
          <p:cNvPr id="75779" name="Rectangle 3"/>
          <p:cNvSpPr/>
          <p:nvPr>
            <p:custDataLst>
              <p:tags r:id="rId1"/>
            </p:custDataLst>
          </p:nvPr>
        </p:nvSpPr>
        <p:spPr>
          <a:xfrm>
            <a:off x="381000" y="1048385"/>
            <a:ext cx="8382000" cy="5464810"/>
          </a:xfrm>
          <a:prstGeom prst="rect">
            <a:avLst/>
          </a:prstGeom>
          <a:gradFill rotWithShape="0">
            <a:gsLst>
              <a:gs pos="0">
                <a:srgbClr val="CCFFCC"/>
              </a:gs>
              <a:gs pos="100000">
                <a:srgbClr val="FFFFFF"/>
              </a:gs>
            </a:gsLst>
            <a:path path="rect">
              <a:fillToRect t="100000" r="100000"/>
            </a:path>
            <a:tileRect/>
          </a:gradFill>
          <a:ln w="9525" cap="flat" cmpd="sng">
            <a:solidFill>
              <a:srgbClr val="808080"/>
            </a:solidFill>
            <a:prstDash val="solid"/>
            <a:miter/>
            <a:headEnd type="none" w="med" len="med"/>
            <a:tailEnd type="none" w="med" len="med"/>
          </a:ln>
        </p:spPr>
        <p:txBody>
          <a:bodyPr anchor="t" anchorCtr="0">
            <a:noAutofit/>
          </a:bodyPr>
          <a:lstStyle/>
          <a:p>
            <a:pPr algn="just">
              <a:lnSpc>
                <a:spcPct val="130000"/>
              </a:lnSpc>
              <a:spcBef>
                <a:spcPct val="30000"/>
              </a:spcBef>
              <a:buClr>
                <a:schemeClr val="accent2"/>
              </a:buClr>
              <a:buFont typeface="Wingdings" panose="05000000000000000000" pitchFamily="2" charset="2"/>
              <a:buChar char="o"/>
            </a:pPr>
            <a:r>
              <a:rPr lang="en-US" altLang="zh-CN" sz="2400" b="1"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眼界宽广（不做井底之蛙，参加计算机领域会议）</a:t>
            </a:r>
            <a:endParaRPr lang="zh-CN" altLang="en-US" sz="2400" b="1" dirty="0">
              <a:latin typeface="Times New Roman" panose="02020603050405020304" pitchFamily="18" charset="0"/>
              <a:ea typeface="宋体" panose="02010600030101010101" pitchFamily="2" charset="-122"/>
            </a:endParaRPr>
          </a:p>
          <a:p>
            <a:pPr algn="just">
              <a:lnSpc>
                <a:spcPct val="130000"/>
              </a:lnSpc>
              <a:spcBef>
                <a:spcPct val="30000"/>
              </a:spcBef>
              <a:buClr>
                <a:schemeClr val="accent2"/>
              </a:buClr>
              <a:buFont typeface="Wingdings" panose="05000000000000000000" pitchFamily="2" charset="2"/>
              <a:buChar char="o"/>
            </a:pPr>
            <a:r>
              <a:rPr lang="zh-CN" altLang="en-US" sz="2400" b="1" dirty="0">
                <a:latin typeface="Times New Roman" panose="02020603050405020304" pitchFamily="18" charset="0"/>
                <a:ea typeface="宋体" panose="02010600030101010101" pitchFamily="2" charset="-122"/>
              </a:rPr>
              <a:t>  明确问题，确定领域</a:t>
            </a:r>
            <a:endParaRPr lang="zh-CN" altLang="en-US" sz="2400" b="1" dirty="0">
              <a:latin typeface="Times New Roman" panose="02020603050405020304" pitchFamily="18" charset="0"/>
              <a:ea typeface="宋体" panose="02010600030101010101" pitchFamily="2" charset="-122"/>
            </a:endParaRPr>
          </a:p>
          <a:p>
            <a:pPr algn="just">
              <a:lnSpc>
                <a:spcPct val="130000"/>
              </a:lnSpc>
              <a:spcBef>
                <a:spcPct val="30000"/>
              </a:spcBef>
              <a:buClr>
                <a:schemeClr val="accent2"/>
              </a:buClr>
              <a:buFont typeface="Wingdings" panose="05000000000000000000" pitchFamily="2" charset="2"/>
              <a:buChar char="o"/>
            </a:pPr>
            <a:r>
              <a:rPr lang="zh-CN" altLang="en-US" sz="2400" b="1" dirty="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读综述论文</a:t>
            </a:r>
            <a:endParaRPr lang="zh-CN" altLang="en-US" sz="2400" b="1" dirty="0">
              <a:latin typeface="Times New Roman" panose="02020603050405020304" pitchFamily="18" charset="0"/>
              <a:ea typeface="宋体" panose="02010600030101010101" pitchFamily="2" charset="-122"/>
            </a:endParaRPr>
          </a:p>
          <a:p>
            <a:pPr algn="just">
              <a:lnSpc>
                <a:spcPct val="130000"/>
              </a:lnSpc>
              <a:spcBef>
                <a:spcPct val="30000"/>
              </a:spcBef>
              <a:buClr>
                <a:schemeClr val="accent2"/>
              </a:buClr>
              <a:buFont typeface="Wingdings" panose="05000000000000000000" pitchFamily="2" charset="2"/>
              <a:buChar char="o"/>
            </a:pPr>
            <a:r>
              <a:rPr lang="en-US" altLang="zh-CN" sz="2400" b="1"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综述论文，收集近三年的研究进展（学会如何找文献）</a:t>
            </a:r>
            <a:endParaRPr lang="zh-CN" altLang="en-US" sz="2400" b="1" dirty="0">
              <a:latin typeface="Times New Roman" panose="02020603050405020304" pitchFamily="18" charset="0"/>
              <a:ea typeface="宋体" panose="02010600030101010101" pitchFamily="2" charset="-122"/>
            </a:endParaRPr>
          </a:p>
          <a:p>
            <a:pPr algn="just">
              <a:lnSpc>
                <a:spcPct val="130000"/>
              </a:lnSpc>
              <a:spcBef>
                <a:spcPct val="30000"/>
              </a:spcBef>
              <a:buClr>
                <a:schemeClr val="accent2"/>
              </a:buClr>
              <a:buFont typeface="Wingdings" panose="05000000000000000000" pitchFamily="2" charset="2"/>
              <a:buChar char="o"/>
            </a:pPr>
            <a:r>
              <a:rPr lang="en-US" altLang="zh-CN" sz="2400" b="1"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分析数据集、评价指标、方法分类</a:t>
            </a:r>
            <a:endParaRPr lang="zh-CN" altLang="en-US" sz="2400" b="1" dirty="0">
              <a:latin typeface="Times New Roman" panose="02020603050405020304" pitchFamily="18" charset="0"/>
              <a:ea typeface="宋体" panose="02010600030101010101" pitchFamily="2" charset="-122"/>
            </a:endParaRPr>
          </a:p>
          <a:p>
            <a:pPr algn="just">
              <a:lnSpc>
                <a:spcPct val="130000"/>
              </a:lnSpc>
              <a:spcBef>
                <a:spcPct val="30000"/>
              </a:spcBef>
              <a:buClr>
                <a:schemeClr val="accent2"/>
              </a:buClr>
              <a:buFont typeface="Wingdings" panose="05000000000000000000" pitchFamily="2" charset="2"/>
              <a:buChar char="o"/>
            </a:pPr>
            <a:r>
              <a:rPr lang="en-US" altLang="zh-CN" sz="2400" b="1"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确认主流模型，复现</a:t>
            </a:r>
            <a:r>
              <a:rPr lang="en-US" altLang="zh-CN" sz="2400" b="1" dirty="0">
                <a:latin typeface="Times New Roman" panose="02020603050405020304" pitchFamily="18" charset="0"/>
                <a:ea typeface="宋体" panose="02010600030101010101" pitchFamily="2" charset="-122"/>
              </a:rPr>
              <a:t>baseline</a:t>
            </a:r>
            <a:endParaRPr lang="en-US" altLang="zh-CN" sz="2400" b="1" dirty="0">
              <a:latin typeface="Times New Roman" panose="02020603050405020304" pitchFamily="18" charset="0"/>
              <a:ea typeface="宋体" panose="02010600030101010101" pitchFamily="2" charset="-122"/>
            </a:endParaRPr>
          </a:p>
          <a:p>
            <a:pPr algn="just">
              <a:lnSpc>
                <a:spcPct val="130000"/>
              </a:lnSpc>
              <a:spcBef>
                <a:spcPct val="30000"/>
              </a:spcBef>
              <a:buClr>
                <a:schemeClr val="accent2"/>
              </a:buClr>
              <a:buFont typeface="Wingdings" panose="05000000000000000000" pitchFamily="2" charset="2"/>
              <a:buChar char="o"/>
            </a:pPr>
            <a:r>
              <a:rPr lang="en-US" altLang="zh-CN" sz="2400" b="1"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分析数据，发现问题，修改模型，验证实验结果</a:t>
            </a:r>
            <a:endParaRPr lang="zh-CN" altLang="en-US" sz="2400" b="1" dirty="0">
              <a:latin typeface="Times New Roman" panose="02020603050405020304" pitchFamily="18" charset="0"/>
              <a:ea typeface="宋体" panose="02010600030101010101" pitchFamily="2" charset="-122"/>
            </a:endParaRPr>
          </a:p>
        </p:txBody>
      </p:sp>
    </p:spTree>
  </p:cSld>
  <p:clrMapOvr>
    <a:masterClrMapping/>
  </p:clrMapOvr>
  <p:transition>
    <p:random/>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灯片编号占位符 3"/>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a:buSzTx/>
            </a:pPr>
            <a:r>
              <a:rPr lang="ja-JP" altLang="en-US" sz="1800" dirty="0">
                <a:solidFill>
                  <a:srgbClr val="A50021"/>
                </a:solidFill>
                <a:latin typeface="Arial" panose="020B0604020202020204" pitchFamily="34" charset="0"/>
                <a:ea typeface="MS PGothic" panose="020B0600070205080204" pitchFamily="34" charset="-128"/>
              </a:rPr>
              <a:t>*</a:t>
            </a:r>
            <a:endParaRPr lang="ja-JP" altLang="en-US" sz="1800" dirty="0">
              <a:solidFill>
                <a:srgbClr val="A50021"/>
              </a:solidFill>
              <a:latin typeface="Arial" panose="020B0604020202020204" pitchFamily="34" charset="0"/>
              <a:ea typeface="MS PGothic" panose="020B0600070205080204" pitchFamily="34" charset="-128"/>
            </a:endParaRPr>
          </a:p>
        </p:txBody>
      </p:sp>
      <p:pic>
        <p:nvPicPr>
          <p:cNvPr id="78850" name="Picture 2" descr="waseda_mark"/>
          <p:cNvPicPr>
            <a:picLocks noChangeAspect="1"/>
          </p:cNvPicPr>
          <p:nvPr/>
        </p:nvPicPr>
        <p:blipFill>
          <a:blip r:embed="rId1">
            <a:grayscl/>
            <a:lum bright="79999" contrast="-89999"/>
          </a:blip>
          <a:stretch>
            <a:fillRect/>
          </a:stretch>
        </p:blipFill>
        <p:spPr>
          <a:xfrm>
            <a:off x="1116013" y="930275"/>
            <a:ext cx="6840537" cy="5307013"/>
          </a:xfrm>
          <a:prstGeom prst="rect">
            <a:avLst/>
          </a:prstGeom>
          <a:noFill/>
          <a:ln w="9525">
            <a:noFill/>
          </a:ln>
        </p:spPr>
      </p:pic>
      <p:sp>
        <p:nvSpPr>
          <p:cNvPr id="78851" name="Rectangle 3"/>
          <p:cNvSpPr>
            <a:spLocks noGrp="1"/>
          </p:cNvSpPr>
          <p:nvPr>
            <p:ph idx="1"/>
          </p:nvPr>
        </p:nvSpPr>
        <p:spPr>
          <a:xfrm>
            <a:off x="152400" y="923925"/>
            <a:ext cx="8642350" cy="5400675"/>
          </a:xfrm>
        </p:spPr>
        <p:txBody>
          <a:bodyPr vert="horz" wrap="square" lIns="91440" tIns="45720" rIns="91440" bIns="45720" anchor="t" anchorCtr="0"/>
          <a:lstStyle/>
          <a:p>
            <a:pPr eaLnBrk="1" hangingPunct="1"/>
            <a:endParaRPr lang="en-US" altLang="zh-CN" b="1" dirty="0"/>
          </a:p>
          <a:p>
            <a:pPr eaLnBrk="1" hangingPunct="1">
              <a:buNone/>
            </a:pPr>
            <a:endParaRPr lang="en-US" altLang="zh-CN" b="1" dirty="0"/>
          </a:p>
          <a:p>
            <a:pPr algn="ctr" eaLnBrk="1" hangingPunct="1">
              <a:buNone/>
            </a:pPr>
            <a:r>
              <a:rPr lang="en-US" altLang="zh-CN" sz="8000" b="1" dirty="0">
                <a:solidFill>
                  <a:schemeClr val="accent2"/>
                </a:solidFill>
                <a:latin typeface="Times New Roman" panose="02020603050405020304" pitchFamily="18" charset="0"/>
              </a:rPr>
              <a:t>THE END</a:t>
            </a:r>
            <a:endParaRPr lang="en-US" altLang="zh-CN" sz="8000" b="1" dirty="0">
              <a:solidFill>
                <a:schemeClr val="accent2"/>
              </a:solidFill>
              <a:latin typeface="Times New Roman" panose="02020603050405020304" pitchFamily="18" charset="0"/>
            </a:endParaRPr>
          </a:p>
        </p:txBody>
      </p:sp>
      <p:pic>
        <p:nvPicPr>
          <p:cNvPr id="78852" name="Picture 4" descr="wsd1"/>
          <p:cNvPicPr>
            <a:picLocks noChangeAspect="1"/>
          </p:cNvPicPr>
          <p:nvPr/>
        </p:nvPicPr>
        <p:blipFill>
          <a:blip r:embed="rId2"/>
          <a:stretch>
            <a:fillRect/>
          </a:stretch>
        </p:blipFill>
        <p:spPr>
          <a:xfrm>
            <a:off x="0" y="5661025"/>
            <a:ext cx="9144000" cy="1196975"/>
          </a:xfrm>
          <a:prstGeom prst="rect">
            <a:avLst/>
          </a:prstGeom>
          <a:noFill/>
          <a:ln w="9525">
            <a:noFill/>
          </a:ln>
        </p:spPr>
      </p:pic>
      <p:sp>
        <p:nvSpPr>
          <p:cNvPr id="78853" name="Line 5"/>
          <p:cNvSpPr/>
          <p:nvPr/>
        </p:nvSpPr>
        <p:spPr>
          <a:xfrm>
            <a:off x="228600" y="457200"/>
            <a:ext cx="8610600" cy="0"/>
          </a:xfrm>
          <a:prstGeom prst="line">
            <a:avLst/>
          </a:prstGeom>
          <a:ln w="57150" cap="flat" cmpd="thinThick">
            <a:solidFill>
              <a:schemeClr val="accent2"/>
            </a:solidFill>
            <a:prstDash val="solid"/>
            <a:round/>
            <a:headEnd type="none" w="med" len="med"/>
            <a:tailEnd type="none" w="med" len="med"/>
          </a:ln>
        </p:spPr>
      </p:sp>
      <p:sp>
        <p:nvSpPr>
          <p:cNvPr id="78854" name="Text Box 6"/>
          <p:cNvSpPr txBox="1"/>
          <p:nvPr/>
        </p:nvSpPr>
        <p:spPr>
          <a:xfrm>
            <a:off x="0" y="76200"/>
            <a:ext cx="9144000" cy="396875"/>
          </a:xfrm>
          <a:prstGeom prst="rect">
            <a:avLst/>
          </a:prstGeom>
          <a:noFill/>
          <a:ln w="38100">
            <a:noFill/>
          </a:ln>
        </p:spPr>
        <p:txBody>
          <a:bodyPr anchor="t" anchorCtr="0">
            <a:spAutoFit/>
          </a:bodyPr>
          <a:lstStyle/>
          <a:p>
            <a:pPr algn="ctr">
              <a:spcBef>
                <a:spcPct val="50000"/>
              </a:spcBef>
              <a:buFont typeface="Wingdings" panose="05000000000000000000" pitchFamily="2" charset="2"/>
            </a:pPr>
            <a:r>
              <a:rPr lang="en-US" altLang="zh-CN" sz="2000" dirty="0">
                <a:solidFill>
                  <a:schemeClr val="accent2"/>
                </a:solidFill>
                <a:latin typeface="Arial" panose="020B0604020202020204" pitchFamily="34" charset="0"/>
                <a:ea typeface="宋体" panose="02010600030101010101" pitchFamily="2" charset="-122"/>
              </a:rPr>
              <a:t>Introduction of Artificial Intelligence</a:t>
            </a:r>
            <a:endParaRPr lang="en-US" altLang="zh-CN" sz="2000" dirty="0">
              <a:solidFill>
                <a:schemeClr val="accent2"/>
              </a:solidFill>
              <a:latin typeface="Arial" panose="020B0604020202020204" pitchFamily="34" charset="0"/>
              <a:ea typeface="宋体" panose="02010600030101010101" pitchFamily="2" charset="-122"/>
            </a:endParaRPr>
          </a:p>
        </p:txBody>
      </p:sp>
    </p:spTree>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灯片编号占位符 3"/>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a:buSzTx/>
            </a:pPr>
            <a:r>
              <a:rPr lang="ja-JP" altLang="en-US" sz="1800" dirty="0">
                <a:solidFill>
                  <a:srgbClr val="A50021"/>
                </a:solidFill>
                <a:latin typeface="Arial" panose="020B0604020202020204" pitchFamily="34" charset="0"/>
                <a:ea typeface="MS PGothic" panose="020B0600070205080204" pitchFamily="34" charset="-128"/>
              </a:rPr>
              <a:t>*</a:t>
            </a:r>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15362" name="Rectangle 3"/>
          <p:cNvSpPr>
            <a:spLocks noGrp="1"/>
          </p:cNvSpPr>
          <p:nvPr>
            <p:ph idx="1"/>
          </p:nvPr>
        </p:nvSpPr>
        <p:spPr>
          <a:xfrm>
            <a:off x="304800" y="914400"/>
            <a:ext cx="8610600" cy="990600"/>
          </a:xfrm>
        </p:spPr>
        <p:txBody>
          <a:bodyPr vert="horz" wrap="square" lIns="91440" tIns="45720" rIns="91440" bIns="45720" anchor="t" anchorCtr="0"/>
          <a:lstStyle/>
          <a:p>
            <a:pPr marL="0" indent="0" eaLnBrk="1" hangingPunct="1">
              <a:buBlip>
                <a:blip r:embed="rId1"/>
              </a:buBlip>
            </a:pPr>
            <a:r>
              <a:rPr lang="en-US" altLang="zh-CN" sz="2400" dirty="0">
                <a:latin typeface="Times New Roman" panose="02020603050405020304" pitchFamily="18" charset="0"/>
              </a:rPr>
              <a:t> </a:t>
            </a:r>
            <a:r>
              <a:rPr lang="zh-CN" altLang="en-US" sz="2400" b="1" dirty="0">
                <a:latin typeface="Times New Roman" panose="02020603050405020304" pitchFamily="18" charset="0"/>
              </a:rPr>
              <a:t>人工智能</a:t>
            </a:r>
            <a:r>
              <a:rPr lang="zh-CN" altLang="en-US" sz="2400" dirty="0">
                <a:latin typeface="Times New Roman" panose="02020603050405020304" pitchFamily="18" charset="0"/>
              </a:rPr>
              <a:t>：用人工的方法在机器（计算机）上实现的智能；或者说是人们使机器具有类似于人的智能。</a:t>
            </a:r>
            <a:endParaRPr lang="zh-CN" altLang="en-US" sz="2400" dirty="0"/>
          </a:p>
        </p:txBody>
      </p:sp>
      <p:sp>
        <p:nvSpPr>
          <p:cNvPr id="15363" name="Rectangle 4"/>
          <p:cNvSpPr>
            <a:spLocks noGrp="1"/>
          </p:cNvSpPr>
          <p:nvPr>
            <p:ph type="title"/>
          </p:nvPr>
        </p:nvSpPr>
        <p:spPr>
          <a:xfrm>
            <a:off x="0" y="0"/>
            <a:ext cx="9144000" cy="838200"/>
          </a:xfrm>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1.1.3 </a:t>
            </a:r>
            <a:r>
              <a:rPr lang="zh-CN" altLang="en-US" sz="3600" b="0" dirty="0">
                <a:latin typeface="Times New Roman" panose="02020603050405020304" pitchFamily="18" charset="0"/>
                <a:ea typeface="黑体" panose="02010609060101010101" pitchFamily="49" charset="-122"/>
              </a:rPr>
              <a:t>人工智能</a:t>
            </a:r>
            <a:endParaRPr lang="en-US" altLang="ja-JP" sz="3600" b="0" dirty="0">
              <a:latin typeface="Times New Roman" panose="02020603050405020304" pitchFamily="18" charset="0"/>
              <a:ea typeface="黑体" panose="02010609060101010101" pitchFamily="49" charset="-122"/>
            </a:endParaRPr>
          </a:p>
        </p:txBody>
      </p:sp>
      <p:sp>
        <p:nvSpPr>
          <p:cNvPr id="63493" name="Rectangle 5"/>
          <p:cNvSpPr/>
          <p:nvPr/>
        </p:nvSpPr>
        <p:spPr>
          <a:xfrm>
            <a:off x="304800" y="1905000"/>
            <a:ext cx="8458200" cy="1905000"/>
          </a:xfrm>
          <a:prstGeom prst="rect">
            <a:avLst/>
          </a:prstGeom>
          <a:noFill/>
          <a:ln w="9525">
            <a:noFill/>
          </a:ln>
        </p:spPr>
        <p:txBody>
          <a:bodyPr anchor="t" anchorCtr="0"/>
          <a:lstStyle/>
          <a:p>
            <a:pPr algn="just">
              <a:lnSpc>
                <a:spcPct val="120000"/>
              </a:lnSpc>
              <a:spcBef>
                <a:spcPct val="20000"/>
              </a:spcBef>
              <a:buClr>
                <a:schemeClr val="accent2"/>
              </a:buClr>
              <a:buFont typeface="Wingdings" panose="05000000000000000000" pitchFamily="2" charset="2"/>
              <a:buBlip>
                <a:blip r:embed="rId1"/>
              </a:buBlip>
            </a:pPr>
            <a:r>
              <a:rPr lang="en-US" altLang="zh-CN" sz="2400"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人工智能学科</a:t>
            </a:r>
            <a:r>
              <a:rPr lang="zh-CN" altLang="en-US" sz="2400" dirty="0">
                <a:latin typeface="Times New Roman" panose="02020603050405020304" pitchFamily="18" charset="0"/>
                <a:ea typeface="宋体" panose="02010600030101010101" pitchFamily="2" charset="-122"/>
              </a:rPr>
              <a:t>：一门研究如何构造智能机器（智能计算机）或智能系统，使它能模拟、延伸、扩展人类智能的学科。</a:t>
            </a:r>
            <a:endParaRPr lang="zh-CN" altLang="en-US" sz="2400" dirty="0">
              <a:latin typeface="Times New Roman" panose="02020603050405020304" pitchFamily="18" charset="0"/>
              <a:ea typeface="宋体" panose="02010600030101010101" pitchFamily="2" charset="-122"/>
            </a:endParaRPr>
          </a:p>
          <a:p>
            <a:pPr algn="just">
              <a:lnSpc>
                <a:spcPct val="120000"/>
              </a:lnSpc>
              <a:spcBef>
                <a:spcPct val="20000"/>
              </a:spcBef>
              <a:buClr>
                <a:schemeClr val="accent2"/>
              </a:buClr>
              <a:buFont typeface="Wingdings" panose="05000000000000000000" pitchFamily="2" charset="2"/>
              <a:buBlip>
                <a:blip r:embed="rId1"/>
              </a:buBlip>
            </a:pPr>
            <a:r>
              <a:rPr lang="zh-CN" altLang="en-US" sz="2400" b="1" dirty="0">
                <a:latin typeface="Times New Roman" panose="02020603050405020304" pitchFamily="18" charset="0"/>
                <a:ea typeface="宋体" panose="02010600030101010101" pitchFamily="2" charset="-122"/>
              </a:rPr>
              <a:t> 图灵测试</a:t>
            </a: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1950</a:t>
            </a:r>
            <a:r>
              <a:rPr lang="zh-CN" altLang="en-US" sz="2400" dirty="0">
                <a:latin typeface="Times New Roman" panose="02020603050405020304" pitchFamily="18" charset="0"/>
                <a:ea typeface="宋体" panose="02010600030101010101" pitchFamily="2" charset="-122"/>
              </a:rPr>
              <a:t>年图灵发表的</a:t>
            </a:r>
            <a:r>
              <a:rPr lang="en-US" altLang="zh-CN" sz="2400" dirty="0">
                <a:latin typeface="Times New Roman" panose="02020603050405020304" pitchFamily="18" charset="0"/>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计算机与智能</a:t>
            </a:r>
            <a:r>
              <a:rPr lang="en-US" altLang="zh-CN" sz="2400" dirty="0">
                <a:latin typeface="Times New Roman" panose="02020603050405020304" pitchFamily="18" charset="0"/>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中设计了一个测试，用以说明人工智能的概念。</a:t>
            </a:r>
            <a:endParaRPr lang="zh-CN" altLang="en-US" sz="2400" dirty="0">
              <a:latin typeface="Times New Roman" panose="02020603050405020304" pitchFamily="18" charset="0"/>
              <a:ea typeface="宋体" panose="02010600030101010101" pitchFamily="2" charset="-122"/>
            </a:endParaRPr>
          </a:p>
        </p:txBody>
      </p:sp>
      <p:grpSp>
        <p:nvGrpSpPr>
          <p:cNvPr id="2" name="Group 6"/>
          <p:cNvGrpSpPr/>
          <p:nvPr/>
        </p:nvGrpSpPr>
        <p:grpSpPr>
          <a:xfrm>
            <a:off x="228600" y="3886200"/>
            <a:ext cx="5791200" cy="2833688"/>
            <a:chOff x="672" y="2112"/>
            <a:chExt cx="3696" cy="1969"/>
          </a:xfrm>
        </p:grpSpPr>
        <p:sp>
          <p:nvSpPr>
            <p:cNvPr id="15366" name="Rectangle 7"/>
            <p:cNvSpPr/>
            <p:nvPr/>
          </p:nvSpPr>
          <p:spPr>
            <a:xfrm>
              <a:off x="672" y="2160"/>
              <a:ext cx="1488" cy="1344"/>
            </a:xfrm>
            <a:prstGeom prst="rect">
              <a:avLst/>
            </a:prstGeom>
            <a:solidFill>
              <a:srgbClr val="FFFFFF"/>
            </a:solidFill>
            <a:ln w="9525" cap="flat" cmpd="sng">
              <a:solidFill>
                <a:schemeClr val="tx1"/>
              </a:solidFill>
              <a:prstDash val="solid"/>
              <a:miter/>
              <a:headEnd type="none" w="med" len="med"/>
              <a:tailEnd type="none" w="med" len="med"/>
            </a:ln>
          </p:spPr>
          <p:txBody>
            <a:bodyPr wrap="none" anchor="ctr"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graphicFrame>
          <p:nvGraphicFramePr>
            <p:cNvPr id="15367" name="Object 2"/>
            <p:cNvGraphicFramePr>
              <a:graphicFrameLocks noChangeAspect="1"/>
            </p:cNvGraphicFramePr>
            <p:nvPr/>
          </p:nvGraphicFramePr>
          <p:xfrm>
            <a:off x="864" y="2352"/>
            <a:ext cx="1056" cy="815"/>
          </p:xfrm>
          <a:graphic>
            <a:graphicData uri="http://schemas.openxmlformats.org/presentationml/2006/ole">
              <mc:AlternateContent xmlns:mc="http://schemas.openxmlformats.org/markup-compatibility/2006">
                <mc:Choice xmlns:v="urn:schemas-microsoft-com:vml" Requires="v">
                  <p:oleObj spid="_x0000_s0" name="" r:id="rId2" imgW="911225" imgH="703580" progId="SmartDraw.2">
                    <p:embed/>
                  </p:oleObj>
                </mc:Choice>
                <mc:Fallback>
                  <p:oleObj name="" r:id="rId2" imgW="911225" imgH="703580" progId="SmartDraw.2">
                    <p:embed/>
                    <p:pic>
                      <p:nvPicPr>
                        <p:cNvPr id="0" name="Object 2"/>
                        <p:cNvPicPr/>
                        <p:nvPr/>
                      </p:nvPicPr>
                      <p:blipFill>
                        <a:blip r:embed="rId3"/>
                        <a:stretch>
                          <a:fillRect/>
                        </a:stretch>
                      </p:blipFill>
                      <p:spPr>
                        <a:xfrm>
                          <a:off x="864" y="2352"/>
                          <a:ext cx="1056" cy="815"/>
                        </a:xfrm>
                        <a:prstGeom prst="rect">
                          <a:avLst/>
                        </a:prstGeom>
                        <a:noFill/>
                        <a:ln w="38100">
                          <a:noFill/>
                          <a:miter/>
                        </a:ln>
                      </p:spPr>
                    </p:pic>
                  </p:oleObj>
                </mc:Fallback>
              </mc:AlternateContent>
            </a:graphicData>
          </a:graphic>
        </p:graphicFrame>
        <p:sp>
          <p:nvSpPr>
            <p:cNvPr id="15368" name="Rectangle 9"/>
            <p:cNvSpPr/>
            <p:nvPr/>
          </p:nvSpPr>
          <p:spPr>
            <a:xfrm>
              <a:off x="2880" y="2112"/>
              <a:ext cx="1488" cy="1344"/>
            </a:xfrm>
            <a:prstGeom prst="rect">
              <a:avLst/>
            </a:prstGeom>
            <a:solidFill>
              <a:srgbClr val="FFFFFF"/>
            </a:solidFill>
            <a:ln w="9525" cap="flat" cmpd="sng">
              <a:solidFill>
                <a:schemeClr val="tx1"/>
              </a:solidFill>
              <a:prstDash val="solid"/>
              <a:miter/>
              <a:headEnd type="none" w="med" len="med"/>
              <a:tailEnd type="none" w="med" len="med"/>
            </a:ln>
          </p:spPr>
          <p:txBody>
            <a:bodyPr wrap="none" anchor="ctr" anchorCtr="0"/>
            <a:lstStyle/>
            <a:p>
              <a:pPr>
                <a:buFont typeface="Wingdings" panose="05000000000000000000" pitchFamily="2" charset="2"/>
              </a:pPr>
              <a:endParaRPr lang="zh-CN" altLang="en-US" dirty="0">
                <a:latin typeface="Verdana" panose="020B0604030504040204" pitchFamily="34" charset="0"/>
                <a:ea typeface="宋体" panose="02010600030101010101" pitchFamily="2" charset="-122"/>
              </a:endParaRPr>
            </a:p>
          </p:txBody>
        </p:sp>
        <p:pic>
          <p:nvPicPr>
            <p:cNvPr id="15369" name="Picture 10"/>
            <p:cNvPicPr>
              <a:picLocks noChangeAspect="1"/>
            </p:cNvPicPr>
            <p:nvPr/>
          </p:nvPicPr>
          <p:blipFill>
            <a:blip r:embed="rId4"/>
            <a:stretch>
              <a:fillRect/>
            </a:stretch>
          </p:blipFill>
          <p:spPr>
            <a:xfrm>
              <a:off x="3168" y="2256"/>
              <a:ext cx="1037" cy="1135"/>
            </a:xfrm>
            <a:prstGeom prst="rect">
              <a:avLst/>
            </a:prstGeom>
            <a:noFill/>
            <a:ln w="9525">
              <a:noFill/>
            </a:ln>
          </p:spPr>
        </p:pic>
        <p:cxnSp>
          <p:nvCxnSpPr>
            <p:cNvPr id="15370" name="AutoShape 11"/>
            <p:cNvCxnSpPr>
              <a:stCxn id="15366" idx="2"/>
              <a:endCxn id="15368" idx="2"/>
            </p:cNvCxnSpPr>
            <p:nvPr/>
          </p:nvCxnSpPr>
          <p:spPr>
            <a:xfrm rot="5400000" flipH="1" flipV="1">
              <a:off x="2496" y="2376"/>
              <a:ext cx="48" cy="2208"/>
            </a:xfrm>
            <a:prstGeom prst="bentConnector3">
              <a:avLst>
                <a:gd name="adj1" fmla="val -300000"/>
              </a:avLst>
            </a:prstGeom>
            <a:ln w="9525" cap="flat" cmpd="sng">
              <a:solidFill>
                <a:schemeClr val="tx1"/>
              </a:solidFill>
              <a:prstDash val="solid"/>
              <a:miter/>
              <a:headEnd type="none" w="med" len="med"/>
              <a:tailEnd type="none" w="med" len="med"/>
            </a:ln>
          </p:spPr>
        </p:cxnSp>
        <p:sp>
          <p:nvSpPr>
            <p:cNvPr id="15371" name="Text Box 12"/>
            <p:cNvSpPr txBox="1"/>
            <p:nvPr/>
          </p:nvSpPr>
          <p:spPr>
            <a:xfrm>
              <a:off x="912" y="3696"/>
              <a:ext cx="816" cy="340"/>
            </a:xfrm>
            <a:prstGeom prst="rect">
              <a:avLst/>
            </a:prstGeom>
            <a:noFill/>
            <a:ln w="9525">
              <a:noFill/>
            </a:ln>
          </p:spPr>
          <p:txBody>
            <a:bodyPr anchor="t" anchorCtr="0">
              <a:spAutoFit/>
            </a:bodyPr>
            <a:lstStyle/>
            <a:p>
              <a:pPr algn="ctr">
                <a:spcBef>
                  <a:spcPct val="50000"/>
                </a:spcBef>
                <a:buFont typeface="Wingdings" panose="05000000000000000000" pitchFamily="2" charset="2"/>
              </a:pPr>
              <a:r>
                <a:rPr lang="zh-CN" altLang="en-US" sz="2600" dirty="0">
                  <a:latin typeface="Verdana" panose="020B0604030504040204" pitchFamily="34" charset="0"/>
                  <a:ea typeface="宋体" panose="02010600030101010101" pitchFamily="2" charset="-122"/>
                </a:rPr>
                <a:t>智者</a:t>
              </a:r>
              <a:endParaRPr lang="zh-CN" altLang="en-US" sz="2600" dirty="0">
                <a:latin typeface="Verdana" panose="020B0604030504040204" pitchFamily="34" charset="0"/>
                <a:ea typeface="宋体" panose="02010600030101010101" pitchFamily="2" charset="-122"/>
              </a:endParaRPr>
            </a:p>
          </p:txBody>
        </p:sp>
        <p:sp>
          <p:nvSpPr>
            <p:cNvPr id="15372" name="Text Box 13"/>
            <p:cNvSpPr txBox="1"/>
            <p:nvPr/>
          </p:nvSpPr>
          <p:spPr>
            <a:xfrm>
              <a:off x="3216" y="3741"/>
              <a:ext cx="816" cy="340"/>
            </a:xfrm>
            <a:prstGeom prst="rect">
              <a:avLst/>
            </a:prstGeom>
            <a:noFill/>
            <a:ln w="9525">
              <a:noFill/>
            </a:ln>
          </p:spPr>
          <p:txBody>
            <a:bodyPr anchor="t" anchorCtr="0">
              <a:spAutoFit/>
            </a:bodyPr>
            <a:lstStyle/>
            <a:p>
              <a:pPr algn="ctr">
                <a:spcBef>
                  <a:spcPct val="50000"/>
                </a:spcBef>
                <a:buFont typeface="Wingdings" panose="05000000000000000000" pitchFamily="2" charset="2"/>
              </a:pPr>
              <a:r>
                <a:rPr lang="zh-CN" altLang="en-US" sz="2600" dirty="0">
                  <a:latin typeface="Verdana" panose="020B0604030504040204" pitchFamily="34" charset="0"/>
                  <a:ea typeface="宋体" panose="02010600030101010101" pitchFamily="2" charset="-122"/>
                </a:rPr>
                <a:t>询问者</a:t>
              </a:r>
              <a:endParaRPr lang="zh-CN" altLang="en-US" sz="2600" dirty="0">
                <a:latin typeface="Verdana" panose="020B0604030504040204" pitchFamily="34" charset="0"/>
                <a:ea typeface="宋体" panose="02010600030101010101" pitchFamily="2" charset="-122"/>
              </a:endParaRPr>
            </a:p>
          </p:txBody>
        </p:sp>
      </p:grpSp>
      <p:pic>
        <p:nvPicPr>
          <p:cNvPr id="15373" name="Picture 18" descr="图灵，逻辑学家，人工智能之父"/>
          <p:cNvPicPr>
            <a:picLocks noChangeAspect="1"/>
          </p:cNvPicPr>
          <p:nvPr/>
        </p:nvPicPr>
        <p:blipFill>
          <a:blip r:embed="rId5"/>
          <a:stretch>
            <a:fillRect/>
          </a:stretch>
        </p:blipFill>
        <p:spPr>
          <a:xfrm>
            <a:off x="6400800" y="3776663"/>
            <a:ext cx="2466975" cy="3081337"/>
          </a:xfrm>
          <a:prstGeom prst="rect">
            <a:avLst/>
          </a:prstGeom>
          <a:noFill/>
          <a:ln w="9525">
            <a:noFill/>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3493"/>
                                        </p:tgtEl>
                                        <p:attrNameLst>
                                          <p:attrName>style.visibility</p:attrName>
                                        </p:attrNameLst>
                                      </p:cBhvr>
                                      <p:to>
                                        <p:strVal val="visible"/>
                                      </p:to>
                                    </p:set>
                                    <p:anim calcmode="lin" valueType="num">
                                      <p:cBhvr additive="base">
                                        <p:cTn id="7" dur="500" fill="hold"/>
                                        <p:tgtEl>
                                          <p:spTgt spid="63493"/>
                                        </p:tgtEl>
                                        <p:attrNameLst>
                                          <p:attrName>ppt_x</p:attrName>
                                        </p:attrNameLst>
                                      </p:cBhvr>
                                      <p:tavLst>
                                        <p:tav tm="0">
                                          <p:val>
                                            <p:strVal val="0-#ppt_w/2"/>
                                          </p:val>
                                        </p:tav>
                                        <p:tav tm="100000">
                                          <p:val>
                                            <p:strVal val="#ppt_x"/>
                                          </p:val>
                                        </p:tav>
                                      </p:tavLst>
                                    </p:anim>
                                    <p:anim calcmode="lin" valueType="num">
                                      <p:cBhvr additive="base">
                                        <p:cTn id="8" dur="500" fill="hold"/>
                                        <p:tgtEl>
                                          <p:spTgt spid="6349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3" grpId="0"/>
    </p:bldLst>
  </p:timing>
</p:sld>
</file>

<file path=ppt/tags/tag1.xml><?xml version="1.0" encoding="utf-8"?>
<p:tagLst xmlns:p="http://schemas.openxmlformats.org/presentationml/2006/main">
  <p:tag name="KSO_WM_SLIDE_MODEL_TYPE" val="cover"/>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PP_MARK_KEY" val="c68bbcf9-cfff-4efc-aaa2-1a2f55d88154"/>
  <p:tag name="COMMONDATA" val="eyJoZGlkIjoiY2I5ZWUwMjhlNWI2MTI0NjVlOWZjOGM0NzViYWZiMDAifQ=="/>
</p:tagLst>
</file>

<file path=ppt/theme/theme1.xml><?xml version="1.0" encoding="utf-8"?>
<a:theme xmlns:a="http://schemas.openxmlformats.org/drawingml/2006/main" name="wasedaSample5">
  <a:themeElements>
    <a:clrScheme name="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wasedaSample5">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wasedaSample5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wasedaSample5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wasedaSample5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wasedaSample5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wasedaSample5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wasedaSample5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wasedaSample5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wasedaSample5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12537</Words>
  <Application>WPS 演示</Application>
  <PresentationFormat>全屏显示(4:3)</PresentationFormat>
  <Paragraphs>927</Paragraphs>
  <Slides>81</Slides>
  <Notes>3</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81</vt:i4>
      </vt:variant>
    </vt:vector>
  </HeadingPairs>
  <TitlesOfParts>
    <vt:vector size="96" baseType="lpstr">
      <vt:lpstr>Arial</vt:lpstr>
      <vt:lpstr>宋体</vt:lpstr>
      <vt:lpstr>Wingdings</vt:lpstr>
      <vt:lpstr>Verdana</vt:lpstr>
      <vt:lpstr>MS PGothic</vt:lpstr>
      <vt:lpstr>Times New Roman</vt:lpstr>
      <vt:lpstr>黑体</vt:lpstr>
      <vt:lpstr>微软雅黑</vt:lpstr>
      <vt:lpstr>Arial Unicode MS</vt:lpstr>
      <vt:lpstr>Arial</vt:lpstr>
      <vt:lpstr>Times New Roman</vt:lpstr>
      <vt:lpstr>方正舒体</vt:lpstr>
      <vt:lpstr>华文中宋</vt:lpstr>
      <vt:lpstr>wasedaSample5</vt:lpstr>
      <vt:lpstr>SmartDraw.2</vt:lpstr>
      <vt:lpstr>人工智能导论</vt:lpstr>
      <vt:lpstr>第1章   绪论</vt:lpstr>
      <vt:lpstr>第1章  绪论</vt:lpstr>
      <vt:lpstr>第1章  绪论</vt:lpstr>
      <vt:lpstr>1.1.1  智能的概念</vt:lpstr>
      <vt:lpstr>1.1.2  智能的特征</vt:lpstr>
      <vt:lpstr>PowerPoint 演示文稿</vt:lpstr>
      <vt:lpstr>1.1.2  智能的特征</vt:lpstr>
      <vt:lpstr>1.1.3 人工智能</vt:lpstr>
      <vt:lpstr>1.1.3 人工智能</vt:lpstr>
      <vt:lpstr>第1章  绪论</vt:lpstr>
      <vt:lpstr>1.2  人工智能的发展简史</vt:lpstr>
      <vt:lpstr>PowerPoint 演示文稿</vt:lpstr>
      <vt:lpstr>1.2.2  形成（1956年－1969年） </vt:lpstr>
      <vt:lpstr>1.2.2  形成（1956年－1969年） </vt:lpstr>
      <vt:lpstr>1.2.3  发展（1970年－   ）</vt:lpstr>
      <vt:lpstr>1.2.3  发展（1970年－   ）</vt:lpstr>
      <vt:lpstr>1.2.4  大数据驱动发展期（2011年－   ）</vt:lpstr>
      <vt:lpstr>1.2.4  大数据驱动发展期（2011年－   ）</vt:lpstr>
      <vt:lpstr>1.2.4  大数据驱动发展期（2011年－   ）</vt:lpstr>
      <vt:lpstr>1.2.4  大数据驱动发展期（2011年－   ）</vt:lpstr>
      <vt:lpstr>第1章  绪论</vt:lpstr>
      <vt:lpstr>1.3  人工智能研究的基本内容</vt:lpstr>
      <vt:lpstr>      2. 机器感知 </vt:lpstr>
      <vt:lpstr>      2. 机器感知 </vt:lpstr>
      <vt:lpstr>PowerPoint 演示文稿</vt:lpstr>
      <vt:lpstr>PowerPoint 演示文稿</vt:lpstr>
      <vt:lpstr>      2. 机器感知 </vt:lpstr>
      <vt:lpstr>第1章  绪论</vt:lpstr>
      <vt:lpstr>PowerPoint 演示文稿</vt:lpstr>
      <vt:lpstr>1.4  人工智能的主要研究领域</vt:lpstr>
      <vt:lpstr>1.4  人工智能的主要研究领域</vt:lpstr>
      <vt:lpstr>1.4  人工智能的主要研究领域</vt:lpstr>
      <vt:lpstr>1.4  人工智能的主要研究领域</vt:lpstr>
      <vt:lpstr>PowerPoint 演示文稿</vt:lpstr>
      <vt:lpstr>1.4  人工智能的主要研究领域</vt:lpstr>
      <vt:lpstr>1.4  人工智能的主要研究领域</vt:lpstr>
      <vt:lpstr>PowerPoint 演示文稿</vt:lpstr>
      <vt:lpstr>1.4  人工智能的主要研究领域</vt:lpstr>
      <vt:lpstr>1.4  人工智能的主要研究领域</vt:lpstr>
      <vt:lpstr>PowerPoint 演示文稿</vt:lpstr>
      <vt:lpstr>PowerPoint 演示文稿</vt:lpstr>
      <vt:lpstr>PowerPoint 演示文稿</vt:lpstr>
      <vt:lpstr>PowerPoint 演示文稿</vt:lpstr>
      <vt:lpstr>PowerPoint 演示文稿</vt:lpstr>
      <vt:lpstr>1.4  人工智能的主要研究领域</vt:lpstr>
      <vt:lpstr>1.4  人工智能的主要研究领域</vt:lpstr>
      <vt:lpstr>1.4  人工智能的主要研究领域</vt:lpstr>
      <vt:lpstr>PowerPoint 演示文稿</vt:lpstr>
      <vt:lpstr>PowerPoint 演示文稿</vt:lpstr>
      <vt:lpstr>1.4  人工智能的主要研究领域</vt:lpstr>
      <vt:lpstr>1.4  人工智能的主要研究领域</vt:lpstr>
      <vt:lpstr>1.4  人工智能的主要研究领域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1.4  人工智能的主要研究领域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H</cp:lastModifiedBy>
  <cp:revision>552</cp:revision>
  <dcterms:created xsi:type="dcterms:W3CDTF">2022-02-21T21:29:00Z</dcterms:created>
  <dcterms:modified xsi:type="dcterms:W3CDTF">2023-03-20T16:39:11Z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2052-11.1.0.13703</vt:lpwstr>
  </property>
  <property fmtid="{D5CDD505-2E9C-101B-9397-08002B2CF9AE}" pid="4" name="ICV">
    <vt:lpwstr>A3140473E5234884A2D09A8710C38B08</vt:lpwstr>
  </property>
</Properties>
</file>