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6" r:id="rId3"/>
    <p:sldId id="272" r:id="rId4"/>
    <p:sldId id="274" r:id="rId5"/>
    <p:sldId id="275" r:id="rId6"/>
    <p:sldId id="281" r:id="rId7"/>
    <p:sldId id="278" r:id="rId8"/>
    <p:sldId id="279" r:id="rId9"/>
    <p:sldId id="289" r:id="rId10"/>
    <p:sldId id="276" r:id="rId11"/>
    <p:sldId id="277" r:id="rId12"/>
    <p:sldId id="28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柏凱 劉" userId="3cb717f99a26f958" providerId="LiveId" clId="{56F6B20E-3B45-4A1A-A0D3-02CFE844C070}"/>
    <pc:docChg chg="undo redo custSel addSld modSld">
      <pc:chgData name="柏凱 劉" userId="3cb717f99a26f958" providerId="LiveId" clId="{56F6B20E-3B45-4A1A-A0D3-02CFE844C070}" dt="2019-12-16T14:02:32.763" v="953"/>
      <pc:docMkLst>
        <pc:docMk/>
      </pc:docMkLst>
      <pc:sldChg chg="modSp">
        <pc:chgData name="柏凱 劉" userId="3cb717f99a26f958" providerId="LiveId" clId="{56F6B20E-3B45-4A1A-A0D3-02CFE844C070}" dt="2019-12-16T13:28:24.233" v="950" actId="20577"/>
        <pc:sldMkLst>
          <pc:docMk/>
          <pc:sldMk cId="3188512030" sldId="272"/>
        </pc:sldMkLst>
        <pc:spChg chg="mod">
          <ac:chgData name="柏凱 劉" userId="3cb717f99a26f958" providerId="LiveId" clId="{56F6B20E-3B45-4A1A-A0D3-02CFE844C070}" dt="2019-12-16T13:28:24.233" v="950" actId="20577"/>
          <ac:spMkLst>
            <pc:docMk/>
            <pc:sldMk cId="3188512030" sldId="272"/>
            <ac:spMk id="3" creationId="{C10323A4-8A27-4B70-81BB-E16329A9FDC1}"/>
          </ac:spMkLst>
        </pc:spChg>
      </pc:sldChg>
      <pc:sldChg chg="modSp">
        <pc:chgData name="柏凱 劉" userId="3cb717f99a26f958" providerId="LiveId" clId="{56F6B20E-3B45-4A1A-A0D3-02CFE844C070}" dt="2019-12-16T13:27:41.063" v="921" actId="27636"/>
        <pc:sldMkLst>
          <pc:docMk/>
          <pc:sldMk cId="178281718" sldId="274"/>
        </pc:sldMkLst>
        <pc:spChg chg="mod">
          <ac:chgData name="柏凱 劉" userId="3cb717f99a26f958" providerId="LiveId" clId="{56F6B20E-3B45-4A1A-A0D3-02CFE844C070}" dt="2019-12-16T13:27:41.063" v="921" actId="27636"/>
          <ac:spMkLst>
            <pc:docMk/>
            <pc:sldMk cId="178281718" sldId="274"/>
            <ac:spMk id="3" creationId="{73B9E71A-48FC-4735-963F-60FA1E1CA5A8}"/>
          </ac:spMkLst>
        </pc:spChg>
      </pc:sldChg>
      <pc:sldChg chg="modSp">
        <pc:chgData name="柏凱 劉" userId="3cb717f99a26f958" providerId="LiveId" clId="{56F6B20E-3B45-4A1A-A0D3-02CFE844C070}" dt="2019-12-16T13:33:38.028" v="952" actId="20577"/>
        <pc:sldMkLst>
          <pc:docMk/>
          <pc:sldMk cId="3255140430" sldId="276"/>
        </pc:sldMkLst>
        <pc:spChg chg="mod">
          <ac:chgData name="柏凱 劉" userId="3cb717f99a26f958" providerId="LiveId" clId="{56F6B20E-3B45-4A1A-A0D3-02CFE844C070}" dt="2019-12-16T13:33:38.028" v="952" actId="20577"/>
          <ac:spMkLst>
            <pc:docMk/>
            <pc:sldMk cId="3255140430" sldId="276"/>
            <ac:spMk id="2" creationId="{62085133-3C1D-41FB-B795-DF58C4A7CF9D}"/>
          </ac:spMkLst>
        </pc:spChg>
        <pc:spChg chg="mod">
          <ac:chgData name="柏凱 劉" userId="3cb717f99a26f958" providerId="LiveId" clId="{56F6B20E-3B45-4A1A-A0D3-02CFE844C070}" dt="2019-12-16T13:27:40.917" v="919"/>
          <ac:spMkLst>
            <pc:docMk/>
            <pc:sldMk cId="3255140430" sldId="276"/>
            <ac:spMk id="3" creationId="{F5361B28-E5DB-40A0-8DBF-FF3BA575C690}"/>
          </ac:spMkLst>
        </pc:spChg>
      </pc:sldChg>
      <pc:sldChg chg="modSp">
        <pc:chgData name="柏凱 劉" userId="3cb717f99a26f958" providerId="LiveId" clId="{56F6B20E-3B45-4A1A-A0D3-02CFE844C070}" dt="2019-12-16T13:11:39.082" v="767" actId="20577"/>
        <pc:sldMkLst>
          <pc:docMk/>
          <pc:sldMk cId="113087155" sldId="277"/>
        </pc:sldMkLst>
        <pc:spChg chg="mod">
          <ac:chgData name="柏凱 劉" userId="3cb717f99a26f958" providerId="LiveId" clId="{56F6B20E-3B45-4A1A-A0D3-02CFE844C070}" dt="2019-12-14T13:03:25.403" v="358" actId="27636"/>
          <ac:spMkLst>
            <pc:docMk/>
            <pc:sldMk cId="113087155" sldId="277"/>
            <ac:spMk id="3" creationId="{8FA8652F-33A9-4E5D-B2C3-B52D1844E19B}"/>
          </ac:spMkLst>
        </pc:spChg>
        <pc:spChg chg="mod">
          <ac:chgData name="柏凱 劉" userId="3cb717f99a26f958" providerId="LiveId" clId="{56F6B20E-3B45-4A1A-A0D3-02CFE844C070}" dt="2019-12-16T13:11:39.082" v="767" actId="20577"/>
          <ac:spMkLst>
            <pc:docMk/>
            <pc:sldMk cId="113087155" sldId="277"/>
            <ac:spMk id="4" creationId="{859D4E08-C1DA-4D99-A4D1-B0ACE4ABB92F}"/>
          </ac:spMkLst>
        </pc:spChg>
      </pc:sldChg>
      <pc:sldChg chg="addSp delSp modSp add">
        <pc:chgData name="柏凱 劉" userId="3cb717f99a26f958" providerId="LiveId" clId="{56F6B20E-3B45-4A1A-A0D3-02CFE844C070}" dt="2019-12-14T12:51:27.699" v="129" actId="20577"/>
        <pc:sldMkLst>
          <pc:docMk/>
          <pc:sldMk cId="935324083" sldId="281"/>
        </pc:sldMkLst>
        <pc:spChg chg="mod">
          <ac:chgData name="柏凱 劉" userId="3cb717f99a26f958" providerId="LiveId" clId="{56F6B20E-3B45-4A1A-A0D3-02CFE844C070}" dt="2019-12-14T12:47:02" v="8" actId="20577"/>
          <ac:spMkLst>
            <pc:docMk/>
            <pc:sldMk cId="935324083" sldId="281"/>
            <ac:spMk id="2" creationId="{C1DBDD4C-20F7-44EC-AAAE-61A6FCF0C575}"/>
          </ac:spMkLst>
        </pc:spChg>
        <pc:spChg chg="add mod">
          <ac:chgData name="柏凱 劉" userId="3cb717f99a26f958" providerId="LiveId" clId="{56F6B20E-3B45-4A1A-A0D3-02CFE844C070}" dt="2019-12-14T12:50:30.997" v="84" actId="14100"/>
          <ac:spMkLst>
            <pc:docMk/>
            <pc:sldMk cId="935324083" sldId="281"/>
            <ac:spMk id="3" creationId="{790CDB47-2675-4F9B-88DC-86C4A8888507}"/>
          </ac:spMkLst>
        </pc:spChg>
        <pc:spChg chg="mod">
          <ac:chgData name="柏凱 劉" userId="3cb717f99a26f958" providerId="LiveId" clId="{56F6B20E-3B45-4A1A-A0D3-02CFE844C070}" dt="2019-12-14T12:49:37.680" v="43" actId="20577"/>
          <ac:spMkLst>
            <pc:docMk/>
            <pc:sldMk cId="935324083" sldId="281"/>
            <ac:spMk id="4" creationId="{6F4EA8FA-13E1-4348-9A40-569B7B03E2D2}"/>
          </ac:spMkLst>
        </pc:spChg>
        <pc:spChg chg="del">
          <ac:chgData name="柏凱 劉" userId="3cb717f99a26f958" providerId="LiveId" clId="{56F6B20E-3B45-4A1A-A0D3-02CFE844C070}" dt="2019-12-14T12:50:35.571" v="85" actId="478"/>
          <ac:spMkLst>
            <pc:docMk/>
            <pc:sldMk cId="935324083" sldId="281"/>
            <ac:spMk id="5" creationId="{AFF1E4DA-F0AE-4452-8268-B0D4CB59F7D5}"/>
          </ac:spMkLst>
        </pc:spChg>
        <pc:spChg chg="add mod">
          <ac:chgData name="柏凱 劉" userId="3cb717f99a26f958" providerId="LiveId" clId="{56F6B20E-3B45-4A1A-A0D3-02CFE844C070}" dt="2019-12-14T12:51:11.423" v="112" actId="20577"/>
          <ac:spMkLst>
            <pc:docMk/>
            <pc:sldMk cId="935324083" sldId="281"/>
            <ac:spMk id="6" creationId="{AAE5D300-1635-4B43-8EC1-0983E56C0989}"/>
          </ac:spMkLst>
        </pc:spChg>
        <pc:spChg chg="add mod">
          <ac:chgData name="柏凱 劉" userId="3cb717f99a26f958" providerId="LiveId" clId="{56F6B20E-3B45-4A1A-A0D3-02CFE844C070}" dt="2019-12-14T12:51:27.699" v="129" actId="20577"/>
          <ac:spMkLst>
            <pc:docMk/>
            <pc:sldMk cId="935324083" sldId="281"/>
            <ac:spMk id="7" creationId="{72755FF5-4A08-437F-9ADF-78FB3A3ECEE8}"/>
          </ac:spMkLst>
        </pc:spChg>
      </pc:sldChg>
      <pc:sldChg chg="modSp">
        <pc:chgData name="柏凱 劉" userId="3cb717f99a26f958" providerId="LiveId" clId="{56F6B20E-3B45-4A1A-A0D3-02CFE844C070}" dt="2019-12-16T14:02:32.763" v="953"/>
        <pc:sldMkLst>
          <pc:docMk/>
          <pc:sldMk cId="1866294298" sldId="286"/>
        </pc:sldMkLst>
        <pc:spChg chg="mod">
          <ac:chgData name="柏凱 劉" userId="3cb717f99a26f958" providerId="LiveId" clId="{56F6B20E-3B45-4A1A-A0D3-02CFE844C070}" dt="2019-12-16T14:02:32.763" v="953"/>
          <ac:spMkLst>
            <pc:docMk/>
            <pc:sldMk cId="1866294298" sldId="286"/>
            <ac:spMk id="3" creationId="{C9DAE1BF-3AC5-4687-9A63-2C40F6724E0F}"/>
          </ac:spMkLst>
        </pc:spChg>
      </pc:sldChg>
      <pc:sldChg chg="modSp add">
        <pc:chgData name="柏凱 劉" userId="3cb717f99a26f958" providerId="LiveId" clId="{56F6B20E-3B45-4A1A-A0D3-02CFE844C070}" dt="2019-12-16T13:21:52.737" v="908" actId="20577"/>
        <pc:sldMkLst>
          <pc:docMk/>
          <pc:sldMk cId="1703703920" sldId="288"/>
        </pc:sldMkLst>
        <pc:spChg chg="mod">
          <ac:chgData name="柏凱 劉" userId="3cb717f99a26f958" providerId="LiveId" clId="{56F6B20E-3B45-4A1A-A0D3-02CFE844C070}" dt="2019-12-14T13:03:34.716" v="360" actId="20577"/>
          <ac:spMkLst>
            <pc:docMk/>
            <pc:sldMk cId="1703703920" sldId="288"/>
            <ac:spMk id="2" creationId="{C1DBDD4C-20F7-44EC-AAAE-61A6FCF0C575}"/>
          </ac:spMkLst>
        </pc:spChg>
        <pc:spChg chg="mod">
          <ac:chgData name="柏凱 劉" userId="3cb717f99a26f958" providerId="LiveId" clId="{56F6B20E-3B45-4A1A-A0D3-02CFE844C070}" dt="2019-12-16T13:16:09.960" v="897" actId="20577"/>
          <ac:spMkLst>
            <pc:docMk/>
            <pc:sldMk cId="1703703920" sldId="288"/>
            <ac:spMk id="3" creationId="{790CDB47-2675-4F9B-88DC-86C4A8888507}"/>
          </ac:spMkLst>
        </pc:spChg>
        <pc:spChg chg="mod">
          <ac:chgData name="柏凱 劉" userId="3cb717f99a26f958" providerId="LiveId" clId="{56F6B20E-3B45-4A1A-A0D3-02CFE844C070}" dt="2019-12-16T13:17:44.543" v="902" actId="20577"/>
          <ac:spMkLst>
            <pc:docMk/>
            <pc:sldMk cId="1703703920" sldId="288"/>
            <ac:spMk id="4" creationId="{6F4EA8FA-13E1-4348-9A40-569B7B03E2D2}"/>
          </ac:spMkLst>
        </pc:spChg>
        <pc:spChg chg="mod">
          <ac:chgData name="柏凱 劉" userId="3cb717f99a26f958" providerId="LiveId" clId="{56F6B20E-3B45-4A1A-A0D3-02CFE844C070}" dt="2019-12-14T13:50:40.054" v="495" actId="404"/>
          <ac:spMkLst>
            <pc:docMk/>
            <pc:sldMk cId="1703703920" sldId="288"/>
            <ac:spMk id="6" creationId="{AAE5D300-1635-4B43-8EC1-0983E56C0989}"/>
          </ac:spMkLst>
        </pc:spChg>
        <pc:spChg chg="mod">
          <ac:chgData name="柏凱 劉" userId="3cb717f99a26f958" providerId="LiveId" clId="{56F6B20E-3B45-4A1A-A0D3-02CFE844C070}" dt="2019-12-16T13:21:52.737" v="908" actId="20577"/>
          <ac:spMkLst>
            <pc:docMk/>
            <pc:sldMk cId="1703703920" sldId="288"/>
            <ac:spMk id="7" creationId="{72755FF5-4A08-437F-9ADF-78FB3A3ECEE8}"/>
          </ac:spMkLst>
        </pc:spChg>
      </pc:sldChg>
    </pc:docChg>
  </pc:docChgLst>
  <pc:docChgLst>
    <pc:chgData name="柏凱 劉" userId="3cb717f99a26f958" providerId="LiveId" clId="{B85F0EA0-CEBC-4668-BCCE-4B03B6F1B453}"/>
    <pc:docChg chg="undo custSel addSld delSld modSld">
      <pc:chgData name="柏凱 劉" userId="3cb717f99a26f958" providerId="LiveId" clId="{B85F0EA0-CEBC-4668-BCCE-4B03B6F1B453}" dt="2019-12-18T11:56:59.176" v="419"/>
      <pc:docMkLst>
        <pc:docMk/>
      </pc:docMkLst>
      <pc:sldChg chg="modSp">
        <pc:chgData name="柏凱 劉" userId="3cb717f99a26f958" providerId="LiveId" clId="{B85F0EA0-CEBC-4668-BCCE-4B03B6F1B453}" dt="2019-12-18T11:56:59.176" v="419"/>
        <pc:sldMkLst>
          <pc:docMk/>
          <pc:sldMk cId="3188512030" sldId="272"/>
        </pc:sldMkLst>
        <pc:spChg chg="mod">
          <ac:chgData name="柏凱 劉" userId="3cb717f99a26f958" providerId="LiveId" clId="{B85F0EA0-CEBC-4668-BCCE-4B03B6F1B453}" dt="2019-12-18T11:56:59.176" v="419"/>
          <ac:spMkLst>
            <pc:docMk/>
            <pc:sldMk cId="3188512030" sldId="272"/>
            <ac:spMk id="3" creationId="{C10323A4-8A27-4B70-81BB-E16329A9FDC1}"/>
          </ac:spMkLst>
        </pc:spChg>
      </pc:sldChg>
      <pc:sldChg chg="modSp">
        <pc:chgData name="柏凱 劉" userId="3cb717f99a26f958" providerId="LiveId" clId="{B85F0EA0-CEBC-4668-BCCE-4B03B6F1B453}" dt="2019-12-18T11:56:59.176" v="419"/>
        <pc:sldMkLst>
          <pc:docMk/>
          <pc:sldMk cId="178281718" sldId="274"/>
        </pc:sldMkLst>
        <pc:spChg chg="mod">
          <ac:chgData name="柏凱 劉" userId="3cb717f99a26f958" providerId="LiveId" clId="{B85F0EA0-CEBC-4668-BCCE-4B03B6F1B453}" dt="2019-12-18T11:56:59.176" v="419"/>
          <ac:spMkLst>
            <pc:docMk/>
            <pc:sldMk cId="178281718" sldId="274"/>
            <ac:spMk id="3" creationId="{73B9E71A-48FC-4735-963F-60FA1E1CA5A8}"/>
          </ac:spMkLst>
        </pc:spChg>
      </pc:sldChg>
      <pc:sldChg chg="modSp">
        <pc:chgData name="柏凱 劉" userId="3cb717f99a26f958" providerId="LiveId" clId="{B85F0EA0-CEBC-4668-BCCE-4B03B6F1B453}" dt="2019-12-18T11:56:59.176" v="419"/>
        <pc:sldMkLst>
          <pc:docMk/>
          <pc:sldMk cId="3255140430" sldId="276"/>
        </pc:sldMkLst>
        <pc:spChg chg="mod">
          <ac:chgData name="柏凱 劉" userId="3cb717f99a26f958" providerId="LiveId" clId="{B85F0EA0-CEBC-4668-BCCE-4B03B6F1B453}" dt="2019-12-18T11:56:59.176" v="419"/>
          <ac:spMkLst>
            <pc:docMk/>
            <pc:sldMk cId="3255140430" sldId="276"/>
            <ac:spMk id="3" creationId="{F5361B28-E5DB-40A0-8DBF-FF3BA575C690}"/>
          </ac:spMkLst>
        </pc:spChg>
      </pc:sldChg>
      <pc:sldChg chg="modSp add">
        <pc:chgData name="柏凱 劉" userId="3cb717f99a26f958" providerId="LiveId" clId="{B85F0EA0-CEBC-4668-BCCE-4B03B6F1B453}" dt="2019-12-18T11:56:59.176" v="419"/>
        <pc:sldMkLst>
          <pc:docMk/>
          <pc:sldMk cId="3103756044" sldId="278"/>
        </pc:sldMkLst>
        <pc:spChg chg="mod">
          <ac:chgData name="柏凱 劉" userId="3cb717f99a26f958" providerId="LiveId" clId="{B85F0EA0-CEBC-4668-BCCE-4B03B6F1B453}" dt="2019-12-18T11:31:51.089" v="11" actId="20577"/>
          <ac:spMkLst>
            <pc:docMk/>
            <pc:sldMk cId="3103756044" sldId="278"/>
            <ac:spMk id="2" creationId="{62085133-3C1D-41FB-B795-DF58C4A7CF9D}"/>
          </ac:spMkLst>
        </pc:spChg>
        <pc:spChg chg="mod">
          <ac:chgData name="柏凱 劉" userId="3cb717f99a26f958" providerId="LiveId" clId="{B85F0EA0-CEBC-4668-BCCE-4B03B6F1B453}" dt="2019-12-18T11:56:59.176" v="419"/>
          <ac:spMkLst>
            <pc:docMk/>
            <pc:sldMk cId="3103756044" sldId="278"/>
            <ac:spMk id="3" creationId="{F5361B28-E5DB-40A0-8DBF-FF3BA575C690}"/>
          </ac:spMkLst>
        </pc:spChg>
      </pc:sldChg>
      <pc:sldChg chg="delSp modSp add">
        <pc:chgData name="柏凱 劉" userId="3cb717f99a26f958" providerId="LiveId" clId="{B85F0EA0-CEBC-4668-BCCE-4B03B6F1B453}" dt="2019-12-18T11:50:29.995" v="372" actId="20577"/>
        <pc:sldMkLst>
          <pc:docMk/>
          <pc:sldMk cId="472511072" sldId="279"/>
        </pc:sldMkLst>
        <pc:spChg chg="mod">
          <ac:chgData name="柏凱 劉" userId="3cb717f99a26f958" providerId="LiveId" clId="{B85F0EA0-CEBC-4668-BCCE-4B03B6F1B453}" dt="2019-12-18T11:31:54.465" v="13" actId="20577"/>
          <ac:spMkLst>
            <pc:docMk/>
            <pc:sldMk cId="472511072" sldId="279"/>
            <ac:spMk id="2" creationId="{9E99B1E2-6D7B-424D-8B7B-0CFB834FCD41}"/>
          </ac:spMkLst>
        </pc:spChg>
        <pc:spChg chg="mod">
          <ac:chgData name="柏凱 劉" userId="3cb717f99a26f958" providerId="LiveId" clId="{B85F0EA0-CEBC-4668-BCCE-4B03B6F1B453}" dt="2019-12-18T11:50:02.167" v="367" actId="20577"/>
          <ac:spMkLst>
            <pc:docMk/>
            <pc:sldMk cId="472511072" sldId="279"/>
            <ac:spMk id="4" creationId="{C12055E7-7AF8-4CDD-8798-75A84B1B8689}"/>
          </ac:spMkLst>
        </pc:spChg>
        <pc:spChg chg="del">
          <ac:chgData name="柏凱 劉" userId="3cb717f99a26f958" providerId="LiveId" clId="{B85F0EA0-CEBC-4668-BCCE-4B03B6F1B453}" dt="2019-12-18T11:48:57.793" v="304" actId="478"/>
          <ac:spMkLst>
            <pc:docMk/>
            <pc:sldMk cId="472511072" sldId="279"/>
            <ac:spMk id="5" creationId="{51F3CCE6-CB79-41F5-9B0F-097F29E5C167}"/>
          </ac:spMkLst>
        </pc:spChg>
        <pc:spChg chg="mod">
          <ac:chgData name="柏凱 劉" userId="3cb717f99a26f958" providerId="LiveId" clId="{B85F0EA0-CEBC-4668-BCCE-4B03B6F1B453}" dt="2019-12-18T11:50:29.995" v="372" actId="20577"/>
          <ac:spMkLst>
            <pc:docMk/>
            <pc:sldMk cId="472511072" sldId="279"/>
            <ac:spMk id="6" creationId="{C47E25C6-CF6E-4B60-BDEF-59DE3E42B541}"/>
          </ac:spMkLst>
        </pc:spChg>
        <pc:spChg chg="del mod">
          <ac:chgData name="柏凱 劉" userId="3cb717f99a26f958" providerId="LiveId" clId="{B85F0EA0-CEBC-4668-BCCE-4B03B6F1B453}" dt="2019-12-18T11:48:43.666" v="303"/>
          <ac:spMkLst>
            <pc:docMk/>
            <pc:sldMk cId="472511072" sldId="279"/>
            <ac:spMk id="7" creationId="{70A5A992-94A6-4B81-BC17-150F9F475578}"/>
          </ac:spMkLst>
        </pc:spChg>
      </pc:sldChg>
      <pc:sldChg chg="modSp">
        <pc:chgData name="柏凱 劉" userId="3cb717f99a26f958" providerId="LiveId" clId="{B85F0EA0-CEBC-4668-BCCE-4B03B6F1B453}" dt="2019-12-18T11:53:31.448" v="390" actId="20577"/>
        <pc:sldMkLst>
          <pc:docMk/>
          <pc:sldMk cId="935324083" sldId="281"/>
        </pc:sldMkLst>
        <pc:spChg chg="mod">
          <ac:chgData name="柏凱 劉" userId="3cb717f99a26f958" providerId="LiveId" clId="{B85F0EA0-CEBC-4668-BCCE-4B03B6F1B453}" dt="2019-12-18T11:53:28.414" v="388" actId="20577"/>
          <ac:spMkLst>
            <pc:docMk/>
            <pc:sldMk cId="935324083" sldId="281"/>
            <ac:spMk id="3" creationId="{790CDB47-2675-4F9B-88DC-86C4A8888507}"/>
          </ac:spMkLst>
        </pc:spChg>
        <pc:spChg chg="mod">
          <ac:chgData name="柏凱 劉" userId="3cb717f99a26f958" providerId="LiveId" clId="{B85F0EA0-CEBC-4668-BCCE-4B03B6F1B453}" dt="2019-12-18T11:53:23.744" v="386" actId="20577"/>
          <ac:spMkLst>
            <pc:docMk/>
            <pc:sldMk cId="935324083" sldId="281"/>
            <ac:spMk id="4" creationId="{6F4EA8FA-13E1-4348-9A40-569B7B03E2D2}"/>
          </ac:spMkLst>
        </pc:spChg>
        <pc:spChg chg="mod">
          <ac:chgData name="柏凱 劉" userId="3cb717f99a26f958" providerId="LiveId" clId="{B85F0EA0-CEBC-4668-BCCE-4B03B6F1B453}" dt="2019-12-18T11:53:18.417" v="384" actId="20577"/>
          <ac:spMkLst>
            <pc:docMk/>
            <pc:sldMk cId="935324083" sldId="281"/>
            <ac:spMk id="6" creationId="{AAE5D300-1635-4B43-8EC1-0983E56C0989}"/>
          </ac:spMkLst>
        </pc:spChg>
        <pc:spChg chg="mod">
          <ac:chgData name="柏凱 劉" userId="3cb717f99a26f958" providerId="LiveId" clId="{B85F0EA0-CEBC-4668-BCCE-4B03B6F1B453}" dt="2019-12-18T11:53:31.448" v="390" actId="20577"/>
          <ac:spMkLst>
            <pc:docMk/>
            <pc:sldMk cId="935324083" sldId="281"/>
            <ac:spMk id="7" creationId="{72755FF5-4A08-437F-9ADF-78FB3A3ECEE8}"/>
          </ac:spMkLst>
        </pc:spChg>
      </pc:sldChg>
      <pc:sldChg chg="modSp">
        <pc:chgData name="柏凱 劉" userId="3cb717f99a26f958" providerId="LiveId" clId="{B85F0EA0-CEBC-4668-BCCE-4B03B6F1B453}" dt="2019-12-18T11:56:59.176" v="419"/>
        <pc:sldMkLst>
          <pc:docMk/>
          <pc:sldMk cId="1866294298" sldId="286"/>
        </pc:sldMkLst>
        <pc:spChg chg="mod">
          <ac:chgData name="柏凱 劉" userId="3cb717f99a26f958" providerId="LiveId" clId="{B85F0EA0-CEBC-4668-BCCE-4B03B6F1B453}" dt="2019-12-18T11:56:59.176" v="419"/>
          <ac:spMkLst>
            <pc:docMk/>
            <pc:sldMk cId="1866294298" sldId="286"/>
            <ac:spMk id="3" creationId="{C9DAE1BF-3AC5-4687-9A63-2C40F6724E0F}"/>
          </ac:spMkLst>
        </pc:spChg>
      </pc:sldChg>
      <pc:sldChg chg="modSp">
        <pc:chgData name="柏凱 劉" userId="3cb717f99a26f958" providerId="LiveId" clId="{B85F0EA0-CEBC-4668-BCCE-4B03B6F1B453}" dt="2019-12-18T11:53:11.060" v="382" actId="20577"/>
        <pc:sldMkLst>
          <pc:docMk/>
          <pc:sldMk cId="1703703920" sldId="288"/>
        </pc:sldMkLst>
        <pc:spChg chg="mod">
          <ac:chgData name="柏凱 劉" userId="3cb717f99a26f958" providerId="LiveId" clId="{B85F0EA0-CEBC-4668-BCCE-4B03B6F1B453}" dt="2019-12-18T11:53:11.060" v="382" actId="20577"/>
          <ac:spMkLst>
            <pc:docMk/>
            <pc:sldMk cId="1703703920" sldId="288"/>
            <ac:spMk id="6" creationId="{AAE5D300-1635-4B43-8EC1-0983E56C0989}"/>
          </ac:spMkLst>
        </pc:spChg>
      </pc:sldChg>
      <pc:sldChg chg="modSp add">
        <pc:chgData name="柏凱 劉" userId="3cb717f99a26f958" providerId="LiveId" clId="{B85F0EA0-CEBC-4668-BCCE-4B03B6F1B453}" dt="2019-12-18T11:55:13.979" v="418" actId="20577"/>
        <pc:sldMkLst>
          <pc:docMk/>
          <pc:sldMk cId="1175399102" sldId="289"/>
        </pc:sldMkLst>
        <pc:spChg chg="mod">
          <ac:chgData name="柏凱 劉" userId="3cb717f99a26f958" providerId="LiveId" clId="{B85F0EA0-CEBC-4668-BCCE-4B03B6F1B453}" dt="2019-12-18T11:48:35.700" v="300" actId="20577"/>
          <ac:spMkLst>
            <pc:docMk/>
            <pc:sldMk cId="1175399102" sldId="289"/>
            <ac:spMk id="2" creationId="{C1DBDD4C-20F7-44EC-AAAE-61A6FCF0C575}"/>
          </ac:spMkLst>
        </pc:spChg>
        <pc:spChg chg="mod">
          <ac:chgData name="柏凱 劉" userId="3cb717f99a26f958" providerId="LiveId" clId="{B85F0EA0-CEBC-4668-BCCE-4B03B6F1B453}" dt="2019-12-18T11:54:30.371" v="395" actId="20577"/>
          <ac:spMkLst>
            <pc:docMk/>
            <pc:sldMk cId="1175399102" sldId="289"/>
            <ac:spMk id="3" creationId="{790CDB47-2675-4F9B-88DC-86C4A8888507}"/>
          </ac:spMkLst>
        </pc:spChg>
        <pc:spChg chg="mod">
          <ac:chgData name="柏凱 劉" userId="3cb717f99a26f958" providerId="LiveId" clId="{B85F0EA0-CEBC-4668-BCCE-4B03B6F1B453}" dt="2019-12-18T11:54:19.635" v="394" actId="20577"/>
          <ac:spMkLst>
            <pc:docMk/>
            <pc:sldMk cId="1175399102" sldId="289"/>
            <ac:spMk id="4" creationId="{6F4EA8FA-13E1-4348-9A40-569B7B03E2D2}"/>
          </ac:spMkLst>
        </pc:spChg>
        <pc:spChg chg="mod">
          <ac:chgData name="柏凱 劉" userId="3cb717f99a26f958" providerId="LiveId" clId="{B85F0EA0-CEBC-4668-BCCE-4B03B6F1B453}" dt="2019-12-18T11:55:08.262" v="417" actId="20577"/>
          <ac:spMkLst>
            <pc:docMk/>
            <pc:sldMk cId="1175399102" sldId="289"/>
            <ac:spMk id="6" creationId="{AAE5D300-1635-4B43-8EC1-0983E56C0989}"/>
          </ac:spMkLst>
        </pc:spChg>
        <pc:spChg chg="mod">
          <ac:chgData name="柏凱 劉" userId="3cb717f99a26f958" providerId="LiveId" clId="{B85F0EA0-CEBC-4668-BCCE-4B03B6F1B453}" dt="2019-12-18T11:55:13.979" v="418" actId="20577"/>
          <ac:spMkLst>
            <pc:docMk/>
            <pc:sldMk cId="1175399102" sldId="289"/>
            <ac:spMk id="7" creationId="{72755FF5-4A08-437F-9ADF-78FB3A3ECEE8}"/>
          </ac:spMkLst>
        </pc:spChg>
      </pc:sldChg>
    </pc:docChg>
  </pc:docChgLst>
  <pc:docChgLst>
    <pc:chgData name="柏凱 劉" userId="3cb717f99a26f958" providerId="LiveId" clId="{B7DF1156-C183-4685-9037-84A0E8BDAF0C}"/>
    <pc:docChg chg="undo custSel modSld">
      <pc:chgData name="柏凱 劉" userId="3cb717f99a26f958" providerId="LiveId" clId="{B7DF1156-C183-4685-9037-84A0E8BDAF0C}" dt="2019-12-20T07:46:58.429" v="195" actId="20577"/>
      <pc:docMkLst>
        <pc:docMk/>
      </pc:docMkLst>
      <pc:sldChg chg="modSp">
        <pc:chgData name="柏凱 劉" userId="3cb717f99a26f958" providerId="LiveId" clId="{B7DF1156-C183-4685-9037-84A0E8BDAF0C}" dt="2019-12-19T12:23:01.310" v="145" actId="20577"/>
        <pc:sldMkLst>
          <pc:docMk/>
          <pc:sldMk cId="3188512030" sldId="272"/>
        </pc:sldMkLst>
        <pc:spChg chg="mod">
          <ac:chgData name="柏凱 劉" userId="3cb717f99a26f958" providerId="LiveId" clId="{B7DF1156-C183-4685-9037-84A0E8BDAF0C}" dt="2019-12-19T12:23:01.310" v="145" actId="20577"/>
          <ac:spMkLst>
            <pc:docMk/>
            <pc:sldMk cId="3188512030" sldId="272"/>
            <ac:spMk id="3" creationId="{C10323A4-8A27-4B70-81BB-E16329A9FDC1}"/>
          </ac:spMkLst>
        </pc:spChg>
      </pc:sldChg>
      <pc:sldChg chg="modSp">
        <pc:chgData name="柏凱 劉" userId="3cb717f99a26f958" providerId="LiveId" clId="{B7DF1156-C183-4685-9037-84A0E8BDAF0C}" dt="2019-12-20T07:46:58.048" v="194" actId="20577"/>
        <pc:sldMkLst>
          <pc:docMk/>
          <pc:sldMk cId="3255140430" sldId="276"/>
        </pc:sldMkLst>
        <pc:spChg chg="mod">
          <ac:chgData name="柏凱 劉" userId="3cb717f99a26f958" providerId="LiveId" clId="{B7DF1156-C183-4685-9037-84A0E8BDAF0C}" dt="2019-12-20T07:46:58.048" v="194" actId="20577"/>
          <ac:spMkLst>
            <pc:docMk/>
            <pc:sldMk cId="3255140430" sldId="276"/>
            <ac:spMk id="3" creationId="{F5361B28-E5DB-40A0-8DBF-FF3BA575C690}"/>
          </ac:spMkLst>
        </pc:spChg>
      </pc:sldChg>
      <pc:sldChg chg="modSp">
        <pc:chgData name="柏凱 劉" userId="3cb717f99a26f958" providerId="LiveId" clId="{B7DF1156-C183-4685-9037-84A0E8BDAF0C}" dt="2019-12-20T07:46:54.898" v="181" actId="20577"/>
        <pc:sldMkLst>
          <pc:docMk/>
          <pc:sldMk cId="113087155" sldId="277"/>
        </pc:sldMkLst>
        <pc:spChg chg="mod">
          <ac:chgData name="柏凱 劉" userId="3cb717f99a26f958" providerId="LiveId" clId="{B7DF1156-C183-4685-9037-84A0E8BDAF0C}" dt="2019-12-20T07:46:54.898" v="181" actId="20577"/>
          <ac:spMkLst>
            <pc:docMk/>
            <pc:sldMk cId="113087155" sldId="277"/>
            <ac:spMk id="4" creationId="{859D4E08-C1DA-4D99-A4D1-B0ACE4ABB92F}"/>
          </ac:spMkLst>
        </pc:spChg>
      </pc:sldChg>
      <pc:sldChg chg="modSp">
        <pc:chgData name="柏凱 劉" userId="3cb717f99a26f958" providerId="LiveId" clId="{B7DF1156-C183-4685-9037-84A0E8BDAF0C}" dt="2019-12-19T12:23:14.935" v="146" actId="207"/>
        <pc:sldMkLst>
          <pc:docMk/>
          <pc:sldMk cId="3103756044" sldId="278"/>
        </pc:sldMkLst>
        <pc:spChg chg="mod">
          <ac:chgData name="柏凱 劉" userId="3cb717f99a26f958" providerId="LiveId" clId="{B7DF1156-C183-4685-9037-84A0E8BDAF0C}" dt="2019-12-19T12:23:14.935" v="146" actId="207"/>
          <ac:spMkLst>
            <pc:docMk/>
            <pc:sldMk cId="3103756044" sldId="278"/>
            <ac:spMk id="3" creationId="{F5361B28-E5DB-40A0-8DBF-FF3BA575C690}"/>
          </ac:spMkLst>
        </pc:spChg>
      </pc:sldChg>
      <pc:sldChg chg="modSp">
        <pc:chgData name="柏凱 劉" userId="3cb717f99a26f958" providerId="LiveId" clId="{B7DF1156-C183-4685-9037-84A0E8BDAF0C}" dt="2019-12-20T07:46:58.429" v="195" actId="20577"/>
        <pc:sldMkLst>
          <pc:docMk/>
          <pc:sldMk cId="1866294298" sldId="286"/>
        </pc:sldMkLst>
        <pc:spChg chg="mod">
          <ac:chgData name="柏凱 劉" userId="3cb717f99a26f958" providerId="LiveId" clId="{B7DF1156-C183-4685-9037-84A0E8BDAF0C}" dt="2019-12-20T07:46:58.429" v="195" actId="20577"/>
          <ac:spMkLst>
            <pc:docMk/>
            <pc:sldMk cId="1866294298" sldId="286"/>
            <ac:spMk id="3" creationId="{C9DAE1BF-3AC5-4687-9A63-2C40F6724E0F}"/>
          </ac:spMkLst>
        </pc:spChg>
      </pc:sldChg>
    </pc:docChg>
  </pc:docChgLst>
  <pc:docChgLst>
    <pc:chgData name="柏凱 劉" userId="3cb717f99a26f958" providerId="LiveId" clId="{8718E48F-3E2D-4455-80FC-B8D20E1541F7}"/>
    <pc:docChg chg="modSld">
      <pc:chgData name="柏凱 劉" userId="3cb717f99a26f958" providerId="LiveId" clId="{8718E48F-3E2D-4455-80FC-B8D20E1541F7}" dt="2019-12-19T07:31:58.071" v="0"/>
      <pc:docMkLst>
        <pc:docMk/>
      </pc:docMkLst>
      <pc:sldChg chg="modSp">
        <pc:chgData name="柏凱 劉" userId="3cb717f99a26f958" providerId="LiveId" clId="{8718E48F-3E2D-4455-80FC-B8D20E1541F7}" dt="2019-12-19T07:31:58.071" v="0"/>
        <pc:sldMkLst>
          <pc:docMk/>
          <pc:sldMk cId="3188512030" sldId="272"/>
        </pc:sldMkLst>
        <pc:spChg chg="mod">
          <ac:chgData name="柏凱 劉" userId="3cb717f99a26f958" providerId="LiveId" clId="{8718E48F-3E2D-4455-80FC-B8D20E1541F7}" dt="2019-12-19T07:31:58.071" v="0"/>
          <ac:spMkLst>
            <pc:docMk/>
            <pc:sldMk cId="3188512030" sldId="272"/>
            <ac:spMk id="3" creationId="{C10323A4-8A27-4B70-81BB-E16329A9FDC1}"/>
          </ac:spMkLst>
        </pc:spChg>
      </pc:sldChg>
      <pc:sldChg chg="modSp">
        <pc:chgData name="柏凱 劉" userId="3cb717f99a26f958" providerId="LiveId" clId="{8718E48F-3E2D-4455-80FC-B8D20E1541F7}" dt="2019-12-19T07:31:58.071" v="0"/>
        <pc:sldMkLst>
          <pc:docMk/>
          <pc:sldMk cId="178281718" sldId="274"/>
        </pc:sldMkLst>
        <pc:spChg chg="mod">
          <ac:chgData name="柏凱 劉" userId="3cb717f99a26f958" providerId="LiveId" clId="{8718E48F-3E2D-4455-80FC-B8D20E1541F7}" dt="2019-12-19T07:31:58.071" v="0"/>
          <ac:spMkLst>
            <pc:docMk/>
            <pc:sldMk cId="178281718" sldId="274"/>
            <ac:spMk id="3" creationId="{73B9E71A-48FC-4735-963F-60FA1E1CA5A8}"/>
          </ac:spMkLst>
        </pc:spChg>
      </pc:sldChg>
      <pc:sldChg chg="modSp">
        <pc:chgData name="柏凱 劉" userId="3cb717f99a26f958" providerId="LiveId" clId="{8718E48F-3E2D-4455-80FC-B8D20E1541F7}" dt="2019-12-19T07:31:58.071" v="0"/>
        <pc:sldMkLst>
          <pc:docMk/>
          <pc:sldMk cId="3255140430" sldId="276"/>
        </pc:sldMkLst>
        <pc:spChg chg="mod">
          <ac:chgData name="柏凱 劉" userId="3cb717f99a26f958" providerId="LiveId" clId="{8718E48F-3E2D-4455-80FC-B8D20E1541F7}" dt="2019-12-19T07:31:58.071" v="0"/>
          <ac:spMkLst>
            <pc:docMk/>
            <pc:sldMk cId="3255140430" sldId="276"/>
            <ac:spMk id="3" creationId="{F5361B28-E5DB-40A0-8DBF-FF3BA575C690}"/>
          </ac:spMkLst>
        </pc:spChg>
      </pc:sldChg>
      <pc:sldChg chg="modSp">
        <pc:chgData name="柏凱 劉" userId="3cb717f99a26f958" providerId="LiveId" clId="{8718E48F-3E2D-4455-80FC-B8D20E1541F7}" dt="2019-12-19T07:31:58.071" v="0"/>
        <pc:sldMkLst>
          <pc:docMk/>
          <pc:sldMk cId="3103756044" sldId="278"/>
        </pc:sldMkLst>
        <pc:spChg chg="mod">
          <ac:chgData name="柏凱 劉" userId="3cb717f99a26f958" providerId="LiveId" clId="{8718E48F-3E2D-4455-80FC-B8D20E1541F7}" dt="2019-12-19T07:31:58.071" v="0"/>
          <ac:spMkLst>
            <pc:docMk/>
            <pc:sldMk cId="3103756044" sldId="278"/>
            <ac:spMk id="3" creationId="{F5361B28-E5DB-40A0-8DBF-FF3BA575C690}"/>
          </ac:spMkLst>
        </pc:spChg>
      </pc:sldChg>
      <pc:sldChg chg="modSp">
        <pc:chgData name="柏凱 劉" userId="3cb717f99a26f958" providerId="LiveId" clId="{8718E48F-3E2D-4455-80FC-B8D20E1541F7}" dt="2019-12-19T07:31:58.071" v="0"/>
        <pc:sldMkLst>
          <pc:docMk/>
          <pc:sldMk cId="1866294298" sldId="286"/>
        </pc:sldMkLst>
        <pc:spChg chg="mod">
          <ac:chgData name="柏凱 劉" userId="3cb717f99a26f958" providerId="LiveId" clId="{8718E48F-3E2D-4455-80FC-B8D20E1541F7}" dt="2019-12-19T07:31:58.071" v="0"/>
          <ac:spMkLst>
            <pc:docMk/>
            <pc:sldMk cId="1866294298" sldId="286"/>
            <ac:spMk id="3" creationId="{C9DAE1BF-3AC5-4687-9A63-2C40F6724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66CF4-6878-43FB-A924-70150BF59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F615C4-CBA8-46AF-AA41-F21973942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090E5A-4073-40CE-9E70-DEA57AE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6ABB1A-CDB0-435E-A8C2-7F2C6EA7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152C8E-34DB-4C16-A485-C5F691C0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5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89D6C-C8ED-4D62-B5C5-B699942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4F2F65-49BB-4EFF-9185-26867F0F5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EC341-2478-4C73-A029-7E5E1E26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47F6C-7F1B-4C12-9079-A760920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16751-10F5-46FA-A5A9-8A7D9A8E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3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702BB-ADDC-4F09-82F0-8A901F9FF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16D24D-9F05-42E3-811C-56A93EFB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B6D1D-AAB0-4B0A-917C-09A7D3F9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D854B-1FA4-4067-917C-B21107C6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98A345-773B-4488-9968-741AFBD4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0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563DC-10F5-48DB-8CB0-5830D3AE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4A4919-8E5C-4F78-A8E3-0C1B5952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4E4B5E-755B-401A-A46C-7112B5C1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611E0-02CA-405D-B3FA-E017F3B9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9F9B7-1D10-4A72-8079-03480077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9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5EE5A8-A21A-4F8D-952A-E1E1E7A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F20C57-2A74-4CFB-86B7-BC2F10D9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401D3-73DC-401A-B135-D5933626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10210-A04F-4948-BB22-AEB15A2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875353-98AF-41D9-9E7C-F2614CC1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88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54AC5-52AC-4F57-9CA3-900C4F78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E86D8-3D77-4429-92EC-06BCE04BF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6819E1-4CD4-44C5-9D9E-615DBCE81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C3961C-D4F6-4C0A-A60F-43BEAC21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B909D-888E-40B7-9E18-0C0C683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19FEA4-295C-40F6-A7B4-1CFC787D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7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B7039-118C-44D7-A7C4-CE0818F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FC417-28CC-40F7-9C04-FF5590381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DF0040-D08F-4892-8D50-484A40B6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81A9C5-FAC4-4F97-939D-226C01A2E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2BE1CE-C83A-4C8B-AFA0-8B9FBD3F0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C2462F-68AC-4CD7-9D5E-994BCCF3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26BF02-F795-477F-89EC-E52F42C9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6DB24-E901-4D3A-BB28-240C22BD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47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A42EC-F333-4CBE-A84F-76635E41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C6C0E2-9A3A-4362-8857-0AA08408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C69721-0E8A-42CA-A297-1B7F0B3E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945B60-54A8-4A59-B4BB-77C0C5FA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7AD65D-6B77-4F5F-A6BF-DF9149B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63E664-DE7A-41EE-8F27-A20C954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A33BD-B978-423D-8D27-6453D283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92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568BF-072C-4DB4-A45C-10D2B107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F268B-62BE-4D6E-8CD2-868C1FE9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86C71-C9EC-48DA-9EC4-6D643D605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CBCE94-09FB-4B41-9EFB-0A21A80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E1F6D2-58D5-470E-856E-9F92C5D9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4B9A90-6297-4420-8A5B-6BB3CC78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1895E-5C17-4D32-9ABA-8A79F25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1897B77-9EC1-4B06-A9E4-E0DD7A59E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06A7282-7F61-4F4F-87B0-D193D62E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DAD294-CC0E-45BC-9B99-2CA042D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663DD7-786B-420E-9DBB-5AD6D566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E95C14-D0F8-4948-AA4A-F7B1A1EA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3A101D-0EB9-48C0-9C80-2E9666C2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3B7B-B996-426B-BF7B-A6D6A9AA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AAA9F4-243A-4C98-9951-26405094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46AFD-C978-4742-AF59-5F5AA48D2C9F}" type="datetimeFigureOut">
              <a:rPr lang="zh-TW" altLang="en-US" smtClean="0"/>
              <a:t>2019/12/20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1E9FC4-E6EF-4D0D-B8CB-296CCDEA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E7846-5AF6-49BF-BA4F-C8CFC1C3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9AA3-6217-44ED-8C02-F717D223EF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7B5AF-63C5-4B6D-827B-A2D21A4E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上機考 題目二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267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85133-3C1D-41FB-B795-DF58C4A7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-3(40%)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61B28-E5DB-40A0-8DBF-FF3BA575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輸出</a:t>
            </a:r>
            <a:r>
              <a:rPr lang="zh-CN" altLang="en-US" dirty="0">
                <a:solidFill>
                  <a:srgbClr val="FF0000"/>
                </a:solidFill>
              </a:rPr>
              <a:t>最多能找到多少種同花大順、同花順、</a:t>
            </a:r>
            <a:r>
              <a:rPr lang="zh-TW" altLang="en-US" dirty="0">
                <a:solidFill>
                  <a:srgbClr val="FF0000"/>
                </a:solidFill>
              </a:rPr>
              <a:t>鐵支</a:t>
            </a:r>
            <a:r>
              <a:rPr lang="zh-CN" altLang="en-US" dirty="0">
                <a:solidFill>
                  <a:srgbClr val="FF0000"/>
                </a:solidFill>
              </a:rPr>
              <a:t>、葫蘆和</a:t>
            </a:r>
            <a:r>
              <a:rPr lang="zh-TW" altLang="en-US" dirty="0">
                <a:solidFill>
                  <a:srgbClr val="FF0000"/>
                </a:solidFill>
              </a:rPr>
              <a:t>一對</a:t>
            </a:r>
            <a:r>
              <a:rPr lang="zh-CN" altLang="en-US" dirty="0">
                <a:solidFill>
                  <a:srgbClr val="FF0000"/>
                </a:solidFill>
              </a:rPr>
              <a:t>的組合</a:t>
            </a:r>
            <a:r>
              <a:rPr lang="zh-CN" altLang="en-US" dirty="0"/>
              <a:t>，一張牌只能屬於一個牌組，不能同時屬於多個牌組。</a:t>
            </a:r>
            <a:endParaRPr lang="en-US" altLang="zh-CN" dirty="0"/>
          </a:p>
          <a:p>
            <a:pPr lvl="1"/>
            <a:r>
              <a:rPr lang="zh-CN" altLang="en-US" dirty="0"/>
              <a:t>找牌組的優先順序為</a:t>
            </a:r>
            <a:r>
              <a:rPr lang="en-US" altLang="zh-CN" dirty="0"/>
              <a:t>:</a:t>
            </a:r>
            <a:r>
              <a:rPr lang="zh-TW" altLang="en-US" dirty="0"/>
              <a:t>同花大順</a:t>
            </a:r>
            <a:r>
              <a:rPr lang="en-US" altLang="zh-CN" dirty="0"/>
              <a:t>&gt;</a:t>
            </a:r>
            <a:r>
              <a:rPr lang="zh-TW" altLang="en-US" dirty="0"/>
              <a:t>同花順</a:t>
            </a:r>
            <a:r>
              <a:rPr lang="en-US" altLang="zh-CN" dirty="0"/>
              <a:t>&gt;</a:t>
            </a:r>
            <a:r>
              <a:rPr lang="zh-TW" altLang="en-US" dirty="0"/>
              <a:t>鐵支</a:t>
            </a:r>
            <a:r>
              <a:rPr lang="en-US" altLang="zh-CN" dirty="0"/>
              <a:t>&gt;</a:t>
            </a:r>
            <a:r>
              <a:rPr lang="zh-TW" altLang="en-US" dirty="0"/>
              <a:t>葫蘆</a:t>
            </a:r>
            <a:r>
              <a:rPr lang="en-US" altLang="zh-CN" dirty="0"/>
              <a:t>&gt;</a:t>
            </a:r>
            <a:r>
              <a:rPr lang="zh-TW" altLang="en-US" dirty="0"/>
              <a:t>一對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example</a:t>
            </a:r>
            <a:r>
              <a:rPr lang="zh-CN" altLang="en-US" dirty="0"/>
              <a:t>的格式寫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/>
              <a:t>output</a:t>
            </a:r>
            <a:r>
              <a:rPr lang="zh-CN" altLang="en-US" dirty="0"/>
              <a:t>。</a:t>
            </a:r>
            <a:r>
              <a:rPr lang="en-US" altLang="zh-CN" dirty="0"/>
              <a:t>Input</a:t>
            </a:r>
            <a:r>
              <a:rPr lang="zh-CN" altLang="en-US" dirty="0"/>
              <a:t>有</a:t>
            </a:r>
            <a:r>
              <a:rPr lang="en-US" altLang="zh-CN" dirty="0"/>
              <a:t>n+1</a:t>
            </a:r>
            <a:r>
              <a:rPr lang="zh-CN" altLang="en-US" dirty="0"/>
              <a:t>行。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注意</a:t>
            </a:r>
            <a:r>
              <a:rPr lang="en-US" altLang="zh-CN" dirty="0">
                <a:solidFill>
                  <a:srgbClr val="7030A0"/>
                </a:solidFill>
              </a:rPr>
              <a:t>!</a:t>
            </a:r>
            <a:r>
              <a:rPr lang="zh-CN" altLang="en-US" dirty="0">
                <a:solidFill>
                  <a:srgbClr val="7030A0"/>
                </a:solidFill>
              </a:rPr>
              <a:t>優先順序的牌組的選擇可能會影響後面牌組的數量。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n  //</a:t>
            </a:r>
            <a:r>
              <a:rPr lang="zh-CN" altLang="en-US" dirty="0"/>
              <a:t>代表下面有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zh-CN" altLang="en-US" dirty="0"/>
              <a:t>第一行第一個是花色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空格後第二個是牌上的數字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第二行第一個是花色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空格後第二個是牌上的數字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 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行第一個是花色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空格後第二個是牌上的數字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zh-CN" altLang="en-US" dirty="0"/>
              <a:t>第一行同花大順的數量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第二行同花順的數量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第三行鐵支的數量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第四行葫蘆的數量</a:t>
            </a:r>
            <a:r>
              <a:rPr lang="en-US" altLang="zh-CN" dirty="0"/>
              <a:t>(int)</a:t>
            </a:r>
          </a:p>
          <a:p>
            <a:pPr lvl="1"/>
            <a:r>
              <a:rPr lang="zh-CN" altLang="en-US" dirty="0"/>
              <a:t>第五行一對的數量</a:t>
            </a:r>
            <a:r>
              <a:rPr lang="en-US" altLang="zh-CN" dirty="0"/>
              <a:t>(int)</a:t>
            </a:r>
          </a:p>
        </p:txBody>
      </p:sp>
    </p:spTree>
    <p:extLst>
      <p:ext uri="{BB962C8B-B14F-4D97-AF65-F5344CB8AC3E}">
        <p14:creationId xmlns:p14="http://schemas.microsoft.com/office/powerpoint/2010/main" val="325514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B1E2-6D7B-424D-8B7B-0CFB834F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8652F-33A9-4E5D-B2C3-B52D1844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313" y="0"/>
            <a:ext cx="3336235" cy="6858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Input:</a:t>
            </a:r>
          </a:p>
          <a:p>
            <a:pPr marL="0" indent="0">
              <a:buNone/>
            </a:pPr>
            <a:r>
              <a:rPr lang="en-US" altLang="zh-TW" sz="2400" dirty="0"/>
              <a:t>15</a:t>
            </a:r>
          </a:p>
          <a:p>
            <a:pPr marL="0" indent="0">
              <a:buNone/>
            </a:pPr>
            <a:r>
              <a:rPr lang="en-US" altLang="zh-TW" sz="2400" dirty="0"/>
              <a:t>D 6</a:t>
            </a:r>
          </a:p>
          <a:p>
            <a:pPr marL="0" indent="0">
              <a:buNone/>
            </a:pPr>
            <a:r>
              <a:rPr lang="en-US" altLang="zh-TW" sz="2400" dirty="0"/>
              <a:t>C 8</a:t>
            </a:r>
          </a:p>
          <a:p>
            <a:pPr marL="0" indent="0">
              <a:buNone/>
            </a:pPr>
            <a:r>
              <a:rPr lang="en-US" altLang="zh-TW" sz="2400" dirty="0"/>
              <a:t>H 2 </a:t>
            </a:r>
          </a:p>
          <a:p>
            <a:pPr marL="0" indent="0">
              <a:buNone/>
            </a:pPr>
            <a:r>
              <a:rPr lang="en-US" altLang="zh-TW" sz="2400" dirty="0"/>
              <a:t>H K</a:t>
            </a:r>
          </a:p>
          <a:p>
            <a:pPr marL="0" indent="0">
              <a:buNone/>
            </a:pPr>
            <a:r>
              <a:rPr lang="en-US" altLang="zh-TW" sz="2400" dirty="0"/>
              <a:t>S 10 </a:t>
            </a:r>
          </a:p>
          <a:p>
            <a:pPr marL="0" indent="0">
              <a:buNone/>
            </a:pPr>
            <a:r>
              <a:rPr lang="en-US" altLang="zh-TW" sz="2400" dirty="0"/>
              <a:t>S A </a:t>
            </a:r>
          </a:p>
          <a:p>
            <a:pPr marL="0" indent="0">
              <a:buNone/>
            </a:pPr>
            <a:r>
              <a:rPr lang="en-US" altLang="zh-TW" sz="2400" dirty="0"/>
              <a:t>S J </a:t>
            </a:r>
          </a:p>
          <a:p>
            <a:pPr marL="0" indent="0">
              <a:buNone/>
            </a:pPr>
            <a:r>
              <a:rPr lang="en-US" altLang="zh-TW" sz="2400" dirty="0"/>
              <a:t>D 8</a:t>
            </a:r>
          </a:p>
          <a:p>
            <a:pPr marL="0" indent="0">
              <a:buNone/>
            </a:pPr>
            <a:r>
              <a:rPr lang="en-US" altLang="zh-TW" sz="2400" dirty="0"/>
              <a:t>C 9</a:t>
            </a:r>
          </a:p>
          <a:p>
            <a:pPr marL="0" indent="0">
              <a:buNone/>
            </a:pPr>
            <a:r>
              <a:rPr lang="en-US" altLang="zh-TW" sz="2400" dirty="0"/>
              <a:t>H 6</a:t>
            </a:r>
          </a:p>
          <a:p>
            <a:pPr marL="0" indent="0">
              <a:buNone/>
            </a:pPr>
            <a:r>
              <a:rPr lang="en-US" altLang="zh-TW" sz="2400" dirty="0"/>
              <a:t>S K </a:t>
            </a:r>
          </a:p>
          <a:p>
            <a:pPr marL="0" indent="0">
              <a:buNone/>
            </a:pPr>
            <a:r>
              <a:rPr lang="en-US" altLang="zh-TW" sz="2400" dirty="0"/>
              <a:t>S Q</a:t>
            </a:r>
          </a:p>
          <a:p>
            <a:pPr marL="0" indent="0">
              <a:buNone/>
            </a:pPr>
            <a:r>
              <a:rPr lang="en-US" altLang="zh-CN" sz="2400" dirty="0"/>
              <a:t>H</a:t>
            </a:r>
            <a:r>
              <a:rPr lang="en-US" altLang="zh-TW" sz="2400" dirty="0"/>
              <a:t> 5 </a:t>
            </a:r>
          </a:p>
          <a:p>
            <a:pPr marL="0" indent="0">
              <a:buNone/>
            </a:pPr>
            <a:r>
              <a:rPr lang="en-US" altLang="zh-TW" sz="2400" dirty="0"/>
              <a:t>H 9 </a:t>
            </a:r>
          </a:p>
          <a:p>
            <a:pPr marL="0" indent="0">
              <a:buNone/>
            </a:pPr>
            <a:r>
              <a:rPr lang="en-US" altLang="zh-TW" sz="2400" dirty="0"/>
              <a:t>S 8 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9D4E08-C1DA-4D99-A4D1-B0ACE4ABB92F}"/>
              </a:ext>
            </a:extLst>
          </p:cNvPr>
          <p:cNvSpPr txBox="1"/>
          <p:nvPr/>
        </p:nvSpPr>
        <p:spPr>
          <a:xfrm>
            <a:off x="8499613" y="365125"/>
            <a:ext cx="2266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Output: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0</a:t>
            </a:r>
          </a:p>
          <a:p>
            <a:r>
              <a:rPr lang="en-US" altLang="zh-TW" sz="2400" dirty="0"/>
              <a:t>1</a:t>
            </a:r>
          </a:p>
          <a:p>
            <a:r>
              <a:rPr lang="en-US" altLang="zh-TW" sz="2400" dirty="0"/>
              <a:t>1</a:t>
            </a:r>
          </a:p>
          <a:p>
            <a:endParaRPr lang="en-US" altLang="zh-TW" sz="2400" dirty="0"/>
          </a:p>
          <a:p>
            <a:r>
              <a:rPr lang="en-US" altLang="zh-CN" sz="2400" dirty="0"/>
              <a:t>//S10AKQJ </a:t>
            </a:r>
          </a:p>
          <a:p>
            <a:r>
              <a:rPr lang="en-US" altLang="zh-CN" sz="2400" dirty="0"/>
              <a:t>//</a:t>
            </a:r>
          </a:p>
          <a:p>
            <a:r>
              <a:rPr lang="en-US" altLang="zh-CN" sz="2400" dirty="0"/>
              <a:t>//</a:t>
            </a:r>
          </a:p>
          <a:p>
            <a:r>
              <a:rPr lang="en-US" altLang="zh-CN" sz="2400" dirty="0"/>
              <a:t>//88866</a:t>
            </a:r>
          </a:p>
          <a:p>
            <a:r>
              <a:rPr lang="en-US" altLang="zh-CN" sz="2400" dirty="0"/>
              <a:t>//99</a:t>
            </a:r>
          </a:p>
        </p:txBody>
      </p:sp>
    </p:spTree>
    <p:extLst>
      <p:ext uri="{BB962C8B-B14F-4D97-AF65-F5344CB8AC3E}">
        <p14:creationId xmlns:p14="http://schemas.microsoft.com/office/powerpoint/2010/main" val="11308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-3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2628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Input</a:t>
            </a:r>
          </a:p>
          <a:p>
            <a:r>
              <a:rPr lang="en-US" altLang="zh-TW" sz="2000" dirty="0"/>
              <a:t>12</a:t>
            </a:r>
          </a:p>
          <a:p>
            <a:r>
              <a:rPr lang="en-US" altLang="zh-TW" sz="2000" dirty="0"/>
              <a:t>H 5</a:t>
            </a:r>
          </a:p>
          <a:p>
            <a:r>
              <a:rPr lang="en-US" altLang="zh-TW" sz="2000" dirty="0"/>
              <a:t>H 4</a:t>
            </a:r>
          </a:p>
          <a:p>
            <a:r>
              <a:rPr lang="en-US" altLang="zh-TW" sz="2000" dirty="0"/>
              <a:t>H K</a:t>
            </a:r>
          </a:p>
          <a:p>
            <a:r>
              <a:rPr lang="en-US" altLang="zh-TW" sz="2000" dirty="0"/>
              <a:t>S 10</a:t>
            </a:r>
          </a:p>
          <a:p>
            <a:r>
              <a:rPr lang="en-US" altLang="zh-TW" sz="2000" dirty="0"/>
              <a:t>D 2</a:t>
            </a:r>
          </a:p>
          <a:p>
            <a:r>
              <a:rPr lang="en-US" altLang="zh-TW" sz="2000" dirty="0"/>
              <a:t>D 3</a:t>
            </a:r>
          </a:p>
          <a:p>
            <a:r>
              <a:rPr lang="en-US" altLang="zh-TW" sz="2000" dirty="0"/>
              <a:t>D 4</a:t>
            </a:r>
          </a:p>
          <a:p>
            <a:r>
              <a:rPr lang="en-US" altLang="zh-TW" sz="2000" dirty="0"/>
              <a:t>D 5</a:t>
            </a:r>
          </a:p>
          <a:p>
            <a:r>
              <a:rPr lang="en-US" altLang="zh-TW" sz="2000" dirty="0"/>
              <a:t>D 6</a:t>
            </a:r>
          </a:p>
          <a:p>
            <a:r>
              <a:rPr lang="en-US" altLang="zh-TW" sz="2000" dirty="0"/>
              <a:t>D 7</a:t>
            </a:r>
          </a:p>
          <a:p>
            <a:r>
              <a:rPr lang="en-US" altLang="zh-TW" sz="2000" dirty="0"/>
              <a:t>C A</a:t>
            </a:r>
          </a:p>
          <a:p>
            <a:r>
              <a:rPr lang="en-US" altLang="zh-CN" sz="2000" dirty="0"/>
              <a:t>C 2</a:t>
            </a:r>
            <a:endParaRPr lang="en-US" altLang="zh-TW" sz="2000" dirty="0"/>
          </a:p>
          <a:p>
            <a:endParaRPr lang="en-US" altLang="zh-CN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CDB47-2675-4F9B-88DC-86C4A8888507}"/>
              </a:ext>
            </a:extLst>
          </p:cNvPr>
          <p:cNvSpPr/>
          <p:nvPr/>
        </p:nvSpPr>
        <p:spPr>
          <a:xfrm>
            <a:off x="3467101" y="1899885"/>
            <a:ext cx="26288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Output</a:t>
            </a:r>
          </a:p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0</a:t>
            </a:r>
          </a:p>
          <a:p>
            <a:r>
              <a:rPr lang="en-US" altLang="zh-CN" sz="2400" dirty="0"/>
              <a:t>1</a:t>
            </a:r>
          </a:p>
          <a:p>
            <a:endParaRPr lang="en-US" altLang="zh-CN" sz="2400" dirty="0"/>
          </a:p>
          <a:p>
            <a:r>
              <a:rPr lang="en-US" altLang="zh-CN" sz="2400" dirty="0"/>
              <a:t>//</a:t>
            </a:r>
          </a:p>
          <a:p>
            <a:r>
              <a:rPr lang="en-US" altLang="zh-CN" sz="2400" dirty="0"/>
              <a:t>//D34567</a:t>
            </a:r>
          </a:p>
          <a:p>
            <a:r>
              <a:rPr lang="en-US" altLang="zh-CN" sz="2400" dirty="0"/>
              <a:t>//</a:t>
            </a:r>
          </a:p>
          <a:p>
            <a:r>
              <a:rPr lang="en-US" altLang="zh-CN" sz="2400" dirty="0"/>
              <a:t>//</a:t>
            </a:r>
          </a:p>
          <a:p>
            <a:r>
              <a:rPr lang="en-US" altLang="zh-CN" sz="2400" dirty="0"/>
              <a:t>//22</a:t>
            </a:r>
          </a:p>
          <a:p>
            <a:endParaRPr lang="en-US" altLang="zh-TW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Input</a:t>
            </a:r>
            <a:endParaRPr lang="en-US" altLang="zh-TW" sz="2400" dirty="0"/>
          </a:p>
          <a:p>
            <a:r>
              <a:rPr lang="en-US" altLang="zh-CN" sz="2400" dirty="0"/>
              <a:t>11</a:t>
            </a:r>
          </a:p>
          <a:p>
            <a:r>
              <a:rPr lang="en-US" altLang="zh-CN" sz="2400" dirty="0"/>
              <a:t>D 7</a:t>
            </a:r>
          </a:p>
          <a:p>
            <a:r>
              <a:rPr lang="en-US" altLang="zh-CN" sz="2400" dirty="0"/>
              <a:t>D 8</a:t>
            </a:r>
          </a:p>
          <a:p>
            <a:r>
              <a:rPr lang="en-US" altLang="zh-CN" sz="2400" dirty="0"/>
              <a:t>D J</a:t>
            </a:r>
          </a:p>
          <a:p>
            <a:r>
              <a:rPr lang="en-US" altLang="zh-CN" sz="2400" dirty="0"/>
              <a:t>H 9</a:t>
            </a:r>
          </a:p>
          <a:p>
            <a:r>
              <a:rPr lang="en-US" altLang="zh-CN" sz="2400" dirty="0"/>
              <a:t>H 10</a:t>
            </a:r>
          </a:p>
          <a:p>
            <a:r>
              <a:rPr lang="en-US" altLang="zh-CN" sz="2400" dirty="0"/>
              <a:t>H 8</a:t>
            </a:r>
          </a:p>
          <a:p>
            <a:r>
              <a:rPr lang="en-US" altLang="zh-CN" sz="2400" dirty="0"/>
              <a:t>S J</a:t>
            </a:r>
          </a:p>
          <a:p>
            <a:r>
              <a:rPr lang="en-US" altLang="zh-CN" sz="2400" dirty="0"/>
              <a:t>S Q</a:t>
            </a:r>
          </a:p>
          <a:p>
            <a:r>
              <a:rPr lang="en-US" altLang="zh-CN" sz="2400" dirty="0"/>
              <a:t>S 8</a:t>
            </a:r>
          </a:p>
          <a:p>
            <a:r>
              <a:rPr lang="en-US" altLang="zh-CN" sz="2400" dirty="0"/>
              <a:t>C K</a:t>
            </a:r>
          </a:p>
          <a:p>
            <a:r>
              <a:rPr lang="en-US" altLang="zh-CN" sz="2400" dirty="0"/>
              <a:t>C A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55FF5-4A08-437F-9ADF-78FB3A3ECEE8}"/>
              </a:ext>
            </a:extLst>
          </p:cNvPr>
          <p:cNvSpPr/>
          <p:nvPr/>
        </p:nvSpPr>
        <p:spPr>
          <a:xfrm>
            <a:off x="8724900" y="1899886"/>
            <a:ext cx="3467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0</a:t>
            </a:r>
          </a:p>
          <a:p>
            <a:r>
              <a:rPr lang="en-US" altLang="zh-CN" sz="2800" dirty="0"/>
              <a:t>1</a:t>
            </a:r>
          </a:p>
          <a:p>
            <a:r>
              <a:rPr lang="en-US" altLang="zh-CN" sz="2800" dirty="0"/>
              <a:t>0</a:t>
            </a:r>
          </a:p>
          <a:p>
            <a:endParaRPr lang="en-US" altLang="zh-CN" sz="2800" dirty="0"/>
          </a:p>
          <a:p>
            <a:r>
              <a:rPr lang="en-US" altLang="zh-CN" sz="2800" dirty="0"/>
              <a:t>//888JJ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70370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B8BCF-67CB-49DC-9410-6D22F14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注意事項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AE1BF-3AC5-4687-9A63-2C40F67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題目數</a:t>
            </a:r>
            <a:r>
              <a:rPr lang="en-US" altLang="zh-CN" dirty="0"/>
              <a:t>:</a:t>
            </a:r>
            <a:r>
              <a:rPr lang="zh-CN" altLang="en-US" dirty="0"/>
              <a:t>共三題，前兩題各</a:t>
            </a:r>
            <a:r>
              <a:rPr lang="en-US" altLang="zh-CN" dirty="0"/>
              <a:t>30</a:t>
            </a:r>
            <a:r>
              <a:rPr lang="zh-CN" altLang="en-US" dirty="0"/>
              <a:t>分，第三題</a:t>
            </a:r>
            <a:r>
              <a:rPr lang="en-US" altLang="zh-CN" dirty="0"/>
              <a:t>40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必須要用</a:t>
            </a:r>
            <a:r>
              <a:rPr lang="en-US" altLang="zh-CN" dirty="0"/>
              <a:t>read file</a:t>
            </a:r>
          </a:p>
          <a:p>
            <a:r>
              <a:rPr lang="zh-CN" altLang="en-US" dirty="0"/>
              <a:t>評分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現場打分數</a:t>
            </a:r>
            <a:endParaRPr lang="en-US" altLang="zh-CN" dirty="0"/>
          </a:p>
          <a:p>
            <a:pPr lvl="1"/>
            <a:r>
              <a:rPr lang="zh-CN" altLang="en-US" dirty="0"/>
              <a:t>跑出我的全部測資，結果正確</a:t>
            </a:r>
            <a:r>
              <a:rPr lang="zh-TW" altLang="en-US" dirty="0"/>
              <a:t>就</a:t>
            </a:r>
            <a:r>
              <a:rPr lang="zh-CN" altLang="en-US" dirty="0"/>
              <a:t>全部分數</a:t>
            </a:r>
            <a:endParaRPr lang="en-US" altLang="zh-CN" dirty="0"/>
          </a:p>
          <a:p>
            <a:r>
              <a:rPr lang="zh-CN" altLang="en-US" dirty="0"/>
              <a:t>會提供</a:t>
            </a:r>
            <a:r>
              <a:rPr lang="en-US" altLang="zh-CN" dirty="0"/>
              <a:t>3</a:t>
            </a:r>
            <a:r>
              <a:rPr lang="zh-CN" altLang="en-US" dirty="0"/>
              <a:t>個測試用的測資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629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43F72-862D-4225-9B23-87688248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323A4-8A27-4B70-81BB-E16329A9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撲克牌有四種花色分別是</a:t>
            </a:r>
            <a:r>
              <a:rPr lang="en-US" altLang="zh-CN" dirty="0"/>
              <a:t>H(</a:t>
            </a:r>
            <a:r>
              <a:rPr lang="zh-CN" altLang="en-US" dirty="0"/>
              <a:t>紅心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S(</a:t>
            </a:r>
            <a:r>
              <a:rPr lang="zh-CN" altLang="en-US" dirty="0"/>
              <a:t>黑桃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D(</a:t>
            </a:r>
            <a:r>
              <a:rPr lang="zh-CN" altLang="en-US" dirty="0"/>
              <a:t>方片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C(</a:t>
            </a:r>
            <a:r>
              <a:rPr lang="zh-CN" altLang="en-US" dirty="0"/>
              <a:t>梅花</a:t>
            </a:r>
            <a:r>
              <a:rPr lang="en-US" altLang="zh-CN" dirty="0"/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zh-CN" altLang="en-US" dirty="0"/>
              <a:t>每一種花色有十三張，數字分別是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8 9 10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假定我們只玩一副撲克牌</a:t>
            </a:r>
            <a:r>
              <a:rPr lang="en-US" altLang="zh-CN" dirty="0"/>
              <a:t>(</a:t>
            </a:r>
            <a:r>
              <a:rPr lang="zh-CN" altLang="en-US" dirty="0"/>
              <a:t>最多</a:t>
            </a:r>
            <a:r>
              <a:rPr lang="en-US" altLang="zh-CN" dirty="0"/>
              <a:t>52</a:t>
            </a:r>
            <a:r>
              <a:rPr lang="zh-CN" altLang="en-US" dirty="0"/>
              <a:t>張</a:t>
            </a:r>
            <a:r>
              <a:rPr lang="en-US" altLang="zh-CN" dirty="0"/>
              <a:t>)</a:t>
            </a:r>
            <a:r>
              <a:rPr lang="zh-CN" altLang="en-US" dirty="0"/>
              <a:t>所以撲克牌不會重複。</a:t>
            </a:r>
            <a:endParaRPr lang="en-US" altLang="zh-CN" dirty="0"/>
          </a:p>
          <a:p>
            <a:r>
              <a:rPr lang="zh-CN" altLang="en-US" dirty="0"/>
              <a:t>牌組</a:t>
            </a:r>
            <a:endParaRPr lang="en-US" altLang="zh-CN" dirty="0"/>
          </a:p>
          <a:p>
            <a:pPr lvl="1"/>
            <a:r>
              <a:rPr lang="zh-TW" altLang="en-US" dirty="0"/>
              <a:t>同花</a:t>
            </a:r>
            <a:r>
              <a:rPr lang="zh-CN" altLang="en-US" dirty="0"/>
              <a:t>大</a:t>
            </a:r>
            <a:r>
              <a:rPr lang="zh-TW" altLang="en-US" dirty="0"/>
              <a:t>順</a:t>
            </a:r>
            <a:r>
              <a:rPr lang="en-US" altLang="zh-TW" dirty="0"/>
              <a:t>(</a:t>
            </a:r>
            <a:r>
              <a:rPr lang="zh-CN" altLang="en-US" dirty="0"/>
              <a:t>同花色的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/>
              <a:t>10)</a:t>
            </a:r>
          </a:p>
          <a:p>
            <a:pPr lvl="1"/>
            <a:r>
              <a:rPr lang="zh-TW" altLang="en-US" dirty="0"/>
              <a:t>同花順</a:t>
            </a:r>
            <a:r>
              <a:rPr lang="en-US" altLang="zh-CN" dirty="0"/>
              <a:t>(</a:t>
            </a:r>
            <a:r>
              <a:rPr lang="en-US" altLang="zh-TW" dirty="0"/>
              <a:t>5 </a:t>
            </a:r>
            <a:r>
              <a:rPr lang="zh-TW" altLang="en-US" dirty="0"/>
              <a:t>張牌花色相同且數字連號，</a:t>
            </a:r>
            <a:r>
              <a:rPr lang="zh-CN" altLang="en-US" dirty="0"/>
              <a:t>數字頭尾相連不算連號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例如</a:t>
            </a:r>
            <a:r>
              <a:rPr lang="en-US" altLang="zh-CN" dirty="0"/>
              <a:t>:J Q K A 2</a:t>
            </a:r>
            <a:r>
              <a:rPr lang="zh-CN" altLang="en-US" dirty="0"/>
              <a:t>不是一個同花順。</a:t>
            </a:r>
            <a:endParaRPr lang="en-US" altLang="zh-CN" dirty="0"/>
          </a:p>
          <a:p>
            <a:pPr lvl="1"/>
            <a:r>
              <a:rPr lang="zh-TW" altLang="en-US" dirty="0"/>
              <a:t>鐵支</a:t>
            </a:r>
            <a:r>
              <a:rPr lang="en-US" altLang="zh-TW" dirty="0"/>
              <a:t>(5 </a:t>
            </a:r>
            <a:r>
              <a:rPr lang="zh-TW" altLang="en-US" dirty="0"/>
              <a:t>張牌當中</a:t>
            </a:r>
            <a:r>
              <a:rPr lang="zh-CN" altLang="en-US" dirty="0"/>
              <a:t>，</a:t>
            </a:r>
            <a:r>
              <a:rPr lang="zh-TW" altLang="en-US" dirty="0"/>
              <a:t>有</a:t>
            </a:r>
            <a:r>
              <a:rPr lang="en-US" altLang="zh-TW" dirty="0"/>
              <a:t>4</a:t>
            </a:r>
            <a:r>
              <a:rPr lang="zh-TW" altLang="en-US" dirty="0"/>
              <a:t>張數字</a:t>
            </a:r>
            <a:r>
              <a:rPr lang="zh-CN" altLang="en-US" dirty="0"/>
              <a:t>一樣</a:t>
            </a:r>
            <a:r>
              <a:rPr lang="en-US" altLang="zh-TW" dirty="0"/>
              <a:t>)</a:t>
            </a:r>
          </a:p>
          <a:p>
            <a:pPr lvl="1"/>
            <a:r>
              <a:rPr lang="zh-CN" altLang="en-US" dirty="0"/>
              <a:t>葫蘆</a:t>
            </a:r>
            <a:r>
              <a:rPr lang="en-US" altLang="zh-CN" dirty="0"/>
              <a:t>(5</a:t>
            </a:r>
            <a:r>
              <a:rPr lang="zh-CN" altLang="en-US" dirty="0"/>
              <a:t>張中有</a:t>
            </a:r>
            <a:r>
              <a:rPr lang="en-US" altLang="zh-CN" dirty="0"/>
              <a:t>3</a:t>
            </a:r>
            <a:r>
              <a:rPr lang="zh-CN" altLang="en-US" dirty="0"/>
              <a:t>張數字一樣另外</a:t>
            </a:r>
            <a:r>
              <a:rPr lang="en-US" altLang="zh-CN" dirty="0"/>
              <a:t>2</a:t>
            </a:r>
            <a:r>
              <a:rPr lang="zh-CN" altLang="en-US" dirty="0"/>
              <a:t>張數字一樣</a:t>
            </a:r>
            <a:r>
              <a:rPr lang="en-US" altLang="zh-TW" dirty="0"/>
              <a:t>)</a:t>
            </a:r>
          </a:p>
          <a:p>
            <a:pPr lvl="1"/>
            <a:r>
              <a:rPr lang="zh-CN" altLang="en-US" dirty="0"/>
              <a:t>一對</a:t>
            </a:r>
            <a:r>
              <a:rPr lang="en-US" altLang="zh-CN" dirty="0"/>
              <a:t>(</a:t>
            </a:r>
            <a:r>
              <a:rPr lang="zh-CN" altLang="en-US" dirty="0"/>
              <a:t>兩張數字一樣的牌</a:t>
            </a:r>
            <a:r>
              <a:rPr lang="en-US" altLang="zh-CN" dirty="0"/>
              <a:t>)</a:t>
            </a:r>
            <a:endParaRPr lang="en-US" altLang="zh-TW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51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C1CB3-C1A8-4BAE-9A80-EBD5B2E6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-1(30%)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B9E71A-48FC-4735-963F-60FA1E1C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根據撲克牌的花色與數字製作</a:t>
            </a:r>
            <a:r>
              <a:rPr lang="en-US" altLang="zh-CN" dirty="0"/>
              <a:t>linked list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輸出每個花色各有哪些牌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Input</a:t>
            </a:r>
            <a:r>
              <a:rPr lang="zh-CN" altLang="en-US" dirty="0"/>
              <a:t>總共有</a:t>
            </a:r>
            <a:r>
              <a:rPr lang="en-US" altLang="zh-CN" dirty="0"/>
              <a:t>n+1</a:t>
            </a:r>
            <a:r>
              <a:rPr lang="zh-CN" altLang="en-US" dirty="0"/>
              <a:t>行，除了第一行每一行第一個</a:t>
            </a:r>
            <a:r>
              <a:rPr lang="en-US" altLang="zh-CN" dirty="0"/>
              <a:t>char</a:t>
            </a:r>
            <a:r>
              <a:rPr lang="zh-CN" altLang="en-US" dirty="0"/>
              <a:t>代表花色，第二個</a:t>
            </a:r>
            <a:r>
              <a:rPr lang="en-US" altLang="zh-CN" dirty="0"/>
              <a:t>char</a:t>
            </a:r>
            <a:r>
              <a:rPr lang="zh-CN" altLang="en-US" dirty="0"/>
              <a:t>代表數字。</a:t>
            </a:r>
            <a:endParaRPr lang="en-US" altLang="zh-CN" dirty="0"/>
          </a:p>
          <a:p>
            <a:pPr lvl="1"/>
            <a:r>
              <a:rPr lang="en-US" altLang="zh-CN" dirty="0"/>
              <a:t>Output</a:t>
            </a:r>
            <a:r>
              <a:rPr lang="zh-CN" altLang="en-US" dirty="0"/>
              <a:t>總共有四行，每一行對應一種花色與該種花色所擁有的牌上的數字。</a:t>
            </a:r>
            <a:endParaRPr lang="en-US" altLang="zh-CN" dirty="0"/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example</a:t>
            </a:r>
            <a:r>
              <a:rPr lang="zh-CN" altLang="en-US" dirty="0"/>
              <a:t>的格式寫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/>
              <a:t>output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Input:</a:t>
            </a:r>
          </a:p>
          <a:p>
            <a:pPr lvl="1"/>
            <a:r>
              <a:rPr lang="en-US" altLang="zh-CN" dirty="0"/>
              <a:t>n  //</a:t>
            </a:r>
            <a:r>
              <a:rPr lang="zh-CN" altLang="en-US" dirty="0"/>
              <a:t>代表下面有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zh-CN" altLang="en-US" dirty="0"/>
              <a:t>第一行第一個是花色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空格後第二個是牌上的數字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第二行第一個是花色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空格後第二個是牌上的數字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n</a:t>
            </a:r>
            <a:r>
              <a:rPr lang="zh-CN" altLang="en-US" dirty="0"/>
              <a:t>行第一個是花色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空格後第二個是牌上的數字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Output:</a:t>
            </a:r>
          </a:p>
          <a:p>
            <a:pPr lvl="1"/>
            <a:r>
              <a:rPr lang="zh-TW" altLang="en-US" dirty="0"/>
              <a:t>每個花色各有哪些牌</a:t>
            </a:r>
            <a:r>
              <a:rPr lang="en-US" altLang="zh-TW" dirty="0"/>
              <a:t>(char)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8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5A4D0-DCA9-4409-A144-5BFD9542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E869E-70FD-4086-B37B-AF5AFAF3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8774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en-US" altLang="zh-CN" dirty="0"/>
              <a:t>S 2</a:t>
            </a:r>
          </a:p>
          <a:p>
            <a:pPr marL="0" indent="0">
              <a:buNone/>
            </a:pPr>
            <a:r>
              <a:rPr lang="en-US" altLang="zh-CN" dirty="0"/>
              <a:t>H 3</a:t>
            </a:r>
          </a:p>
          <a:p>
            <a:pPr marL="0" indent="0">
              <a:buNone/>
            </a:pPr>
            <a:r>
              <a:rPr lang="en-US" altLang="zh-CN" dirty="0"/>
              <a:t>H 2</a:t>
            </a:r>
          </a:p>
          <a:p>
            <a:pPr marL="0" indent="0">
              <a:buNone/>
            </a:pPr>
            <a:r>
              <a:rPr lang="en-US" altLang="zh-CN" dirty="0"/>
              <a:t>C Q</a:t>
            </a:r>
          </a:p>
          <a:p>
            <a:pPr marL="0" indent="0">
              <a:buNone/>
            </a:pPr>
            <a:r>
              <a:rPr lang="en-US" altLang="zh-CN" dirty="0"/>
              <a:t>C J</a:t>
            </a:r>
          </a:p>
          <a:p>
            <a:pPr marL="0" indent="0">
              <a:buNone/>
            </a:pPr>
            <a:r>
              <a:rPr lang="en-US" altLang="zh-CN" dirty="0"/>
              <a:t>S 5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4637A86-B44B-4DE4-B553-00101CABF35B}"/>
              </a:ext>
            </a:extLst>
          </p:cNvPr>
          <p:cNvSpPr txBox="1"/>
          <p:nvPr/>
        </p:nvSpPr>
        <p:spPr>
          <a:xfrm>
            <a:off x="6387548" y="1825625"/>
            <a:ext cx="12811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Output:</a:t>
            </a:r>
          </a:p>
          <a:p>
            <a:r>
              <a:rPr lang="en-US" altLang="zh-TW" sz="2800" dirty="0"/>
              <a:t>H 3 2</a:t>
            </a:r>
          </a:p>
          <a:p>
            <a:r>
              <a:rPr lang="en-US" altLang="zh-TW" sz="2800" dirty="0"/>
              <a:t>S 2 5</a:t>
            </a:r>
          </a:p>
          <a:p>
            <a:r>
              <a:rPr lang="en-US" altLang="zh-TW" sz="2800" dirty="0"/>
              <a:t>D</a:t>
            </a:r>
          </a:p>
          <a:p>
            <a:r>
              <a:rPr lang="en-US" altLang="zh-TW" sz="2800" dirty="0"/>
              <a:t>C Q </a:t>
            </a:r>
            <a:r>
              <a:rPr lang="en-US" altLang="zh-CN" sz="2800" dirty="0"/>
              <a:t>J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95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-1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5257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  <a:endParaRPr lang="en-US" altLang="zh-TW" sz="2800" dirty="0"/>
          </a:p>
          <a:p>
            <a:r>
              <a:rPr lang="en-US" altLang="zh-CN" sz="2800" dirty="0"/>
              <a:t>6</a:t>
            </a:r>
          </a:p>
          <a:p>
            <a:r>
              <a:rPr lang="en-US" altLang="zh-CN" sz="2800" dirty="0"/>
              <a:t>S 8</a:t>
            </a:r>
          </a:p>
          <a:p>
            <a:r>
              <a:rPr lang="en-US" altLang="zh-CN" sz="2800" dirty="0"/>
              <a:t>D 9</a:t>
            </a:r>
          </a:p>
          <a:p>
            <a:r>
              <a:rPr lang="en-US" altLang="zh-CN" sz="2800" dirty="0"/>
              <a:t>D A</a:t>
            </a:r>
          </a:p>
          <a:p>
            <a:r>
              <a:rPr lang="en-US" altLang="zh-CN" sz="2800" dirty="0"/>
              <a:t>D 4</a:t>
            </a:r>
          </a:p>
          <a:p>
            <a:r>
              <a:rPr lang="en-US" altLang="zh-CN" sz="2800" dirty="0"/>
              <a:t>C A</a:t>
            </a:r>
          </a:p>
          <a:p>
            <a:r>
              <a:rPr lang="en-US" altLang="zh-CN" sz="2800" dirty="0"/>
              <a:t>D 3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CDB47-2675-4F9B-88DC-86C4A8888507}"/>
              </a:ext>
            </a:extLst>
          </p:cNvPr>
          <p:cNvSpPr/>
          <p:nvPr/>
        </p:nvSpPr>
        <p:spPr>
          <a:xfrm>
            <a:off x="2628900" y="1899887"/>
            <a:ext cx="3467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H</a:t>
            </a:r>
          </a:p>
          <a:p>
            <a:r>
              <a:rPr lang="en-US" altLang="zh-TW" sz="2800" dirty="0"/>
              <a:t>S 8</a:t>
            </a:r>
          </a:p>
          <a:p>
            <a:r>
              <a:rPr lang="en-US" altLang="zh-TW" sz="2800" dirty="0"/>
              <a:t>D A 3 9 4</a:t>
            </a:r>
          </a:p>
          <a:p>
            <a:r>
              <a:rPr lang="en-US" altLang="zh-TW" sz="2800" dirty="0"/>
              <a:t>C 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Input</a:t>
            </a:r>
            <a:endParaRPr lang="en-US" altLang="zh-TW" sz="2800" dirty="0"/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H 2</a:t>
            </a:r>
          </a:p>
          <a:p>
            <a:r>
              <a:rPr lang="en-US" altLang="zh-CN" sz="2800" dirty="0"/>
              <a:t>D J</a:t>
            </a:r>
          </a:p>
          <a:p>
            <a:r>
              <a:rPr lang="en-US" altLang="zh-CN" sz="2800" dirty="0"/>
              <a:t>C Q</a:t>
            </a:r>
          </a:p>
          <a:p>
            <a:r>
              <a:rPr lang="en-US" altLang="zh-CN" sz="2800" dirty="0"/>
              <a:t>S K</a:t>
            </a:r>
          </a:p>
          <a:p>
            <a:r>
              <a:rPr lang="en-US" altLang="zh-CN" sz="2800" dirty="0"/>
              <a:t>S 10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55FF5-4A08-437F-9ADF-78FB3A3ECEE8}"/>
              </a:ext>
            </a:extLst>
          </p:cNvPr>
          <p:cNvSpPr/>
          <p:nvPr/>
        </p:nvSpPr>
        <p:spPr>
          <a:xfrm>
            <a:off x="8724900" y="1899886"/>
            <a:ext cx="3467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 dirty="0"/>
              <a:t>H 2</a:t>
            </a:r>
          </a:p>
          <a:p>
            <a:r>
              <a:rPr lang="en-US" altLang="zh-TW" sz="2800" dirty="0"/>
              <a:t>S 10 K</a:t>
            </a:r>
          </a:p>
          <a:p>
            <a:r>
              <a:rPr lang="en-US" altLang="zh-TW" sz="2800" dirty="0"/>
              <a:t>D J</a:t>
            </a:r>
          </a:p>
          <a:p>
            <a:r>
              <a:rPr lang="en-US" altLang="zh-TW" sz="2800" dirty="0"/>
              <a:t>C Q</a:t>
            </a:r>
          </a:p>
        </p:txBody>
      </p:sp>
    </p:spTree>
    <p:extLst>
      <p:ext uri="{BB962C8B-B14F-4D97-AF65-F5344CB8AC3E}">
        <p14:creationId xmlns:p14="http://schemas.microsoft.com/office/powerpoint/2010/main" val="93532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85133-3C1D-41FB-B795-DF58C4A7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-2(30%)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61B28-E5DB-40A0-8DBF-FF3BA575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45327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問題描述</a:t>
            </a:r>
            <a:endParaRPr lang="en-US" altLang="zh-CN" dirty="0"/>
          </a:p>
          <a:p>
            <a:pPr lvl="1"/>
            <a:r>
              <a:rPr lang="zh-CN" altLang="en-US" dirty="0"/>
              <a:t>有兩組撲克牌，</a:t>
            </a:r>
            <a:r>
              <a:rPr lang="zh-CN" altLang="en-US" dirty="0">
                <a:solidFill>
                  <a:srgbClr val="FF0000"/>
                </a:solidFill>
              </a:rPr>
              <a:t>求怎樣在交換三次以內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含三次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的情況下找到最多的同花大順。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example</a:t>
            </a:r>
            <a:r>
              <a:rPr lang="zh-CN" altLang="en-US" dirty="0"/>
              <a:t>的格式寫</a:t>
            </a:r>
            <a:r>
              <a:rPr lang="en-US" altLang="zh-CN" dirty="0"/>
              <a:t>input</a:t>
            </a:r>
            <a:r>
              <a:rPr lang="zh-CN" altLang="en-US" dirty="0"/>
              <a:t>，</a:t>
            </a:r>
            <a:r>
              <a:rPr lang="en-US" altLang="zh-CN" dirty="0"/>
              <a:t> output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Input:</a:t>
            </a:r>
          </a:p>
          <a:p>
            <a:pPr lvl="1"/>
            <a:r>
              <a:rPr lang="zh-CN" altLang="en-US" dirty="0"/>
              <a:t>第一行花色</a:t>
            </a:r>
            <a:r>
              <a:rPr lang="en-US" altLang="zh-CN" dirty="0"/>
              <a:t>H(char)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以空格間隔代表第一組牌</a:t>
            </a:r>
            <a:endParaRPr lang="en-US" altLang="zh-CN" dirty="0"/>
          </a:p>
          <a:p>
            <a:pPr lvl="1"/>
            <a:r>
              <a:rPr lang="zh-CN" altLang="en-US" dirty="0"/>
              <a:t>第二行花色</a:t>
            </a:r>
            <a:r>
              <a:rPr lang="en-US" altLang="zh-CN" dirty="0"/>
              <a:t>S(char)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以空格間隔代表第一組牌</a:t>
            </a:r>
            <a:endParaRPr lang="en-US" altLang="zh-CN" dirty="0"/>
          </a:p>
          <a:p>
            <a:pPr lvl="1"/>
            <a:r>
              <a:rPr lang="zh-CN" altLang="en-US" dirty="0"/>
              <a:t>第三行花色</a:t>
            </a:r>
            <a:r>
              <a:rPr lang="en-US" altLang="zh-CN" dirty="0"/>
              <a:t>D(char)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以空格間隔代表第一組牌</a:t>
            </a:r>
            <a:endParaRPr lang="en-US" altLang="zh-CN" dirty="0"/>
          </a:p>
          <a:p>
            <a:pPr lvl="1"/>
            <a:r>
              <a:rPr lang="zh-CN" altLang="en-US" dirty="0"/>
              <a:t>第四行花色</a:t>
            </a:r>
            <a:r>
              <a:rPr lang="en-US" altLang="zh-CN" dirty="0"/>
              <a:t>C(char)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以空格間隔代表第一組牌</a:t>
            </a:r>
            <a:endParaRPr lang="en-US" altLang="zh-CN" dirty="0"/>
          </a:p>
          <a:p>
            <a:pPr lvl="1"/>
            <a:r>
              <a:rPr lang="zh-CN" altLang="en-US" dirty="0"/>
              <a:t>第五行花色</a:t>
            </a:r>
            <a:r>
              <a:rPr lang="en-US" altLang="zh-CN" dirty="0"/>
              <a:t>H(char)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以空格間隔代表第二組牌</a:t>
            </a:r>
            <a:endParaRPr lang="en-US" altLang="zh-CN" dirty="0"/>
          </a:p>
          <a:p>
            <a:pPr lvl="1"/>
            <a:r>
              <a:rPr lang="zh-CN" altLang="en-US" dirty="0"/>
              <a:t>第六行花色</a:t>
            </a:r>
            <a:r>
              <a:rPr lang="en-US" altLang="zh-CN" dirty="0"/>
              <a:t>S(char)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以空格間隔代表第二組牌</a:t>
            </a:r>
            <a:endParaRPr lang="en-US" altLang="zh-CN" dirty="0"/>
          </a:p>
          <a:p>
            <a:pPr lvl="1"/>
            <a:r>
              <a:rPr lang="zh-CN" altLang="en-US" dirty="0"/>
              <a:t>第七行花色</a:t>
            </a:r>
            <a:r>
              <a:rPr lang="en-US" altLang="zh-CN" dirty="0"/>
              <a:t>D(char)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以空格間隔代表第二組牌</a:t>
            </a:r>
            <a:endParaRPr lang="en-US" altLang="zh-CN" dirty="0"/>
          </a:p>
          <a:p>
            <a:pPr lvl="1"/>
            <a:r>
              <a:rPr lang="zh-CN" altLang="en-US" dirty="0"/>
              <a:t>第八行花色</a:t>
            </a:r>
            <a:r>
              <a:rPr lang="en-US" altLang="zh-CN" dirty="0"/>
              <a:t>C(char)</a:t>
            </a:r>
            <a:r>
              <a:rPr lang="zh-CN" altLang="en-US" dirty="0"/>
              <a:t>之後是牌上的數字</a:t>
            </a:r>
            <a:r>
              <a:rPr lang="en-US" altLang="zh-CN" dirty="0"/>
              <a:t>(char)(</a:t>
            </a:r>
            <a:r>
              <a:rPr lang="zh-CN" altLang="en-US" dirty="0"/>
              <a:t>大寫</a:t>
            </a:r>
            <a:r>
              <a:rPr lang="en-US" altLang="zh-CN" dirty="0"/>
              <a:t>)</a:t>
            </a:r>
            <a:r>
              <a:rPr lang="zh-CN" altLang="en-US" dirty="0"/>
              <a:t>以空格間隔代表第二組牌</a:t>
            </a:r>
            <a:endParaRPr lang="en-US" altLang="zh-CN" dirty="0"/>
          </a:p>
          <a:p>
            <a:r>
              <a:rPr lang="en-US" altLang="zh-CN" dirty="0"/>
              <a:t>Output:</a:t>
            </a:r>
          </a:p>
          <a:p>
            <a:pPr lvl="1"/>
            <a:r>
              <a:rPr lang="zh-TW" altLang="en-US" dirty="0"/>
              <a:t>輸出</a:t>
            </a:r>
            <a:r>
              <a:rPr lang="zh-CN" altLang="en-US" dirty="0"/>
              <a:t>找到的</a:t>
            </a:r>
            <a:r>
              <a:rPr lang="zh-TW" altLang="en-US" dirty="0"/>
              <a:t>同花</a:t>
            </a:r>
            <a:r>
              <a:rPr lang="zh-CN" altLang="en-US" dirty="0"/>
              <a:t>大</a:t>
            </a:r>
            <a:r>
              <a:rPr lang="zh-TW" altLang="en-US" dirty="0"/>
              <a:t>順</a:t>
            </a:r>
            <a:r>
              <a:rPr lang="zh-CN" altLang="en-US" dirty="0"/>
              <a:t>的個數</a:t>
            </a:r>
            <a:r>
              <a:rPr lang="en-US" altLang="zh-TW" dirty="0"/>
              <a:t>(int)</a:t>
            </a:r>
            <a:r>
              <a:rPr lang="zh-TW" altLang="en-US" dirty="0">
                <a:solidFill>
                  <a:srgbClr val="92D050"/>
                </a:solidFill>
              </a:rPr>
              <a:t>。</a:t>
            </a:r>
            <a:endParaRPr lang="en-US" altLang="zh-CN" dirty="0">
              <a:solidFill>
                <a:srgbClr val="92D050"/>
              </a:solidFill>
              <a:latin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E25D60-C17F-40F5-AF5A-FDF1A27E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082"/>
            <a:ext cx="18473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微軟正黑體" panose="020B0604030504040204" pitchFamily="34" charset="-120"/>
                <a:ea typeface="MathJax_Main"/>
              </a:rPr>
            </a:b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5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B1E2-6D7B-424D-8B7B-0CFB834F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en-US" altLang="zh-CN" dirty="0"/>
              <a:t>example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12055E7-7AF8-4CDD-8798-75A84B1B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1388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Input:</a:t>
            </a:r>
          </a:p>
          <a:p>
            <a:pPr marL="0" indent="0">
              <a:buNone/>
            </a:pPr>
            <a:r>
              <a:rPr lang="en-US" altLang="zh-TW" dirty="0"/>
              <a:t>H 6 5 9 2 K</a:t>
            </a:r>
          </a:p>
          <a:p>
            <a:pPr marL="0" indent="0">
              <a:buNone/>
            </a:pPr>
            <a:r>
              <a:rPr lang="en-US" altLang="zh-TW" dirty="0"/>
              <a:t>S 3 4 5 6 7 8</a:t>
            </a:r>
          </a:p>
          <a:p>
            <a:pPr marL="0" indent="0">
              <a:buNone/>
            </a:pPr>
            <a:r>
              <a:rPr lang="en-US" altLang="zh-TW" dirty="0"/>
              <a:t>D 8 6</a:t>
            </a:r>
          </a:p>
          <a:p>
            <a:pPr marL="0" indent="0">
              <a:buNone/>
            </a:pPr>
            <a:r>
              <a:rPr lang="en-US" altLang="zh-TW" dirty="0"/>
              <a:t>C 8 9</a:t>
            </a:r>
          </a:p>
          <a:p>
            <a:pPr marL="0" indent="0">
              <a:buNone/>
            </a:pPr>
            <a:r>
              <a:rPr lang="en-US" altLang="zh-TW" dirty="0"/>
              <a:t>H </a:t>
            </a:r>
            <a:r>
              <a:rPr lang="en-US" altLang="zh-CN" dirty="0"/>
              <a:t>A 10 J Q 3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 9 10 J Q K</a:t>
            </a:r>
          </a:p>
          <a:p>
            <a:pPr marL="0" indent="0">
              <a:buNone/>
            </a:pPr>
            <a:r>
              <a:rPr lang="en-US" altLang="zh-TW" dirty="0"/>
              <a:t>D 2 3</a:t>
            </a:r>
          </a:p>
          <a:p>
            <a:pPr marL="0" indent="0">
              <a:buNone/>
            </a:pPr>
            <a:r>
              <a:rPr lang="en-US" altLang="zh-TW" dirty="0"/>
              <a:t>C 7 6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7E25C6-CF6E-4B60-BDEF-59DE3E42B541}"/>
              </a:ext>
            </a:extLst>
          </p:cNvPr>
          <p:cNvSpPr txBox="1"/>
          <p:nvPr/>
        </p:nvSpPr>
        <p:spPr>
          <a:xfrm>
            <a:off x="6388894" y="1740522"/>
            <a:ext cx="17427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Output:</a:t>
            </a:r>
          </a:p>
          <a:p>
            <a:r>
              <a:rPr lang="en-US" altLang="zh-TW" sz="2800" dirty="0"/>
              <a:t>1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251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BDD4C-20F7-44EC-AAAE-61A6FCF0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撲克牌問題</a:t>
            </a:r>
            <a:r>
              <a:rPr lang="en-US" altLang="zh-CN" dirty="0"/>
              <a:t>-2</a:t>
            </a:r>
            <a:br>
              <a:rPr lang="en-US" altLang="zh-CN" dirty="0"/>
            </a:br>
            <a:r>
              <a:rPr lang="zh-CN" altLang="en-US" sz="3600" dirty="0"/>
              <a:t>額外測資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EA8FA-13E1-4348-9A40-569B7B03E2D2}"/>
              </a:ext>
            </a:extLst>
          </p:cNvPr>
          <p:cNvSpPr/>
          <p:nvPr/>
        </p:nvSpPr>
        <p:spPr>
          <a:xfrm>
            <a:off x="838200" y="1899887"/>
            <a:ext cx="26288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Input</a:t>
            </a:r>
          </a:p>
          <a:p>
            <a:r>
              <a:rPr lang="en-US" altLang="zh-TW" sz="2400" dirty="0"/>
              <a:t>H 6 5 Q 2 K</a:t>
            </a:r>
          </a:p>
          <a:p>
            <a:r>
              <a:rPr lang="en-US" altLang="zh-TW" sz="2400" dirty="0"/>
              <a:t>S A 4 5 6 7 8</a:t>
            </a:r>
          </a:p>
          <a:p>
            <a:r>
              <a:rPr lang="en-US" altLang="zh-TW" sz="2400" dirty="0"/>
              <a:t>D 8 6</a:t>
            </a:r>
          </a:p>
          <a:p>
            <a:r>
              <a:rPr lang="en-US" altLang="zh-TW" sz="2400" dirty="0"/>
              <a:t>C 8 9</a:t>
            </a:r>
          </a:p>
          <a:p>
            <a:r>
              <a:rPr lang="en-US" altLang="zh-TW" sz="2400" dirty="0"/>
              <a:t>H </a:t>
            </a:r>
            <a:r>
              <a:rPr lang="en-US" altLang="zh-CN" sz="2400" dirty="0"/>
              <a:t>A 10 J 4 3</a:t>
            </a:r>
            <a:endParaRPr lang="en-US" altLang="zh-TW" sz="2400" dirty="0"/>
          </a:p>
          <a:p>
            <a:r>
              <a:rPr lang="en-US" altLang="zh-TW" sz="2400" dirty="0"/>
              <a:t>S 9 10 J Q K</a:t>
            </a:r>
          </a:p>
          <a:p>
            <a:r>
              <a:rPr lang="en-US" altLang="zh-TW" sz="2400" dirty="0"/>
              <a:t>D 2 3</a:t>
            </a:r>
          </a:p>
          <a:p>
            <a:r>
              <a:rPr lang="en-US" altLang="zh-TW" sz="2400" dirty="0"/>
              <a:t>C 7 6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0CDB47-2675-4F9B-88DC-86C4A8888507}"/>
              </a:ext>
            </a:extLst>
          </p:cNvPr>
          <p:cNvSpPr/>
          <p:nvPr/>
        </p:nvSpPr>
        <p:spPr>
          <a:xfrm>
            <a:off x="3467101" y="1899885"/>
            <a:ext cx="26288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Output</a:t>
            </a:r>
          </a:p>
          <a:p>
            <a:r>
              <a:rPr lang="en-US" altLang="zh-TW" sz="2400" dirty="0"/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5D300-1635-4B43-8EC1-0983E56C0989}"/>
              </a:ext>
            </a:extLst>
          </p:cNvPr>
          <p:cNvSpPr/>
          <p:nvPr/>
        </p:nvSpPr>
        <p:spPr>
          <a:xfrm>
            <a:off x="6096000" y="1899887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Input</a:t>
            </a:r>
            <a:endParaRPr lang="en-US" altLang="zh-TW" sz="2400" dirty="0"/>
          </a:p>
          <a:p>
            <a:r>
              <a:rPr lang="en-US" altLang="zh-TW" sz="2400" dirty="0"/>
              <a:t>H 6 5 Q 2 K</a:t>
            </a:r>
          </a:p>
          <a:p>
            <a:r>
              <a:rPr lang="en-US" altLang="zh-TW" sz="2400" dirty="0"/>
              <a:t>S A 4 5 6 7 8</a:t>
            </a:r>
          </a:p>
          <a:p>
            <a:r>
              <a:rPr lang="en-US" altLang="zh-TW" sz="2400" dirty="0"/>
              <a:t>D A 10 8 Q 4</a:t>
            </a:r>
          </a:p>
          <a:p>
            <a:r>
              <a:rPr lang="en-US" altLang="zh-TW" sz="2400" dirty="0"/>
              <a:t>C 8 9</a:t>
            </a:r>
          </a:p>
          <a:p>
            <a:r>
              <a:rPr lang="en-US" altLang="zh-TW" sz="2400" dirty="0"/>
              <a:t>H </a:t>
            </a:r>
            <a:r>
              <a:rPr lang="en-US" altLang="zh-CN" sz="2400" dirty="0"/>
              <a:t>A 10 J 4 3</a:t>
            </a:r>
            <a:endParaRPr lang="en-US" altLang="zh-TW" sz="2400" dirty="0"/>
          </a:p>
          <a:p>
            <a:r>
              <a:rPr lang="en-US" altLang="zh-TW" sz="2400" dirty="0"/>
              <a:t>S 9 10 J Q K</a:t>
            </a:r>
          </a:p>
          <a:p>
            <a:r>
              <a:rPr lang="en-US" altLang="zh-TW" sz="2400" dirty="0"/>
              <a:t>D 2 3 K J</a:t>
            </a:r>
          </a:p>
          <a:p>
            <a:r>
              <a:rPr lang="en-US" altLang="zh-TW" sz="2400" dirty="0"/>
              <a:t>C 7 6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55FF5-4A08-437F-9ADF-78FB3A3ECEE8}"/>
              </a:ext>
            </a:extLst>
          </p:cNvPr>
          <p:cNvSpPr/>
          <p:nvPr/>
        </p:nvSpPr>
        <p:spPr>
          <a:xfrm>
            <a:off x="8724900" y="1899886"/>
            <a:ext cx="34671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Output</a:t>
            </a:r>
          </a:p>
          <a:p>
            <a:r>
              <a:rPr lang="en-US" altLang="zh-TW" sz="2800"/>
              <a:t>2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753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9311</TotalTime>
  <Words>1177</Words>
  <Application>Microsoft Office PowerPoint</Application>
  <PresentationFormat>寬螢幕</PresentationFormat>
  <Paragraphs>223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MathJax_Main</vt:lpstr>
      <vt:lpstr>微軟正黑體</vt:lpstr>
      <vt:lpstr>標楷體</vt:lpstr>
      <vt:lpstr>Arial</vt:lpstr>
      <vt:lpstr>Times New Roman</vt:lpstr>
      <vt:lpstr>Office 佈景主題</vt:lpstr>
      <vt:lpstr>上機考 題目二</vt:lpstr>
      <vt:lpstr>注意事項</vt:lpstr>
      <vt:lpstr>撲克牌問題</vt:lpstr>
      <vt:lpstr>撲克牌問題-1(30%)</vt:lpstr>
      <vt:lpstr>撲克牌問題-1 example</vt:lpstr>
      <vt:lpstr>撲克牌問題-1 額外測資</vt:lpstr>
      <vt:lpstr>撲克牌問題-2(30%)</vt:lpstr>
      <vt:lpstr>撲克牌問題-2 example</vt:lpstr>
      <vt:lpstr>撲克牌問題-2 額外測資</vt:lpstr>
      <vt:lpstr>撲克牌問題-3(40%)</vt:lpstr>
      <vt:lpstr>撲克牌問題-3 example</vt:lpstr>
      <vt:lpstr>撲克牌問題-3 額外測資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柏凱 劉</cp:lastModifiedBy>
  <cp:revision>248</cp:revision>
  <dcterms:created xsi:type="dcterms:W3CDTF">2019-10-03T08:36:18Z</dcterms:created>
  <dcterms:modified xsi:type="dcterms:W3CDTF">2019-12-20T07:47:03Z</dcterms:modified>
</cp:coreProperties>
</file>