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289" r:id="rId4"/>
    <p:sldId id="290" r:id="rId5"/>
    <p:sldId id="291" r:id="rId6"/>
    <p:sldId id="306" r:id="rId7"/>
    <p:sldId id="292" r:id="rId8"/>
    <p:sldId id="293" r:id="rId9"/>
    <p:sldId id="294" r:id="rId10"/>
    <p:sldId id="295" r:id="rId11"/>
    <p:sldId id="297" r:id="rId12"/>
    <p:sldId id="300" r:id="rId13"/>
    <p:sldId id="302" r:id="rId14"/>
    <p:sldId id="307" r:id="rId15"/>
    <p:sldId id="303" r:id="rId16"/>
    <p:sldId id="310" r:id="rId17"/>
    <p:sldId id="309" r:id="rId18"/>
    <p:sldId id="311" r:id="rId19"/>
    <p:sldId id="312" r:id="rId20"/>
    <p:sldId id="313" r:id="rId21"/>
    <p:sldId id="316" r:id="rId22"/>
    <p:sldId id="315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109資料結構第一次作業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可以往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六種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方向移動，一次移動一格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在一般的路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(O)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上移動一次的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1(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在陷阱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上移動的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找出一條由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至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的最短路徑並繪製成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圖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306142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048800-5068-4ED9-93D7-867C5820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07" y="1825624"/>
            <a:ext cx="1584228" cy="3950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8A06CC-B7DE-4990-98E6-BE7CA53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39" y="1825624"/>
            <a:ext cx="1765374" cy="39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3704C0-1A8F-4063-8BF9-A0D4CEC0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97" y="1825625"/>
            <a:ext cx="2817400" cy="4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A2585A-C5E4-4317-9192-4F44F22E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42" y="1825623"/>
            <a:ext cx="1230334" cy="2503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FD8CD5-A805-4586-955F-660AB27C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3"/>
            <a:ext cx="19433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請輸出對應的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testi_ans.txt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大家都應該有犯錯的機會，蝸牛也不例外。而且就算走上了不同的道路，只要最終都走到了終點，那也沒關係。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你需要計算出所有在離最短路徑五個單位時間長的路徑共有幾條。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628650" lvl="1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例：最短路徑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單位時間就能抵達，你需要計算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25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單位時間內可以抵達的路徑數量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25302E-32C8-44DA-ACD4-8B3B4C39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Shortest path: 6, Limit: 11, The number of different paths: 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846502-81B1-44E6-9304-4B10BC10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34" y="2913077"/>
            <a:ext cx="1531320" cy="35797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8837AD-1687-4FB5-8CFB-8C1CD08B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42" y="2913077"/>
            <a:ext cx="2508768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，其中包含所有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的輸出結果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2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C03507-ABFE-42E2-985E-EBB8A8EB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" y="1690689"/>
            <a:ext cx="1086002" cy="422969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393F1EE-A8D1-4AED-961E-00168CC2632E}"/>
              </a:ext>
            </a:extLst>
          </p:cNvPr>
          <p:cNvCxnSpPr/>
          <p:nvPr/>
        </p:nvCxnSpPr>
        <p:spPr>
          <a:xfrm>
            <a:off x="1820411" y="1837189"/>
            <a:ext cx="7046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C02466EF-643D-4044-9AFB-5B3C83C0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82" y="1690689"/>
            <a:ext cx="5745471" cy="48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蝸牛聽說了某一段路上藏有天大的祕密，無論如何都得親自去瞧一瞧。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你需要在經過指定路徑的情況之下抵達終點，並印出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最短路徑長與所有可能的路徑數量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。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在地圖上會有一段彼此相連的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點，在你的路徑中必須經過那些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點形成的路徑之後才抵達終點。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點可以向上移動，也可以向下移動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D80EC7-D853-4F30-8CFE-EF0D1C97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5863">
            <a:off x="-1457024" y="6520428"/>
            <a:ext cx="1905000" cy="1276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685F62-A963-499D-9907-6751382E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7384" flipH="1">
            <a:off x="8836073" y="6520429"/>
            <a:ext cx="1778086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1065 L -0.00278 0.01088 C -0.00052 0.0081 0.00139 0.00532 0.00365 0.00324 C 0.00452 0.00255 0.00573 0.00255 0.00643 0.00208 C 0.00972 -0.00069 0.01268 -0.0037 0.01563 -0.00648 C 0.01719 -0.0081 0.01858 -0.01019 0.02031 -0.01157 C 0.02448 -0.01481 0.02952 -0.0169 0.03386 -0.02014 C 0.03524 -0.02106 0.03611 -0.02269 0.0375 -0.02361 C 0.05174 -0.03403 0.04931 -0.03264 0.0592 -0.03704 C 0.06007 -0.03843 0.06042 -0.04005 0.06129 -0.04074 C 0.06667 -0.04514 0.0724 -0.04792 0.07778 -0.05185 C 0.07865 -0.05255 0.07952 -0.05347 0.08056 -0.05417 C 0.08559 -0.05833 0.0908 -0.06273 0.09618 -0.06644 C 0.09722 -0.06736 0.09861 -0.06736 0.09983 -0.06782 L 0.10903 -0.075 C 0.11146 -0.07708 0.11372 -0.0794 0.11615 -0.08125 C 0.12031 -0.0838 0.11893 -0.08241 0.12101 -0.08472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926 L 0.00087 -0.00903 C -0.00139 -0.01181 -0.00347 -0.01458 -0.00573 -0.0169 C -0.00729 -0.01829 -0.00885 -0.01921 -0.01041 -0.0206 C -0.01614 -0.02546 -0.02153 -0.03079 -0.02726 -0.03565 C -0.02812 -0.03634 -0.02916 -0.03611 -0.03003 -0.03681 C -0.03732 -0.04213 -0.04444 -0.04745 -0.05156 -0.05301 C -0.06476 -0.06319 -0.05364 -0.05648 -0.07118 -0.06806 C -0.08385 -0.07662 -0.06423 -0.05949 -0.08802 -0.0794 C -0.08906 -0.08032 -0.08958 -0.08218 -0.0908 -0.0831 C -0.09496 -0.08634 -0.1 -0.08796 -0.10382 -0.0919 C -0.10434 -0.09213 -0.11163 -0.09977 -0.11423 -0.10185 C -0.11528 -0.10278 -0.11666 -0.10347 -0.11788 -0.1044 C -0.11944 -0.10556 -0.12101 -0.10694 -0.12257 -0.1081 C -0.12691 -0.11088 -0.12413 -0.10764 -0.12621 -0.11042 " pathEditMode="relative" rAng="0" ptsTypes="AAAAAAAAAAAAA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找到迷宮的出口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格式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其第一行只存在整數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= size(size &lt;= 20)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代表是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x 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大小的迷宮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接下來的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行，每行有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個字元以空格隔開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字元∈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{O,S,F,X}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代表迷宮的內容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代表這是一條可以走的路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起點（必定存在）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終點（必定存在）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障礙物</a:t>
            </a: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參考（本題不用印路徑圖）：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路徑數量：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A4615-B8B2-4409-8A22-DE3947A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2" y="2597165"/>
            <a:ext cx="1693385" cy="3579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B81645-D9E9-440E-ABA8-E0296073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59" y="2597166"/>
            <a:ext cx="2584991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參考輸出：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7FEF00-B7BD-4800-8542-761D610E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39" y="1825625"/>
            <a:ext cx="4467586" cy="46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請輸出對應的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7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其餘注意事項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2020/10/26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不接受補交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檔名：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]_[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題號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(1or2)]-[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小題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(1,2,3)].[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副檔名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例：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7109056193_1-1.c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假如各題有不只一個檔案，請寫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readme.txt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告知助教各檔案的用意，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不用給我，我會執行你的程式生成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繳交方式：將你寫的所有檔案放在一起壓縮，在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方式繳交，檔名為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]_homework1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禁止抄襲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，可以的話打上註解方便閱讀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來做批改</a:t>
            </a: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B9D14F-95FB-4AEA-B7C2-DD55FBEA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2EFB80-9B3D-46A6-8C6A-345F7603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4000" y="0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3.7037E-7 L -1.06666 -0.0064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3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範例：</a:t>
            </a: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</a:t>
            </a: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10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可以往四方向（上下左右）移動，一次移動一格，移動一次的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都為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1(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找出一條由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的路徑並繪製成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假如找不到可行的路徑，請輸出訊息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以*取代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為行走的路徑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找到一條最短路徑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假如找到的是最短路徑，請再輸出最短路徑的長度</a:t>
            </a:r>
          </a:p>
          <a:p>
            <a:pPr marL="171450" indent="-38100">
              <a:buSzPts val="2800"/>
              <a:buNone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3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output</a:t>
            </a:r>
            <a:r>
              <a:rPr lang="zh-TW" altLang="en-US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範例：</a:t>
            </a: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 *  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O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Path length: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直接在小黑窗輸出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即可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本題不提供測資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“There are only two creatures who can surmount the pyramids--the eagle and the snail.”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蝸牛從金字塔的底層進入了金字塔，牠現在的目標是要爬到金字塔的頂端</a:t>
            </a:r>
            <a:endParaRPr lang="en-US" altLang="zh-TW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可是金字塔內環境險惡，有諸多陷阱需要牠花更多的心力去克服</a:t>
            </a:r>
            <a:endParaRPr lang="en-US" altLang="zh-TW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424189-7394-4E97-88CF-C3425A7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1" y="5341874"/>
            <a:ext cx="1717910" cy="1151000"/>
          </a:xfrm>
          <a:prstGeom prst="rect">
            <a:avLst/>
          </a:prstGeom>
        </p:spPr>
      </p:pic>
      <p:pic>
        <p:nvPicPr>
          <p:cNvPr id="5" name="Picture 2" descr="Step Pyramid of Djoser: Egypt's First Pyramid | Live Science">
            <a:extLst>
              <a:ext uri="{FF2B5EF4-FFF2-40B4-BE49-F238E27FC236}">
                <a16:creationId xmlns:a16="http://schemas.microsoft.com/office/drawing/2014/main" id="{1BBBF3AC-1A4B-43CA-BDD7-0E505FF2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75" y="4001294"/>
            <a:ext cx="3760275" cy="25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 fontScale="925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格式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(read file)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不會在第一行給出一個數字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代表迷宮的大小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金字塔一樓的尺寸（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&lt;14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的奇數），則：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金字塔會有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 = n//2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樓（例：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n=5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，金字塔會有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樓）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一開始的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個用空白隔開的字元表示一樓迷宮的內容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之後的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n-2k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n-2k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個用空白隔開的字元表示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k-1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樓迷宮的內容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直到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 = n//2+1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，會有一個字元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表示終點（金字塔的頂層）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O, X, 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：參照前一題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終點（必定只在金字塔的頂層）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：在此格可以往金字塔上層的對應點移動（直上）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：在此格可以往金字塔下層的對應點移動（直下）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：陷阱，經過此格，較經過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需要花三倍的時間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81B3F-AE3C-49AB-9378-7A1D018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9609">
            <a:off x="7777906" y="-210374"/>
            <a:ext cx="1717910" cy="11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範例（藍色為樓上對應的範圍）：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S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F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1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1346</Words>
  <Application>Microsoft Office PowerPoint</Application>
  <PresentationFormat>如螢幕大小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Calibri Light</vt:lpstr>
      <vt:lpstr>Times New Roman</vt:lpstr>
      <vt:lpstr>Office 佈景主題</vt:lpstr>
      <vt:lpstr>109資料結構第一次作業</vt:lpstr>
      <vt:lpstr>2D-Maze(30%)</vt:lpstr>
      <vt:lpstr>2D-Maze(30%)</vt:lpstr>
      <vt:lpstr>2D-Maze(30%)</vt:lpstr>
      <vt:lpstr>2D-Maze(30%)</vt:lpstr>
      <vt:lpstr>檔案格式</vt:lpstr>
      <vt:lpstr>Surmount the Pyramid(70%)</vt:lpstr>
      <vt:lpstr>Surmount the Pyramid(70%)</vt:lpstr>
      <vt:lpstr>Surmount the Pyramid(50%)</vt:lpstr>
      <vt:lpstr>Surmount the Pyramid(70%)</vt:lpstr>
      <vt:lpstr>Surmount the Pyramid(70%)</vt:lpstr>
      <vt:lpstr>Surmount the Pyramid(70%)</vt:lpstr>
      <vt:lpstr>Surmount the Pyramid(70%)</vt:lpstr>
      <vt:lpstr>檔案格式</vt:lpstr>
      <vt:lpstr>Surmount the Pyramid(70%)</vt:lpstr>
      <vt:lpstr>Surmount the Pyramid(70%)</vt:lpstr>
      <vt:lpstr>檔案格式</vt:lpstr>
      <vt:lpstr>檔案格式</vt:lpstr>
      <vt:lpstr>Surmount the Pyramid(70%)</vt:lpstr>
      <vt:lpstr>Surmount the Pyramid(70%)</vt:lpstr>
      <vt:lpstr>Surmount the Pyramid(70%)</vt:lpstr>
      <vt:lpstr>檔案格式</vt:lpstr>
      <vt:lpstr>其餘注意事項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temp</cp:lastModifiedBy>
  <cp:revision>45</cp:revision>
  <dcterms:created xsi:type="dcterms:W3CDTF">2020-09-23T04:53:45Z</dcterms:created>
  <dcterms:modified xsi:type="dcterms:W3CDTF">2020-10-06T04:06:49Z</dcterms:modified>
</cp:coreProperties>
</file>