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59" r:id="rId3"/>
    <p:sldId id="360" r:id="rId4"/>
    <p:sldId id="358" r:id="rId5"/>
    <p:sldId id="361" r:id="rId6"/>
    <p:sldId id="334" r:id="rId7"/>
    <p:sldId id="340" r:id="rId8"/>
    <p:sldId id="341" r:id="rId9"/>
    <p:sldId id="342" r:id="rId10"/>
    <p:sldId id="357" r:id="rId11"/>
    <p:sldId id="343" r:id="rId12"/>
    <p:sldId id="344" r:id="rId13"/>
    <p:sldId id="345" r:id="rId14"/>
    <p:sldId id="347" r:id="rId15"/>
    <p:sldId id="353" r:id="rId16"/>
    <p:sldId id="348" r:id="rId17"/>
    <p:sldId id="349" r:id="rId18"/>
    <p:sldId id="350" r:id="rId19"/>
    <p:sldId id="351" r:id="rId20"/>
    <p:sldId id="352" r:id="rId21"/>
    <p:sldId id="354" r:id="rId22"/>
    <p:sldId id="288" r:id="rId23"/>
    <p:sldId id="316" r:id="rId24"/>
    <p:sldId id="317" r:id="rId25"/>
    <p:sldId id="318" r:id="rId26"/>
    <p:sldId id="332" r:id="rId27"/>
    <p:sldId id="322" r:id="rId28"/>
    <p:sldId id="325" r:id="rId29"/>
    <p:sldId id="323" r:id="rId30"/>
    <p:sldId id="355" r:id="rId31"/>
    <p:sldId id="356" r:id="rId32"/>
    <p:sldId id="304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4E72C-1AF2-4CF7-B38D-B6783FE42482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E428C-A91C-4426-93C4-D1299041D9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3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56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13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4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07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23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70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35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7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9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79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1CFA-B1C4-4FD9-9B39-85A9F92508E7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87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rmAutofit/>
          </a:bodyPr>
          <a:lstStyle/>
          <a:p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109</a:t>
            </a:r>
            <a:r>
              <a:rPr lang="zh-TW" altLang="en-US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Data Structure</a:t>
            </a:r>
            <a:b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</a:br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4</a:t>
            </a:r>
            <a:r>
              <a:rPr lang="en-US" altLang="zh-TW" sz="4500" baseline="30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</a:t>
            </a:r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Homework</a:t>
            </a: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Symbolic Equations (20%)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 (self reference):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 (N)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x y z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(M)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x = f ( x 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 = g ( y z )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No solution.</a:t>
            </a:r>
          </a:p>
        </p:txBody>
      </p:sp>
    </p:spTree>
    <p:extLst>
      <p:ext uri="{BB962C8B-B14F-4D97-AF65-F5344CB8AC3E}">
        <p14:creationId xmlns:p14="http://schemas.microsoft.com/office/powerpoint/2010/main" val="67015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Symbolic Equations (20%)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this problem: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variables 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≤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≤ 10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equations is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≤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≤ 10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≤ the length of each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variable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name ≤ 2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≤ the length of each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function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name ≤ 2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Time Limit: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seconds.</a:t>
            </a:r>
          </a:p>
        </p:txBody>
      </p:sp>
    </p:spTree>
    <p:extLst>
      <p:ext uri="{BB962C8B-B14F-4D97-AF65-F5344CB8AC3E}">
        <p14:creationId xmlns:p14="http://schemas.microsoft.com/office/powerpoint/2010/main" val="40667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Sticky Safe Lock (20%)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 is a locked safe in front of you. You know the 4-digit password of its password lock.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Unfortunately, the password lock on it is sticky.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When you rotate one of the dials, the dials next to it will also be turned.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Moreover, there are a note and a set of forbidden password on the lock: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“If you rotate the dials casually, the safe will explode.”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decide to write a program to solve this problem.</a:t>
            </a:r>
          </a:p>
        </p:txBody>
      </p:sp>
    </p:spTree>
    <p:extLst>
      <p:ext uri="{BB962C8B-B14F-4D97-AF65-F5344CB8AC3E}">
        <p14:creationId xmlns:p14="http://schemas.microsoft.com/office/powerpoint/2010/main" val="197583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Sticky Safe Lock (20%)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90689"/>
            <a:ext cx="7886700" cy="4726889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4 integers indicate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digits on the password lock now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separated with space.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2: 4 integers represent the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password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separated with space.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3: An integer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The forbidden password.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sequence of your steps should not contain the password in the set.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An integer </a:t>
            </a: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indicates the shortest step.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The sequence of the steps.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Or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</a:t>
            </a:r>
            <a:r>
              <a:rPr lang="zh-TW" altLang="en-US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“Impossible” if the explosion can’t be avoided.</a:t>
            </a:r>
          </a:p>
        </p:txBody>
      </p:sp>
    </p:spTree>
    <p:extLst>
      <p:ext uri="{BB962C8B-B14F-4D97-AF65-F5344CB8AC3E}">
        <p14:creationId xmlns:p14="http://schemas.microsoft.com/office/powerpoint/2010/main" val="429223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Sticky Safe Lock (20%)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0 0 0 0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0 0 0 1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(N)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1 1 0 0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0 0 1 1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 (M)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9990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0090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0001</a:t>
            </a:r>
          </a:p>
        </p:txBody>
      </p:sp>
    </p:spTree>
    <p:extLst>
      <p:ext uri="{BB962C8B-B14F-4D97-AF65-F5344CB8AC3E}">
        <p14:creationId xmlns:p14="http://schemas.microsoft.com/office/powerpoint/2010/main" val="92534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Sticky Safe Lock (20%)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this problem: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 are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4 digits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on the lock.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digits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of the password can be [0..9]. 0 is after 9, and 9 is before 0.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the forbidden password 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≤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≤ 9999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Time Limit: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seconds.</a:t>
            </a:r>
          </a:p>
        </p:txBody>
      </p:sp>
    </p:spTree>
    <p:extLst>
      <p:ext uri="{BB962C8B-B14F-4D97-AF65-F5344CB8AC3E}">
        <p14:creationId xmlns:p14="http://schemas.microsoft.com/office/powerpoint/2010/main" val="145722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Haunted Mansion(30%)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There’s a haunted mansion. Your scouts report you the message of the mansion. You need to figure out the information about the monsters.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However,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 are mirrors in the mansion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 Moreover,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each kind of the monsters has a different property about the mirrors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need to consider both of the mirrors and the  properties of the monsters, then find out the most reasonable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55701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Haunted Mansion(30%)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90689"/>
            <a:ext cx="7886700" cy="4726889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3 Integers </a:t>
            </a:r>
            <a:r>
              <a:rPr lang="en-US" altLang="zh-TW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Vcount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</a:t>
            </a:r>
            <a:r>
              <a:rPr lang="en-US" altLang="zh-TW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Zcount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</a:t>
            </a:r>
            <a:r>
              <a:rPr lang="en-US" altLang="zh-TW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Gcount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indicate the number of each type of monster in the grid.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2: An integer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indicates the size of the manor.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4 lines: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integers represent </a:t>
            </a: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visible monsters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from 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top of the grid, from left to right.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bottom of the grid, from left to right.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left of the grid, from top to bottom.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right of the grid, from top to bottom.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characters. ‘.’ indicates a monster in the grid, and ‘/’, ‘\’ indicate a mirror in the grid.</a:t>
            </a:r>
          </a:p>
        </p:txBody>
      </p:sp>
    </p:spTree>
    <p:extLst>
      <p:ext uri="{BB962C8B-B14F-4D97-AF65-F5344CB8AC3E}">
        <p14:creationId xmlns:p14="http://schemas.microsoft.com/office/powerpoint/2010/main" val="390087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Haunted Mansion(30%)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90689"/>
            <a:ext cx="7886700" cy="4726889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 lines: N characters. 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lines represent the whole manor.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character will be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V for a vampire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Z for a zombie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G for a ghost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/ or \ for a mirror.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can’t see a vampire through a mirror.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can see a zombie directly or through a mirror.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can see a ghost ONLY through a mirror.</a:t>
            </a:r>
          </a:p>
        </p:txBody>
      </p:sp>
    </p:spTree>
    <p:extLst>
      <p:ext uri="{BB962C8B-B14F-4D97-AF65-F5344CB8AC3E}">
        <p14:creationId xmlns:p14="http://schemas.microsoft.com/office/powerpoint/2010/main" val="92793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Haunted Mansion(30%)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90689"/>
            <a:ext cx="7886700" cy="4726889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3 2		// 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Vcount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Zcount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Gcount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(N)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1 2 2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0 2 2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2 2 0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2 2 2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\..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...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\.\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705974-8C84-4CFE-B667-C495E1DED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76" y="2903077"/>
            <a:ext cx="3200847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1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>
            <a:extLst>
              <a:ext uri="{FF2B5EF4-FFF2-40B4-BE49-F238E27FC236}">
                <a16:creationId xmlns:a16="http://schemas.microsoft.com/office/drawing/2014/main" id="{F9E07EC8-4821-45B0-8F6F-6166EE83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Hint for HW3, Q1-1</a:t>
            </a:r>
            <a:endParaRPr lang="zh-TW" altLang="en-US" dirty="0"/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2FEA6111-40CB-4E20-B903-1C97A7A57685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Array = [1, 2, -100, 3, 4]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1A1808-F727-47B2-A491-000E73AD2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2862263"/>
            <a:ext cx="6010275" cy="33147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D6170E0-AC1A-4FD7-A331-FBA1E89FC2DA}"/>
              </a:ext>
            </a:extLst>
          </p:cNvPr>
          <p:cNvSpPr txBox="1"/>
          <p:nvPr/>
        </p:nvSpPr>
        <p:spPr>
          <a:xfrm>
            <a:off x="1442907" y="4018435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1 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6676F4-05A0-418B-9B40-53F642F87E47}"/>
              </a:ext>
            </a:extLst>
          </p:cNvPr>
          <p:cNvSpPr txBox="1"/>
          <p:nvPr/>
        </p:nvSpPr>
        <p:spPr>
          <a:xfrm>
            <a:off x="3323439" y="5378850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2 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3D7564E-3416-4585-995E-0340C8058E7B}"/>
              </a:ext>
            </a:extLst>
          </p:cNvPr>
          <p:cNvSpPr txBox="1"/>
          <p:nvPr/>
        </p:nvSpPr>
        <p:spPr>
          <a:xfrm>
            <a:off x="2561440" y="3244334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1 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C2DE8F-86D3-45B3-9D0F-AD824603F8D6}"/>
              </a:ext>
            </a:extLst>
          </p:cNvPr>
          <p:cNvSpPr txBox="1"/>
          <p:nvPr/>
        </p:nvSpPr>
        <p:spPr>
          <a:xfrm>
            <a:off x="4363674" y="2366343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1 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5528ADD-C2F0-471E-892E-D5EAB86FA71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843557" y="5125674"/>
            <a:ext cx="57324" cy="25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F20AF6-AF2D-42C9-950D-5B01A20F1B2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070371" y="5563516"/>
            <a:ext cx="253068" cy="10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E45FCBE-F1CC-4854-A153-6453A47BD909}"/>
              </a:ext>
            </a:extLst>
          </p:cNvPr>
          <p:cNvCxnSpPr>
            <a:stCxn id="5" idx="2"/>
          </p:cNvCxnSpPr>
          <p:nvPr/>
        </p:nvCxnSpPr>
        <p:spPr>
          <a:xfrm>
            <a:off x="1963025" y="4387767"/>
            <a:ext cx="268447" cy="19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A886E9F-15BE-44AE-A12F-BA45D62276A0}"/>
              </a:ext>
            </a:extLst>
          </p:cNvPr>
          <p:cNvCxnSpPr>
            <a:cxnSpLocks/>
          </p:cNvCxnSpPr>
          <p:nvPr/>
        </p:nvCxnSpPr>
        <p:spPr>
          <a:xfrm>
            <a:off x="2885813" y="3548543"/>
            <a:ext cx="260059" cy="16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923FE38-B2B9-4D03-8DF8-D1443E4C5CE6}"/>
              </a:ext>
            </a:extLst>
          </p:cNvPr>
          <p:cNvCxnSpPr>
            <a:cxnSpLocks/>
          </p:cNvCxnSpPr>
          <p:nvPr/>
        </p:nvCxnSpPr>
        <p:spPr>
          <a:xfrm>
            <a:off x="4748169" y="2681955"/>
            <a:ext cx="135623" cy="28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5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Haunted Mansion(30%)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90689"/>
            <a:ext cx="7886700" cy="4726889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Vcount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Zcount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Gcount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\VZ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GZZ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\G\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A8932F2-CF4B-43D9-9C50-B8CDA1FC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840" y="2525157"/>
            <a:ext cx="301032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Haunted Mansion(30%)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this problem: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size of the manor 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≤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≤ 7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≤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 err="1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Vcount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≤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≤ </a:t>
            </a:r>
            <a:r>
              <a:rPr lang="en-US" altLang="zh-TW" dirty="0" err="1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Zcount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≤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≤ </a:t>
            </a:r>
            <a:r>
              <a:rPr lang="en-US" altLang="zh-TW" dirty="0" err="1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Gcount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≤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Time Limit: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seconds.</a:t>
            </a:r>
          </a:p>
        </p:txBody>
      </p:sp>
    </p:spTree>
    <p:extLst>
      <p:ext uri="{BB962C8B-B14F-4D97-AF65-F5344CB8AC3E}">
        <p14:creationId xmlns:p14="http://schemas.microsoft.com/office/powerpoint/2010/main" val="12725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Baba is You(30%)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Independent Game Festival (IGF) is an annual event. The game “Baba is you” won the 2018 “Excellence in Design” and “Best Student Game” Awards.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 the game, the logic is according to a block connected to the other block.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control things that “IS YOU”.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only goal of the game is let “YOU” reach “WIN”.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F45DDC-5C6E-46FC-92E5-3EE138222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30" y="3429000"/>
            <a:ext cx="1109120" cy="14492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FBD007B-8EBD-4DCF-8736-764BD38BF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773" y="2002101"/>
            <a:ext cx="6812454" cy="399838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127248F-5054-477C-BF44-546869051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616" y="1938149"/>
            <a:ext cx="6988763" cy="4126287"/>
          </a:xfrm>
          <a:prstGeom prst="rect">
            <a:avLst/>
          </a:prstGeom>
        </p:spPr>
      </p:pic>
      <p:pic>
        <p:nvPicPr>
          <p:cNvPr id="1026" name="Picture 2" descr="What You Learn By Breaking the Rules | by Matthew MacDonald | Young Coder |  Medium">
            <a:extLst>
              <a:ext uri="{FF2B5EF4-FFF2-40B4-BE49-F238E27FC236}">
                <a16:creationId xmlns:a16="http://schemas.microsoft.com/office/drawing/2014/main" id="{6E4828E6-024F-45E1-A1B3-4A1EFCF2C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6" y="3010693"/>
            <a:ext cx="26765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1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Baba is You(30%)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 this puzzle, I’ll give you a set of universal truths,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need to determine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whether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All pigs can fly.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Some pigs can fly.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No pigs can fly.</a:t>
            </a:r>
          </a:p>
        </p:txBody>
      </p:sp>
    </p:spTree>
    <p:extLst>
      <p:ext uri="{BB962C8B-B14F-4D97-AF65-F5344CB8AC3E}">
        <p14:creationId xmlns:p14="http://schemas.microsoft.com/office/powerpoint/2010/main" val="374582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Baba is You(30%)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825625"/>
            <a:ext cx="8022982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Each of the input sentences contains a logical statement in the general form: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ObjectA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(are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ObjectB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| have Trait | can Ability)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or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TraitA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are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TraitB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Furthermore, objects can be expanded to: 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Object [with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TraitA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[and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TraitB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...]] [that can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AbilityA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[and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AbilityB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...]]</a:t>
            </a:r>
          </a:p>
          <a:p>
            <a:pPr marL="628650" lvl="1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MICE are RODENTS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MICE have WINGS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MICE that can FLY are ANIMALS with SUPERPOWERS</a:t>
            </a:r>
          </a:p>
        </p:txBody>
      </p:sp>
    </p:spTree>
    <p:extLst>
      <p:ext uri="{BB962C8B-B14F-4D97-AF65-F5344CB8AC3E}">
        <p14:creationId xmlns:p14="http://schemas.microsoft.com/office/powerpoint/2010/main" val="50184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Baba is You(30%)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　　</a:t>
            </a: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1)MICE are RODENTS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　　</a:t>
            </a: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2)MICE with WINGS are BATS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　　</a:t>
            </a: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3)MICE that can FLY are ANIMALS with SUPERPOWERS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　　</a:t>
            </a: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4)BATS are RODENTS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　　</a:t>
            </a: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5)RODENTS with FEET and NOSES that can EAT are POPSICLES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To clarify, statement 1 means that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all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MICE are RODENTS, but only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some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RODENTS are MICE.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It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cannot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be assumed from statement 1 and 4 that some MICE are BATS.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6109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Baba is You(30%)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other examples: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1)</a:t>
            </a:r>
            <a:r>
              <a:rPr lang="zh-TW" altLang="en-US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CHICKENS with BEAKS are LLAMAS with MOUTHS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2) CHICKENS have BEAKS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Some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LLAMAS with MOUTHS have BEAKS.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All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CHICKENS are LLAMAS with MOUTHS.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endParaRPr lang="en-US" altLang="zh-TW" sz="20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1) CHICKENS with BEAKS are LLAMAS with MOUTHS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2) CHICKENS have BEAKS and EYES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Some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LLAMAS with MOUTHS have EYES (and BEAKS).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All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CHICKENS are LLAMAS with MOUTHS.</a:t>
            </a:r>
          </a:p>
        </p:txBody>
      </p:sp>
    </p:spTree>
    <p:extLst>
      <p:ext uri="{BB962C8B-B14F-4D97-AF65-F5344CB8AC3E}">
        <p14:creationId xmlns:p14="http://schemas.microsoft.com/office/powerpoint/2010/main" val="284917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Baba is You(30%)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all the inputs, print “No/Some/All pigs can fly.” (30%)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An integer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represents the number of logical statements.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A logical statement.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“All/Some/No pigs can fly.”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6878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Baba is You(30%)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 (green sentences are results):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PIGS are BACONS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BACONS are GODS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(Thus, All PIGS are GODS)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GODS can FLY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All pigs can fly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62278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Baba is You(30%)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7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GEESE are CHICKENS with BEAKS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BEAKS are TOENAILS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CHICKENS with BEAKS are LLAMAS with MOUTHS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CHICKENS have EYES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(All GEESE are LLAMAS with MOUTHS and EYES and TOENAILS and BEAKS)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CHICKENS with EYES and TOENAILS are TREES that can FLY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(All GEESE are CHICKENS with EYES and TOENAILS)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zh-TW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→</a:t>
            </a: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(All GEESE are TREES that can FLY)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LLAMAS with TOENAILS are PIGS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PIGS are TREES that can WALK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(All GEESE are PIGS, All GEESE are TREES that can FLY)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0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(Some PIGS are GEESE)</a:t>
            </a:r>
          </a:p>
          <a:p>
            <a:pPr marL="171450" lvl="1" indent="-171450">
              <a:spcBef>
                <a:spcPts val="0"/>
              </a:spcBef>
              <a:buSzPts val="2800"/>
            </a:pPr>
            <a:r>
              <a:rPr lang="en-US" altLang="zh-TW" sz="2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Some pigs can fly</a:t>
            </a:r>
          </a:p>
        </p:txBody>
      </p:sp>
    </p:spTree>
    <p:extLst>
      <p:ext uri="{BB962C8B-B14F-4D97-AF65-F5344CB8AC3E}">
        <p14:creationId xmlns:p14="http://schemas.microsoft.com/office/powerpoint/2010/main" val="361211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>
            <a:extLst>
              <a:ext uri="{FF2B5EF4-FFF2-40B4-BE49-F238E27FC236}">
                <a16:creationId xmlns:a16="http://schemas.microsoft.com/office/drawing/2014/main" id="{F9E07EC8-4821-45B0-8F6F-6166EE83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Hint for HW3, Q1-1</a:t>
            </a:r>
            <a:endParaRPr lang="zh-TW" altLang="en-US" dirty="0"/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2FEA6111-40CB-4E20-B903-1C97A7A57685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Array = [1, 2, -100, 3, 4]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1A1808-F727-47B2-A491-000E73AD2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2862263"/>
            <a:ext cx="6010275" cy="33147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6676F4-05A0-418B-9B40-53F642F87E47}"/>
              </a:ext>
            </a:extLst>
          </p:cNvPr>
          <p:cNvSpPr txBox="1"/>
          <p:nvPr/>
        </p:nvSpPr>
        <p:spPr>
          <a:xfrm>
            <a:off x="3323439" y="5412406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2 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F20AF6-AF2D-42C9-950D-5B01A20F1B2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070371" y="5597072"/>
            <a:ext cx="253068" cy="10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7CDAD3C-F988-41F1-9F06-9E49EEC5808A}"/>
              </a:ext>
            </a:extLst>
          </p:cNvPr>
          <p:cNvCxnSpPr/>
          <p:nvPr/>
        </p:nvCxnSpPr>
        <p:spPr>
          <a:xfrm flipH="1" flipV="1">
            <a:off x="2634143" y="4915949"/>
            <a:ext cx="293615" cy="58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72EE99C-98B0-4842-8788-8AFB7FCDC033}"/>
              </a:ext>
            </a:extLst>
          </p:cNvPr>
          <p:cNvCxnSpPr>
            <a:cxnSpLocks/>
          </p:cNvCxnSpPr>
          <p:nvPr/>
        </p:nvCxnSpPr>
        <p:spPr>
          <a:xfrm flipV="1">
            <a:off x="2634143" y="4242165"/>
            <a:ext cx="562762" cy="47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60A7606-7AD1-42FD-9833-D3C2B5118DF2}"/>
              </a:ext>
            </a:extLst>
          </p:cNvPr>
          <p:cNvCxnSpPr>
            <a:cxnSpLocks/>
          </p:cNvCxnSpPr>
          <p:nvPr/>
        </p:nvCxnSpPr>
        <p:spPr>
          <a:xfrm flipV="1">
            <a:off x="3482829" y="3429000"/>
            <a:ext cx="1248562" cy="5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Baba is You(30%)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this problem: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the statements is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≤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≤ 15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length of the a statement is </a:t>
            </a: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≤ </a:t>
            </a: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≤ 256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“PIGS” exists in 1 or more statements for sure.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“FLY” exists in 1 or more statements for sure.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Object, Trait, Ability are written in uppercase, and everything else is in lowercase.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Time Limit: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seconds.</a:t>
            </a:r>
          </a:p>
        </p:txBody>
      </p:sp>
    </p:spTree>
    <p:extLst>
      <p:ext uri="{BB962C8B-B14F-4D97-AF65-F5344CB8AC3E}">
        <p14:creationId xmlns:p14="http://schemas.microsoft.com/office/powerpoint/2010/main" val="20609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Reminders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 all of the question, please read test.txt as input and output in the terminal window.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對於所有問題，請都讀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test.txt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作為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，然後輸出在小黑窗上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If you can, please let me know how to change your I/O file name so that I can modify the path from test.txt to test1.txt, test2.txt, etc.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假如可以的話，讓我清楚知道從哪裡更改你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I/O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檔案的名稱，方便我可以從讀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test.txt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改成讀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test1.txt, test2.txt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，會改得比較快。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如果我看不懂，那我不會改你的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code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，一律讀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test.txt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932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Reminders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Only accept C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Deadline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2020/12/21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23:59,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be on time.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File name</a:t>
            </a: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[student ID]_[question No.(1..4)].[file name extension]</a:t>
            </a:r>
          </a:p>
          <a:p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e.g. 7109056193_1-1.c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If there are more than 1 file for 1 question, please give a readme.txt for me and let me know the meaning of each file.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No need to give me the output, I’ll execute your program.</a:t>
            </a:r>
          </a:p>
          <a:p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Zip all your files and hand in on the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-learning, the file name is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[student ID]_homework4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Plagiarism is prohibited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 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Dev-C++ 5.11 is used for checking this homework.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2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533537F-DAE3-4370-AA70-72B08DC4F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49" y="1825625"/>
            <a:ext cx="5969553" cy="115160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2ADD1DF-EC3C-4C2D-ACEE-AC881CE1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74" y="2977923"/>
            <a:ext cx="5955228" cy="114884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C3F5AE2-6198-4FE5-A82F-3E7781321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99" y="4128148"/>
            <a:ext cx="5969551" cy="1151607"/>
          </a:xfrm>
          <a:prstGeom prst="rect">
            <a:avLst/>
          </a:prstGeom>
        </p:spPr>
      </p:pic>
      <p:sp>
        <p:nvSpPr>
          <p:cNvPr id="24" name="標題 1">
            <a:extLst>
              <a:ext uri="{FF2B5EF4-FFF2-40B4-BE49-F238E27FC236}">
                <a16:creationId xmlns:a16="http://schemas.microsoft.com/office/drawing/2014/main" id="{F9E07EC8-4821-45B0-8F6F-6166EE83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Hint for HW3, Q1-1</a:t>
            </a:r>
            <a:endParaRPr lang="zh-TW" altLang="en-US" dirty="0"/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2FEA6111-40CB-4E20-B903-1C97A7A57685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4 value: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ans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left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right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all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2409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>
            <a:extLst>
              <a:ext uri="{FF2B5EF4-FFF2-40B4-BE49-F238E27FC236}">
                <a16:creationId xmlns:a16="http://schemas.microsoft.com/office/drawing/2014/main" id="{F9E07EC8-4821-45B0-8F6F-6166EE83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Hint for HW3, Q1-1</a:t>
            </a:r>
            <a:endParaRPr lang="zh-TW" altLang="en-US" dirty="0"/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2FEA6111-40CB-4E20-B903-1C97A7A57685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Update left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18BAF27-078F-41FE-8794-7CB50E1B3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121" y="3682784"/>
            <a:ext cx="5955229" cy="114884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4B45BE2-E487-437E-80A0-6187743B3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121" y="2466473"/>
            <a:ext cx="5955229" cy="114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5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Symbolic Equations (20%)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Symbolic equation is a mathematical equation declaring the equivalence of a group of operations.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need to print the general solutions to a symbolic system. The general solutions are ones which cannot be simplified.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If any of the equations contain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circular reference or self reference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the answer shall be “no solution”.</a:t>
            </a:r>
          </a:p>
        </p:txBody>
      </p:sp>
    </p:spTree>
    <p:extLst>
      <p:ext uri="{BB962C8B-B14F-4D97-AF65-F5344CB8AC3E}">
        <p14:creationId xmlns:p14="http://schemas.microsoft.com/office/powerpoint/2010/main" val="169144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Symbolic Equations (20%)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90689"/>
            <a:ext cx="7886700" cy="4600343"/>
          </a:xfrm>
        </p:spPr>
        <p:txBody>
          <a:bodyPr>
            <a:normAutofit lnSpcReduction="10000"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An integer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indicates the number of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variables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2: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space-separated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variables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3: An integer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represents the number of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equations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An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equation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 the format of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variable 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= </a:t>
            </a: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function</a:t>
            </a: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Note:</a:t>
            </a:r>
            <a:r>
              <a:rPr lang="zh-TW" alt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If a variable is not declared, the solution for the variable is itself.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sz="2400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 lines: A solution for each variable. The solution should be formatted as variable -&gt; solution.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Or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sz="2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No solution.</a:t>
            </a:r>
          </a:p>
        </p:txBody>
      </p:sp>
    </p:spTree>
    <p:extLst>
      <p:ext uri="{BB962C8B-B14F-4D97-AF65-F5344CB8AC3E}">
        <p14:creationId xmlns:p14="http://schemas.microsoft.com/office/powerpoint/2010/main" val="424952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Symbolic Equations (20%)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 (N)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x y z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(M)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z = f ( x y 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 = h ( x )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x -&gt; x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 -&gt; h ( x 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z -&gt; f ( x h ( x ) )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7129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Symbolic Equations (20%)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 (circular reference):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(N)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x y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(M)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x = f ( y 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 = f ( x )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No solution.</a:t>
            </a:r>
          </a:p>
        </p:txBody>
      </p:sp>
    </p:spTree>
    <p:extLst>
      <p:ext uri="{BB962C8B-B14F-4D97-AF65-F5344CB8AC3E}">
        <p14:creationId xmlns:p14="http://schemas.microsoft.com/office/powerpoint/2010/main" val="1396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3530</TotalTime>
  <Words>2010</Words>
  <Application>Microsoft Office PowerPoint</Application>
  <PresentationFormat>如螢幕大小 (4:3)</PresentationFormat>
  <Paragraphs>285</Paragraphs>
  <Slides>32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微軟正黑體</vt:lpstr>
      <vt:lpstr>Arial</vt:lpstr>
      <vt:lpstr>Calibri</vt:lpstr>
      <vt:lpstr>Calibri Light</vt:lpstr>
      <vt:lpstr>Times New Roman</vt:lpstr>
      <vt:lpstr>Office 佈景主題</vt:lpstr>
      <vt:lpstr>109 Data Structure the 4th Homework</vt:lpstr>
      <vt:lpstr>Hint for HW3, Q1-1</vt:lpstr>
      <vt:lpstr>Hint for HW3, Q1-1</vt:lpstr>
      <vt:lpstr>Hint for HW3, Q1-1</vt:lpstr>
      <vt:lpstr>Hint for HW3, Q1-1</vt:lpstr>
      <vt:lpstr>Symbolic Equations (20%)</vt:lpstr>
      <vt:lpstr>Symbolic Equations (20%)</vt:lpstr>
      <vt:lpstr>Symbolic Equations (20%)</vt:lpstr>
      <vt:lpstr>Symbolic Equations (20%)</vt:lpstr>
      <vt:lpstr>Symbolic Equations (20%)</vt:lpstr>
      <vt:lpstr>Symbolic Equations (20%)</vt:lpstr>
      <vt:lpstr>A Sticky Safe Lock (20%)</vt:lpstr>
      <vt:lpstr>A Sticky Safe Lock (20%)</vt:lpstr>
      <vt:lpstr>A Sticky Safe Lock (20%)</vt:lpstr>
      <vt:lpstr>A Sticky Safe Lock (20%)</vt:lpstr>
      <vt:lpstr>Haunted Mansion(30%)</vt:lpstr>
      <vt:lpstr>Haunted Mansion(30%)</vt:lpstr>
      <vt:lpstr>Haunted Mansion(30%)</vt:lpstr>
      <vt:lpstr>Haunted Mansion(30%)</vt:lpstr>
      <vt:lpstr>Haunted Mansion(30%)</vt:lpstr>
      <vt:lpstr>Haunted Mansion(30%)</vt:lpstr>
      <vt:lpstr>Baba is You(30%)</vt:lpstr>
      <vt:lpstr>Baba is You(30%)</vt:lpstr>
      <vt:lpstr>Baba is You(30%)</vt:lpstr>
      <vt:lpstr>Baba is You(30%)</vt:lpstr>
      <vt:lpstr>Baba is You(30%)</vt:lpstr>
      <vt:lpstr>Baba is You(30%)</vt:lpstr>
      <vt:lpstr>Baba is You(30%)</vt:lpstr>
      <vt:lpstr>Baba is You(30%)</vt:lpstr>
      <vt:lpstr>Baba is You(30%)</vt:lpstr>
      <vt:lpstr>Reminders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109資料結構第一次作業</dc:title>
  <dc:creator>temp</dc:creator>
  <cp:lastModifiedBy>temp</cp:lastModifiedBy>
  <cp:revision>163</cp:revision>
  <dcterms:created xsi:type="dcterms:W3CDTF">2020-09-23T04:53:45Z</dcterms:created>
  <dcterms:modified xsi:type="dcterms:W3CDTF">2020-11-30T09:08:51Z</dcterms:modified>
</cp:coreProperties>
</file>