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2"/>
  </p:notesMasterIdLst>
  <p:sldIdLst>
    <p:sldId id="256" r:id="rId2"/>
    <p:sldId id="507" r:id="rId3"/>
    <p:sldId id="341" r:id="rId4"/>
    <p:sldId id="420" r:id="rId5"/>
    <p:sldId id="421" r:id="rId6"/>
    <p:sldId id="515" r:id="rId7"/>
    <p:sldId id="465" r:id="rId8"/>
    <p:sldId id="466" r:id="rId9"/>
    <p:sldId id="467" r:id="rId10"/>
    <p:sldId id="516" r:id="rId11"/>
    <p:sldId id="330" r:id="rId12"/>
    <p:sldId id="457" r:id="rId13"/>
    <p:sldId id="423" r:id="rId14"/>
    <p:sldId id="424" r:id="rId15"/>
    <p:sldId id="425" r:id="rId16"/>
    <p:sldId id="517" r:id="rId17"/>
    <p:sldId id="427" r:id="rId18"/>
    <p:sldId id="430" r:id="rId19"/>
    <p:sldId id="464" r:id="rId20"/>
    <p:sldId id="428" r:id="rId21"/>
    <p:sldId id="429" r:id="rId22"/>
    <p:sldId id="431" r:id="rId23"/>
    <p:sldId id="518" r:id="rId24"/>
    <p:sldId id="484" r:id="rId25"/>
    <p:sldId id="485" r:id="rId26"/>
    <p:sldId id="486" r:id="rId27"/>
    <p:sldId id="487" r:id="rId28"/>
    <p:sldId id="488" r:id="rId29"/>
    <p:sldId id="519" r:id="rId30"/>
    <p:sldId id="480" r:id="rId31"/>
    <p:sldId id="481" r:id="rId32"/>
    <p:sldId id="482" r:id="rId33"/>
    <p:sldId id="483" r:id="rId34"/>
    <p:sldId id="503" r:id="rId35"/>
    <p:sldId id="504" r:id="rId36"/>
    <p:sldId id="505" r:id="rId37"/>
    <p:sldId id="506" r:id="rId38"/>
    <p:sldId id="520" r:id="rId39"/>
    <p:sldId id="435" r:id="rId40"/>
    <p:sldId id="436" r:id="rId41"/>
    <p:sldId id="521" r:id="rId42"/>
    <p:sldId id="525" r:id="rId43"/>
    <p:sldId id="527" r:id="rId44"/>
    <p:sldId id="522" r:id="rId45"/>
    <p:sldId id="526" r:id="rId46"/>
    <p:sldId id="528" r:id="rId47"/>
    <p:sldId id="523" r:id="rId48"/>
    <p:sldId id="497" r:id="rId49"/>
    <p:sldId id="491" r:id="rId50"/>
    <p:sldId id="492" r:id="rId51"/>
    <p:sldId id="493" r:id="rId52"/>
    <p:sldId id="494" r:id="rId53"/>
    <p:sldId id="495" r:id="rId54"/>
    <p:sldId id="496" r:id="rId55"/>
    <p:sldId id="524" r:id="rId56"/>
    <p:sldId id="501" r:id="rId57"/>
    <p:sldId id="502" r:id="rId58"/>
    <p:sldId id="373" r:id="rId59"/>
    <p:sldId id="529" r:id="rId60"/>
    <p:sldId id="329" r:id="rId6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33CC33"/>
    <a:srgbClr val="00FDFF"/>
    <a:srgbClr val="FF6600"/>
    <a:srgbClr val="C0C0C0"/>
    <a:srgbClr val="A50021"/>
    <a:srgbClr val="CC00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 autoAdjust="0"/>
    <p:restoredTop sz="96341" autoAdjust="0"/>
  </p:normalViewPr>
  <p:slideViewPr>
    <p:cSldViewPr>
      <p:cViewPr>
        <p:scale>
          <a:sx n="81" d="100"/>
          <a:sy n="81" d="100"/>
        </p:scale>
        <p:origin x="-948" y="-216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治帆 陳" userId="cc63d4464848d35c" providerId="LiveId" clId="{7E17D48B-8AB9-42C6-96B9-4F5DF77DDB6D}"/>
    <pc:docChg chg="undo custSel addSld delSld modSld">
      <pc:chgData name="治帆 陳" userId="cc63d4464848d35c" providerId="LiveId" clId="{7E17D48B-8AB9-42C6-96B9-4F5DF77DDB6D}" dt="2020-12-08T17:03:07.412" v="624" actId="20577"/>
      <pc:docMkLst>
        <pc:docMk/>
      </pc:docMkLst>
      <pc:sldChg chg="modSp mod">
        <pc:chgData name="治帆 陳" userId="cc63d4464848d35c" providerId="LiveId" clId="{7E17D48B-8AB9-42C6-96B9-4F5DF77DDB6D}" dt="2020-11-28T10:49:53.457" v="25" actId="20577"/>
        <pc:sldMkLst>
          <pc:docMk/>
          <pc:sldMk cId="0" sldId="256"/>
        </pc:sldMkLst>
        <pc:spChg chg="mod">
          <ac:chgData name="治帆 陳" userId="cc63d4464848d35c" providerId="LiveId" clId="{7E17D48B-8AB9-42C6-96B9-4F5DF77DDB6D}" dt="2020-11-28T10:49:53.457" v="25" actId="20577"/>
          <ac:spMkLst>
            <pc:docMk/>
            <pc:sldMk cId="0" sldId="256"/>
            <ac:spMk id="2" creationId="{0C221CF9-0E3C-6642-B72F-C05CF05EAFDF}"/>
          </ac:spMkLst>
        </pc:spChg>
        <pc:spChg chg="mod">
          <ac:chgData name="治帆 陳" userId="cc63d4464848d35c" providerId="LiveId" clId="{7E17D48B-8AB9-42C6-96B9-4F5DF77DDB6D}" dt="2020-11-28T10:49:25.453" v="3" actId="20577"/>
          <ac:spMkLst>
            <pc:docMk/>
            <pc:sldMk cId="0" sldId="256"/>
            <ac:spMk id="4098" creationId="{00000000-0000-0000-0000-000000000000}"/>
          </ac:spMkLst>
        </pc:spChg>
      </pc:sldChg>
      <pc:sldChg chg="modSp mod">
        <pc:chgData name="治帆 陳" userId="cc63d4464848d35c" providerId="LiveId" clId="{7E17D48B-8AB9-42C6-96B9-4F5DF77DDB6D}" dt="2020-11-28T16:42:59.049" v="38" actId="20577"/>
        <pc:sldMkLst>
          <pc:docMk/>
          <pc:sldMk cId="0" sldId="269"/>
        </pc:sldMkLst>
        <pc:spChg chg="mod">
          <ac:chgData name="治帆 陳" userId="cc63d4464848d35c" providerId="LiveId" clId="{7E17D48B-8AB9-42C6-96B9-4F5DF77DDB6D}" dt="2020-11-28T16:42:59.049" v="38" actId="20577"/>
          <ac:spMkLst>
            <pc:docMk/>
            <pc:sldMk cId="0" sldId="269"/>
            <ac:spMk id="5123" creationId="{00000000-0000-0000-0000-000000000000}"/>
          </ac:spMkLst>
        </pc:spChg>
      </pc:sldChg>
      <pc:sldChg chg="add">
        <pc:chgData name="治帆 陳" userId="cc63d4464848d35c" providerId="LiveId" clId="{7E17D48B-8AB9-42C6-96B9-4F5DF77DDB6D}" dt="2020-11-28T17:01:50.025" v="366"/>
        <pc:sldMkLst>
          <pc:docMk/>
          <pc:sldMk cId="0" sldId="272"/>
        </pc:sldMkLst>
      </pc:sldChg>
      <pc:sldChg chg="add">
        <pc:chgData name="治帆 陳" userId="cc63d4464848d35c" providerId="LiveId" clId="{7E17D48B-8AB9-42C6-96B9-4F5DF77DDB6D}" dt="2020-11-28T17:01:35.244" v="365"/>
        <pc:sldMkLst>
          <pc:docMk/>
          <pc:sldMk cId="0" sldId="280"/>
        </pc:sldMkLst>
      </pc:sldChg>
      <pc:sldChg chg="modSp mod">
        <pc:chgData name="治帆 陳" userId="cc63d4464848d35c" providerId="LiveId" clId="{7E17D48B-8AB9-42C6-96B9-4F5DF77DDB6D}" dt="2020-11-28T18:07:59.924" v="554" actId="20577"/>
        <pc:sldMkLst>
          <pc:docMk/>
          <pc:sldMk cId="0" sldId="329"/>
        </pc:sldMkLst>
        <pc:spChg chg="mod">
          <ac:chgData name="治帆 陳" userId="cc63d4464848d35c" providerId="LiveId" clId="{7E17D48B-8AB9-42C6-96B9-4F5DF77DDB6D}" dt="2020-11-28T18:07:59.924" v="554" actId="20577"/>
          <ac:spMkLst>
            <pc:docMk/>
            <pc:sldMk cId="0" sldId="329"/>
            <ac:spMk id="14339" creationId="{00000000-0000-0000-0000-000000000000}"/>
          </ac:spMkLst>
        </pc:spChg>
      </pc:sldChg>
      <pc:sldChg chg="addSp delSp modSp mod">
        <pc:chgData name="治帆 陳" userId="cc63d4464848d35c" providerId="LiveId" clId="{7E17D48B-8AB9-42C6-96B9-4F5DF77DDB6D}" dt="2020-11-28T17:04:42.041" v="399" actId="12"/>
        <pc:sldMkLst>
          <pc:docMk/>
          <pc:sldMk cId="2206837486" sldId="330"/>
        </pc:sldMkLst>
        <pc:spChg chg="mod">
          <ac:chgData name="治帆 陳" userId="cc63d4464848d35c" providerId="LiveId" clId="{7E17D48B-8AB9-42C6-96B9-4F5DF77DDB6D}" dt="2020-11-28T16:52:07.404" v="188" actId="20577"/>
          <ac:spMkLst>
            <pc:docMk/>
            <pc:sldMk cId="2206837486" sldId="330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7:04:42.041" v="399" actId="12"/>
          <ac:spMkLst>
            <pc:docMk/>
            <pc:sldMk cId="2206837486" sldId="330"/>
            <ac:spMk id="3" creationId="{E85296F1-C407-0146-8948-3D44F71B1893}"/>
          </ac:spMkLst>
        </pc:spChg>
        <pc:spChg chg="mod">
          <ac:chgData name="治帆 陳" userId="cc63d4464848d35c" providerId="LiveId" clId="{7E17D48B-8AB9-42C6-96B9-4F5DF77DDB6D}" dt="2020-11-28T17:00:52.434" v="362" actId="1076"/>
          <ac:spMkLst>
            <pc:docMk/>
            <pc:sldMk cId="2206837486" sldId="330"/>
            <ac:spMk id="8" creationId="{545D4651-1F4E-C747-8E3C-DDC84376E7F4}"/>
          </ac:spMkLst>
        </pc:spChg>
        <pc:spChg chg="mod">
          <ac:chgData name="治帆 陳" userId="cc63d4464848d35c" providerId="LiveId" clId="{7E17D48B-8AB9-42C6-96B9-4F5DF77DDB6D}" dt="2020-11-28T17:00:58.376" v="364" actId="1076"/>
          <ac:spMkLst>
            <pc:docMk/>
            <pc:sldMk cId="2206837486" sldId="330"/>
            <ac:spMk id="9" creationId="{6D803340-1128-C244-8B97-3F2E82C2A75A}"/>
          </ac:spMkLst>
        </pc:spChg>
        <pc:spChg chg="del mod">
          <ac:chgData name="治帆 陳" userId="cc63d4464848d35c" providerId="LiveId" clId="{7E17D48B-8AB9-42C6-96B9-4F5DF77DDB6D}" dt="2020-11-28T17:00:41.650" v="361" actId="478"/>
          <ac:spMkLst>
            <pc:docMk/>
            <pc:sldMk cId="2206837486" sldId="330"/>
            <ac:spMk id="10" creationId="{A544C910-2789-1E4C-96AE-797CEA35A6B0}"/>
          </ac:spMkLst>
        </pc:spChg>
        <pc:picChg chg="add del">
          <ac:chgData name="治帆 陳" userId="cc63d4464848d35c" providerId="LiveId" clId="{7E17D48B-8AB9-42C6-96B9-4F5DF77DDB6D}" dt="2020-11-28T16:55:50.430" v="205" actId="22"/>
          <ac:picMkLst>
            <pc:docMk/>
            <pc:sldMk cId="2206837486" sldId="330"/>
            <ac:picMk id="6" creationId="{E873395B-643E-4EF5-AC21-0277BA44EC86}"/>
          </ac:picMkLst>
        </pc:picChg>
      </pc:sldChg>
      <pc:sldChg chg="addSp delSp modSp mod delAnim">
        <pc:chgData name="治帆 陳" userId="cc63d4464848d35c" providerId="LiveId" clId="{7E17D48B-8AB9-42C6-96B9-4F5DF77DDB6D}" dt="2020-11-28T17:14:00.428" v="426" actId="1076"/>
        <pc:sldMkLst>
          <pc:docMk/>
          <pc:sldMk cId="1350312827" sldId="333"/>
        </pc:sldMkLst>
        <pc:spChg chg="add del mod">
          <ac:chgData name="治帆 陳" userId="cc63d4464848d35c" providerId="LiveId" clId="{7E17D48B-8AB9-42C6-96B9-4F5DF77DDB6D}" dt="2020-11-28T17:13:23.380" v="412" actId="478"/>
          <ac:spMkLst>
            <pc:docMk/>
            <pc:sldMk cId="1350312827" sldId="333"/>
            <ac:spMk id="3" creationId="{89540329-15D7-43AD-B7EF-D51573AE8F3F}"/>
          </ac:spMkLst>
        </pc:spChg>
        <pc:spChg chg="del">
          <ac:chgData name="治帆 陳" userId="cc63d4464848d35c" providerId="LiveId" clId="{7E17D48B-8AB9-42C6-96B9-4F5DF77DDB6D}" dt="2020-11-28T17:13:24.739" v="414" actId="478"/>
          <ac:spMkLst>
            <pc:docMk/>
            <pc:sldMk cId="1350312827" sldId="333"/>
            <ac:spMk id="9" creationId="{502814F6-1E16-4B4E-A424-B3A458DFC447}"/>
          </ac:spMkLst>
        </pc:spChg>
        <pc:spChg chg="del">
          <ac:chgData name="治帆 陳" userId="cc63d4464848d35c" providerId="LiveId" clId="{7E17D48B-8AB9-42C6-96B9-4F5DF77DDB6D}" dt="2020-11-28T17:13:25.118" v="415" actId="478"/>
          <ac:spMkLst>
            <pc:docMk/>
            <pc:sldMk cId="1350312827" sldId="333"/>
            <ac:spMk id="18" creationId="{20139532-B9F9-3B4E-A5DB-967D4E51D74E}"/>
          </ac:spMkLst>
        </pc:spChg>
        <pc:spChg chg="del">
          <ac:chgData name="治帆 陳" userId="cc63d4464848d35c" providerId="LiveId" clId="{7E17D48B-8AB9-42C6-96B9-4F5DF77DDB6D}" dt="2020-11-28T17:13:24.210" v="413" actId="478"/>
          <ac:spMkLst>
            <pc:docMk/>
            <pc:sldMk cId="1350312827" sldId="333"/>
            <ac:spMk id="20" creationId="{BD0AB993-8BB5-B240-BCBF-B66F36E75C5C}"/>
          </ac:spMkLst>
        </pc:spChg>
        <pc:picChg chg="add mod">
          <ac:chgData name="治帆 陳" userId="cc63d4464848d35c" providerId="LiveId" clId="{7E17D48B-8AB9-42C6-96B9-4F5DF77DDB6D}" dt="2020-11-28T17:14:00.428" v="426" actId="1076"/>
          <ac:picMkLst>
            <pc:docMk/>
            <pc:sldMk cId="1350312827" sldId="333"/>
            <ac:picMk id="6" creationId="{3FFBAE03-3028-4237-9D75-75B2D34E4904}"/>
          </ac:picMkLst>
        </pc:picChg>
        <pc:picChg chg="del">
          <ac:chgData name="治帆 陳" userId="cc63d4464848d35c" providerId="LiveId" clId="{7E17D48B-8AB9-42C6-96B9-4F5DF77DDB6D}" dt="2020-11-28T17:13:20.212" v="410" actId="478"/>
          <ac:picMkLst>
            <pc:docMk/>
            <pc:sldMk cId="1350312827" sldId="333"/>
            <ac:picMk id="10" creationId="{1235E670-E812-9F41-B4E9-F081A9EAB5F5}"/>
          </ac:picMkLst>
        </pc:picChg>
      </pc:sldChg>
      <pc:sldChg chg="addSp delSp modSp mod">
        <pc:chgData name="治帆 陳" userId="cc63d4464848d35c" providerId="LiveId" clId="{7E17D48B-8AB9-42C6-96B9-4F5DF77DDB6D}" dt="2020-11-28T17:13:55.947" v="425" actId="1076"/>
        <pc:sldMkLst>
          <pc:docMk/>
          <pc:sldMk cId="1602497285" sldId="334"/>
        </pc:sldMkLst>
        <pc:picChg chg="del">
          <ac:chgData name="治帆 陳" userId="cc63d4464848d35c" providerId="LiveId" clId="{7E17D48B-8AB9-42C6-96B9-4F5DF77DDB6D}" dt="2020-11-28T17:13:34.172" v="420" actId="478"/>
          <ac:picMkLst>
            <pc:docMk/>
            <pc:sldMk cId="1602497285" sldId="334"/>
            <ac:picMk id="5" creationId="{A23E0995-BB93-D240-A098-39781EF375B1}"/>
          </ac:picMkLst>
        </pc:picChg>
        <pc:picChg chg="add mod">
          <ac:chgData name="治帆 陳" userId="cc63d4464848d35c" providerId="LiveId" clId="{7E17D48B-8AB9-42C6-96B9-4F5DF77DDB6D}" dt="2020-11-28T17:13:55.947" v="425" actId="1076"/>
          <ac:picMkLst>
            <pc:docMk/>
            <pc:sldMk cId="1602497285" sldId="334"/>
            <ac:picMk id="6" creationId="{D7ADB388-00A4-4510-822F-8BF10250302E}"/>
          </ac:picMkLst>
        </pc:picChg>
      </pc:sldChg>
      <pc:sldChg chg="modSp mod">
        <pc:chgData name="治帆 陳" userId="cc63d4464848d35c" providerId="LiveId" clId="{7E17D48B-8AB9-42C6-96B9-4F5DF77DDB6D}" dt="2020-12-08T17:03:07.412" v="624" actId="20577"/>
        <pc:sldMkLst>
          <pc:docMk/>
          <pc:sldMk cId="2508205103" sldId="339"/>
        </pc:sldMkLst>
        <pc:spChg chg="mod">
          <ac:chgData name="治帆 陳" userId="cc63d4464848d35c" providerId="LiveId" clId="{7E17D48B-8AB9-42C6-96B9-4F5DF77DDB6D}" dt="2020-11-28T17:21:41.402" v="459"/>
          <ac:spMkLst>
            <pc:docMk/>
            <pc:sldMk cId="2508205103" sldId="339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2-08T17:03:07.412" v="624" actId="20577"/>
          <ac:spMkLst>
            <pc:docMk/>
            <pc:sldMk cId="2508205103" sldId="339"/>
            <ac:spMk id="5" creationId="{D3C9E4E1-53EC-0044-A9D1-8F9B74074F55}"/>
          </ac:spMkLst>
        </pc:spChg>
      </pc:sldChg>
      <pc:sldChg chg="addSp delSp modSp mod">
        <pc:chgData name="治帆 陳" userId="cc63d4464848d35c" providerId="LiveId" clId="{7E17D48B-8AB9-42C6-96B9-4F5DF77DDB6D}" dt="2020-11-28T16:45:50.499" v="116" actId="1076"/>
        <pc:sldMkLst>
          <pc:docMk/>
          <pc:sldMk cId="920333831" sldId="341"/>
        </pc:sldMkLst>
        <pc:spChg chg="mod">
          <ac:chgData name="治帆 陳" userId="cc63d4464848d35c" providerId="LiveId" clId="{7E17D48B-8AB9-42C6-96B9-4F5DF77DDB6D}" dt="2020-11-28T16:43:19.298" v="72" actId="20577"/>
          <ac:spMkLst>
            <pc:docMk/>
            <pc:sldMk cId="920333831" sldId="341"/>
            <ac:spMk id="2" creationId="{71E26B73-E631-CF4F-92FC-3F85736BD481}"/>
          </ac:spMkLst>
        </pc:spChg>
        <pc:spChg chg="add mod">
          <ac:chgData name="治帆 陳" userId="cc63d4464848d35c" providerId="LiveId" clId="{7E17D48B-8AB9-42C6-96B9-4F5DF77DDB6D}" dt="2020-11-28T16:45:11.936" v="109" actId="20577"/>
          <ac:spMkLst>
            <pc:docMk/>
            <pc:sldMk cId="920333831" sldId="341"/>
            <ac:spMk id="3" creationId="{E9279FAC-ED58-400F-A3DE-5192614AB8CB}"/>
          </ac:spMkLst>
        </pc:spChg>
        <pc:picChg chg="del mod">
          <ac:chgData name="治帆 陳" userId="cc63d4464848d35c" providerId="LiveId" clId="{7E17D48B-8AB9-42C6-96B9-4F5DF77DDB6D}" dt="2020-11-28T16:43:24.035" v="74" actId="478"/>
          <ac:picMkLst>
            <pc:docMk/>
            <pc:sldMk cId="920333831" sldId="341"/>
            <ac:picMk id="5" creationId="{CB2EEAD7-46B5-2F4F-A863-4BE039528072}"/>
          </ac:picMkLst>
        </pc:picChg>
        <pc:picChg chg="add mod">
          <ac:chgData name="治帆 陳" userId="cc63d4464848d35c" providerId="LiveId" clId="{7E17D48B-8AB9-42C6-96B9-4F5DF77DDB6D}" dt="2020-11-28T16:45:41.021" v="114" actId="14100"/>
          <ac:picMkLst>
            <pc:docMk/>
            <pc:sldMk cId="920333831" sldId="341"/>
            <ac:picMk id="7" creationId="{15F6E3A5-C620-4ECB-8289-83CB214E3CB7}"/>
          </ac:picMkLst>
        </pc:picChg>
        <pc:picChg chg="add mod">
          <ac:chgData name="治帆 陳" userId="cc63d4464848d35c" providerId="LiveId" clId="{7E17D48B-8AB9-42C6-96B9-4F5DF77DDB6D}" dt="2020-11-28T16:45:50.499" v="116" actId="1076"/>
          <ac:picMkLst>
            <pc:docMk/>
            <pc:sldMk cId="920333831" sldId="341"/>
            <ac:picMk id="8" creationId="{711B3FE9-CCA6-4B59-B21E-8C18631293F4}"/>
          </ac:picMkLst>
        </pc:picChg>
      </pc:sldChg>
      <pc:sldChg chg="modSp mod">
        <pc:chgData name="治帆 陳" userId="cc63d4464848d35c" providerId="LiveId" clId="{7E17D48B-8AB9-42C6-96B9-4F5DF77DDB6D}" dt="2020-11-28T18:08:09.673" v="558" actId="20577"/>
        <pc:sldMkLst>
          <pc:docMk/>
          <pc:sldMk cId="655238062" sldId="373"/>
        </pc:sldMkLst>
        <pc:spChg chg="mod">
          <ac:chgData name="治帆 陳" userId="cc63d4464848d35c" providerId="LiveId" clId="{7E17D48B-8AB9-42C6-96B9-4F5DF77DDB6D}" dt="2020-11-28T18:08:09.673" v="558" actId="20577"/>
          <ac:spMkLst>
            <pc:docMk/>
            <pc:sldMk cId="655238062" sldId="373"/>
            <ac:spMk id="30723" creationId="{36F8EE6A-141F-3842-B3A3-C44B706B6501}"/>
          </ac:spMkLst>
        </pc:spChg>
      </pc:sldChg>
      <pc:sldChg chg="addSp delSp modSp mod">
        <pc:chgData name="治帆 陳" userId="cc63d4464848d35c" providerId="LiveId" clId="{7E17D48B-8AB9-42C6-96B9-4F5DF77DDB6D}" dt="2020-11-28T18:01:29.838" v="502" actId="1076"/>
        <pc:sldMkLst>
          <pc:docMk/>
          <pc:sldMk cId="2314024159" sldId="375"/>
        </pc:sldMkLst>
        <pc:spChg chg="add del mod">
          <ac:chgData name="治帆 陳" userId="cc63d4464848d35c" providerId="LiveId" clId="{7E17D48B-8AB9-42C6-96B9-4F5DF77DDB6D}" dt="2020-11-28T18:01:13.927" v="498" actId="478"/>
          <ac:spMkLst>
            <pc:docMk/>
            <pc:sldMk cId="2314024159" sldId="375"/>
            <ac:spMk id="3" creationId="{6124616F-A334-4AEB-9B6D-2DAA1572482B}"/>
          </ac:spMkLst>
        </pc:spChg>
        <pc:picChg chg="add mod">
          <ac:chgData name="治帆 陳" userId="cc63d4464848d35c" providerId="LiveId" clId="{7E17D48B-8AB9-42C6-96B9-4F5DF77DDB6D}" dt="2020-11-28T18:01:29.838" v="502" actId="1076"/>
          <ac:picMkLst>
            <pc:docMk/>
            <pc:sldMk cId="2314024159" sldId="375"/>
            <ac:picMk id="6" creationId="{E7000C72-A79E-4090-ABB0-8D715E84C51A}"/>
          </ac:picMkLst>
        </pc:picChg>
        <pc:picChg chg="del">
          <ac:chgData name="治帆 陳" userId="cc63d4464848d35c" providerId="LiveId" clId="{7E17D48B-8AB9-42C6-96B9-4F5DF77DDB6D}" dt="2020-11-28T18:01:11.121" v="497" actId="478"/>
          <ac:picMkLst>
            <pc:docMk/>
            <pc:sldMk cId="2314024159" sldId="375"/>
            <ac:picMk id="7" creationId="{73A0EB12-D647-E049-92E2-EEB1482B548B}"/>
          </ac:picMkLst>
        </pc:picChg>
      </pc:sldChg>
      <pc:sldChg chg="modSp mod">
        <pc:chgData name="治帆 陳" userId="cc63d4464848d35c" providerId="LiveId" clId="{7E17D48B-8AB9-42C6-96B9-4F5DF77DDB6D}" dt="2020-11-28T16:48:52.807" v="178"/>
        <pc:sldMkLst>
          <pc:docMk/>
          <pc:sldMk cId="2105135487" sldId="377"/>
        </pc:sldMkLst>
        <pc:spChg chg="mod">
          <ac:chgData name="治帆 陳" userId="cc63d4464848d35c" providerId="LiveId" clId="{7E17D48B-8AB9-42C6-96B9-4F5DF77DDB6D}" dt="2020-11-28T16:48:52.807" v="178"/>
          <ac:spMkLst>
            <pc:docMk/>
            <pc:sldMk cId="2105135487" sldId="377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6:48:35.026" v="177" actId="5793"/>
          <ac:spMkLst>
            <pc:docMk/>
            <pc:sldMk cId="2105135487" sldId="377"/>
            <ac:spMk id="3" creationId="{E85296F1-C407-0146-8948-3D44F71B1893}"/>
          </ac:spMkLst>
        </pc:spChg>
      </pc:sldChg>
      <pc:sldChg chg="delSp modSp mod">
        <pc:chgData name="治帆 陳" userId="cc63d4464848d35c" providerId="LiveId" clId="{7E17D48B-8AB9-42C6-96B9-4F5DF77DDB6D}" dt="2020-11-28T17:04:49.714" v="400" actId="12"/>
        <pc:sldMkLst>
          <pc:docMk/>
          <pc:sldMk cId="213622936" sldId="378"/>
        </pc:sldMkLst>
        <pc:spChg chg="mod">
          <ac:chgData name="治帆 陳" userId="cc63d4464848d35c" providerId="LiveId" clId="{7E17D48B-8AB9-42C6-96B9-4F5DF77DDB6D}" dt="2020-11-28T16:57:13.541" v="228" actId="20577"/>
          <ac:spMkLst>
            <pc:docMk/>
            <pc:sldMk cId="213622936" sldId="378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7:04:49.714" v="400" actId="12"/>
          <ac:spMkLst>
            <pc:docMk/>
            <pc:sldMk cId="213622936" sldId="378"/>
            <ac:spMk id="3" creationId="{E85296F1-C407-0146-8948-3D44F71B1893}"/>
          </ac:spMkLst>
        </pc:spChg>
        <pc:spChg chg="mod">
          <ac:chgData name="治帆 陳" userId="cc63d4464848d35c" providerId="LiveId" clId="{7E17D48B-8AB9-42C6-96B9-4F5DF77DDB6D}" dt="2020-11-28T16:59:38.141" v="267" actId="20577"/>
          <ac:spMkLst>
            <pc:docMk/>
            <pc:sldMk cId="213622936" sldId="378"/>
            <ac:spMk id="8" creationId="{545D4651-1F4E-C747-8E3C-DDC84376E7F4}"/>
          </ac:spMkLst>
        </pc:spChg>
        <pc:spChg chg="mod">
          <ac:chgData name="治帆 陳" userId="cc63d4464848d35c" providerId="LiveId" clId="{7E17D48B-8AB9-42C6-96B9-4F5DF77DDB6D}" dt="2020-11-28T17:00:24.900" v="358" actId="20577"/>
          <ac:spMkLst>
            <pc:docMk/>
            <pc:sldMk cId="213622936" sldId="378"/>
            <ac:spMk id="9" creationId="{6D803340-1128-C244-8B97-3F2E82C2A75A}"/>
          </ac:spMkLst>
        </pc:spChg>
        <pc:spChg chg="del mod">
          <ac:chgData name="治帆 陳" userId="cc63d4464848d35c" providerId="LiveId" clId="{7E17D48B-8AB9-42C6-96B9-4F5DF77DDB6D}" dt="2020-11-28T17:00:33.638" v="360" actId="478"/>
          <ac:spMkLst>
            <pc:docMk/>
            <pc:sldMk cId="213622936" sldId="378"/>
            <ac:spMk id="10" creationId="{A544C910-2789-1E4C-96AE-797CEA35A6B0}"/>
          </ac:spMkLst>
        </pc:spChg>
      </pc:sldChg>
      <pc:sldChg chg="delSp modSp mod">
        <pc:chgData name="治帆 陳" userId="cc63d4464848d35c" providerId="LiveId" clId="{7E17D48B-8AB9-42C6-96B9-4F5DF77DDB6D}" dt="2020-11-28T17:06:52.784" v="409" actId="20577"/>
        <pc:sldMkLst>
          <pc:docMk/>
          <pc:sldMk cId="1494230098" sldId="379"/>
        </pc:sldMkLst>
        <pc:spChg chg="mod">
          <ac:chgData name="治帆 陳" userId="cc63d4464848d35c" providerId="LiveId" clId="{7E17D48B-8AB9-42C6-96B9-4F5DF77DDB6D}" dt="2020-11-28T17:02:20.486" v="372" actId="20577"/>
          <ac:spMkLst>
            <pc:docMk/>
            <pc:sldMk cId="1494230098" sldId="379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7:06:52.784" v="409" actId="20577"/>
          <ac:spMkLst>
            <pc:docMk/>
            <pc:sldMk cId="1494230098" sldId="379"/>
            <ac:spMk id="3" creationId="{E85296F1-C407-0146-8948-3D44F71B1893}"/>
          </ac:spMkLst>
        </pc:spChg>
        <pc:spChg chg="mod">
          <ac:chgData name="治帆 陳" userId="cc63d4464848d35c" providerId="LiveId" clId="{7E17D48B-8AB9-42C6-96B9-4F5DF77DDB6D}" dt="2020-11-28T17:06:02.197" v="406" actId="1076"/>
          <ac:spMkLst>
            <pc:docMk/>
            <pc:sldMk cId="1494230098" sldId="379"/>
            <ac:spMk id="8" creationId="{545D4651-1F4E-C747-8E3C-DDC84376E7F4}"/>
          </ac:spMkLst>
        </pc:spChg>
        <pc:spChg chg="mod">
          <ac:chgData name="治帆 陳" userId="cc63d4464848d35c" providerId="LiveId" clId="{7E17D48B-8AB9-42C6-96B9-4F5DF77DDB6D}" dt="2020-11-28T17:05:57.658" v="405" actId="1076"/>
          <ac:spMkLst>
            <pc:docMk/>
            <pc:sldMk cId="1494230098" sldId="379"/>
            <ac:spMk id="9" creationId="{6D803340-1128-C244-8B97-3F2E82C2A75A}"/>
          </ac:spMkLst>
        </pc:spChg>
        <pc:spChg chg="del">
          <ac:chgData name="治帆 陳" userId="cc63d4464848d35c" providerId="LiveId" clId="{7E17D48B-8AB9-42C6-96B9-4F5DF77DDB6D}" dt="2020-11-28T17:03:38.275" v="395" actId="478"/>
          <ac:spMkLst>
            <pc:docMk/>
            <pc:sldMk cId="1494230098" sldId="379"/>
            <ac:spMk id="10" creationId="{A544C910-2789-1E4C-96AE-797CEA35A6B0}"/>
          </ac:spMkLst>
        </pc:spChg>
      </pc:sldChg>
      <pc:sldChg chg="addSp delSp modSp mod delAnim">
        <pc:chgData name="治帆 陳" userId="cc63d4464848d35c" providerId="LiveId" clId="{7E17D48B-8AB9-42C6-96B9-4F5DF77DDB6D}" dt="2020-11-28T18:00:45.576" v="496" actId="1076"/>
        <pc:sldMkLst>
          <pc:docMk/>
          <pc:sldMk cId="3265263041" sldId="411"/>
        </pc:sldMkLst>
        <pc:spChg chg="del">
          <ac:chgData name="治帆 陳" userId="cc63d4464848d35c" providerId="LiveId" clId="{7E17D48B-8AB9-42C6-96B9-4F5DF77DDB6D}" dt="2020-11-28T17:52:38.363" v="490" actId="478"/>
          <ac:spMkLst>
            <pc:docMk/>
            <pc:sldMk cId="3265263041" sldId="411"/>
            <ac:spMk id="5" creationId="{06770A44-4342-624A-AAED-2068C7C7BB49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6" creationId="{B3C6A3C6-72D7-674D-AD52-36E84ECA7508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7" creationId="{1EF5233A-A5E6-814D-AD81-AD8A40538B53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9" creationId="{8338AC20-66F3-CF4E-AEB4-264C31E55813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0" creationId="{5740A138-281C-074C-BFCE-2D85189BAAC9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1" creationId="{544307EA-E221-E543-8443-A8C98747F78F}"/>
          </ac:spMkLst>
        </pc:spChg>
        <pc:spChg chg="del">
          <ac:chgData name="治帆 陳" userId="cc63d4464848d35c" providerId="LiveId" clId="{7E17D48B-8AB9-42C6-96B9-4F5DF77DDB6D}" dt="2020-11-28T17:52:39.705" v="491" actId="478"/>
          <ac:spMkLst>
            <pc:docMk/>
            <pc:sldMk cId="3265263041" sldId="411"/>
            <ac:spMk id="12" creationId="{29BA0F45-D8BA-6743-840A-20E7F7DD413A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3" creationId="{DDAF54DF-F3E7-9946-B097-B82E205AC678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4" creationId="{E86DF455-1A47-9E4A-9939-B12A3824DF27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5" creationId="{F31A17CC-2DF1-B042-94D7-FE414E089B56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6" creationId="{530EB0C8-EFFD-3D4D-80AA-91DBB041AEAE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7" creationId="{976D4EDD-6A35-AA4F-8CA2-F04AF4A6A0AF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8" creationId="{4B72BC8C-4E6F-824D-BA54-FE05BEF84F2E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19" creationId="{D11F6BEB-4808-5345-8996-8198F2072A9D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0" creationId="{C17706F1-CF52-754A-BFF3-A8B5A2981FA5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1" creationId="{052884B5-69CD-5D4B-B820-31C78621F72C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6" creationId="{4DBAF370-FD36-B544-B432-A382DB2DA6A3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8" creationId="{BABFF996-19BD-C44A-B01A-F7111A33E622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29" creationId="{16614541-A674-2549-A7BD-B2E84B40B539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2" creationId="{9CF633D9-8A60-AD49-9EAE-DF944DB9CE24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3" creationId="{12759C3D-9C33-4F4A-B66A-FB9F6FB51384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4" creationId="{57B7BD24-226C-5A45-9461-C679A08C4A45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5" creationId="{9B41DE0B-9245-2447-8EBF-A38F7F966CF9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6" creationId="{67AD7970-516F-C541-967A-AC5C35245450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7" creationId="{777177D6-F614-3848-AF31-29EAC46C786C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38" creationId="{8873B4ED-D68A-8946-95A8-1555404F6A70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0" creationId="{FA4D8B8E-793C-524C-85B9-527AB46B8801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1" creationId="{AC9FE132-D41C-C844-BD7F-6B9967F2D7E1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2" creationId="{88220227-DFAB-204A-967B-B26F9762F154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4" creationId="{3A89A0E6-7FEC-7F4B-8E9C-270B1D99FDA1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5" creationId="{89D20BAD-AECF-934F-BF53-5B34749F60A8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7" creationId="{5240961C-432D-5545-B10B-88DEFEA3793D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8" creationId="{E8B7D686-9837-B446-BF7E-C80208D2EA07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49" creationId="{D508D839-D8A9-9447-A6DA-8CDC0D549DC6}"/>
          </ac:spMkLst>
        </pc:spChg>
        <pc:spChg chg="del">
          <ac:chgData name="治帆 陳" userId="cc63d4464848d35c" providerId="LiveId" clId="{7E17D48B-8AB9-42C6-96B9-4F5DF77DDB6D}" dt="2020-11-28T17:52:42.144" v="492" actId="478"/>
          <ac:spMkLst>
            <pc:docMk/>
            <pc:sldMk cId="3265263041" sldId="411"/>
            <ac:spMk id="50" creationId="{35379150-25B6-1144-AE56-9FED6AA82D56}"/>
          </ac:spMkLst>
        </pc:spChg>
        <pc:picChg chg="add mod">
          <ac:chgData name="治帆 陳" userId="cc63d4464848d35c" providerId="LiveId" clId="{7E17D48B-8AB9-42C6-96B9-4F5DF77DDB6D}" dt="2020-11-28T18:00:45.576" v="496" actId="1076"/>
          <ac:picMkLst>
            <pc:docMk/>
            <pc:sldMk cId="3265263041" sldId="411"/>
            <ac:picMk id="8" creationId="{824FEB81-2261-4510-8861-E60ED015F63D}"/>
          </ac:picMkLst>
        </pc:picChg>
      </pc:sldChg>
      <pc:sldChg chg="delSp modSp mod">
        <pc:chgData name="治帆 陳" userId="cc63d4464848d35c" providerId="LiveId" clId="{7E17D48B-8AB9-42C6-96B9-4F5DF77DDB6D}" dt="2020-11-28T17:16:56.644" v="446" actId="20577"/>
        <pc:sldMkLst>
          <pc:docMk/>
          <pc:sldMk cId="3966937361" sldId="412"/>
        </pc:sldMkLst>
        <pc:spChg chg="mod">
          <ac:chgData name="治帆 陳" userId="cc63d4464848d35c" providerId="LiveId" clId="{7E17D48B-8AB9-42C6-96B9-4F5DF77DDB6D}" dt="2020-11-28T17:15:22.194" v="429"/>
          <ac:spMkLst>
            <pc:docMk/>
            <pc:sldMk cId="3966937361" sldId="412"/>
            <ac:spMk id="2" creationId="{CA4C1889-6CD6-3942-841B-35EE388C5A08}"/>
          </ac:spMkLst>
        </pc:spChg>
        <pc:spChg chg="mod">
          <ac:chgData name="治帆 陳" userId="cc63d4464848d35c" providerId="LiveId" clId="{7E17D48B-8AB9-42C6-96B9-4F5DF77DDB6D}" dt="2020-11-28T17:16:56.644" v="446" actId="20577"/>
          <ac:spMkLst>
            <pc:docMk/>
            <pc:sldMk cId="3966937361" sldId="412"/>
            <ac:spMk id="3" creationId="{E85296F1-C407-0146-8948-3D44F71B1893}"/>
          </ac:spMkLst>
        </pc:spChg>
        <pc:spChg chg="del">
          <ac:chgData name="治帆 陳" userId="cc63d4464848d35c" providerId="LiveId" clId="{7E17D48B-8AB9-42C6-96B9-4F5DF77DDB6D}" dt="2020-11-28T17:15:57.472" v="435" actId="478"/>
          <ac:spMkLst>
            <pc:docMk/>
            <pc:sldMk cId="3966937361" sldId="412"/>
            <ac:spMk id="7" creationId="{BB2B5146-B952-834D-B526-01CAE747AEC9}"/>
          </ac:spMkLst>
        </pc:spChg>
        <pc:spChg chg="mod">
          <ac:chgData name="治帆 陳" userId="cc63d4464848d35c" providerId="LiveId" clId="{7E17D48B-8AB9-42C6-96B9-4F5DF77DDB6D}" dt="2020-11-28T17:16:44.851" v="439" actId="1076"/>
          <ac:spMkLst>
            <pc:docMk/>
            <pc:sldMk cId="3966937361" sldId="412"/>
            <ac:spMk id="8" creationId="{545D4651-1F4E-C747-8E3C-DDC84376E7F4}"/>
          </ac:spMkLst>
        </pc:spChg>
        <pc:spChg chg="mod">
          <ac:chgData name="治帆 陳" userId="cc63d4464848d35c" providerId="LiveId" clId="{7E17D48B-8AB9-42C6-96B9-4F5DF77DDB6D}" dt="2020-11-28T17:16:48.076" v="440" actId="1076"/>
          <ac:spMkLst>
            <pc:docMk/>
            <pc:sldMk cId="3966937361" sldId="412"/>
            <ac:spMk id="11" creationId="{207EC79C-E2EE-D848-B74A-47D9549EB470}"/>
          </ac:spMkLst>
        </pc:spChg>
      </pc:sldChg>
      <pc:sldChg chg="modSp mod">
        <pc:chgData name="治帆 陳" userId="cc63d4464848d35c" providerId="LiveId" clId="{7E17D48B-8AB9-42C6-96B9-4F5DF77DDB6D}" dt="2020-11-28T17:20:23.944" v="448" actId="1076"/>
        <pc:sldMkLst>
          <pc:docMk/>
          <pc:sldMk cId="151551178" sldId="414"/>
        </pc:sldMkLst>
        <pc:picChg chg="mod">
          <ac:chgData name="治帆 陳" userId="cc63d4464848d35c" providerId="LiveId" clId="{7E17D48B-8AB9-42C6-96B9-4F5DF77DDB6D}" dt="2020-11-28T17:20:23.944" v="448" actId="1076"/>
          <ac:picMkLst>
            <pc:docMk/>
            <pc:sldMk cId="151551178" sldId="414"/>
            <ac:picMk id="6" creationId="{DC1C7DAB-14E7-A440-B6C5-DA5EA8159C8F}"/>
          </ac:picMkLst>
        </pc:picChg>
      </pc:sldChg>
      <pc:sldChg chg="addSp delSp modSp mod">
        <pc:chgData name="治帆 陳" userId="cc63d4464848d35c" providerId="LiveId" clId="{7E17D48B-8AB9-42C6-96B9-4F5DF77DDB6D}" dt="2020-11-28T17:20:51.022" v="453" actId="1076"/>
        <pc:sldMkLst>
          <pc:docMk/>
          <pc:sldMk cId="2652668863" sldId="416"/>
        </pc:sldMkLst>
        <pc:picChg chg="del">
          <ac:chgData name="治帆 陳" userId="cc63d4464848d35c" providerId="LiveId" clId="{7E17D48B-8AB9-42C6-96B9-4F5DF77DDB6D}" dt="2020-11-28T17:20:44.227" v="450" actId="478"/>
          <ac:picMkLst>
            <pc:docMk/>
            <pc:sldMk cId="2652668863" sldId="416"/>
            <ac:picMk id="5" creationId="{4CF35AA9-4B00-CB4F-8F85-0EBB14874C49}"/>
          </ac:picMkLst>
        </pc:picChg>
        <pc:picChg chg="add mod">
          <ac:chgData name="治帆 陳" userId="cc63d4464848d35c" providerId="LiveId" clId="{7E17D48B-8AB9-42C6-96B9-4F5DF77DDB6D}" dt="2020-11-28T17:20:51.022" v="453" actId="1076"/>
          <ac:picMkLst>
            <pc:docMk/>
            <pc:sldMk cId="2652668863" sldId="416"/>
            <ac:picMk id="6" creationId="{F64D26E3-A96A-4812-812E-6AF786670075}"/>
          </ac:picMkLst>
        </pc:picChg>
      </pc:sldChg>
      <pc:sldChg chg="del">
        <pc:chgData name="治帆 陳" userId="cc63d4464848d35c" providerId="LiveId" clId="{7E17D48B-8AB9-42C6-96B9-4F5DF77DDB6D}" dt="2020-11-28T16:42:23.263" v="30" actId="47"/>
        <pc:sldMkLst>
          <pc:docMk/>
          <pc:sldMk cId="139651585" sldId="417"/>
        </pc:sldMkLst>
      </pc:sldChg>
      <pc:sldChg chg="addSp delSp modSp add mod">
        <pc:chgData name="治帆 陳" userId="cc63d4464848d35c" providerId="LiveId" clId="{7E17D48B-8AB9-42C6-96B9-4F5DF77DDB6D}" dt="2020-11-28T18:03:57.140" v="509" actId="1076"/>
        <pc:sldMkLst>
          <pc:docMk/>
          <pc:sldMk cId="1878983564" sldId="417"/>
        </pc:sldMkLst>
        <pc:picChg chg="add mod">
          <ac:chgData name="治帆 陳" userId="cc63d4464848d35c" providerId="LiveId" clId="{7E17D48B-8AB9-42C6-96B9-4F5DF77DDB6D}" dt="2020-11-28T18:03:57.140" v="509" actId="1076"/>
          <ac:picMkLst>
            <pc:docMk/>
            <pc:sldMk cId="1878983564" sldId="417"/>
            <ac:picMk id="5" creationId="{B1C7EF8F-28F8-41D7-8798-3B91B45EBB58}"/>
          </ac:picMkLst>
        </pc:picChg>
        <pc:picChg chg="del mod">
          <ac:chgData name="治帆 陳" userId="cc63d4464848d35c" providerId="LiveId" clId="{7E17D48B-8AB9-42C6-96B9-4F5DF77DDB6D}" dt="2020-11-28T18:03:50.761" v="505" actId="478"/>
          <ac:picMkLst>
            <pc:docMk/>
            <pc:sldMk cId="1878983564" sldId="417"/>
            <ac:picMk id="6" creationId="{E7000C72-A79E-4090-ABB0-8D715E84C51A}"/>
          </ac:picMkLst>
        </pc:picChg>
      </pc:sldChg>
      <pc:sldChg chg="del">
        <pc:chgData name="治帆 陳" userId="cc63d4464848d35c" providerId="LiveId" clId="{7E17D48B-8AB9-42C6-96B9-4F5DF77DDB6D}" dt="2020-11-28T17:21:00.301" v="454" actId="47"/>
        <pc:sldMkLst>
          <pc:docMk/>
          <pc:sldMk cId="761433422" sldId="418"/>
        </pc:sldMkLst>
      </pc:sldChg>
      <pc:sldChg chg="addSp delSp modSp add mod">
        <pc:chgData name="治帆 陳" userId="cc63d4464848d35c" providerId="LiveId" clId="{7E17D48B-8AB9-42C6-96B9-4F5DF77DDB6D}" dt="2020-11-28T18:07:28.935" v="515" actId="1076"/>
        <pc:sldMkLst>
          <pc:docMk/>
          <pc:sldMk cId="1748817037" sldId="418"/>
        </pc:sldMkLst>
        <pc:picChg chg="del">
          <ac:chgData name="治帆 陳" userId="cc63d4464848d35c" providerId="LiveId" clId="{7E17D48B-8AB9-42C6-96B9-4F5DF77DDB6D}" dt="2020-11-28T18:07:23.415" v="511" actId="478"/>
          <ac:picMkLst>
            <pc:docMk/>
            <pc:sldMk cId="1748817037" sldId="418"/>
            <ac:picMk id="5" creationId="{B1C7EF8F-28F8-41D7-8798-3B91B45EBB58}"/>
          </ac:picMkLst>
        </pc:picChg>
        <pc:picChg chg="add mod">
          <ac:chgData name="治帆 陳" userId="cc63d4464848d35c" providerId="LiveId" clId="{7E17D48B-8AB9-42C6-96B9-4F5DF77DDB6D}" dt="2020-11-28T18:07:28.935" v="515" actId="1076"/>
          <ac:picMkLst>
            <pc:docMk/>
            <pc:sldMk cId="1748817037" sldId="418"/>
            <ac:picMk id="6" creationId="{3377B2F4-6CFE-416B-82C0-3AF9A49654BD}"/>
          </ac:picMkLst>
        </pc:picChg>
      </pc:sldChg>
      <pc:sldChg chg="addSp delSp modSp add mod modAnim">
        <pc:chgData name="治帆 陳" userId="cc63d4464848d35c" providerId="LiveId" clId="{7E17D48B-8AB9-42C6-96B9-4F5DF77DDB6D}" dt="2020-12-08T17:01:36.402" v="566" actId="1076"/>
        <pc:sldMkLst>
          <pc:docMk/>
          <pc:sldMk cId="3573606782" sldId="419"/>
        </pc:sldMkLst>
        <pc:picChg chg="add mod">
          <ac:chgData name="治帆 陳" userId="cc63d4464848d35c" providerId="LiveId" clId="{7E17D48B-8AB9-42C6-96B9-4F5DF77DDB6D}" dt="2020-12-08T17:01:36.402" v="566" actId="1076"/>
          <ac:picMkLst>
            <pc:docMk/>
            <pc:sldMk cId="3573606782" sldId="419"/>
            <ac:picMk id="3" creationId="{9367F26B-58E0-42BB-8D3F-7CF447496C40}"/>
          </ac:picMkLst>
        </pc:picChg>
        <pc:picChg chg="del">
          <ac:chgData name="治帆 陳" userId="cc63d4464848d35c" providerId="LiveId" clId="{7E17D48B-8AB9-42C6-96B9-4F5DF77DDB6D}" dt="2020-12-08T17:01:16.024" v="560" actId="478"/>
          <ac:picMkLst>
            <pc:docMk/>
            <pc:sldMk cId="3573606782" sldId="419"/>
            <ac:picMk id="6" creationId="{3377B2F4-6CFE-416B-82C0-3AF9A49654BD}"/>
          </ac:picMkLst>
        </pc:picChg>
      </pc:sldChg>
    </pc:docChg>
  </pc:docChgLst>
  <pc:docChgLst>
    <pc:chgData name="治帆 陳" userId="cc63d4464848d35c" providerId="LiveId" clId="{B7F8DBF9-8621-490F-8954-C28B346B75D7}"/>
    <pc:docChg chg="custSel modSld">
      <pc:chgData name="治帆 陳" userId="cc63d4464848d35c" providerId="LiveId" clId="{B7F8DBF9-8621-490F-8954-C28B346B75D7}" dt="2021-03-17T03:55:43.965" v="29" actId="20577"/>
      <pc:docMkLst>
        <pc:docMk/>
      </pc:docMkLst>
      <pc:sldChg chg="delSp modSp mod">
        <pc:chgData name="治帆 陳" userId="cc63d4464848d35c" providerId="LiveId" clId="{B7F8DBF9-8621-490F-8954-C28B346B75D7}" dt="2021-03-17T03:54:38.689" v="11" actId="20577"/>
        <pc:sldMkLst>
          <pc:docMk/>
          <pc:sldMk cId="920333831" sldId="341"/>
        </pc:sldMkLst>
        <pc:spChg chg="mod">
          <ac:chgData name="治帆 陳" userId="cc63d4464848d35c" providerId="LiveId" clId="{B7F8DBF9-8621-490F-8954-C28B346B75D7}" dt="2021-03-17T03:54:38.689" v="11" actId="20577"/>
          <ac:spMkLst>
            <pc:docMk/>
            <pc:sldMk cId="920333831" sldId="341"/>
            <ac:spMk id="3" creationId="{E9279FAC-ED58-400F-A3DE-5192614AB8CB}"/>
          </ac:spMkLst>
        </pc:spChg>
        <pc:picChg chg="del">
          <ac:chgData name="治帆 陳" userId="cc63d4464848d35c" providerId="LiveId" clId="{B7F8DBF9-8621-490F-8954-C28B346B75D7}" dt="2021-03-17T03:54:32.342" v="7" actId="478"/>
          <ac:picMkLst>
            <pc:docMk/>
            <pc:sldMk cId="920333831" sldId="341"/>
            <ac:picMk id="7" creationId="{15F6E3A5-C620-4ECB-8289-83CB214E3CB7}"/>
          </ac:picMkLst>
        </pc:picChg>
        <pc:picChg chg="del">
          <ac:chgData name="治帆 陳" userId="cc63d4464848d35c" providerId="LiveId" clId="{B7F8DBF9-8621-490F-8954-C28B346B75D7}" dt="2021-03-17T03:54:32.621" v="8" actId="478"/>
          <ac:picMkLst>
            <pc:docMk/>
            <pc:sldMk cId="920333831" sldId="341"/>
            <ac:picMk id="8" creationId="{711B3FE9-CCA6-4B59-B21E-8C18631293F4}"/>
          </ac:picMkLst>
        </pc:picChg>
      </pc:sldChg>
      <pc:sldChg chg="modSp mod">
        <pc:chgData name="治帆 陳" userId="cc63d4464848d35c" providerId="LiveId" clId="{B7F8DBF9-8621-490F-8954-C28B346B75D7}" dt="2021-03-17T03:55:43.965" v="29" actId="20577"/>
        <pc:sldMkLst>
          <pc:docMk/>
          <pc:sldMk cId="2105135487" sldId="377"/>
        </pc:sldMkLst>
        <pc:spChg chg="mod">
          <ac:chgData name="治帆 陳" userId="cc63d4464848d35c" providerId="LiveId" clId="{B7F8DBF9-8621-490F-8954-C28B346B75D7}" dt="2021-03-17T03:55:43.965" v="29" actId="20577"/>
          <ac:spMkLst>
            <pc:docMk/>
            <pc:sldMk cId="2105135487" sldId="377"/>
            <ac:spMk id="3" creationId="{E85296F1-C407-0146-8948-3D44F71B18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2115275-F029-4E2F-8637-75D2B01A37D2}" type="datetimeFigureOut">
              <a:rPr lang="zh-TW" altLang="en-US"/>
              <a:pPr>
                <a:defRPr/>
              </a:pPr>
              <a:t>2021/11/29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D2B7FE-FF3D-4CBA-BB69-9E65C19042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2B7FE-FF3D-4CBA-BB69-9E65C190427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4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2B7FE-FF3D-4CBA-BB69-9E65C1904278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82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2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12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7C382-79CD-4982-A3D3-BE40C2A92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C7D31-F612-4E73-97EF-09DA21DB65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39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6A06C-7CB8-4D25-AA28-A0E5362D0B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D36A3-9097-49D0-9C2A-A52E015F3F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7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3E51-6E7A-4883-B707-E0EB51C1C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825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EBFE2-332F-4936-AD61-3B80F1E663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95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A3AFB-C63D-4024-9D4D-31D309EDB2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06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0F36E-38B8-4D33-BBAA-0A9FE51068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896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90D3-4D37-4C2A-9E3B-52CD17569B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92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3FBC6-CC19-4221-B21C-FC0F359D41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60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088C4-6E33-4023-85D6-F8ECD82BFC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700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795CE8C8-BD4B-4B9E-9CB2-42DDD4BB4B8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baseline="0"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baseline="0"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hlink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hlink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accent2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hlink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baseline="0"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accent2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baseline="0">
                <a:solidFill>
                  <a:schemeClr val="accent2"/>
                </a:solidFill>
                <a:latin typeface="Calibri" panose="020F0502020204030204" pitchFamily="34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8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16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752" y="2060848"/>
            <a:ext cx="8596064" cy="1368152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bg1"/>
                </a:solidFill>
              </a:rPr>
              <a:t>Homework Assignment #1</a:t>
            </a:r>
            <a:endParaRPr lang="en-US" altLang="zh-TW" sz="4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A4C1889-6CD6-3942-841B-35EE388C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60" y="361553"/>
            <a:ext cx="8784160" cy="739775"/>
          </a:xfrm>
        </p:spPr>
        <p:txBody>
          <a:bodyPr/>
          <a:lstStyle/>
          <a:p>
            <a:r>
              <a:rPr lang="en-US" altLang="zh-TW" sz="4400" dirty="0"/>
              <a:t>PATH(1/5)</a:t>
            </a:r>
            <a:endParaRPr kumimoji="1"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85296F1-C407-0146-8948-3D44F71B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65" y="1101329"/>
            <a:ext cx="8928992" cy="5756672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TW" sz="2400" dirty="0"/>
              <a:t>The directories the shell should search to find an executable file</a:t>
            </a:r>
          </a:p>
          <a:p>
            <a:r>
              <a:rPr lang="en-US" altLang="zh-TW" sz="2400" dirty="0"/>
              <a:t>By PATH variable, user don’t need to </a:t>
            </a:r>
            <a:r>
              <a:rPr lang="en-US" altLang="zh-TW" sz="2400" dirty="0">
                <a:solidFill>
                  <a:srgbClr val="FF0000"/>
                </a:solidFill>
              </a:rPr>
              <a:t>enter complete path to execute the external command (eq.ls cp..)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To know PATH(echo $PATH)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ls</a:t>
            </a:r>
            <a:r>
              <a:rPr lang="en-US" altLang="zh-TW" sz="2400" dirty="0"/>
              <a:t> is the </a:t>
            </a:r>
            <a:r>
              <a:rPr lang="en-US" altLang="zh-TW" sz="2400" dirty="0">
                <a:solidFill>
                  <a:srgbClr val="FF0000"/>
                </a:solidFill>
              </a:rPr>
              <a:t>external command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5CF679C6-36F0-B84F-89E3-FBEDA8475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7" name="Picture 2" descr="C:\Users\eric5\OneDrive\桌面\研究所\螢幕擷取畫面 2021-10-21 1920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0" y="2680193"/>
            <a:ext cx="8675639" cy="7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eric5\OneDrive\桌面\研究所\螢幕擷取畫面 2021-10-22 1322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39" y="4039529"/>
            <a:ext cx="8674158" cy="160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40361" y="6061905"/>
            <a:ext cx="1646605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478674" y="2924944"/>
            <a:ext cx="515363" cy="286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62752" y="5287953"/>
            <a:ext cx="988559" cy="3527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491880" y="5079573"/>
            <a:ext cx="1166268" cy="239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40361" y="610475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is in the /bin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4075014" y="5329945"/>
            <a:ext cx="0" cy="73196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" name="文字方塊 5119"/>
          <p:cNvSpPr txBox="1"/>
          <p:nvPr/>
        </p:nvSpPr>
        <p:spPr>
          <a:xfrm>
            <a:off x="3570956" y="6174881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To know where is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="" xmlns:a16="http://schemas.microsoft.com/office/drawing/2014/main" id="{F60FFDEC-BD96-8F47-BA06-0615DDF114E9}"/>
              </a:ext>
            </a:extLst>
          </p:cNvPr>
          <p:cNvCxnSpPr/>
          <p:nvPr/>
        </p:nvCxnSpPr>
        <p:spPr>
          <a:xfrm>
            <a:off x="950862" y="5643189"/>
            <a:ext cx="0" cy="360401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="" xmlns:a16="http://schemas.microsoft.com/office/drawing/2014/main" id="{0D97B818-9773-F34E-AB44-7989D73BA198}"/>
              </a:ext>
            </a:extLst>
          </p:cNvPr>
          <p:cNvCxnSpPr>
            <a:cxnSpLocks/>
          </p:cNvCxnSpPr>
          <p:nvPr/>
        </p:nvCxnSpPr>
        <p:spPr>
          <a:xfrm flipH="1">
            <a:off x="1939421" y="3210984"/>
            <a:ext cx="4539254" cy="2893773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PATH(2/5)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Add path in PATH</a:t>
            </a:r>
          </a:p>
          <a:p>
            <a:r>
              <a:rPr lang="en-US" altLang="zh-TW" sz="2400" dirty="0"/>
              <a:t>Temporary (close terminal will disappear)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Picture 3" descr="C:\Users\eric5\OneDrive\桌面\研究所\螢幕擷取畫面 2021-10-21 1927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4" y="2276872"/>
            <a:ext cx="856824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PATH(3/5)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752" y="1348144"/>
            <a:ext cx="8229600" cy="4389120"/>
          </a:xfrm>
        </p:spPr>
        <p:txBody>
          <a:bodyPr/>
          <a:lstStyle/>
          <a:p>
            <a:r>
              <a:rPr lang="en-US" altLang="zh-TW" sz="2400" dirty="0"/>
              <a:t>Add path in PATH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Permanent (PATH is changed even if you close terminal or reboot.)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Modify /</a:t>
            </a:r>
            <a:r>
              <a:rPr lang="en-US" altLang="zh-TW" sz="2400" dirty="0" err="1">
                <a:cs typeface="Calibri" panose="020F0502020204030204" pitchFamily="34" charset="0"/>
              </a:rPr>
              <a:t>etc</a:t>
            </a:r>
            <a:r>
              <a:rPr lang="en-US" altLang="zh-TW" sz="2400" dirty="0">
                <a:cs typeface="Calibri" panose="020F0502020204030204" pitchFamily="34" charset="0"/>
              </a:rPr>
              <a:t>/profile</a:t>
            </a:r>
            <a:endParaRPr lang="zh-TW" altLang="en-US" sz="2400" dirty="0">
              <a:cs typeface="Calibri" panose="020F0502020204030204" pitchFamily="34" charset="0"/>
            </a:endParaRPr>
          </a:p>
        </p:txBody>
      </p:sp>
      <p:pic>
        <p:nvPicPr>
          <p:cNvPr id="2053" name="Picture 5" descr="C:\Users\eric5\OneDrive\桌面\研究所\螢幕擷取畫面 2021-10-21 1951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3" y="3113942"/>
            <a:ext cx="7863519" cy="6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eric5\OneDrive\桌面\研究所\螢幕擷取畫面 2021-10-21 1952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7" y="6030322"/>
            <a:ext cx="7757725" cy="8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3876584" y="6030321"/>
            <a:ext cx="1055456" cy="226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cxnSpLocks/>
          </p:cNvCxnSpPr>
          <p:nvPr/>
        </p:nvCxnSpPr>
        <p:spPr>
          <a:xfrm>
            <a:off x="1259632" y="4882789"/>
            <a:ext cx="0" cy="5286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299" y="5411460"/>
            <a:ext cx="444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profile need the permission of root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eric5\OneDrive\桌面\研究所\螢幕擷取畫面 2021-10-22 0025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1" y="4418717"/>
            <a:ext cx="7623656" cy="51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4283968" y="3769086"/>
            <a:ext cx="0" cy="51692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283968" y="4935643"/>
            <a:ext cx="0" cy="56311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09926" y="4697392"/>
            <a:ext cx="1160258" cy="2382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619286" y="5722451"/>
            <a:ext cx="401488" cy="237152"/>
          </a:xfrm>
          <a:prstGeom prst="straightConnector1">
            <a:avLst/>
          </a:prstGeom>
          <a:ln w="3492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004048" y="5380322"/>
            <a:ext cx="24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to root identity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7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PATH(4/5)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vim 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/profile</a:t>
            </a:r>
            <a:endParaRPr lang="zh-TW" altLang="en-US" sz="2400" dirty="0"/>
          </a:p>
        </p:txBody>
      </p:sp>
      <p:pic>
        <p:nvPicPr>
          <p:cNvPr id="2050" name="Picture 2" descr="C:\Users\eric5\OneDrive\桌面\研究所\螢幕擷取畫面 2021-10-22 003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1" y="1988840"/>
            <a:ext cx="5870865" cy="399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ric5\OneDrive\桌面\研究所\螢幕擷取畫面 2021-10-22 0035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1" y="5966822"/>
            <a:ext cx="5870865" cy="7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491880" y="6211079"/>
            <a:ext cx="576064" cy="220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103103" y="4797152"/>
            <a:ext cx="2917169" cy="141392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164288" y="461248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add :/hello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PATH(5/5)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After modify /</a:t>
            </a:r>
            <a:r>
              <a:rPr lang="en-US" altLang="zh-TW" sz="2400" dirty="0" err="1">
                <a:cs typeface="Calibri" panose="020F0502020204030204" pitchFamily="34" charset="0"/>
              </a:rPr>
              <a:t>etc</a:t>
            </a:r>
            <a:r>
              <a:rPr lang="en-US" altLang="zh-TW" sz="2400" dirty="0">
                <a:cs typeface="Calibri" panose="020F0502020204030204" pitchFamily="34" charset="0"/>
              </a:rPr>
              <a:t>/profile</a:t>
            </a:r>
          </a:p>
          <a:p>
            <a:endParaRPr lang="en-US" altLang="zh-TW" sz="2400" dirty="0">
              <a:cs typeface="Calibri" panose="020F0502020204030204" pitchFamily="34" charset="0"/>
            </a:endParaRPr>
          </a:p>
          <a:p>
            <a:endParaRPr lang="en-US" altLang="zh-TW" sz="2400" dirty="0">
              <a:cs typeface="Calibri" panose="020F0502020204030204" pitchFamily="34" charset="0"/>
            </a:endParaRPr>
          </a:p>
          <a:p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After</a:t>
            </a:r>
            <a:r>
              <a:rPr lang="zh-TW" altLang="en-US" sz="2400" dirty="0"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cs typeface="Calibri" panose="020F0502020204030204" pitchFamily="34" charset="0"/>
              </a:rPr>
              <a:t>reboot</a:t>
            </a:r>
            <a:endParaRPr lang="zh-TW" altLang="en-US" sz="2400" dirty="0">
              <a:cs typeface="Calibri" panose="020F0502020204030204" pitchFamily="34" charset="0"/>
            </a:endParaRPr>
          </a:p>
        </p:txBody>
      </p:sp>
      <p:pic>
        <p:nvPicPr>
          <p:cNvPr id="4" name="Picture 9" descr="C:\Users\eric5\OneDrive\桌面\研究所\螢幕擷取畫面 2021-10-21 1959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3" y="3551898"/>
            <a:ext cx="7827005" cy="66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ric5\OneDrive\桌面\研究所\螢幕擷取畫面 2021-10-22 0039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3" y="1844824"/>
            <a:ext cx="6229204" cy="4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Fork(1/3)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/>
          </a:p>
          <a:p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99FF"/>
                </a:solidFill>
              </a:rPr>
              <a:t>fork()</a:t>
            </a:r>
            <a:r>
              <a:rPr lang="en-US" altLang="zh-TW" sz="2400" dirty="0"/>
              <a:t> system call creates new process</a:t>
            </a:r>
          </a:p>
          <a:p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99FF"/>
                </a:solidFill>
              </a:rPr>
              <a:t>fork()</a:t>
            </a:r>
            <a:r>
              <a:rPr lang="en-US" altLang="zh-TW" sz="2400" dirty="0"/>
              <a:t> copies the parent's memory image so that the new process receives a copy of the address space of the parent.</a:t>
            </a:r>
          </a:p>
          <a:p>
            <a:r>
              <a:rPr lang="en-US" altLang="zh-TW" sz="2400" dirty="0"/>
              <a:t>Both processes continue at the instruction after the fork statement </a:t>
            </a:r>
            <a:r>
              <a:rPr lang="en-US" altLang="zh-TW" sz="2400" dirty="0">
                <a:solidFill>
                  <a:srgbClr val="FF0000"/>
                </a:solidFill>
              </a:rPr>
              <a:t>(executing in their respective memory images).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899592" y="4058946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unistd.h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235;p25"/>
          <p:cNvSpPr txBox="1"/>
          <p:nvPr/>
        </p:nvSpPr>
        <p:spPr>
          <a:xfrm>
            <a:off x="899592" y="5100485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pid_t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fork(void);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</a:rPr>
              <a:t>Fork(2/3)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3419872" y="1844824"/>
            <a:ext cx="2592288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19872" y="2564904"/>
            <a:ext cx="259228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of memory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564904"/>
            <a:ext cx="259228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memory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1640" y="2812286"/>
            <a:ext cx="16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process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956700" y="2996952"/>
            <a:ext cx="391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43608" y="4878452"/>
            <a:ext cx="16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Child process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608865" y="4878452"/>
            <a:ext cx="7389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300192" y="2801749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fork()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0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Fork(3/3)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2987824" y="155679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71900" y="2060848"/>
            <a:ext cx="0" cy="5040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27859" y="263691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Fork()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3671900" y="3140968"/>
            <a:ext cx="0" cy="64807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656509" y="4437112"/>
            <a:ext cx="0" cy="5040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027859" y="3842370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a </a:t>
            </a:r>
          </a:p>
          <a:p>
            <a:r>
              <a:rPr lang="en-US" altLang="zh-TW" dirty="0"/>
              <a:t>new PID(&gt; 0)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909275" y="5085184"/>
            <a:ext cx="165618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Original</a:t>
            </a:r>
          </a:p>
          <a:p>
            <a:pPr algn="ctr"/>
            <a:r>
              <a:rPr lang="en-US" altLang="zh-TW" dirty="0"/>
              <a:t>process</a:t>
            </a:r>
          </a:p>
          <a:p>
            <a:pPr algn="ctr"/>
            <a:r>
              <a:rPr lang="en-US" altLang="zh-TW" dirty="0"/>
              <a:t>continues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4644008" y="2750096"/>
            <a:ext cx="1800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429375" y="2761134"/>
            <a:ext cx="0" cy="63703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444208" y="3800078"/>
            <a:ext cx="0" cy="63703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860301" y="33968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 0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544108" y="4636095"/>
            <a:ext cx="165618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New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444208" y="4085456"/>
            <a:ext cx="0" cy="5040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Wait (1/1)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The </a:t>
            </a:r>
            <a:r>
              <a:rPr lang="en-US" altLang="zh-TW" sz="2400" b="1" dirty="0">
                <a:solidFill>
                  <a:srgbClr val="0099FF"/>
                </a:solidFill>
              </a:rPr>
              <a:t>wait()</a:t>
            </a:r>
            <a:r>
              <a:rPr lang="en-US" altLang="zh-TW" sz="2400" b="1" dirty="0"/>
              <a:t> Function</a:t>
            </a:r>
          </a:p>
          <a:p>
            <a:r>
              <a:rPr lang="en-US" altLang="zh-TW" sz="2400" dirty="0"/>
              <a:t>The parent can execute </a:t>
            </a:r>
            <a:r>
              <a:rPr lang="en-US" altLang="zh-TW" sz="2400" b="1" dirty="0">
                <a:solidFill>
                  <a:srgbClr val="0099FF"/>
                </a:solidFill>
              </a:rPr>
              <a:t>wait()</a:t>
            </a:r>
            <a:r>
              <a:rPr lang="en-US" altLang="zh-TW" sz="2400" dirty="0"/>
              <a:t> to block until the child finishes</a:t>
            </a:r>
          </a:p>
          <a:p>
            <a:r>
              <a:rPr lang="en-US" altLang="zh-TW" sz="2400" dirty="0"/>
              <a:t>If </a:t>
            </a:r>
            <a:r>
              <a:rPr lang="en-US" altLang="zh-TW" sz="2400" b="1" dirty="0">
                <a:solidFill>
                  <a:srgbClr val="0099FF"/>
                </a:solidFill>
              </a:rPr>
              <a:t>wait()</a:t>
            </a:r>
            <a:r>
              <a:rPr lang="en-US" altLang="zh-TW" sz="2400" dirty="0"/>
              <a:t> returns because the status of a child is reported, it returns the process ID of that child.</a:t>
            </a:r>
          </a:p>
          <a:p>
            <a:r>
              <a:rPr lang="en-US" altLang="zh-TW" sz="2400" dirty="0"/>
              <a:t>Else if an error occurs, it returns –1.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808965" y="3647487"/>
            <a:ext cx="7467018" cy="7920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&lt;sys/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wait.h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pid_t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wait(int *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stat_loc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6" name="Google Shape;235;p25"/>
          <p:cNvSpPr txBox="1"/>
          <p:nvPr/>
        </p:nvSpPr>
        <p:spPr>
          <a:xfrm>
            <a:off x="799776" y="4685187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EX:</a:t>
            </a:r>
            <a:r>
              <a:rPr lang="zh-TW" altLang="en-US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wait(NULL);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9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Fork()-Wait() Example (1/2)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fork()-wait() example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2050" name="Picture 2" descr="C:\Users\eric5\OneDrive\桌面\研究所\螢幕擷取畫面 2021-10-25 0029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031038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c5\OneDrive\桌面\研究所\螢幕擷取畫面 2021-10-25 003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64" y="2044440"/>
            <a:ext cx="6706785" cy="281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Fork()-Wait() Example (2/2)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Execution 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439364" y="3645024"/>
            <a:ext cx="4716812" cy="12188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>
            <a:off x="1959631" y="4453783"/>
            <a:ext cx="308113" cy="598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815615" y="5052193"/>
            <a:ext cx="59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Parent  process  always  waits  for  child  process  and  execute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4400" dirty="0">
                <a:latin typeface="Calibri" pitchFamily="34" charset="0"/>
                <a:cs typeface="Calibri" pitchFamily="34" charset="0"/>
              </a:rPr>
              <a:t>Exec Family (1/5)</a:t>
            </a:r>
            <a:endParaRPr lang="zh-TW" alt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99FF"/>
                </a:solidFill>
              </a:rPr>
              <a:t>fork()</a:t>
            </a:r>
            <a:r>
              <a:rPr lang="en-US" altLang="zh-TW" sz="2400" dirty="0"/>
              <a:t> function creates a copy of the calling process, but many applications require the child process to execute code that is different from that of the parent.</a:t>
            </a:r>
          </a:p>
          <a:p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99FF"/>
                </a:solidFill>
              </a:rPr>
              <a:t>exec()</a:t>
            </a:r>
            <a:r>
              <a:rPr lang="en-US" altLang="zh-TW" sz="2400" dirty="0"/>
              <a:t> family provides a facility for overlaying the process image of the calling process with a new image.</a:t>
            </a:r>
          </a:p>
          <a:p>
            <a:r>
              <a:rPr lang="en-US" altLang="zh-TW" sz="2400" dirty="0"/>
              <a:t>Use the </a:t>
            </a:r>
            <a:r>
              <a:rPr lang="en-US" altLang="zh-TW" sz="2400" b="1" dirty="0">
                <a:solidFill>
                  <a:srgbClr val="0099FF"/>
                </a:solidFill>
              </a:rPr>
              <a:t>fork()–exec()</a:t>
            </a:r>
            <a:r>
              <a:rPr lang="en-US" altLang="zh-TW" sz="2400" dirty="0"/>
              <a:t> combination for the child to execute the new program while the parent continues to execute the original code.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21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itchFamily="34" charset="0"/>
              </a:rPr>
              <a:t>Exec Family </a:t>
            </a:r>
            <a:r>
              <a:rPr lang="en-US" altLang="zh-TW" sz="4400" dirty="0"/>
              <a:t>(2/5)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3419872" y="1844824"/>
            <a:ext cx="2592288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41797" y="2600533"/>
            <a:ext cx="259228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of memory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97" y="2621896"/>
            <a:ext cx="2592288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memory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31640" y="2812286"/>
            <a:ext cx="16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process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956700" y="2996952"/>
            <a:ext cx="391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43608" y="4878452"/>
            <a:ext cx="16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Child process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608865" y="4878452"/>
            <a:ext cx="7389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300192" y="2801749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fork()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939" y="469393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exec()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36457" y="4261882"/>
            <a:ext cx="2592288" cy="9859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another image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1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/>
      <p:bldP spid="12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itchFamily="34" charset="0"/>
              </a:rPr>
              <a:t>Exec Family </a:t>
            </a:r>
            <a:r>
              <a:rPr lang="en-US" altLang="zh-TW" sz="4400" dirty="0"/>
              <a:t>(3/5)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The </a:t>
            </a:r>
            <a:r>
              <a:rPr lang="en-US" altLang="zh-TW" sz="2400" b="1" dirty="0">
                <a:solidFill>
                  <a:srgbClr val="0099FF"/>
                </a:solidFill>
              </a:rPr>
              <a:t>exec()</a:t>
            </a:r>
            <a:r>
              <a:rPr lang="en-US" altLang="zh-TW" sz="2400" b="1" dirty="0"/>
              <a:t> Family (cont.)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400" dirty="0"/>
              <a:t>passes the command-line arguments in an explicit list and are useful if you know the number of command-line arguments at compile time.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683568" y="3194850"/>
            <a:ext cx="7837966" cy="102623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unistd.h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execlp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(const char *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filename,const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char *arg0, … /*(char *)NULL*/);</a:t>
            </a:r>
          </a:p>
        </p:txBody>
      </p:sp>
    </p:spTree>
    <p:extLst>
      <p:ext uri="{BB962C8B-B14F-4D97-AF65-F5344CB8AC3E}">
        <p14:creationId xmlns:p14="http://schemas.microsoft.com/office/powerpoint/2010/main" val="35414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itchFamily="34" charset="0"/>
              </a:rPr>
              <a:t>Exec Family </a:t>
            </a:r>
            <a:r>
              <a:rPr lang="en-US" altLang="zh-TW" sz="4400" dirty="0"/>
              <a:t>(4/5)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Execlp</a:t>
            </a:r>
            <a:r>
              <a:rPr lang="en-US" altLang="zh-TW" sz="2400" dirty="0"/>
              <a:t>() execute program defined by yourself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2 1124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8091"/>
            <a:ext cx="5904656" cy="112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ric5\OneDrive\桌面\研究所\螢幕擷取畫面 2021-10-22 1126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37553"/>
            <a:ext cx="8136904" cy="292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itchFamily="34" charset="0"/>
              </a:rPr>
              <a:t>Exec Family </a:t>
            </a:r>
            <a:r>
              <a:rPr lang="en-US" altLang="zh-TW" sz="4400" dirty="0"/>
              <a:t>(5/5)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2 1130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0" y="1844824"/>
            <a:ext cx="850122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1E26B73-E631-CF4F-92FC-3F85736B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Shell Introduction(1/3)</a:t>
            </a:r>
            <a:endParaRPr kumimoji="1"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9279FAC-ED58-400F-A3DE-5192614A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shell is a program that acts as an interface between a</a:t>
            </a:r>
          </a:p>
          <a:p>
            <a:pPr marL="0" indent="0">
              <a:buNone/>
            </a:pPr>
            <a:r>
              <a:rPr lang="en-US" altLang="zh-TW" sz="2400" dirty="0"/>
              <a:t>user and the operating system.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59511F2-62A9-1044-BEE1-8F876D1E0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3278164" y="3843426"/>
            <a:ext cx="1687289" cy="64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4028" y="2596750"/>
            <a:ext cx="19082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121809" y="4530120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13696" y="5206290"/>
            <a:ext cx="2016224" cy="7920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121809" y="3470642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Internal command (1/8)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zh-TW" altLang="en-US" sz="2800" dirty="0">
                <a:cs typeface="Calibri" panose="020F0502020204030204" pitchFamily="34" charset="0"/>
              </a:rPr>
              <a:t>執行內建</a:t>
            </a:r>
            <a:r>
              <a:rPr lang="en-US" altLang="zh-TW" sz="2800" dirty="0">
                <a:cs typeface="Calibri" panose="020F0502020204030204" pitchFamily="34" charset="0"/>
              </a:rPr>
              <a:t>command</a:t>
            </a:r>
            <a:r>
              <a:rPr lang="zh-TW" altLang="en-US" sz="2800" dirty="0">
                <a:cs typeface="Calibri" panose="020F0502020204030204" pitchFamily="34" charset="0"/>
              </a:rPr>
              <a:t>時不得使用</a:t>
            </a:r>
            <a:r>
              <a:rPr lang="en-US" altLang="zh-TW" sz="2800" dirty="0">
                <a:cs typeface="Calibri" panose="020F0502020204030204" pitchFamily="34" charset="0"/>
              </a:rPr>
              <a:t>fork-exec</a:t>
            </a:r>
            <a:r>
              <a:rPr lang="zh-TW" altLang="en-US" sz="2800" dirty="0">
                <a:cs typeface="Calibri" panose="020F0502020204030204" pitchFamily="34" charset="0"/>
              </a:rPr>
              <a:t>函式</a:t>
            </a:r>
            <a:endParaRPr lang="en-US" altLang="zh-TW" sz="2800" dirty="0">
              <a:cs typeface="Calibri" panose="020F0502020204030204" pitchFamily="34" charset="0"/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  <a:cs typeface="Calibri" panose="020F0502020204030204" pitchFamily="34" charset="0"/>
              </a:rPr>
              <a:t>cd: </a:t>
            </a:r>
            <a:r>
              <a:rPr lang="en-US" altLang="zh-TW" sz="2400" dirty="0">
                <a:cs typeface="Calibri" panose="020F0502020204030204" pitchFamily="34" charset="0"/>
              </a:rPr>
              <a:t>change the </a:t>
            </a:r>
            <a:r>
              <a:rPr lang="en-US" altLang="zh-TW" sz="2400" dirty="0">
                <a:cs typeface="Calibri Light" panose="020F0302020204030204" pitchFamily="34" charset="0"/>
              </a:rPr>
              <a:t>current working directory </a:t>
            </a:r>
          </a:p>
          <a:p>
            <a:pPr lvl="1"/>
            <a:r>
              <a:rPr lang="en-US" altLang="zh-TW" sz="2400" b="1" dirty="0" err="1">
                <a:cs typeface="Calibri Light" panose="020F0302020204030204" pitchFamily="34" charset="0"/>
              </a:rPr>
              <a:t>chdir</a:t>
            </a:r>
            <a:r>
              <a:rPr lang="en-US" altLang="zh-TW" sz="2400" dirty="0">
                <a:cs typeface="Calibri Light" panose="020F0302020204030204" pitchFamily="34" charset="0"/>
              </a:rPr>
              <a:t>() changes the current working directory of the calling process to the directory specified in </a:t>
            </a:r>
            <a:r>
              <a:rPr lang="en-US" altLang="zh-TW" sz="2400" i="1" dirty="0">
                <a:cs typeface="Calibri Light" panose="020F0302020204030204" pitchFamily="34" charset="0"/>
              </a:rPr>
              <a:t>path</a:t>
            </a:r>
            <a:r>
              <a:rPr lang="en-US" altLang="zh-TW" sz="2400" dirty="0">
                <a:cs typeface="Calibri Light" panose="020F0302020204030204" pitchFamily="34" charset="0"/>
              </a:rPr>
              <a:t>.</a:t>
            </a:r>
            <a:endParaRPr lang="zh-TW" altLang="en-US" sz="2400" dirty="0">
              <a:cs typeface="Calibri Light" panose="020F03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1043608" y="3091630"/>
            <a:ext cx="7467018" cy="76941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unistd.h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chdir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(const char *path);</a:t>
            </a:r>
          </a:p>
        </p:txBody>
      </p:sp>
      <p:sp>
        <p:nvSpPr>
          <p:cNvPr id="6" name="Google Shape;235;p25"/>
          <p:cNvSpPr txBox="1"/>
          <p:nvPr/>
        </p:nvSpPr>
        <p:spPr>
          <a:xfrm>
            <a:off x="1043608" y="4161947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EX:</a:t>
            </a:r>
            <a:r>
              <a:rPr lang="zh-TW" altLang="en-US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chdir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(“/home”);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9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command(2/8)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pwd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/>
              <a:t> to know the current working directory</a:t>
            </a:r>
          </a:p>
          <a:p>
            <a:r>
              <a:rPr lang="en-US" altLang="zh-TW" sz="2400" dirty="0"/>
              <a:t>The </a:t>
            </a:r>
            <a:r>
              <a:rPr lang="en-US" altLang="zh-TW" sz="2400" b="1" dirty="0" err="1"/>
              <a:t>getcwd</a:t>
            </a:r>
            <a:r>
              <a:rPr lang="en-US" altLang="zh-TW" sz="2400" dirty="0"/>
              <a:t>() function copies an absolute pathname of the current working directory to the array pointed to by </a:t>
            </a:r>
            <a:r>
              <a:rPr lang="en-US" altLang="zh-TW" sz="2400" i="1" dirty="0" err="1"/>
              <a:t>buf</a:t>
            </a:r>
            <a:r>
              <a:rPr lang="en-US" altLang="zh-TW" sz="2400" dirty="0"/>
              <a:t>, which is of length </a:t>
            </a:r>
            <a:r>
              <a:rPr lang="en-US" altLang="zh-TW" sz="2400" i="1" dirty="0"/>
              <a:t>size</a:t>
            </a:r>
            <a:r>
              <a:rPr lang="en-US" altLang="zh-TW" sz="2400" dirty="0"/>
              <a:t>.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827584" y="3614271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unistd.h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235;p25"/>
          <p:cNvSpPr txBox="1"/>
          <p:nvPr/>
        </p:nvSpPr>
        <p:spPr>
          <a:xfrm>
            <a:off x="827584" y="450912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char *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getcwd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(char *</a:t>
            </a:r>
            <a:r>
              <a:rPr lang="en-US" altLang="zh-TW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00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3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command(3/8)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pic>
        <p:nvPicPr>
          <p:cNvPr id="1026" name="Picture 2" descr="C:\Users\eric5\OneDrive\桌面\研究所\螢幕擷取畫面 2021-10-22 1212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5"/>
          <a:stretch/>
        </p:blipFill>
        <p:spPr bwMode="auto">
          <a:xfrm>
            <a:off x="661273" y="1911722"/>
            <a:ext cx="8482727" cy="180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command(4/8)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2050" name="Picture 2" descr="C:\Users\eric5\OneDrive\桌面\研究所\螢幕擷取畫面 2021-10-22 1213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4" y="2852936"/>
            <a:ext cx="884406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3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command(5/8)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Export </a:t>
            </a:r>
            <a:r>
              <a:rPr lang="zh-TW" altLang="en-US" sz="2400" dirty="0"/>
              <a:t>命令用來設置環境變量</a:t>
            </a:r>
            <a:endParaRPr lang="en-US" altLang="zh-TW" sz="2400" dirty="0"/>
          </a:p>
          <a:p>
            <a:r>
              <a:rPr lang="en-US" altLang="zh-TW" sz="2400" dirty="0"/>
              <a:t>The </a:t>
            </a:r>
            <a:r>
              <a:rPr lang="en-US" altLang="zh-TW" sz="2400" b="1" dirty="0" err="1"/>
              <a:t>getenv</a:t>
            </a:r>
            <a:r>
              <a:rPr lang="en-US" altLang="zh-TW" sz="2400" dirty="0"/>
              <a:t>() function searches the environment list to find the environment variable </a:t>
            </a:r>
            <a:r>
              <a:rPr lang="en-US" altLang="zh-TW" sz="2400" i="1" dirty="0"/>
              <a:t>name</a:t>
            </a:r>
            <a:r>
              <a:rPr lang="en-US" altLang="zh-TW" sz="2400" dirty="0"/>
              <a:t>, and returns a pointer to the corresponding </a:t>
            </a:r>
            <a:r>
              <a:rPr lang="en-US" altLang="zh-TW" sz="2400" i="1" dirty="0"/>
              <a:t>value</a:t>
            </a:r>
            <a:r>
              <a:rPr lang="en-US" altLang="zh-TW" sz="2400" dirty="0"/>
              <a:t> string.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899592" y="350100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stdlib.h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235;p25"/>
          <p:cNvSpPr txBox="1"/>
          <p:nvPr/>
        </p:nvSpPr>
        <p:spPr>
          <a:xfrm>
            <a:off x="899592" y="427497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 *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getenv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char *name);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6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command(6/8)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</a:t>
            </a:r>
            <a:r>
              <a:rPr lang="en-US" altLang="zh-TW" sz="2400" b="1" dirty="0" err="1"/>
              <a:t>setenv</a:t>
            </a:r>
            <a:r>
              <a:rPr lang="en-US" altLang="zh-TW" sz="2400" dirty="0"/>
              <a:t>() function adds the variable </a:t>
            </a:r>
            <a:r>
              <a:rPr lang="en-US" altLang="zh-TW" sz="2400" i="1" dirty="0"/>
              <a:t>name</a:t>
            </a:r>
            <a:r>
              <a:rPr lang="en-US" altLang="zh-TW" sz="2400" dirty="0"/>
              <a:t> to the environment with the value </a:t>
            </a:r>
            <a:r>
              <a:rPr lang="en-US" altLang="zh-TW" sz="2400" i="1" dirty="0" err="1"/>
              <a:t>value</a:t>
            </a:r>
            <a:r>
              <a:rPr lang="en-US" altLang="zh-TW" sz="2400" dirty="0"/>
              <a:t>, if </a:t>
            </a:r>
            <a:r>
              <a:rPr lang="en-US" altLang="zh-TW" sz="2400" i="1" dirty="0"/>
              <a:t>name</a:t>
            </a:r>
            <a:r>
              <a:rPr lang="en-US" altLang="zh-TW" sz="2400" dirty="0"/>
              <a:t> does not already exist.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1043608" y="303270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stdlib.h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235;p25"/>
          <p:cNvSpPr txBox="1"/>
          <p:nvPr/>
        </p:nvSpPr>
        <p:spPr>
          <a:xfrm>
            <a:off x="1043608" y="3785865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setenv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char *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char *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overwrite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00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5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command(7/8)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1027" name="Picture 3" descr="C:\Users\eric5\OneDrive\桌面\研究所\螢幕擷取畫面 2021-10-31 165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935788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Internal command(8/8)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pic>
        <p:nvPicPr>
          <p:cNvPr id="2052" name="Picture 4" descr="C:\Users\eric5\OneDrive\桌面\研究所\螢幕擷取畫面 2021-10-31 170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32943"/>
            <a:ext cx="695483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External command(1/2)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執行</a:t>
            </a:r>
            <a:r>
              <a:rPr lang="en-US" altLang="zh-TW" sz="2400" dirty="0"/>
              <a:t>External commands</a:t>
            </a:r>
            <a:r>
              <a:rPr lang="zh-TW" altLang="en-US" sz="2400" dirty="0"/>
              <a:t>：</a:t>
            </a:r>
            <a:r>
              <a:rPr lang="en-US" altLang="zh-TW" sz="2400" dirty="0"/>
              <a:t>fork child process</a:t>
            </a:r>
            <a:r>
              <a:rPr lang="zh-TW" altLang="en-US" sz="2400" dirty="0"/>
              <a:t>後，再用</a:t>
            </a:r>
            <a:r>
              <a:rPr lang="en-US" altLang="zh-TW" sz="2400" dirty="0"/>
              <a:t>exec-like</a:t>
            </a:r>
            <a:r>
              <a:rPr lang="zh-TW" altLang="en-US" sz="2400" dirty="0"/>
              <a:t>函數執行外部</a:t>
            </a:r>
            <a:r>
              <a:rPr lang="en-US" altLang="zh-TW" sz="2400" dirty="0"/>
              <a:t>command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1 2120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002463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c5\OneDrive\桌面\研究所\螢幕擷取畫面 2021-10-25 002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56" y="3748398"/>
            <a:ext cx="6609804" cy="174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20" name="內容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shells that are available in your system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You can change the shell</a:t>
            </a:r>
            <a:endParaRPr lang="zh-TW" altLang="en-US" dirty="0"/>
          </a:p>
        </p:txBody>
      </p:sp>
      <p:sp>
        <p:nvSpPr>
          <p:cNvPr id="21" name="標題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Shell Introduction(2/3)</a:t>
            </a:r>
            <a:endParaRPr lang="zh-TW" altLang="en-US" sz="4400" dirty="0"/>
          </a:p>
        </p:txBody>
      </p:sp>
      <p:pic>
        <p:nvPicPr>
          <p:cNvPr id="36" name="Picture 2" descr="C:\Users\eric5\OneDrive\桌面\研究所\螢幕擷取畫面 2021-10-20 2128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5" y="1747553"/>
            <a:ext cx="5184576" cy="130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4540476" y="3005969"/>
            <a:ext cx="289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To know  which shell you use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17146" y="5645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change shell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7F02430-752D-A443-89C6-98A5B7C65F75}"/>
              </a:ext>
            </a:extLst>
          </p:cNvPr>
          <p:cNvSpPr/>
          <p:nvPr/>
        </p:nvSpPr>
        <p:spPr>
          <a:xfrm>
            <a:off x="4585394" y="3775992"/>
            <a:ext cx="3076574" cy="30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箭頭接點 6">
            <a:extLst>
              <a:ext uri="{FF2B5EF4-FFF2-40B4-BE49-F238E27FC236}">
                <a16:creationId xmlns="" xmlns:a16="http://schemas.microsoft.com/office/drawing/2014/main" id="{ADC43DC2-F090-104A-AC57-F7C41CAD8101}"/>
              </a:ext>
            </a:extLst>
          </p:cNvPr>
          <p:cNvCxnSpPr/>
          <p:nvPr/>
        </p:nvCxnSpPr>
        <p:spPr>
          <a:xfrm flipV="1">
            <a:off x="6444208" y="3351369"/>
            <a:ext cx="0" cy="39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44873F49-45F7-9B49-8CB1-C60FCF3BC8B9}"/>
              </a:ext>
            </a:extLst>
          </p:cNvPr>
          <p:cNvSpPr/>
          <p:nvPr/>
        </p:nvSpPr>
        <p:spPr>
          <a:xfrm>
            <a:off x="4585394" y="4303504"/>
            <a:ext cx="3076574" cy="301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箭頭接點 8">
            <a:extLst>
              <a:ext uri="{FF2B5EF4-FFF2-40B4-BE49-F238E27FC236}">
                <a16:creationId xmlns="" xmlns:a16="http://schemas.microsoft.com/office/drawing/2014/main" id="{C720CA1F-E533-604B-8D22-424778BE718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09234" y="4639253"/>
            <a:ext cx="2926" cy="1005939"/>
          </a:xfrm>
          <a:prstGeom prst="straightConnector1">
            <a:avLst/>
          </a:prstGeom>
          <a:ln w="28575">
            <a:solidFill>
              <a:srgbClr val="33CC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cs typeface="Calibri" panose="020F0502020204030204" pitchFamily="34" charset="0"/>
              </a:rPr>
              <a:t>External command(2/2)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1 2122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45073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Background execution(1/2)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當你需要在背景執行程式時，在你要執行的指令後面加</a:t>
            </a:r>
            <a:r>
              <a:rPr lang="en-US" altLang="zh-TW" sz="2400" dirty="0"/>
              <a:t>“&amp;”</a:t>
            </a:r>
          </a:p>
          <a:p>
            <a:r>
              <a:rPr lang="en-US" altLang="zh-TW" sz="2400" dirty="0"/>
              <a:t>Example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pic>
        <p:nvPicPr>
          <p:cNvPr id="3074" name="Picture 2" descr="C:\Users\eric5\OneDrive\桌面\研究所\螢幕擷取畫面 2021-10-31 1743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98341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ric5\OneDrive\桌面\研究所\螢幕擷取畫面 2021-10-31 1747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7"/>
            <a:ext cx="5544616" cy="14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Background execution(2/2)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當執行一個指令時，按</a:t>
            </a:r>
            <a:r>
              <a:rPr lang="en-US" altLang="zh-TW" sz="2400" dirty="0" err="1"/>
              <a:t>Ctrl+Z</a:t>
            </a:r>
            <a:r>
              <a:rPr lang="zh-TW" altLang="en-US" sz="2400" dirty="0"/>
              <a:t>會暫停，再輸入</a:t>
            </a:r>
            <a:r>
              <a:rPr lang="en-US" altLang="zh-TW" sz="2400" dirty="0" err="1"/>
              <a:t>bg</a:t>
            </a:r>
            <a:r>
              <a:rPr lang="zh-TW" altLang="en-US" sz="2400" dirty="0"/>
              <a:t>，則會把該指令再放到</a:t>
            </a:r>
            <a:r>
              <a:rPr lang="en-US" altLang="zh-TW" sz="2400" dirty="0"/>
              <a:t>background</a:t>
            </a:r>
            <a:r>
              <a:rPr lang="zh-TW" altLang="en-US" sz="2400" dirty="0"/>
              <a:t>執行。</a:t>
            </a:r>
            <a:endParaRPr lang="en-US" altLang="zh-TW" sz="2400" dirty="0"/>
          </a:p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pic>
        <p:nvPicPr>
          <p:cNvPr id="4098" name="Picture 2" descr="C:\Users\eric5\OneDrive\桌面\研究所\螢幕擷取畫面 2021-10-31 1753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06" y="3269357"/>
            <a:ext cx="686911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Output redirection(1/2)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598987"/>
          </a:xfrm>
        </p:spPr>
        <p:txBody>
          <a:bodyPr/>
          <a:lstStyle/>
          <a:p>
            <a:r>
              <a:rPr lang="en-US" altLang="zh-TW" sz="2400" dirty="0"/>
              <a:t>Output direction is a feature in Linux such that when executing a command, you can change the standard output devices.</a:t>
            </a:r>
            <a:r>
              <a:rPr lang="zh-TW" altLang="en-US" sz="2400" dirty="0"/>
              <a:t>當你執行指令要輸出到某個檔案時，利用</a:t>
            </a:r>
            <a:r>
              <a:rPr lang="en-US" altLang="zh-TW" sz="2400" dirty="0"/>
              <a:t>“&gt;”</a:t>
            </a:r>
            <a:r>
              <a:rPr lang="zh-TW" altLang="en-US" sz="2400" dirty="0"/>
              <a:t>符號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Example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1058466" y="2728522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Command &gt; target file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122" name="Picture 2" descr="C:\Users\eric5\OneDrive\桌面\研究所\螢幕擷取畫面 2021-10-31 1809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81" y="3789040"/>
            <a:ext cx="609758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Output redirection(2/2)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使用</a:t>
            </a:r>
            <a:r>
              <a:rPr lang="en-US" altLang="zh-TW" sz="2400" dirty="0"/>
              <a:t>“&gt;”</a:t>
            </a:r>
            <a:r>
              <a:rPr lang="zh-TW" altLang="en-US" sz="2400" dirty="0"/>
              <a:t>會改變輸出檔案內容，檔案內容變成剛剛輸入指令的結果。如果使用</a:t>
            </a:r>
            <a:r>
              <a:rPr lang="en-US" altLang="zh-TW" sz="2400" dirty="0"/>
              <a:t>“&gt;&gt;”</a:t>
            </a:r>
            <a:r>
              <a:rPr lang="zh-TW" altLang="en-US" sz="2400" dirty="0"/>
              <a:t>，則是原本的檔案內容追加剛剛輸入指令的結果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pic>
        <p:nvPicPr>
          <p:cNvPr id="6146" name="Picture 2" descr="C:\Users\eric5\OneDrive\桌面\研究所\螢幕擷取畫面 2021-10-31 1815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3861048"/>
            <a:ext cx="5840413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History(1/7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98987"/>
          </a:xfrm>
        </p:spPr>
        <p:txBody>
          <a:bodyPr/>
          <a:lstStyle/>
          <a:p>
            <a:r>
              <a:rPr lang="en-US" altLang="zh-TW" sz="2400" dirty="0"/>
              <a:t>It’s an external </a:t>
            </a:r>
            <a:r>
              <a:rPr lang="en-US" altLang="zh-TW" sz="2400" dirty="0" err="1"/>
              <a:t>commmand</a:t>
            </a:r>
            <a:r>
              <a:rPr lang="en-US" altLang="zh-TW" sz="2400" dirty="0"/>
              <a:t> that you can check </a:t>
            </a:r>
            <a:r>
              <a:rPr lang="en-US" altLang="zh-TW" sz="2400" dirty="0" err="1"/>
              <a:t>commmands</a:t>
            </a:r>
            <a:r>
              <a:rPr lang="en-US" altLang="zh-TW" sz="2400" dirty="0"/>
              <a:t> you typed before.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2 0051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28775"/>
            <a:ext cx="6500304" cy="468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History(2/7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To check most recently 5 command line which you type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5" name="Picture 2" descr="C:\Users\eric5\OneDrive\桌面\研究所\螢幕擷取畫面 2021-10-22 005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7600"/>
            <a:ext cx="6840760" cy="46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Shell Introduction(3/3)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shell command can be</a:t>
            </a:r>
          </a:p>
          <a:p>
            <a:pPr lvl="1"/>
            <a:r>
              <a:rPr lang="en-US" altLang="zh-TW" sz="2200" dirty="0"/>
              <a:t>Internal (built-in): the code to be executed is part of the shell.</a:t>
            </a:r>
          </a:p>
          <a:p>
            <a:pPr lvl="2"/>
            <a:r>
              <a:rPr lang="en-US" altLang="zh-TW" sz="2000" dirty="0"/>
              <a:t>Running these commands </a:t>
            </a:r>
            <a:r>
              <a:rPr lang="en-US" altLang="zh-TW" sz="2000" dirty="0">
                <a:solidFill>
                  <a:srgbClr val="FF0000"/>
                </a:solidFill>
              </a:rPr>
              <a:t>does not require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searching their path by the system</a:t>
            </a:r>
            <a:r>
              <a:rPr lang="en-US" altLang="zh-TW" sz="2400" dirty="0"/>
              <a:t>.</a:t>
            </a:r>
          </a:p>
          <a:p>
            <a:pPr lvl="2"/>
            <a:r>
              <a:rPr lang="en-US" altLang="zh-TW" sz="2400" dirty="0"/>
              <a:t>Example: cd, </a:t>
            </a:r>
            <a:r>
              <a:rPr lang="en-US" altLang="zh-TW" sz="2400" dirty="0" err="1"/>
              <a:t>pwd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echo, export…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lvl="1"/>
            <a:r>
              <a:rPr lang="en-US" altLang="zh-TW" sz="2200" dirty="0"/>
              <a:t>External: the code to be executed resides </a:t>
            </a:r>
            <a:r>
              <a:rPr lang="en-US" altLang="zh-TW" sz="2200" dirty="0">
                <a:solidFill>
                  <a:srgbClr val="FF0000"/>
                </a:solidFill>
              </a:rPr>
              <a:t>in a separate binary f</a:t>
            </a:r>
            <a:r>
              <a:rPr lang="en-US" altLang="zh-TW" sz="2400" dirty="0">
                <a:solidFill>
                  <a:srgbClr val="FF0000"/>
                </a:solidFill>
              </a:rPr>
              <a:t>ile</a:t>
            </a:r>
            <a:r>
              <a:rPr lang="en-US" altLang="zh-TW" sz="2400" dirty="0"/>
              <a:t>. </a:t>
            </a:r>
          </a:p>
          <a:p>
            <a:pPr lvl="2"/>
            <a:r>
              <a:rPr lang="en-US" altLang="zh-TW" sz="2200" dirty="0"/>
              <a:t>Running these commands </a:t>
            </a:r>
            <a:r>
              <a:rPr lang="en-US" altLang="zh-TW" sz="2200" dirty="0">
                <a:solidFill>
                  <a:srgbClr val="FF0000"/>
                </a:solidFill>
              </a:rPr>
              <a:t>requires searching </a:t>
            </a:r>
            <a:r>
              <a:rPr lang="en-US" altLang="zh-TW" sz="2400" dirty="0">
                <a:solidFill>
                  <a:srgbClr val="FF0000"/>
                </a:solidFill>
              </a:rPr>
              <a:t>their path</a:t>
            </a:r>
            <a:r>
              <a:rPr lang="en-US" altLang="zh-TW" sz="2400" dirty="0"/>
              <a:t> by the system.</a:t>
            </a:r>
          </a:p>
          <a:p>
            <a:pPr lvl="2"/>
            <a:r>
              <a:rPr lang="en-US" altLang="zh-TW" sz="2400" dirty="0"/>
              <a:t>Example: ls, </a:t>
            </a:r>
            <a:r>
              <a:rPr lang="en-US" altLang="zh-TW" sz="2400" dirty="0" err="1"/>
              <a:t>cp</a:t>
            </a:r>
            <a:r>
              <a:rPr lang="en-US" altLang="zh-TW" sz="2400" dirty="0"/>
              <a:t>…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23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History(3/7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</a:rPr>
              <a:t>.</a:t>
            </a:r>
            <a:r>
              <a:rPr lang="en-US" altLang="zh-TW" sz="2400" dirty="0" err="1">
                <a:solidFill>
                  <a:srgbClr val="FF0000"/>
                </a:solidFill>
              </a:rPr>
              <a:t>bash_history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records what you typed before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pic>
        <p:nvPicPr>
          <p:cNvPr id="5" name="Picture 3" descr="C:\Users\eric5\OneDrive\桌面\研究所\螢幕擷取畫面 2021-10-22 0121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2289"/>
            <a:ext cx="6206646" cy="9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eric5\OneDrive\桌面\研究所\螢幕擷取畫面 2021-10-22 0121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2243"/>
            <a:ext cx="6206646" cy="405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185E0D3-D862-0D43-B69F-68507FCAA954}"/>
              </a:ext>
            </a:extLst>
          </p:cNvPr>
          <p:cNvSpPr/>
          <p:nvPr/>
        </p:nvSpPr>
        <p:spPr>
          <a:xfrm>
            <a:off x="1187624" y="2782243"/>
            <a:ext cx="2664296" cy="4050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EB0311F-8AE0-3A46-8970-CCE80F44E64F}"/>
              </a:ext>
            </a:extLst>
          </p:cNvPr>
          <p:cNvSpPr/>
          <p:nvPr/>
        </p:nvSpPr>
        <p:spPr>
          <a:xfrm>
            <a:off x="3059832" y="2492896"/>
            <a:ext cx="1440160" cy="289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="" xmlns:a16="http://schemas.microsoft.com/office/drawing/2014/main" id="{E02F7160-5F5B-C248-A38B-89B5AD25D300}"/>
              </a:ext>
            </a:extLst>
          </p:cNvPr>
          <p:cNvCxnSpPr>
            <a:cxnSpLocks/>
          </p:cNvCxnSpPr>
          <p:nvPr/>
        </p:nvCxnSpPr>
        <p:spPr>
          <a:xfrm flipH="1">
            <a:off x="3923928" y="2782243"/>
            <a:ext cx="504056" cy="646757"/>
          </a:xfrm>
          <a:prstGeom prst="straightConnector1">
            <a:avLst/>
          </a:prstGeom>
          <a:ln w="28575">
            <a:solidFill>
              <a:srgbClr val="33C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History(4/7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Command history </a:t>
            </a:r>
            <a:r>
              <a:rPr lang="en-US" altLang="zh-TW" sz="2400" dirty="0"/>
              <a:t>will get data from buffer. After you turn off the terminal, the data will be sent to .</a:t>
            </a:r>
            <a:r>
              <a:rPr lang="en-US" altLang="zh-TW" sz="2400" dirty="0" err="1"/>
              <a:t>bash_history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18" name="Picture 2" descr="C:\Users\eric5\OneDrive\桌面\研究所\螢幕擷取畫面 2021-10-22 0927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56" y="3917000"/>
            <a:ext cx="5946166" cy="25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eric5\OneDrive\桌面\研究所\螢幕擷取畫面 2021-10-22 0927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72" y="2381116"/>
            <a:ext cx="6992937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-13522" y="4717116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bash_history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318118" y="5086448"/>
            <a:ext cx="298498" cy="2872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584672" y="3429480"/>
            <a:ext cx="1461638" cy="41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619502" y="2393163"/>
            <a:ext cx="1461638" cy="41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78557" y="2749202"/>
            <a:ext cx="504057" cy="20555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262334" y="3213456"/>
            <a:ext cx="2376264" cy="31880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782614" y="2877011"/>
            <a:ext cx="29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you haven’t close terminal yet , so these data  are not in .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bash_history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6616" y="2749202"/>
            <a:ext cx="1429694" cy="68027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690800" y="5811780"/>
            <a:ext cx="1429694" cy="62365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3194332" y="3170563"/>
            <a:ext cx="1256134" cy="1546553"/>
          </a:xfrm>
          <a:prstGeom prst="straightConnector1">
            <a:avLst/>
          </a:prstGeom>
          <a:ln w="34925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394234" y="5180372"/>
            <a:ext cx="1056232" cy="529666"/>
          </a:xfrm>
          <a:prstGeom prst="straightConnector1">
            <a:avLst/>
          </a:prstGeom>
          <a:ln w="34925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469146" y="4811040"/>
            <a:ext cx="6992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7" grpId="0" animBg="1"/>
      <p:bldP spid="28" grpId="0" animBg="1"/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History(5/7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256931"/>
          </a:xfrm>
        </p:spPr>
        <p:txBody>
          <a:bodyPr/>
          <a:lstStyle/>
          <a:p>
            <a:r>
              <a:rPr lang="en-US" altLang="zh-TW" sz="2400" dirty="0"/>
              <a:t>Useful function: </a:t>
            </a:r>
            <a:r>
              <a:rPr lang="en-US" altLang="zh-TW" sz="2400" dirty="0" err="1"/>
              <a:t>readline</a:t>
            </a:r>
            <a:r>
              <a:rPr lang="en-US" altLang="zh-TW" sz="2400" dirty="0"/>
              <a:t>()</a:t>
            </a:r>
          </a:p>
          <a:p>
            <a:pPr lvl="1"/>
            <a:r>
              <a:rPr lang="en-US" altLang="zh-TW" sz="2400" dirty="0" err="1"/>
              <a:t>readline</a:t>
            </a:r>
            <a:r>
              <a:rPr lang="en-US" altLang="zh-TW" sz="2400" dirty="0"/>
              <a:t>() will read a line from the terminal and return it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When you compile your program , you need to link the library(-</a:t>
            </a:r>
            <a:r>
              <a:rPr lang="en-US" altLang="zh-TW" sz="2400" dirty="0" err="1"/>
              <a:t>lreadline</a:t>
            </a:r>
            <a:r>
              <a:rPr lang="en-US" altLang="zh-TW" sz="2400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5" name="Google Shape;235;p25"/>
          <p:cNvSpPr txBox="1"/>
          <p:nvPr/>
        </p:nvSpPr>
        <p:spPr>
          <a:xfrm>
            <a:off x="729815" y="2420888"/>
            <a:ext cx="7467018" cy="17281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#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readline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readline.h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readline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history.h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0"/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char *;</a:t>
            </a:r>
          </a:p>
          <a:p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readline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const char *prompt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7" name="Google Shape;235;p25"/>
          <p:cNvSpPr txBox="1"/>
          <p:nvPr/>
        </p:nvSpPr>
        <p:spPr>
          <a:xfrm>
            <a:off x="827584" y="5229200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Source.c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–o executable file –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lreadline</a:t>
            </a:r>
            <a:endParaRPr sz="200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" name="Google Shape;235;p25"/>
          <p:cNvSpPr txBox="1"/>
          <p:nvPr/>
        </p:nvSpPr>
        <p:spPr>
          <a:xfrm>
            <a:off x="828376" y="6021288"/>
            <a:ext cx="7467018" cy="468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EX:gcc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hw.c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–o </a:t>
            </a: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</a:t>
            </a:r>
            <a:r>
              <a:rPr lang="en-US" altLang="zh-TW" sz="2000" b="0" i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-</a:t>
            </a:r>
            <a:r>
              <a:rPr lang="en-US" altLang="zh-TW" sz="2000" b="0" i="0" u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lreadline</a:t>
            </a:r>
            <a:endParaRPr sz="2000" b="0" i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2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History(6/7</a:t>
            </a:r>
            <a:r>
              <a:rPr lang="en-US" altLang="zh-TW" sz="4400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  <p:pic>
        <p:nvPicPr>
          <p:cNvPr id="3074" name="Picture 2" descr="C:\Users\eric5\OneDrive\桌面\研究所\螢幕擷取畫面 2021-10-22 1247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8229600" cy="338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Command History(7/7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608859"/>
          </a:xfrm>
        </p:spPr>
        <p:txBody>
          <a:bodyPr/>
          <a:lstStyle/>
          <a:p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  <p:pic>
        <p:nvPicPr>
          <p:cNvPr id="2050" name="Picture 2" descr="C:\Users\eric5\OneDrive\桌面\研究所\螢幕擷取畫面 2021-10-22 1535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19079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/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cs typeface="Calibri" panose="020F0502020204030204" pitchFamily="34" charset="0"/>
              </a:rPr>
              <a:t>Exercise</a:t>
            </a:r>
            <a:endParaRPr lang="zh-TW" altLang="en-US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A Simple Linux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>(70%)</a:t>
            </a:r>
            <a:endParaRPr lang="zh-TW" altLang="en-US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印出</a:t>
            </a:r>
            <a:r>
              <a:rPr lang="en-US" altLang="zh-TW" dirty="0"/>
              <a:t>prompt</a:t>
            </a:r>
            <a:r>
              <a:rPr lang="zh-TW" altLang="en-US" dirty="0"/>
              <a:t>，例如“目前目錄</a:t>
            </a:r>
            <a:r>
              <a:rPr lang="en-US" altLang="zh-TW" dirty="0"/>
              <a:t>$ ”(</a:t>
            </a:r>
            <a:r>
              <a:rPr lang="zh-TW" altLang="en-US" dirty="0"/>
              <a:t>可以自行定義</a:t>
            </a:r>
            <a:r>
              <a:rPr lang="en-US" altLang="zh-TW" dirty="0"/>
              <a:t>)</a:t>
            </a:r>
            <a:r>
              <a:rPr lang="zh-TW" altLang="en-US" dirty="0"/>
              <a:t>，接受</a:t>
            </a:r>
            <a:r>
              <a:rPr lang="en-US" altLang="zh-TW" dirty="0"/>
              <a:t>command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2. </a:t>
            </a:r>
            <a:r>
              <a:rPr lang="zh-TW" altLang="en-US" dirty="0"/>
              <a:t>接受</a:t>
            </a:r>
            <a:r>
              <a:rPr lang="en-US" altLang="zh-TW" dirty="0"/>
              <a:t>command</a:t>
            </a:r>
            <a:r>
              <a:rPr lang="zh-TW" altLang="en-US" dirty="0"/>
              <a:t>並執行</a:t>
            </a:r>
            <a:r>
              <a:rPr lang="en-US" altLang="zh-TW" dirty="0"/>
              <a:t>command</a:t>
            </a:r>
          </a:p>
          <a:p>
            <a:pPr lvl="2"/>
            <a:r>
              <a:rPr lang="en-US" altLang="zh-TW" dirty="0"/>
              <a:t>Build-in commands</a:t>
            </a:r>
            <a:r>
              <a:rPr lang="zh-TW" altLang="en-US" dirty="0"/>
              <a:t>：包含</a:t>
            </a:r>
            <a:r>
              <a:rPr lang="en-US" altLang="zh-TW" dirty="0"/>
              <a:t>export</a:t>
            </a:r>
            <a:r>
              <a:rPr lang="zh-TW" altLang="en-US" dirty="0"/>
              <a:t> 、 </a:t>
            </a:r>
            <a:r>
              <a:rPr lang="en-US" altLang="zh-TW" dirty="0"/>
              <a:t>echo </a:t>
            </a:r>
            <a:r>
              <a:rPr lang="zh-TW" altLang="en-US" dirty="0"/>
              <a:t>、</a:t>
            </a:r>
            <a:r>
              <a:rPr lang="en-US" altLang="zh-TW" dirty="0" err="1"/>
              <a:t>pwd</a:t>
            </a:r>
            <a:r>
              <a:rPr lang="zh-TW" altLang="en-US" dirty="0"/>
              <a:t>、</a:t>
            </a:r>
            <a:r>
              <a:rPr lang="en-US" altLang="zh-TW" dirty="0"/>
              <a:t>cd</a:t>
            </a:r>
            <a:r>
              <a:rPr lang="zh-TW" altLang="en-US" dirty="0"/>
              <a:t>。內建</a:t>
            </a:r>
            <a:r>
              <a:rPr lang="en-US" altLang="zh-TW" dirty="0"/>
              <a:t>command</a:t>
            </a:r>
            <a:r>
              <a:rPr lang="zh-TW" altLang="en-US" dirty="0"/>
              <a:t>時不得使用</a:t>
            </a:r>
            <a:r>
              <a:rPr lang="en-US" altLang="zh-TW" dirty="0"/>
              <a:t>fork-exec</a:t>
            </a:r>
            <a:r>
              <a:rPr lang="zh-TW" altLang="en-US" dirty="0"/>
              <a:t>函式</a:t>
            </a:r>
            <a:endParaRPr lang="en-US" altLang="zh-TW" dirty="0"/>
          </a:p>
          <a:p>
            <a:pPr lvl="3"/>
            <a:r>
              <a:rPr lang="zh-TW" altLang="en-US" dirty="0"/>
              <a:t>其中</a:t>
            </a:r>
            <a:r>
              <a:rPr lang="en-US" altLang="zh-TW" dirty="0"/>
              <a:t>export</a:t>
            </a:r>
            <a:r>
              <a:rPr lang="zh-TW" altLang="en-US" dirty="0"/>
              <a:t>可以設定</a:t>
            </a:r>
            <a:r>
              <a:rPr lang="en-US" altLang="zh-TW" dirty="0"/>
              <a:t>PATH</a:t>
            </a:r>
            <a:r>
              <a:rPr lang="zh-TW" altLang="en-US" dirty="0"/>
              <a:t>環境變數</a:t>
            </a:r>
            <a:endParaRPr lang="en-US" altLang="zh-TW" dirty="0"/>
          </a:p>
          <a:p>
            <a:pPr lvl="2"/>
            <a:r>
              <a:rPr lang="zh-TW" altLang="en-US" dirty="0"/>
              <a:t>外部</a:t>
            </a:r>
            <a:r>
              <a:rPr lang="en-US" altLang="zh-TW" dirty="0"/>
              <a:t>commands</a:t>
            </a:r>
            <a:r>
              <a:rPr lang="zh-TW" altLang="en-US" dirty="0"/>
              <a:t>：</a:t>
            </a:r>
            <a:r>
              <a:rPr lang="en-US" altLang="zh-TW" dirty="0"/>
              <a:t>fork child process</a:t>
            </a:r>
            <a:r>
              <a:rPr lang="zh-TW" altLang="en-US" dirty="0"/>
              <a:t>後，再用</a:t>
            </a:r>
            <a:r>
              <a:rPr lang="en-US" altLang="zh-TW" dirty="0"/>
              <a:t>exec-like</a:t>
            </a:r>
            <a:r>
              <a:rPr lang="zh-TW" altLang="en-US" dirty="0"/>
              <a:t>函數執行外部</a:t>
            </a:r>
            <a:r>
              <a:rPr lang="en-US" altLang="zh-TW" dirty="0"/>
              <a:t>command</a:t>
            </a:r>
            <a:r>
              <a:rPr lang="zh-TW" altLang="en-US" dirty="0"/>
              <a:t>，執行結果直接</a:t>
            </a:r>
            <a:r>
              <a:rPr lang="en-US" altLang="zh-TW" dirty="0"/>
              <a:t>output</a:t>
            </a:r>
            <a:r>
              <a:rPr lang="zh-TW" altLang="en-US" dirty="0"/>
              <a:t>到</a:t>
            </a:r>
            <a:r>
              <a:rPr lang="en-US" altLang="zh-TW" dirty="0"/>
              <a:t>console</a:t>
            </a:r>
            <a:r>
              <a:rPr lang="zh-TW" altLang="en-US" dirty="0"/>
              <a:t>上即可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3. command</a:t>
            </a:r>
            <a:r>
              <a:rPr lang="zh-TW" altLang="en-US" dirty="0"/>
              <a:t>執行結束後，再回到</a:t>
            </a:r>
            <a:r>
              <a:rPr lang="en-US" altLang="zh-TW" dirty="0"/>
              <a:t>1.</a:t>
            </a:r>
          </a:p>
          <a:p>
            <a:pPr lvl="3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67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A Simple Linux Shell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進階功能</a:t>
            </a:r>
            <a:endParaRPr lang="en-US" altLang="zh-TW" b="1" cap="none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/>
              <a:t>查詢歷史</a:t>
            </a:r>
            <a:r>
              <a:rPr lang="en-US" altLang="zh-TW" dirty="0" smtClean="0"/>
              <a:t>command(10%)</a:t>
            </a:r>
            <a:endParaRPr lang="en-US" altLang="zh-TW" dirty="0"/>
          </a:p>
          <a:p>
            <a:pPr lvl="2"/>
            <a:r>
              <a:rPr lang="zh-TW" altLang="en-US" dirty="0"/>
              <a:t>按上</a:t>
            </a:r>
            <a:r>
              <a:rPr lang="en-US" altLang="zh-TW" dirty="0"/>
              <a:t>/</a:t>
            </a:r>
            <a:r>
              <a:rPr lang="zh-TW" altLang="en-US" dirty="0"/>
              <a:t>下鍵時，印出</a:t>
            </a:r>
            <a:r>
              <a:rPr lang="en-US" altLang="zh-TW" dirty="0"/>
              <a:t>prompt</a:t>
            </a:r>
            <a:r>
              <a:rPr lang="zh-TW" altLang="en-US" dirty="0"/>
              <a:t>及上</a:t>
            </a:r>
            <a:r>
              <a:rPr lang="en-US" altLang="zh-TW" dirty="0"/>
              <a:t>/</a:t>
            </a:r>
            <a:r>
              <a:rPr lang="zh-TW" altLang="en-US" dirty="0"/>
              <a:t>下一筆歷史</a:t>
            </a:r>
            <a:r>
              <a:rPr lang="en-US" altLang="zh-TW" dirty="0"/>
              <a:t>command</a:t>
            </a:r>
            <a:r>
              <a:rPr lang="zh-TW" altLang="en-US" dirty="0"/>
              <a:t>。</a:t>
            </a:r>
            <a:endParaRPr lang="en-US" altLang="zh-TW" dirty="0"/>
          </a:p>
          <a:p>
            <a:pPr lvl="2"/>
            <a:r>
              <a:rPr lang="zh-TW" altLang="en-US" dirty="0"/>
              <a:t>歷史</a:t>
            </a:r>
            <a:r>
              <a:rPr lang="en-US" altLang="zh-TW" dirty="0"/>
              <a:t>command</a:t>
            </a:r>
            <a:r>
              <a:rPr lang="zh-TW" altLang="en-US" dirty="0"/>
              <a:t>印出後，按</a:t>
            </a:r>
            <a:r>
              <a:rPr lang="en-US" altLang="zh-TW" dirty="0"/>
              <a:t>enter</a:t>
            </a:r>
            <a:r>
              <a:rPr lang="zh-TW" altLang="en-US" dirty="0"/>
              <a:t>鍵可執行該歷史</a:t>
            </a:r>
            <a:r>
              <a:rPr lang="en-US" altLang="zh-TW" dirty="0"/>
              <a:t>command.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background execution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(&amp;)(10%)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Output redirection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(&gt;)(10%)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4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676DB815-7DD8-3F4E-BAE9-436F3D33C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/>
              <a:t>Turn in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36F8EE6A-141F-3842-B3A3-C44B706B6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47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Deadline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TW" sz="2800"/>
              <a:t>	</a:t>
            </a:r>
            <a:r>
              <a:rPr lang="en-US" altLang="zh-TW" sz="2800" smtClean="0"/>
              <a:t>2021/12/8</a:t>
            </a:r>
            <a:r>
              <a:rPr lang="zh-TW" altLang="en-US" sz="2800" smtClean="0"/>
              <a:t>     </a:t>
            </a:r>
            <a:r>
              <a:rPr lang="en-US" altLang="zh-TW" sz="2800" dirty="0"/>
              <a:t>PM.11:59:59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Upload to </a:t>
            </a:r>
            <a:r>
              <a:rPr lang="en-US" altLang="zh-TW" sz="2800" dirty="0" err="1"/>
              <a:t>iLearning</a:t>
            </a:r>
            <a:endParaRPr lang="en-US" altLang="zh-TW" sz="2800" dirty="0"/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File name</a:t>
            </a:r>
          </a:p>
          <a:p>
            <a:pPr lvl="1" eaLnBrk="1" hangingPunct="1">
              <a:buFont typeface="Wingdings" charset="2"/>
              <a:buChar char="¨"/>
              <a:defRPr/>
            </a:pPr>
            <a:r>
              <a:rPr lang="en-US" altLang="zh-TW" sz="2800" dirty="0"/>
              <a:t>HW1_ID.zip (e.g. </a:t>
            </a:r>
            <a:r>
              <a:rPr lang="en-US" altLang="zh-TW" sz="2800" dirty="0" smtClean="0"/>
              <a:t>HW1_4106056000.zip</a:t>
            </a:r>
            <a:r>
              <a:rPr lang="en-US" altLang="zh-TW" sz="2800" dirty="0"/>
              <a:t>)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Source code</a:t>
            </a:r>
          </a:p>
          <a:p>
            <a:pPr lvl="3" eaLnBrk="1" hangingPunct="1">
              <a:buFont typeface="Wingdings" charset="2"/>
              <a:buChar char="¨"/>
              <a:defRPr/>
            </a:pPr>
            <a:r>
              <a:rPr lang="en-US" altLang="zh-TW" sz="2800" dirty="0"/>
              <a:t>.c file</a:t>
            </a:r>
            <a:endParaRPr lang="zh-TW" altLang="en-US" sz="2800" dirty="0"/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Word(explain your code and post a screenshot of the result)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zh-TW" sz="2800" dirty="0"/>
              <a:t>If you don’t hand in your homework on time, your score will be deducted </a:t>
            </a:r>
            <a:r>
              <a:rPr lang="en-US" altLang="zh-TW" sz="2800" dirty="0">
                <a:solidFill>
                  <a:srgbClr val="33CC33"/>
                </a:solidFill>
              </a:rPr>
              <a:t>10</a:t>
            </a:r>
            <a:r>
              <a:rPr lang="en-US" altLang="zh-TW" sz="2800" dirty="0"/>
              <a:t> points</a:t>
            </a:r>
            <a:r>
              <a:rPr lang="zh-TW" altLang="en-US" sz="2800" dirty="0"/>
              <a:t> </a:t>
            </a:r>
            <a:r>
              <a:rPr lang="en-US" altLang="zh-TW" sz="2800" dirty="0"/>
              <a:t>every day.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TW" sz="2800" dirty="0"/>
          </a:p>
        </p:txBody>
      </p:sp>
      <p:sp>
        <p:nvSpPr>
          <p:cNvPr id="37892" name="投影片編號版面配置區 2">
            <a:extLst>
              <a:ext uri="{FF2B5EF4-FFF2-40B4-BE49-F238E27FC236}">
                <a16:creationId xmlns="" xmlns:a16="http://schemas.microsoft.com/office/drawing/2014/main" id="{CD076ECF-F17B-AE47-9694-D17C4226EE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7B91A-FE9E-3E43-B918-04EB8F5E3984}" type="slidenum">
              <a:rPr kumimoji="0" lang="en-US" altLang="zh-TW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TW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676DB815-7DD8-3F4E-BAE9-436F3D33C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/>
              <a:t>Turn in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36F8EE6A-141F-3842-B3A3-C44B706B6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5592762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zh-TW" altLang="en-US" sz="2800" dirty="0" smtClean="0"/>
              <a:t>請勿抄襲</a:t>
            </a:r>
            <a:endParaRPr lang="en-US" altLang="zh-TW" sz="2800" dirty="0" smtClean="0"/>
          </a:p>
          <a:p>
            <a:pPr eaLnBrk="1" hangingPunct="1">
              <a:buFont typeface="Wingdings" charset="2"/>
              <a:buChar char="n"/>
              <a:defRPr/>
            </a:pPr>
            <a:endParaRPr lang="en-US" altLang="zh-TW" sz="2800" dirty="0" smtClean="0"/>
          </a:p>
          <a:p>
            <a:pPr eaLnBrk="1" hangingPunct="1">
              <a:buFont typeface="Wingdings" charset="2"/>
              <a:buChar char="n"/>
              <a:defRPr/>
            </a:pPr>
            <a:r>
              <a:rPr lang="zh-TW" altLang="en-US" sz="2800" dirty="0" smtClean="0"/>
              <a:t>助教</a:t>
            </a:r>
            <a:r>
              <a:rPr lang="zh-TW" altLang="en-US" sz="2800" dirty="0"/>
              <a:t>會</a:t>
            </a:r>
            <a:r>
              <a:rPr lang="zh-TW" altLang="en-US" sz="2800" dirty="0" smtClean="0"/>
              <a:t>使用</a:t>
            </a:r>
            <a:r>
              <a:rPr lang="zh-TW" altLang="en-US" sz="2800" b="1" dirty="0" smtClean="0"/>
              <a:t>程式</a:t>
            </a:r>
            <a:r>
              <a:rPr lang="zh-TW" altLang="en-US" sz="2800" b="1" dirty="0"/>
              <a:t>抄襲</a:t>
            </a:r>
            <a:r>
              <a:rPr lang="zh-TW" altLang="en-US" sz="2800" b="1" dirty="0" smtClean="0"/>
              <a:t>軟體</a:t>
            </a:r>
            <a:r>
              <a:rPr lang="zh-TW" altLang="en-US" sz="2800" dirty="0" smtClean="0"/>
              <a:t>檢查，如有發現抄襲者，以零分計算。</a:t>
            </a:r>
            <a:endParaRPr lang="en-US" altLang="zh-TW" sz="2800" dirty="0"/>
          </a:p>
        </p:txBody>
      </p:sp>
      <p:sp>
        <p:nvSpPr>
          <p:cNvPr id="37892" name="投影片編號版面配置區 2">
            <a:extLst>
              <a:ext uri="{FF2B5EF4-FFF2-40B4-BE49-F238E27FC236}">
                <a16:creationId xmlns="" xmlns:a16="http://schemas.microsoft.com/office/drawing/2014/main" id="{CD076ECF-F17B-AE47-9694-D17C4226EE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7B91A-FE9E-3E43-B918-04EB8F5E3984}" type="slidenum">
              <a:rPr kumimoji="0" lang="en-US" altLang="zh-TW" sz="120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TW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98987"/>
          </a:xfrm>
        </p:spPr>
        <p:txBody>
          <a:bodyPr/>
          <a:lstStyle/>
          <a:p>
            <a:r>
              <a:rPr lang="en-US" altLang="zh-TW" sz="2400" dirty="0">
                <a:cs typeface="Calibri" panose="020F0502020204030204" pitchFamily="34" charset="0"/>
              </a:rPr>
              <a:t>Shell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Unix variables</a:t>
            </a:r>
          </a:p>
          <a:p>
            <a:pPr lvl="1"/>
            <a:r>
              <a:rPr lang="en-US" altLang="zh-TW" sz="2400" dirty="0"/>
              <a:t>PATH</a:t>
            </a:r>
          </a:p>
          <a:p>
            <a:r>
              <a:rPr lang="en-US" altLang="zh-TW" sz="2400" dirty="0">
                <a:cs typeface="Calibri" panose="020F0502020204030204" pitchFamily="34" charset="0"/>
              </a:rPr>
              <a:t>Related Functions</a:t>
            </a:r>
          </a:p>
          <a:p>
            <a:pPr lvl="1"/>
            <a:r>
              <a:rPr lang="en-US" altLang="zh-TW" sz="2400" dirty="0"/>
              <a:t>Fork() and Wait()</a:t>
            </a:r>
          </a:p>
          <a:p>
            <a:pPr lvl="1"/>
            <a:r>
              <a:rPr lang="en-US" altLang="zh-TW" sz="2400" dirty="0"/>
              <a:t>Exec</a:t>
            </a:r>
          </a:p>
          <a:p>
            <a:pPr lvl="1"/>
            <a:r>
              <a:rPr lang="en-US" altLang="zh-TW" sz="2400" dirty="0"/>
              <a:t>Internal command</a:t>
            </a:r>
          </a:p>
          <a:p>
            <a:pPr lvl="1"/>
            <a:r>
              <a:rPr lang="en-US" altLang="zh-TW" sz="2400" dirty="0"/>
              <a:t>External command</a:t>
            </a:r>
            <a:endParaRPr lang="en-US" altLang="zh-TW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r>
              <a:rPr lang="en-US" altLang="zh-TW" sz="2400" dirty="0"/>
              <a:t>Background execution</a:t>
            </a:r>
          </a:p>
          <a:p>
            <a:r>
              <a:rPr lang="en-US" altLang="zh-TW" sz="2400" dirty="0"/>
              <a:t>Output redirection</a:t>
            </a:r>
          </a:p>
          <a:p>
            <a:r>
              <a:rPr lang="en-US" altLang="zh-TW" sz="2400" dirty="0" smtClean="0">
                <a:cs typeface="Calibri" panose="020F0502020204030204" pitchFamily="34" charset="0"/>
              </a:rPr>
              <a:t>Command History </a:t>
            </a:r>
            <a:endParaRPr lang="en-US" altLang="zh-TW" sz="2400" dirty="0">
              <a:cs typeface="Calibri" panose="020F0502020204030204" pitchFamily="34" charset="0"/>
            </a:endParaRPr>
          </a:p>
          <a:p>
            <a:r>
              <a:rPr lang="en-US" altLang="zh-TW" sz="2400" dirty="0">
                <a:cs typeface="Calibri" panose="020F0502020204030204" pitchFamily="34" charset="0"/>
              </a:rPr>
              <a:t>Exercise</a:t>
            </a:r>
            <a:endParaRPr lang="zh-TW" altLang="en-US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600" dirty="0"/>
              <a:t>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5187950"/>
          </a:xfrm>
        </p:spPr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sz="2400" dirty="0"/>
              <a:t>Name</a:t>
            </a:r>
            <a:r>
              <a:rPr lang="zh-TW" altLang="en-US" sz="2400" dirty="0"/>
              <a:t>：</a:t>
            </a:r>
            <a:r>
              <a:rPr lang="en-US" altLang="zh-TW" sz="2400" dirty="0"/>
              <a:t>Yu –Chen </a:t>
            </a:r>
            <a:r>
              <a:rPr lang="en-US" altLang="zh-TW" sz="2400" dirty="0" err="1"/>
              <a:t>Jheng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Email</a:t>
            </a:r>
            <a:r>
              <a:rPr lang="zh-TW" altLang="en-US" sz="2400" dirty="0"/>
              <a:t>：</a:t>
            </a:r>
            <a:r>
              <a:rPr lang="en-US" altLang="zh-TW" sz="2400" dirty="0"/>
              <a:t>eric5211.kzps@gmail.com</a:t>
            </a:r>
          </a:p>
          <a:p>
            <a:pPr eaLnBrk="1" hangingPunct="1"/>
            <a:r>
              <a:rPr lang="en-US" altLang="zh-TW" sz="2400" dirty="0"/>
              <a:t>Lab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OSLab</a:t>
            </a:r>
            <a:r>
              <a:rPr lang="en-US" altLang="zh-TW" sz="2400" dirty="0"/>
              <a:t> (1001)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1434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6ABF63-71F0-4C60-BE1C-D0DD86449A00}" type="slidenum">
              <a:rPr kumimoji="0" lang="en-US" altLang="zh-TW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TW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Unix variables(1/3)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Unix variable allows passing information from the shell to programs.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Standard Unix variables are split into two categories</a:t>
            </a:r>
          </a:p>
          <a:p>
            <a:pPr lvl="1"/>
            <a:r>
              <a:rPr lang="en-US" altLang="zh-TW" sz="2200" dirty="0"/>
              <a:t>Shell variables</a:t>
            </a:r>
          </a:p>
          <a:p>
            <a:pPr lvl="1"/>
            <a:r>
              <a:rPr lang="en-US" altLang="zh-TW" sz="2200" dirty="0"/>
              <a:t>Environment variables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65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Unix variables(2/3)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 of environment (global) variables</a:t>
            </a:r>
          </a:p>
          <a:p>
            <a:pPr lvl="1"/>
            <a:r>
              <a:rPr lang="en-US" altLang="zh-TW" sz="2000" dirty="0"/>
              <a:t>OSTYPE: the name of the current operating system</a:t>
            </a:r>
          </a:p>
          <a:p>
            <a:pPr lvl="1"/>
            <a:r>
              <a:rPr lang="en-US" altLang="zh-TW" sz="2000" dirty="0"/>
              <a:t>USER: your login name</a:t>
            </a:r>
          </a:p>
          <a:p>
            <a:pPr lvl="1"/>
            <a:r>
              <a:rPr lang="en-US" altLang="zh-TW" sz="2000" dirty="0"/>
              <a:t>LOGNAME: the login-name of the user</a:t>
            </a:r>
          </a:p>
          <a:p>
            <a:pPr lvl="1"/>
            <a:r>
              <a:rPr lang="en-US" altLang="zh-TW" sz="2000" dirty="0"/>
              <a:t>HOME: the path name of your home directory</a:t>
            </a:r>
          </a:p>
          <a:p>
            <a:pPr lvl="1"/>
            <a:r>
              <a:rPr lang="en-US" altLang="zh-TW" sz="2000" dirty="0"/>
              <a:t>MAIL: the path to your mail inbox</a:t>
            </a:r>
          </a:p>
          <a:p>
            <a:pPr lvl="1"/>
            <a:r>
              <a:rPr lang="en-US" altLang="zh-TW" sz="2000" dirty="0"/>
              <a:t>HOST: the name of the computer you are using</a:t>
            </a:r>
          </a:p>
          <a:p>
            <a:pPr lvl="1"/>
            <a:r>
              <a:rPr lang="en-US" altLang="zh-TW" sz="2000" dirty="0"/>
              <a:t>DISPLAY: the name of the computer screen display</a:t>
            </a:r>
          </a:p>
          <a:p>
            <a:pPr lvl="1"/>
            <a:r>
              <a:rPr lang="en-US" altLang="zh-TW" sz="2000" dirty="0"/>
              <a:t>PRINTER: the default printer</a:t>
            </a:r>
          </a:p>
          <a:p>
            <a:pPr lvl="1"/>
            <a:r>
              <a:rPr lang="en-US" altLang="zh-TW" sz="2000" dirty="0"/>
              <a:t>EDITOR: the default text editor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PATH: the directories the shell should search to find a command</a:t>
            </a:r>
          </a:p>
          <a:p>
            <a:pPr lvl="1"/>
            <a:r>
              <a:rPr lang="en-US" altLang="zh-TW" sz="2000" dirty="0"/>
              <a:t>SHELL: the full pathname of the login shell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40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Unix variables(3/3)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Example of shell (local) variables</a:t>
            </a:r>
          </a:p>
          <a:p>
            <a:pPr lvl="1"/>
            <a:r>
              <a:rPr lang="en-US" altLang="zh-TW" sz="2000" dirty="0" err="1"/>
              <a:t>argv</a:t>
            </a:r>
            <a:r>
              <a:rPr lang="en-US" altLang="zh-TW" sz="2000" dirty="0"/>
              <a:t>: an array of command/program arguments</a:t>
            </a:r>
          </a:p>
          <a:p>
            <a:pPr lvl="1"/>
            <a:r>
              <a:rPr lang="en-US" altLang="zh-TW" sz="2000" dirty="0" err="1"/>
              <a:t>cwd</a:t>
            </a:r>
            <a:r>
              <a:rPr lang="en-US" altLang="zh-TW" sz="2000" dirty="0"/>
              <a:t>: the full pathname of the current directory</a:t>
            </a:r>
          </a:p>
          <a:p>
            <a:pPr lvl="1"/>
            <a:r>
              <a:rPr lang="en-US" altLang="zh-TW" sz="2000" dirty="0" err="1"/>
              <a:t>gid</a:t>
            </a:r>
            <a:r>
              <a:rPr lang="en-US" altLang="zh-TW" sz="2000" dirty="0"/>
              <a:t>: the user’s real group ID</a:t>
            </a:r>
          </a:p>
          <a:p>
            <a:pPr lvl="1"/>
            <a:r>
              <a:rPr lang="en-US" altLang="zh-TW" sz="2000" dirty="0"/>
              <a:t>history: indicates the number of history events to save.</a:t>
            </a:r>
          </a:p>
          <a:p>
            <a:pPr lvl="1"/>
            <a:r>
              <a:rPr lang="en-US" altLang="zh-TW" sz="2000" dirty="0"/>
              <a:t>home: initialized to the home directory of the invoker.</a:t>
            </a:r>
          </a:p>
          <a:p>
            <a:pPr lvl="1"/>
            <a:r>
              <a:rPr lang="en-US" altLang="zh-TW" sz="2000" dirty="0" err="1"/>
              <a:t>owd</a:t>
            </a:r>
            <a:r>
              <a:rPr lang="en-US" altLang="zh-TW" sz="2000" dirty="0"/>
              <a:t>: the old (</a:t>
            </a:r>
            <a:r>
              <a:rPr lang="en-US" altLang="zh-TW" sz="2000" dirty="0" err="1"/>
              <a:t>pr</a:t>
            </a:r>
            <a:r>
              <a:rPr lang="en-US" altLang="zh-TW" sz="2000" dirty="0"/>
              <a:t> previous) working directory</a:t>
            </a:r>
          </a:p>
          <a:p>
            <a:pPr lvl="1"/>
            <a:r>
              <a:rPr lang="en-US" altLang="zh-TW" sz="2000" dirty="0"/>
              <a:t>path: a list of directories to look for executable commands</a:t>
            </a:r>
          </a:p>
          <a:p>
            <a:pPr lvl="1"/>
            <a:r>
              <a:rPr lang="en-US" altLang="zh-TW" sz="2000" dirty="0"/>
              <a:t>prompt: the string printed before reading a command</a:t>
            </a:r>
          </a:p>
          <a:p>
            <a:pPr lvl="1"/>
            <a:r>
              <a:rPr lang="en-US" altLang="zh-TW" sz="2000" dirty="0"/>
              <a:t>shell: the full pathname of the running shell</a:t>
            </a:r>
          </a:p>
          <a:p>
            <a:pPr lvl="1"/>
            <a:r>
              <a:rPr lang="en-US" altLang="zh-TW" sz="2000" dirty="0"/>
              <a:t>term: the terminal type</a:t>
            </a:r>
          </a:p>
          <a:p>
            <a:pPr lvl="1"/>
            <a:r>
              <a:rPr lang="en-US" altLang="zh-TW" sz="2000" dirty="0" err="1"/>
              <a:t>tty</a:t>
            </a:r>
            <a:r>
              <a:rPr lang="en-US" altLang="zh-TW" sz="2000" dirty="0"/>
              <a:t>: the name of the </a:t>
            </a:r>
            <a:r>
              <a:rPr lang="en-US" altLang="zh-TW" sz="2000" dirty="0" err="1"/>
              <a:t>tty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TeleTYpe</a:t>
            </a:r>
            <a:r>
              <a:rPr lang="en-US" altLang="zh-TW" sz="2000" dirty="0"/>
              <a:t>) terminal</a:t>
            </a:r>
          </a:p>
          <a:p>
            <a:pPr lvl="1"/>
            <a:r>
              <a:rPr lang="en-US" altLang="zh-TW" sz="2000" dirty="0" err="1"/>
              <a:t>uid</a:t>
            </a:r>
            <a:r>
              <a:rPr lang="en-US" altLang="zh-TW" sz="2000" dirty="0"/>
              <a:t>: the user’s real user ID</a:t>
            </a:r>
          </a:p>
          <a:p>
            <a:pPr lvl="1"/>
            <a:r>
              <a:rPr lang="en-US" altLang="zh-TW" sz="2000" dirty="0"/>
              <a:t>user: the user’s login name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D36A3-9097-49D0-9C2A-A52E015F3FB0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3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17776</TotalTime>
  <Words>1917</Words>
  <Application>Microsoft Office PowerPoint</Application>
  <PresentationFormat>如螢幕大小 (4:3)</PresentationFormat>
  <Paragraphs>468</Paragraphs>
  <Slides>60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1" baseType="lpstr">
      <vt:lpstr>Pixel</vt:lpstr>
      <vt:lpstr>Homework Assignment #1</vt:lpstr>
      <vt:lpstr>Outline</vt:lpstr>
      <vt:lpstr>Shell Introduction(1/3)</vt:lpstr>
      <vt:lpstr>Shell Introduction(2/3)</vt:lpstr>
      <vt:lpstr>Shell Introduction(3/3)</vt:lpstr>
      <vt:lpstr>Outline</vt:lpstr>
      <vt:lpstr>Unix variables(1/3)</vt:lpstr>
      <vt:lpstr>Unix variables(2/3)</vt:lpstr>
      <vt:lpstr>Unix variables(3/3)</vt:lpstr>
      <vt:lpstr>Outline</vt:lpstr>
      <vt:lpstr>PATH(1/5)</vt:lpstr>
      <vt:lpstr>PATH(2/5)</vt:lpstr>
      <vt:lpstr>PATH(3/5)</vt:lpstr>
      <vt:lpstr>PATH(4/5)</vt:lpstr>
      <vt:lpstr>PATH(5/5)</vt:lpstr>
      <vt:lpstr>Outline</vt:lpstr>
      <vt:lpstr>Fork(1/3)</vt:lpstr>
      <vt:lpstr>Fork(2/3)</vt:lpstr>
      <vt:lpstr>Fork(3/3)</vt:lpstr>
      <vt:lpstr>Wait (1/1)</vt:lpstr>
      <vt:lpstr>Fork()-Wait() Example (1/2)</vt:lpstr>
      <vt:lpstr>Fork()-Wait() Example (2/2)</vt:lpstr>
      <vt:lpstr>Outline</vt:lpstr>
      <vt:lpstr>Exec Family (1/5)</vt:lpstr>
      <vt:lpstr>Exec Family (2/5)</vt:lpstr>
      <vt:lpstr>Exec Family (3/5)</vt:lpstr>
      <vt:lpstr>Exec Family (4/5)</vt:lpstr>
      <vt:lpstr>Exec Family (5/5)</vt:lpstr>
      <vt:lpstr>Outline</vt:lpstr>
      <vt:lpstr>Internal command (1/8)</vt:lpstr>
      <vt:lpstr>Internal command(2/8)</vt:lpstr>
      <vt:lpstr>Internal command(3/8)</vt:lpstr>
      <vt:lpstr>Internal command(4/8)</vt:lpstr>
      <vt:lpstr>Internal command(5/8)</vt:lpstr>
      <vt:lpstr>Internal command(6/8)</vt:lpstr>
      <vt:lpstr>Internal command(7/8)</vt:lpstr>
      <vt:lpstr>Internal command(8/8)</vt:lpstr>
      <vt:lpstr>Outline</vt:lpstr>
      <vt:lpstr>External command(1/2)</vt:lpstr>
      <vt:lpstr>External command(2/2)</vt:lpstr>
      <vt:lpstr>Outline</vt:lpstr>
      <vt:lpstr>Background execution(1/2)</vt:lpstr>
      <vt:lpstr>Background execution(2/2)</vt:lpstr>
      <vt:lpstr>Outline</vt:lpstr>
      <vt:lpstr>Output redirection(1/2)</vt:lpstr>
      <vt:lpstr>Output redirection(2/2)</vt:lpstr>
      <vt:lpstr>Outline</vt:lpstr>
      <vt:lpstr>Command History(1/7)</vt:lpstr>
      <vt:lpstr>Command History(2/7)</vt:lpstr>
      <vt:lpstr>Command History(3/7)</vt:lpstr>
      <vt:lpstr>Command History(4/7)</vt:lpstr>
      <vt:lpstr>Command History(5/7)</vt:lpstr>
      <vt:lpstr>Command History(6/7)</vt:lpstr>
      <vt:lpstr>Command History(7/7)</vt:lpstr>
      <vt:lpstr>Outline</vt:lpstr>
      <vt:lpstr>A Simple Linux Shell</vt:lpstr>
      <vt:lpstr>A Simple Linux Shell (Cont.)</vt:lpstr>
      <vt:lpstr>Turn in</vt:lpstr>
      <vt:lpstr>Turn in</vt:lpstr>
      <vt:lpstr>TA</vt:lpstr>
    </vt:vector>
  </TitlesOfParts>
  <Company>NCHU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Hms</dc:creator>
  <cp:lastModifiedBy>po po</cp:lastModifiedBy>
  <cp:revision>879</cp:revision>
  <dcterms:created xsi:type="dcterms:W3CDTF">2009-04-29T12:20:32Z</dcterms:created>
  <dcterms:modified xsi:type="dcterms:W3CDTF">2021-11-29T02:49:09Z</dcterms:modified>
</cp:coreProperties>
</file>