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72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5376" y="1508379"/>
            <a:ext cx="7196328" cy="2668397"/>
          </a:xfrm>
        </p:spPr>
        <p:txBody>
          <a:bodyPr/>
          <a:lstStyle/>
          <a:p>
            <a:r>
              <a:rPr lang="en-US" dirty="0"/>
              <a:t>The Max</a:t>
            </a:r>
            <a:br>
              <a:rPr lang="en-US" dirty="0"/>
            </a:br>
            <a:r>
              <a:rPr lang="en-US" dirty="0"/>
              <a:t> Database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876" y="4176776"/>
            <a:ext cx="7196328" cy="1779524"/>
          </a:xfrm>
        </p:spPr>
        <p:txBody>
          <a:bodyPr/>
          <a:lstStyle/>
          <a:p>
            <a:r>
              <a:rPr lang="en-US" dirty="0"/>
              <a:t>Team Awesome</a:t>
            </a:r>
          </a:p>
          <a:p>
            <a:r>
              <a:rPr lang="en-US" dirty="0"/>
              <a:t>Paul Naumann</a:t>
            </a:r>
          </a:p>
          <a:p>
            <a:r>
              <a:rPr lang="en-US" dirty="0"/>
              <a:t>Collyn Sansoni</a:t>
            </a:r>
          </a:p>
          <a:p>
            <a:r>
              <a:rPr lang="en-US" dirty="0"/>
              <a:t>Thomas Jorgensen </a:t>
            </a:r>
          </a:p>
          <a:p>
            <a:r>
              <a:rPr lang="en-US" dirty="0"/>
              <a:t>Justin Hendricks </a:t>
            </a:r>
          </a:p>
          <a:p>
            <a:r>
              <a:rPr lang="en-US" dirty="0"/>
              <a:t>Abdulaziz Matar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7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Inventory System runs well and the desired reports can be generated</a:t>
            </a:r>
          </a:p>
          <a:p>
            <a:r>
              <a:rPr lang="en-US" dirty="0"/>
              <a:t>The testing was performed by adding simulated data and SQL Queries to check for bugs</a:t>
            </a:r>
          </a:p>
          <a:p>
            <a:r>
              <a:rPr lang="en-US" dirty="0"/>
              <a:t>Overall it was a very great experience developing and implementing the Database in the milestones</a:t>
            </a:r>
          </a:p>
        </p:txBody>
      </p:sp>
    </p:spTree>
    <p:extLst>
      <p:ext uri="{BB962C8B-B14F-4D97-AF65-F5344CB8AC3E}">
        <p14:creationId xmlns:p14="http://schemas.microsoft.com/office/powerpoint/2010/main" val="1500185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1494986"/>
            <a:ext cx="7612063" cy="3013513"/>
          </a:xfrm>
        </p:spPr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8692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System  Purpose and expected benefits</a:t>
            </a:r>
          </a:p>
          <a:p>
            <a:r>
              <a:rPr lang="en-US" dirty="0"/>
              <a:t>System Structure </a:t>
            </a:r>
          </a:p>
          <a:p>
            <a:r>
              <a:rPr lang="en-US" dirty="0"/>
              <a:t>System Demonstration 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What was learned?</a:t>
            </a:r>
          </a:p>
          <a:p>
            <a:r>
              <a:rPr lang="en-US" dirty="0"/>
              <a:t>Conclusion  </a:t>
            </a:r>
          </a:p>
          <a:p>
            <a:r>
              <a:rPr lang="en-US" dirty="0"/>
              <a:t>Questions </a:t>
            </a:r>
          </a:p>
        </p:txBody>
      </p:sp>
    </p:spTree>
    <p:extLst>
      <p:ext uri="{BB962C8B-B14F-4D97-AF65-F5344CB8AC3E}">
        <p14:creationId xmlns:p14="http://schemas.microsoft.com/office/powerpoint/2010/main" val="308055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 is a bar/nightclub that has no inventory tracking system in place</a:t>
            </a:r>
          </a:p>
          <a:p>
            <a:r>
              <a:rPr lang="en-US" dirty="0"/>
              <a:t>Increasing Inventory without proper knowledge may result in wastage</a:t>
            </a:r>
          </a:p>
          <a:p>
            <a:r>
              <a:rPr lang="en-US" dirty="0"/>
              <a:t>This Inventory system will manage the orders better and generate reports accordingly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4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client want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efficient way to manage and track the inventory</a:t>
            </a:r>
          </a:p>
          <a:p>
            <a:r>
              <a:rPr lang="en-US" dirty="0"/>
              <a:t>Generate reports that highlight the consumption statistics</a:t>
            </a:r>
          </a:p>
          <a:p>
            <a:r>
              <a:rPr lang="en-US" dirty="0"/>
              <a:t>Able to see which brand sells most and has higher profit margin</a:t>
            </a:r>
          </a:p>
          <a:p>
            <a:r>
              <a:rPr lang="en-US" dirty="0"/>
              <a:t>Able to restock the proper amount with minimal wastage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3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Benefits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Efficiency</a:t>
            </a:r>
          </a:p>
          <a:p>
            <a:r>
              <a:rPr lang="en-US" dirty="0"/>
              <a:t>Better knowledge of profitable brands</a:t>
            </a:r>
          </a:p>
          <a:p>
            <a:r>
              <a:rPr lang="en-US" dirty="0"/>
              <a:t>Minimal wastage of resources</a:t>
            </a:r>
          </a:p>
          <a:p>
            <a:r>
              <a:rPr lang="en-US" dirty="0"/>
              <a:t>Structured reports</a:t>
            </a:r>
          </a:p>
          <a:p>
            <a:r>
              <a:rPr lang="en-US" dirty="0"/>
              <a:t>Makes planning for future purchases easy</a:t>
            </a:r>
          </a:p>
        </p:txBody>
      </p:sp>
    </p:spTree>
    <p:extLst>
      <p:ext uri="{BB962C8B-B14F-4D97-AF65-F5344CB8AC3E}">
        <p14:creationId xmlns:p14="http://schemas.microsoft.com/office/powerpoint/2010/main" val="311855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System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use a top down approach as shown in the Structure Chart</a:t>
            </a:r>
          </a:p>
          <a:p>
            <a:r>
              <a:rPr lang="en-US" dirty="0"/>
              <a:t>We used the System Development Life Cycle (SDLC) to develop this application.</a:t>
            </a:r>
          </a:p>
          <a:p>
            <a:r>
              <a:rPr lang="en-US" dirty="0"/>
              <a:t>The system features include:</a:t>
            </a:r>
          </a:p>
          <a:p>
            <a:pPr lvl="1"/>
            <a:r>
              <a:rPr lang="en-US" dirty="0"/>
              <a:t>Input inventory</a:t>
            </a:r>
          </a:p>
          <a:p>
            <a:pPr lvl="1"/>
            <a:r>
              <a:rPr lang="en-US" dirty="0"/>
              <a:t>Keep track of pull inventory</a:t>
            </a:r>
          </a:p>
          <a:p>
            <a:pPr lvl="1"/>
            <a:r>
              <a:rPr lang="en-US" dirty="0"/>
              <a:t>Input vendors</a:t>
            </a:r>
          </a:p>
          <a:p>
            <a:pPr lvl="1"/>
            <a:r>
              <a:rPr lang="en-US" dirty="0"/>
              <a:t>Input invoices</a:t>
            </a:r>
          </a:p>
          <a:p>
            <a:pPr lvl="1"/>
            <a:r>
              <a:rPr lang="en-US" dirty="0"/>
              <a:t>Report on inventory, pull inventory, </a:t>
            </a:r>
            <a:r>
              <a:rPr lang="en-US"/>
              <a:t>and invoices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2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Demonstration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Database will be displayed</a:t>
            </a:r>
          </a:p>
          <a:p>
            <a:r>
              <a:rPr lang="en-US" dirty="0"/>
              <a:t>Open a few reports</a:t>
            </a:r>
          </a:p>
          <a:p>
            <a:r>
              <a:rPr lang="en-US" dirty="0"/>
              <a:t>Run some Queries</a:t>
            </a:r>
          </a:p>
        </p:txBody>
      </p:sp>
    </p:spTree>
    <p:extLst>
      <p:ext uri="{BB962C8B-B14F-4D97-AF65-F5344CB8AC3E}">
        <p14:creationId xmlns:p14="http://schemas.microsoft.com/office/powerpoint/2010/main" val="20496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82B3-A422-49D4-8819-FA606836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37226-C7FA-448E-9535-29E729B85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was tested for bugs by using the following methodologies</a:t>
            </a:r>
          </a:p>
          <a:p>
            <a:r>
              <a:rPr lang="en-US" dirty="0"/>
              <a:t>Proper steps in the Software Testing included</a:t>
            </a:r>
          </a:p>
          <a:p>
            <a:r>
              <a:rPr lang="en-US" dirty="0"/>
              <a:t>Module Testing, Integration Testing, System Testing, Performance Testing, Storage Testing, Procedure Testing, Acceptance Testing</a:t>
            </a:r>
          </a:p>
          <a:p>
            <a:r>
              <a:rPr lang="en-US" dirty="0"/>
              <a:t>The System Transfer was done after going through the above processes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76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learned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Google and YouTube are excellent resources for Microsoft Access tutorials</a:t>
            </a:r>
          </a:p>
          <a:p>
            <a:r>
              <a:rPr lang="en-US" dirty="0"/>
              <a:t>Teamwork can be stressful</a:t>
            </a:r>
          </a:p>
          <a:p>
            <a:r>
              <a:rPr lang="en-US" dirty="0"/>
              <a:t>Starting early on tasks is key to producing good work</a:t>
            </a:r>
          </a:p>
          <a:p>
            <a:r>
              <a:rPr lang="en-US" dirty="0"/>
              <a:t>Inventory systems are not generic- need to be tailored to individual situation</a:t>
            </a:r>
          </a:p>
          <a:p>
            <a:r>
              <a:rPr lang="en-US" dirty="0"/>
              <a:t>Proper documentation is key to an easy implementation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2750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Habitat.thmx</Template>
  <TotalTime>224</TotalTime>
  <Words>343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Book Antiqua</vt:lpstr>
      <vt:lpstr>Wingdings 2</vt:lpstr>
      <vt:lpstr>Habitat</vt:lpstr>
      <vt:lpstr>The Max  Database Application</vt:lpstr>
      <vt:lpstr>Agenda </vt:lpstr>
      <vt:lpstr>Introduction </vt:lpstr>
      <vt:lpstr>What does the client want </vt:lpstr>
      <vt:lpstr>Expected Benefits </vt:lpstr>
      <vt:lpstr>Overall System Structure </vt:lpstr>
      <vt:lpstr>System Demonstration </vt:lpstr>
      <vt:lpstr>Testing</vt:lpstr>
      <vt:lpstr>What was learned </vt:lpstr>
      <vt:lpstr>Conclusion </vt:lpstr>
      <vt:lpstr>Questions?   Thank you!</vt:lpstr>
    </vt:vector>
  </TitlesOfParts>
  <Company>amatar@unomaha.edu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Max  Database Application</dc:title>
  <dc:creator>Ahmad Matar</dc:creator>
  <cp:lastModifiedBy>Paul Naumann</cp:lastModifiedBy>
  <cp:revision>18</cp:revision>
  <dcterms:created xsi:type="dcterms:W3CDTF">2018-04-11T23:13:16Z</dcterms:created>
  <dcterms:modified xsi:type="dcterms:W3CDTF">2018-04-28T20:21:28Z</dcterms:modified>
</cp:coreProperties>
</file>