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The testing was performed by adding dummy data and SQL Queries to check for bugs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Pub that has no consumption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Efficiency</a:t>
            </a:r>
          </a:p>
          <a:p>
            <a:r>
              <a:rPr lang="en-US" dirty="0"/>
              <a:t>Better knowledge of profitable brands</a:t>
            </a:r>
          </a:p>
          <a:p>
            <a:r>
              <a:rPr lang="en-US" dirty="0"/>
              <a:t>Minimal wastage of resources</a:t>
            </a:r>
          </a:p>
          <a:p>
            <a:r>
              <a:rPr lang="en-US" dirty="0"/>
              <a:t>Structured reports</a:t>
            </a:r>
          </a:p>
          <a:p>
            <a:r>
              <a:rPr lang="en-US" dirty="0"/>
              <a:t>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top down approach as shown in the Structure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Database will be displayed</a:t>
            </a:r>
          </a:p>
          <a:p>
            <a:r>
              <a:rPr lang="en-US" dirty="0"/>
              <a:t>Open a few reports</a:t>
            </a:r>
          </a:p>
          <a:p>
            <a:r>
              <a:rPr lang="en-US" dirty="0"/>
              <a:t>Run some Queries</a:t>
            </a:r>
          </a:p>
        </p:txBody>
      </p:sp>
    </p:spTree>
    <p:extLst>
      <p:ext uri="{BB962C8B-B14F-4D97-AF65-F5344CB8AC3E}">
        <p14:creationId xmlns:p14="http://schemas.microsoft.com/office/powerpoint/2010/main" val="2049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82B3-A422-49D4-8819-FA606836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7226-C7FA-448E-9535-29E729B8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tested for bugs by using the following methodologies</a:t>
            </a:r>
          </a:p>
          <a:p>
            <a:r>
              <a:rPr lang="en-US" dirty="0"/>
              <a:t>Proper steps in the Software Testing included</a:t>
            </a:r>
          </a:p>
          <a:p>
            <a:r>
              <a:rPr lang="en-US" dirty="0"/>
              <a:t>Module Testing, Integration Testing, System Testing, Performance Testing, Storage Testing, Procedure Testing, Acceptance Testing</a:t>
            </a:r>
          </a:p>
          <a:p>
            <a:r>
              <a:rPr lang="en-US" dirty="0"/>
              <a:t>The System Transfer was done after going through the above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Database design and development </a:t>
            </a:r>
          </a:p>
          <a:p>
            <a:r>
              <a:rPr lang="en-US" dirty="0"/>
              <a:t>Effective Maintenance and Testing methods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202</TotalTime>
  <Words>269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Book Antiqua</vt:lpstr>
      <vt:lpstr>Wingdings 2</vt:lpstr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System Demonstration </vt:lpstr>
      <vt:lpstr>Testing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Omkar Darshane</cp:lastModifiedBy>
  <cp:revision>14</cp:revision>
  <dcterms:created xsi:type="dcterms:W3CDTF">2018-04-11T23:13:16Z</dcterms:created>
  <dcterms:modified xsi:type="dcterms:W3CDTF">2018-04-12T05:13:30Z</dcterms:modified>
</cp:coreProperties>
</file>