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76" y="1508379"/>
            <a:ext cx="7196328" cy="2668397"/>
          </a:xfrm>
        </p:spPr>
        <p:txBody>
          <a:bodyPr/>
          <a:lstStyle/>
          <a:p>
            <a:r>
              <a:rPr lang="en-US" dirty="0"/>
              <a:t>The Max</a:t>
            </a:r>
            <a:br>
              <a:rPr lang="en-US" dirty="0"/>
            </a:br>
            <a:r>
              <a:rPr lang="en-US" dirty="0"/>
              <a:t> Database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76" y="4176776"/>
            <a:ext cx="7196328" cy="1779524"/>
          </a:xfrm>
        </p:spPr>
        <p:txBody>
          <a:bodyPr/>
          <a:lstStyle/>
          <a:p>
            <a:r>
              <a:rPr lang="en-US" dirty="0"/>
              <a:t>Team Awesome</a:t>
            </a:r>
          </a:p>
          <a:p>
            <a:r>
              <a:rPr lang="en-US" dirty="0"/>
              <a:t>Paul Naumann</a:t>
            </a:r>
          </a:p>
          <a:p>
            <a:r>
              <a:rPr lang="en-US" dirty="0"/>
              <a:t>Collyn Sansoni</a:t>
            </a:r>
          </a:p>
          <a:p>
            <a:r>
              <a:rPr lang="en-US" dirty="0"/>
              <a:t>Thomas Jorgensen </a:t>
            </a:r>
          </a:p>
          <a:p>
            <a:r>
              <a:rPr lang="en-US" dirty="0"/>
              <a:t>Justin Hendricks </a:t>
            </a:r>
          </a:p>
          <a:p>
            <a:r>
              <a:rPr lang="en-US" dirty="0"/>
              <a:t>Abdulaziz Matar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Inventory System runs well and the desired reports can be generated</a:t>
            </a:r>
          </a:p>
          <a:p>
            <a:r>
              <a:rPr lang="en-US" dirty="0"/>
              <a:t>The testing was performed by adding dummy data and SQL Queries to check for bugs</a:t>
            </a:r>
          </a:p>
          <a:p>
            <a:r>
              <a:rPr lang="en-US" dirty="0"/>
              <a:t>Overall it was a very great experience developing and implementing the Database in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50018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494986"/>
            <a:ext cx="7612063" cy="3013513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9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 Purpose and expected benefits</a:t>
            </a:r>
          </a:p>
          <a:p>
            <a:r>
              <a:rPr lang="en-US" dirty="0"/>
              <a:t>System Structure </a:t>
            </a:r>
          </a:p>
          <a:p>
            <a:r>
              <a:rPr lang="en-US" dirty="0"/>
              <a:t>System Demonstration 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What was learned?</a:t>
            </a:r>
          </a:p>
          <a:p>
            <a:r>
              <a:rPr lang="en-US" dirty="0"/>
              <a:t>Conclusion  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0805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is a </a:t>
            </a:r>
            <a:r>
              <a:rPr lang="en-US" dirty="0" smtClean="0"/>
              <a:t>bar/nightclub </a:t>
            </a:r>
            <a:r>
              <a:rPr lang="en-US" dirty="0"/>
              <a:t>that has no </a:t>
            </a:r>
            <a:r>
              <a:rPr lang="en-US" dirty="0"/>
              <a:t>i</a:t>
            </a:r>
            <a:r>
              <a:rPr lang="en-US" dirty="0" smtClean="0"/>
              <a:t>nventory</a:t>
            </a:r>
            <a:r>
              <a:rPr lang="en-US" dirty="0" smtClean="0"/>
              <a:t> </a:t>
            </a:r>
            <a:r>
              <a:rPr lang="en-US" dirty="0"/>
              <a:t>tracking system in place</a:t>
            </a:r>
          </a:p>
          <a:p>
            <a:r>
              <a:rPr lang="en-US" dirty="0"/>
              <a:t>Increasing Inventory without proper knowledge may result in wastage</a:t>
            </a:r>
          </a:p>
          <a:p>
            <a:r>
              <a:rPr lang="en-US" dirty="0"/>
              <a:t>This Inventory system will manage the orders better and generate reports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client want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way to manage and track the inventory</a:t>
            </a:r>
          </a:p>
          <a:p>
            <a:r>
              <a:rPr lang="en-US" dirty="0"/>
              <a:t>Generate reports that highlight the consumption statistics</a:t>
            </a:r>
          </a:p>
          <a:p>
            <a:r>
              <a:rPr lang="en-US" dirty="0"/>
              <a:t>Able to see which brand sells most and has higher profit margin</a:t>
            </a:r>
          </a:p>
          <a:p>
            <a:r>
              <a:rPr lang="en-US" dirty="0"/>
              <a:t>Able to restock the proper amount with minimal wastage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Efficiency</a:t>
            </a:r>
          </a:p>
          <a:p>
            <a:r>
              <a:rPr lang="en-US" dirty="0"/>
              <a:t>Better knowledge of profitable brands</a:t>
            </a:r>
          </a:p>
          <a:p>
            <a:r>
              <a:rPr lang="en-US" dirty="0"/>
              <a:t>Minimal wastage of resources</a:t>
            </a:r>
          </a:p>
          <a:p>
            <a:r>
              <a:rPr lang="en-US" dirty="0"/>
              <a:t>Structured reports</a:t>
            </a:r>
          </a:p>
          <a:p>
            <a:r>
              <a:rPr lang="en-US" dirty="0"/>
              <a:t>Makes planning for future purchases easy</a:t>
            </a:r>
          </a:p>
        </p:txBody>
      </p:sp>
    </p:spTree>
    <p:extLst>
      <p:ext uri="{BB962C8B-B14F-4D97-AF65-F5344CB8AC3E}">
        <p14:creationId xmlns:p14="http://schemas.microsoft.com/office/powerpoint/2010/main" val="31185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top down approach as shown in the Structure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Database will be displayed</a:t>
            </a:r>
          </a:p>
          <a:p>
            <a:r>
              <a:rPr lang="en-US" dirty="0"/>
              <a:t>Open a few reports</a:t>
            </a:r>
          </a:p>
          <a:p>
            <a:r>
              <a:rPr lang="en-US" dirty="0"/>
              <a:t>Run some Queries</a:t>
            </a:r>
          </a:p>
        </p:txBody>
      </p:sp>
    </p:spTree>
    <p:extLst>
      <p:ext uri="{BB962C8B-B14F-4D97-AF65-F5344CB8AC3E}">
        <p14:creationId xmlns:p14="http://schemas.microsoft.com/office/powerpoint/2010/main" val="2049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E82B3-A422-49D4-8819-FA606836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A37226-C7FA-448E-9535-29E729B8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was tested for bugs by using the following methodologies</a:t>
            </a:r>
          </a:p>
          <a:p>
            <a:r>
              <a:rPr lang="en-US" dirty="0"/>
              <a:t>Proper steps in the Software Testing included</a:t>
            </a:r>
          </a:p>
          <a:p>
            <a:r>
              <a:rPr lang="en-US" dirty="0"/>
              <a:t>Module Testing, Integration Testing, System Testing, Performance Testing, Storage Testing, Procedure Testing, Acceptance Testing</a:t>
            </a:r>
          </a:p>
          <a:p>
            <a:r>
              <a:rPr lang="en-US" dirty="0"/>
              <a:t>The System Transfer was done after going through the above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7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Design 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Database design and development </a:t>
            </a:r>
          </a:p>
          <a:p>
            <a:r>
              <a:rPr lang="en-US" dirty="0"/>
              <a:t>Effective Maintenance and Testing methods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75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205</TotalTime>
  <Words>271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Habitat</vt:lpstr>
      <vt:lpstr>The Max  Database Application</vt:lpstr>
      <vt:lpstr>Agenda </vt:lpstr>
      <vt:lpstr>Introduction </vt:lpstr>
      <vt:lpstr>What does the client want </vt:lpstr>
      <vt:lpstr>Expected Benefits </vt:lpstr>
      <vt:lpstr>Overall System Structure </vt:lpstr>
      <vt:lpstr>System Demonstration </vt:lpstr>
      <vt:lpstr>Testing</vt:lpstr>
      <vt:lpstr>What was learned </vt:lpstr>
      <vt:lpstr>Conclusion </vt:lpstr>
      <vt:lpstr>Questions?   Thank you!</vt:lpstr>
    </vt:vector>
  </TitlesOfParts>
  <Company>amatar@unomaha.edu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  Database Application</dc:title>
  <dc:creator>Ahmad Matar</dc:creator>
  <cp:lastModifiedBy>Ahmad Matar</cp:lastModifiedBy>
  <cp:revision>15</cp:revision>
  <dcterms:created xsi:type="dcterms:W3CDTF">2018-04-11T23:13:16Z</dcterms:created>
  <dcterms:modified xsi:type="dcterms:W3CDTF">2018-04-12T23:15:28Z</dcterms:modified>
</cp:coreProperties>
</file>