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0"/>
  </p:notesMasterIdLst>
  <p:sldIdLst>
    <p:sldId id="258" r:id="rId2"/>
    <p:sldId id="259"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 id="304" r:id="rId48"/>
    <p:sldId id="305" r:id="rId49"/>
    <p:sldId id="306" r:id="rId50"/>
    <p:sldId id="307" r:id="rId51"/>
    <p:sldId id="308" r:id="rId52"/>
    <p:sldId id="309" r:id="rId53"/>
    <p:sldId id="310" r:id="rId54"/>
    <p:sldId id="311" r:id="rId55"/>
    <p:sldId id="312" r:id="rId56"/>
    <p:sldId id="313" r:id="rId57"/>
    <p:sldId id="314" r:id="rId58"/>
    <p:sldId id="315" r:id="rId5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21" d="100"/>
          <a:sy n="121" d="100"/>
        </p:scale>
        <p:origin x="485" y="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6E3BCC-52C1-47C5-83C5-EC4F37B4237F}" type="datetimeFigureOut">
              <a:rPr lang="en-US" smtClean="0"/>
              <a:t>5/3/2024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BD21C8E-A9DF-4E59-8C0F-CB97205643CE}" type="slidenum">
              <a:rPr lang="en-US" smtClean="0"/>
              <a:t>‹#›</a:t>
            </a:fld>
            <a:endParaRPr lang="en-US"/>
          </a:p>
        </p:txBody>
      </p:sp>
    </p:spTree>
    <p:extLst>
      <p:ext uri="{BB962C8B-B14F-4D97-AF65-F5344CB8AC3E}">
        <p14:creationId xmlns:p14="http://schemas.microsoft.com/office/powerpoint/2010/main" val="36868082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dirty="0"/>
          </a:p>
        </p:txBody>
      </p:sp>
      <p:sp>
        <p:nvSpPr>
          <p:cNvPr id="4" name="Slide Number Placeholder 3"/>
          <p:cNvSpPr>
            <a:spLocks noGrp="1"/>
          </p:cNvSpPr>
          <p:nvPr>
            <p:ph type="sldNum" sz="quarter" idx="5"/>
          </p:nvPr>
        </p:nvSpPr>
        <p:spPr/>
        <p:txBody>
          <a:bodyPr/>
          <a:lstStyle/>
          <a:p>
            <a:fld id="{0B322B34-23B9-4F79-BCD3-891067AA0645}" type="slidenum">
              <a:rPr lang="en-US" smtClean="0"/>
              <a:t>1</a:t>
            </a:fld>
            <a:endParaRPr lang="en-US"/>
          </a:p>
        </p:txBody>
      </p:sp>
    </p:spTree>
    <p:extLst>
      <p:ext uri="{BB962C8B-B14F-4D97-AF65-F5344CB8AC3E}">
        <p14:creationId xmlns:p14="http://schemas.microsoft.com/office/powerpoint/2010/main" val="15919583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26785131504_0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26785131504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Instead, it takes input words and breaks them up into tokens. This process is known as tokenization.</a:t>
            </a:r>
          </a:p>
          <a:p>
            <a:pPr algn="l"/>
            <a:r>
              <a:rPr lang="en-US" dirty="0"/>
              <a:t>Note that 1 token doesn’t equal 1 word. </a:t>
            </a:r>
            <a:r>
              <a:rPr lang="en-US" b="0" i="0" dirty="0">
                <a:solidFill>
                  <a:srgbClr val="2D2F31"/>
                </a:solidFill>
                <a:effectLst/>
                <a:latin typeface="Udemy Sans"/>
              </a:rPr>
              <a:t>You'll see here that larger words are broken down into smaller tokens.</a:t>
            </a:r>
          </a:p>
          <a:p>
            <a:pPr algn="l"/>
            <a:r>
              <a:rPr lang="en-US" b="0" i="0" dirty="0">
                <a:solidFill>
                  <a:srgbClr val="2D2F31"/>
                </a:solidFill>
                <a:effectLst/>
                <a:latin typeface="Udemy Sans"/>
              </a:rPr>
              <a:t>This will help with different things like prefixes or suffixes or just understanding different parts of languages.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34447751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26785131504_0_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26785131504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Next, the train model is going to convert token into vector embeddings. Clearly there is a lot of mathematical going on inside the LLM, and you can’t multiply or divide words.</a:t>
            </a:r>
          </a:p>
          <a:p>
            <a:pPr marL="0" lvl="0" indent="0" algn="l" rtl="0">
              <a:spcBef>
                <a:spcPts val="0"/>
              </a:spcBef>
              <a:spcAft>
                <a:spcPts val="0"/>
              </a:spcAft>
              <a:buNone/>
            </a:pPr>
            <a:r>
              <a:rPr lang="en-US" dirty="0"/>
              <a:t>For example, you can’t say something like what is France divided by Paris. </a:t>
            </a:r>
            <a:r>
              <a:rPr lang="en-US" b="0" i="0" dirty="0">
                <a:solidFill>
                  <a:srgbClr val="2D2F31"/>
                </a:solidFill>
                <a:effectLst/>
                <a:latin typeface="Udemy Sans"/>
              </a:rPr>
              <a:t>So in that case, we're going to need to have a mathematical representation of the tokens.</a:t>
            </a:r>
            <a:endParaRPr lang="en-US" dirty="0"/>
          </a:p>
          <a:p>
            <a:pPr marL="0" lvl="0" indent="0" algn="l" rtl="0">
              <a:spcBef>
                <a:spcPts val="0"/>
              </a:spcBef>
              <a:spcAft>
                <a:spcPts val="0"/>
              </a:spcAft>
              <a:buNone/>
            </a:pPr>
            <a:r>
              <a:rPr lang="en-US" dirty="0"/>
              <a:t>So, we’re converting from words to tokens and then tokens to mathematical vector embeddings.</a:t>
            </a:r>
          </a:p>
          <a:p>
            <a:pPr marL="0" lvl="0" indent="0" algn="l" rtl="0">
              <a:spcBef>
                <a:spcPts val="0"/>
              </a:spcBef>
              <a:spcAft>
                <a:spcPts val="0"/>
              </a:spcAft>
              <a:buNone/>
            </a:pPr>
            <a:r>
              <a:rPr lang="en-US" dirty="0"/>
              <a:t>The creation of these vector embeddings is part of the training process.</a:t>
            </a:r>
            <a:endParaRPr dirty="0"/>
          </a:p>
        </p:txBody>
      </p:sp>
    </p:spTree>
    <p:extLst>
      <p:ext uri="{BB962C8B-B14F-4D97-AF65-F5344CB8AC3E}">
        <p14:creationId xmlns:p14="http://schemas.microsoft.com/office/powerpoint/2010/main" val="15055911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26785131504_0_1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26785131504_0_1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r>
              <a:rPr lang="en-US" b="0" i="0" u="none" dirty="0">
                <a:solidFill>
                  <a:srgbClr val="2D2F31"/>
                </a:solidFill>
                <a:effectLst/>
                <a:latin typeface="Udemy Sans"/>
              </a:rPr>
              <a:t>Now, in terms of text generation, once we have the vector embeddings, we're really asking the transformer </a:t>
            </a:r>
            <a:r>
              <a:rPr lang="en-US" b="0" i="0" u="none" dirty="0">
                <a:solidFill>
                  <a:srgbClr val="401B9C"/>
                </a:solidFill>
                <a:effectLst/>
                <a:latin typeface="Udemy Sans"/>
              </a:rPr>
              <a:t>model what is the next most likely vector given this sequence of vectors.</a:t>
            </a:r>
          </a:p>
          <a:p>
            <a:pPr algn="l"/>
            <a:r>
              <a:rPr lang="en-US" b="0" i="0" u="none" dirty="0">
                <a:solidFill>
                  <a:srgbClr val="401B9C"/>
                </a:solidFill>
                <a:effectLst/>
                <a:latin typeface="Udemy Sans"/>
              </a:rPr>
              <a:t>So, we are asking the model if I gave you this series of vectors, what is the next most likely vector to occur?</a:t>
            </a:r>
          </a:p>
          <a:p>
            <a:pPr algn="l"/>
            <a:r>
              <a:rPr lang="en-US" b="0" i="0" dirty="0">
                <a:solidFill>
                  <a:srgbClr val="2D2F31"/>
                </a:solidFill>
                <a:effectLst/>
                <a:latin typeface="Udemy Sans"/>
              </a:rPr>
              <a:t>And then I could just work backwards from the vector to the token, and then the tokens to the words.</a:t>
            </a:r>
            <a:endParaRPr dirty="0"/>
          </a:p>
        </p:txBody>
      </p:sp>
    </p:spTree>
    <p:extLst>
      <p:ext uri="{BB962C8B-B14F-4D97-AF65-F5344CB8AC3E}">
        <p14:creationId xmlns:p14="http://schemas.microsoft.com/office/powerpoint/2010/main" val="17332525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26785131504_0_1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26785131504_0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However, the transformer model does not just think in a deterministic way that there’s only a single vector that will show up here.</a:t>
            </a:r>
          </a:p>
          <a:p>
            <a:pPr algn="l"/>
            <a:r>
              <a:rPr lang="en-US" dirty="0"/>
              <a:t>Instead, it creates a probability distribution of the next most likely tokens. </a:t>
            </a:r>
            <a:endParaRPr lang="en-US" b="0" i="0" dirty="0">
              <a:solidFill>
                <a:srgbClr val="2D2F31"/>
              </a:solidFill>
              <a:effectLst/>
              <a:latin typeface="Udemy Sans"/>
            </a:endParaRPr>
          </a:p>
        </p:txBody>
      </p:sp>
    </p:spTree>
    <p:extLst>
      <p:ext uri="{BB962C8B-B14F-4D97-AF65-F5344CB8AC3E}">
        <p14:creationId xmlns:p14="http://schemas.microsoft.com/office/powerpoint/2010/main" val="2502731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26785131504_0_1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26785131504_0_1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Technically, all it’s just vectors, </a:t>
            </a:r>
            <a:r>
              <a:rPr lang="en-US" b="0" i="0" dirty="0">
                <a:solidFill>
                  <a:srgbClr val="2D2F31"/>
                </a:solidFill>
                <a:effectLst/>
                <a:latin typeface="Udemy Sans"/>
              </a:rPr>
              <a:t>so after performing some mathematical operations internally, at the end you're getting a probability distribution.</a:t>
            </a:r>
          </a:p>
          <a:p>
            <a:pPr marL="0" lvl="0" indent="0" algn="l" rtl="0">
              <a:spcBef>
                <a:spcPts val="0"/>
              </a:spcBef>
              <a:spcAft>
                <a:spcPts val="0"/>
              </a:spcAft>
              <a:buNone/>
            </a:pPr>
            <a:r>
              <a:rPr lang="en-US" b="0" i="0" dirty="0">
                <a:solidFill>
                  <a:srgbClr val="2D2F31"/>
                </a:solidFill>
                <a:effectLst/>
                <a:latin typeface="Udemy Sans"/>
              </a:rPr>
              <a:t>And then we're going to sample from that probability distribution to get the vectors.</a:t>
            </a:r>
            <a:endParaRPr dirty="0"/>
          </a:p>
        </p:txBody>
      </p:sp>
    </p:spTree>
    <p:extLst>
      <p:ext uri="{BB962C8B-B14F-4D97-AF65-F5344CB8AC3E}">
        <p14:creationId xmlns:p14="http://schemas.microsoft.com/office/powerpoint/2010/main" val="24260544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26785131504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26785131504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dirty="0">
                <a:solidFill>
                  <a:srgbClr val="2D2F31"/>
                </a:solidFill>
                <a:effectLst/>
                <a:latin typeface="Udemy Sans"/>
              </a:rPr>
              <a:t>And remember the vectors are actually just tokens that can always be transformed back into words.</a:t>
            </a:r>
          </a:p>
        </p:txBody>
      </p:sp>
    </p:spTree>
    <p:extLst>
      <p:ext uri="{BB962C8B-B14F-4D97-AF65-F5344CB8AC3E}">
        <p14:creationId xmlns:p14="http://schemas.microsoft.com/office/powerpoint/2010/main" val="31767498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26785131504_0_2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26785131504_0_2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D2F31"/>
                </a:solidFill>
                <a:effectLst/>
                <a:latin typeface="Udemy Sans"/>
              </a:rPr>
              <a:t>So we can see here that I would maybe have a 95% chance of choosing the token vector embedding that was connected to the word Paris.</a:t>
            </a:r>
          </a:p>
        </p:txBody>
      </p:sp>
    </p:spTree>
    <p:extLst>
      <p:ext uri="{BB962C8B-B14F-4D97-AF65-F5344CB8AC3E}">
        <p14:creationId xmlns:p14="http://schemas.microsoft.com/office/powerpoint/2010/main" val="33416323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26785131504_0_2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26785131504_0_2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And then I would get the output of Paris. </a:t>
            </a:r>
            <a:r>
              <a:rPr lang="en-US" b="0" i="0" dirty="0">
                <a:solidFill>
                  <a:srgbClr val="2D2F31"/>
                </a:solidFill>
                <a:effectLst/>
                <a:latin typeface="Udemy Sans"/>
              </a:rPr>
              <a:t>This is kind of just a made up extreme example.</a:t>
            </a:r>
            <a:endParaRPr lang="en-US" dirty="0"/>
          </a:p>
          <a:p>
            <a:pPr algn="l"/>
            <a:r>
              <a:rPr lang="en-US" b="0" i="0" u="none" dirty="0">
                <a:solidFill>
                  <a:srgbClr val="2D2F31"/>
                </a:solidFill>
                <a:effectLst/>
                <a:latin typeface="Udemy Sans"/>
              </a:rPr>
              <a:t>But if you're doing something more creative, like asking for a poem, then there's going to be a kind </a:t>
            </a:r>
            <a:r>
              <a:rPr lang="en-US" b="0" i="0" u="none" dirty="0">
                <a:solidFill>
                  <a:srgbClr val="401B9C"/>
                </a:solidFill>
                <a:effectLst/>
                <a:latin typeface="Udemy Sans"/>
              </a:rPr>
              <a:t>of flatter distribution and you're going to get more creative outputs.</a:t>
            </a:r>
          </a:p>
          <a:p>
            <a:pPr algn="l"/>
            <a:r>
              <a:rPr lang="en-US" b="0" i="0" u="none" dirty="0">
                <a:solidFill>
                  <a:srgbClr val="2D2F31"/>
                </a:solidFill>
                <a:effectLst/>
                <a:latin typeface="Udemy Sans"/>
              </a:rPr>
              <a:t>Because remember, you're not necessarily choosing the most likely token you are sampling from this distribution.</a:t>
            </a:r>
          </a:p>
          <a:p>
            <a:pPr algn="l"/>
            <a:r>
              <a:rPr lang="en-US" b="0" i="0" dirty="0">
                <a:solidFill>
                  <a:srgbClr val="2D2F31"/>
                </a:solidFill>
                <a:effectLst/>
                <a:latin typeface="Udemy Sans"/>
              </a:rPr>
              <a:t>Later on, we'll see that there's configuration parameters we can set to actually change and play around with this distribution, because maybe you want to pick less likely tokens to get a more creative output. Or maybe you always want to pick the next most likely token.</a:t>
            </a:r>
          </a:p>
          <a:p>
            <a:pPr algn="l"/>
            <a:r>
              <a:rPr lang="en-US" b="0" i="0" dirty="0">
                <a:solidFill>
                  <a:srgbClr val="2D2F31"/>
                </a:solidFill>
                <a:effectLst/>
                <a:latin typeface="Udemy Sans"/>
              </a:rPr>
              <a:t>Key idea here is that you're creating a distribution that you sample from, and then you can work backwards to the vector embeddings, to the tokens, to the words to get back text generation that we as humans can understand.</a:t>
            </a:r>
            <a:endParaRPr lang="en-US" b="0" i="0" u="none" dirty="0">
              <a:solidFill>
                <a:srgbClr val="2D2F31"/>
              </a:solidFill>
              <a:effectLst/>
              <a:latin typeface="Udemy San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26991999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D2F31"/>
                </a:solidFill>
                <a:effectLst/>
                <a:latin typeface="Udemy Sans"/>
              </a:rPr>
              <a:t>That is to say, the next token is not guaranteed to 100% always be the same, even for the exact same input, you can expect to get different results</a:t>
            </a:r>
            <a:endParaRPr lang="en-MY" dirty="0"/>
          </a:p>
        </p:txBody>
      </p:sp>
      <p:sp>
        <p:nvSpPr>
          <p:cNvPr id="4" name="Slide Number Placeholder 3"/>
          <p:cNvSpPr>
            <a:spLocks noGrp="1"/>
          </p:cNvSpPr>
          <p:nvPr>
            <p:ph type="sldNum" sz="quarter" idx="5"/>
          </p:nvPr>
        </p:nvSpPr>
        <p:spPr/>
        <p:txBody>
          <a:bodyPr/>
          <a:lstStyle/>
          <a:p>
            <a:fld id="{0B322B34-23B9-4F79-BCD3-891067AA0645}" type="slidenum">
              <a:rPr lang="en-US" smtClean="0"/>
              <a:t>19</a:t>
            </a:fld>
            <a:endParaRPr lang="en-US"/>
          </a:p>
        </p:txBody>
      </p:sp>
    </p:spTree>
    <p:extLst>
      <p:ext uri="{BB962C8B-B14F-4D97-AF65-F5344CB8AC3E}">
        <p14:creationId xmlns:p14="http://schemas.microsoft.com/office/powerpoint/2010/main" val="19700957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u="none" dirty="0">
                <a:solidFill>
                  <a:srgbClr val="401B9C"/>
                </a:solidFill>
                <a:effectLst/>
                <a:latin typeface="Udemy Sans"/>
              </a:rPr>
              <a:t>You can start playing around </a:t>
            </a:r>
            <a:r>
              <a:rPr lang="en-US" b="0" i="0" u="none" dirty="0">
                <a:solidFill>
                  <a:srgbClr val="2D2F31"/>
                </a:solidFill>
                <a:effectLst/>
                <a:latin typeface="Udemy Sans"/>
              </a:rPr>
              <a:t>with these if you notice your model ends up repeating stuff over and over and over again.</a:t>
            </a:r>
          </a:p>
          <a:p>
            <a:endParaRPr lang="en-MY" dirty="0"/>
          </a:p>
        </p:txBody>
      </p:sp>
      <p:sp>
        <p:nvSpPr>
          <p:cNvPr id="4" name="Slide Number Placeholder 3"/>
          <p:cNvSpPr>
            <a:spLocks noGrp="1"/>
          </p:cNvSpPr>
          <p:nvPr>
            <p:ph type="sldNum" sz="quarter" idx="5"/>
          </p:nvPr>
        </p:nvSpPr>
        <p:spPr/>
        <p:txBody>
          <a:bodyPr/>
          <a:lstStyle/>
          <a:p>
            <a:fld id="{0B322B34-23B9-4F79-BCD3-891067AA0645}" type="slidenum">
              <a:rPr lang="en-US" smtClean="0"/>
              <a:t>26</a:t>
            </a:fld>
            <a:endParaRPr lang="en-US"/>
          </a:p>
        </p:txBody>
      </p:sp>
    </p:spTree>
    <p:extLst>
      <p:ext uri="{BB962C8B-B14F-4D97-AF65-F5344CB8AC3E}">
        <p14:creationId xmlns:p14="http://schemas.microsoft.com/office/powerpoint/2010/main" val="785490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u="none" dirty="0">
                <a:solidFill>
                  <a:srgbClr val="401B9C"/>
                </a:solidFill>
                <a:effectLst/>
                <a:latin typeface="Udemy Sans"/>
              </a:rPr>
              <a:t>this capped for-profit organization, </a:t>
            </a:r>
            <a:r>
              <a:rPr lang="en-US" b="0" i="0" u="none" dirty="0">
                <a:solidFill>
                  <a:srgbClr val="2D2F31"/>
                </a:solidFill>
                <a:effectLst/>
                <a:latin typeface="Udemy Sans"/>
              </a:rPr>
              <a:t>the idea behind it is basically after a certain amount of profit,</a:t>
            </a:r>
          </a:p>
          <a:p>
            <a:pPr algn="l"/>
            <a:r>
              <a:rPr lang="en-US" b="0" i="0" u="none" dirty="0">
                <a:solidFill>
                  <a:srgbClr val="2D2F31"/>
                </a:solidFill>
                <a:effectLst/>
                <a:latin typeface="Udemy Sans"/>
              </a:rPr>
              <a:t>OpenAI will then have to either like donate that money or do something with it in a way that isn't just recording it as profit in the books.</a:t>
            </a:r>
          </a:p>
          <a:p>
            <a:endParaRPr lang="en-MY" i="0" u="none" dirty="0"/>
          </a:p>
        </p:txBody>
      </p:sp>
      <p:sp>
        <p:nvSpPr>
          <p:cNvPr id="4" name="Slide Number Placeholder 3"/>
          <p:cNvSpPr>
            <a:spLocks noGrp="1"/>
          </p:cNvSpPr>
          <p:nvPr>
            <p:ph type="sldNum" sz="quarter" idx="5"/>
          </p:nvPr>
        </p:nvSpPr>
        <p:spPr/>
        <p:txBody>
          <a:bodyPr/>
          <a:lstStyle/>
          <a:p>
            <a:fld id="{0B322B34-23B9-4F79-BCD3-891067AA0645}" type="slidenum">
              <a:rPr lang="en-US" smtClean="0"/>
              <a:t>2</a:t>
            </a:fld>
            <a:endParaRPr lang="en-US"/>
          </a:p>
        </p:txBody>
      </p:sp>
    </p:spTree>
    <p:extLst>
      <p:ext uri="{BB962C8B-B14F-4D97-AF65-F5344CB8AC3E}">
        <p14:creationId xmlns:p14="http://schemas.microsoft.com/office/powerpoint/2010/main" val="294915277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MY" dirty="0"/>
              <a:t>Often at company, you’ll have someone who’s like executive or marketing person who’s not exactly technical, but they need information from a database.</a:t>
            </a:r>
          </a:p>
        </p:txBody>
      </p:sp>
      <p:sp>
        <p:nvSpPr>
          <p:cNvPr id="4" name="Slide Number Placeholder 3"/>
          <p:cNvSpPr>
            <a:spLocks noGrp="1"/>
          </p:cNvSpPr>
          <p:nvPr>
            <p:ph type="sldNum" sz="quarter" idx="5"/>
          </p:nvPr>
        </p:nvSpPr>
        <p:spPr/>
        <p:txBody>
          <a:bodyPr/>
          <a:lstStyle/>
          <a:p>
            <a:fld id="{0B322B34-23B9-4F79-BCD3-891067AA0645}" type="slidenum">
              <a:rPr lang="en-US" smtClean="0"/>
              <a:t>32</a:t>
            </a:fld>
            <a:endParaRPr lang="en-US"/>
          </a:p>
        </p:txBody>
      </p:sp>
    </p:spTree>
    <p:extLst>
      <p:ext uri="{BB962C8B-B14F-4D97-AF65-F5344CB8AC3E}">
        <p14:creationId xmlns:p14="http://schemas.microsoft.com/office/powerpoint/2010/main" val="21878489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C8977A52-C8E1-718D-8846-5F1CF99B879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AFD05F55-4D29-CBA0-7705-9DA4327459F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5E08FFE0-2ED6-ABF9-85B4-76BE049247D1}"/>
              </a:ext>
            </a:extLst>
          </p:cNvPr>
          <p:cNvSpPr>
            <a:spLocks noGrp="1"/>
          </p:cNvSpPr>
          <p:nvPr>
            <p:ph type="body" idx="1"/>
          </p:nvPr>
        </p:nvSpPr>
        <p:spPr/>
        <p:txBody>
          <a:bodyPr/>
          <a:lstStyle/>
          <a:p>
            <a:r>
              <a:rPr lang="en-MY" dirty="0"/>
              <a:t>And they want to send the request to the database.</a:t>
            </a:r>
          </a:p>
        </p:txBody>
      </p:sp>
      <p:sp>
        <p:nvSpPr>
          <p:cNvPr id="4" name="Slide Number Placeholder 3">
            <a:extLst>
              <a:ext uri="{FF2B5EF4-FFF2-40B4-BE49-F238E27FC236}">
                <a16:creationId xmlns:a16="http://schemas.microsoft.com/office/drawing/2014/main" xmlns="" id="{7B583DEC-AE8E-0349-9F77-E6B69887B08E}"/>
              </a:ext>
            </a:extLst>
          </p:cNvPr>
          <p:cNvSpPr>
            <a:spLocks noGrp="1"/>
          </p:cNvSpPr>
          <p:nvPr>
            <p:ph type="sldNum" sz="quarter" idx="5"/>
          </p:nvPr>
        </p:nvSpPr>
        <p:spPr/>
        <p:txBody>
          <a:bodyPr/>
          <a:lstStyle/>
          <a:p>
            <a:fld id="{0B322B34-23B9-4F79-BCD3-891067AA0645}" type="slidenum">
              <a:rPr lang="en-US" smtClean="0"/>
              <a:t>33</a:t>
            </a:fld>
            <a:endParaRPr lang="en-US"/>
          </a:p>
        </p:txBody>
      </p:sp>
    </p:spTree>
    <p:extLst>
      <p:ext uri="{BB962C8B-B14F-4D97-AF65-F5344CB8AC3E}">
        <p14:creationId xmlns:p14="http://schemas.microsoft.com/office/powerpoint/2010/main" val="7943729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MY" dirty="0"/>
              <a:t>And that means they need to actually ask a human developer to develop some sort of SQL query. Then that person will actually perform the query and then return the results in some sort of report.</a:t>
            </a:r>
          </a:p>
        </p:txBody>
      </p:sp>
      <p:sp>
        <p:nvSpPr>
          <p:cNvPr id="4" name="Slide Number Placeholder 3"/>
          <p:cNvSpPr>
            <a:spLocks noGrp="1"/>
          </p:cNvSpPr>
          <p:nvPr>
            <p:ph type="sldNum" sz="quarter" idx="5"/>
          </p:nvPr>
        </p:nvSpPr>
        <p:spPr/>
        <p:txBody>
          <a:bodyPr/>
          <a:lstStyle/>
          <a:p>
            <a:fld id="{0B322B34-23B9-4F79-BCD3-891067AA0645}" type="slidenum">
              <a:rPr lang="en-US" smtClean="0"/>
              <a:t>34</a:t>
            </a:fld>
            <a:endParaRPr lang="en-US"/>
          </a:p>
        </p:txBody>
      </p:sp>
    </p:spTree>
    <p:extLst>
      <p:ext uri="{BB962C8B-B14F-4D97-AF65-F5344CB8AC3E}">
        <p14:creationId xmlns:p14="http://schemas.microsoft.com/office/powerpoint/2010/main" val="28594048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MY" dirty="0"/>
              <a:t>With OpenAI API, we can actually automate this process. We can actually swap out developer time for a computer time. </a:t>
            </a:r>
          </a:p>
          <a:p>
            <a:r>
              <a:rPr lang="en-MY" dirty="0"/>
              <a:t>Essentially, having a non-technical person ask in natural language, convert that to SQL using OpenAI, conduct the actual query and then return results.</a:t>
            </a:r>
          </a:p>
          <a:p>
            <a:r>
              <a:rPr lang="en-MY" dirty="0"/>
              <a:t>For example, “How much sales in this quarter?”, then this would converted into a SQL query, like “Select blank from where this table, </a:t>
            </a:r>
            <a:r>
              <a:rPr lang="en-MY" dirty="0" err="1"/>
              <a:t>bla</a:t>
            </a:r>
            <a:r>
              <a:rPr lang="en-MY" dirty="0"/>
              <a:t> </a:t>
            </a:r>
            <a:r>
              <a:rPr lang="en-MY" dirty="0" err="1"/>
              <a:t>bla</a:t>
            </a:r>
            <a:r>
              <a:rPr lang="en-MY" dirty="0"/>
              <a:t>” and then return result</a:t>
            </a:r>
          </a:p>
        </p:txBody>
      </p:sp>
      <p:sp>
        <p:nvSpPr>
          <p:cNvPr id="4" name="Slide Number Placeholder 3"/>
          <p:cNvSpPr>
            <a:spLocks noGrp="1"/>
          </p:cNvSpPr>
          <p:nvPr>
            <p:ph type="sldNum" sz="quarter" idx="5"/>
          </p:nvPr>
        </p:nvSpPr>
        <p:spPr/>
        <p:txBody>
          <a:bodyPr/>
          <a:lstStyle/>
          <a:p>
            <a:fld id="{0B322B34-23B9-4F79-BCD3-891067AA0645}" type="slidenum">
              <a:rPr lang="en-US" smtClean="0"/>
              <a:t>35</a:t>
            </a:fld>
            <a:endParaRPr lang="en-US"/>
          </a:p>
        </p:txBody>
      </p:sp>
    </p:spTree>
    <p:extLst>
      <p:ext uri="{BB962C8B-B14F-4D97-AF65-F5344CB8AC3E}">
        <p14:creationId xmlns:p14="http://schemas.microsoft.com/office/powerpoint/2010/main" val="30821058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a:extLst>
            <a:ext uri="{FF2B5EF4-FFF2-40B4-BE49-F238E27FC236}">
              <a16:creationId xmlns:a16="http://schemas.microsoft.com/office/drawing/2014/main" xmlns="" id="{982F9DE3-EA6D-CB63-7CAD-92A8E8C4A8B3}"/>
            </a:ext>
          </a:extLst>
        </p:cNvPr>
        <p:cNvGrpSpPr/>
        <p:nvPr/>
      </p:nvGrpSpPr>
      <p:grpSpPr>
        <a:xfrm>
          <a:off x="0" y="0"/>
          <a:ext cx="0" cy="0"/>
          <a:chOff x="0" y="0"/>
          <a:chExt cx="0" cy="0"/>
        </a:xfrm>
      </p:grpSpPr>
      <p:sp>
        <p:nvSpPr>
          <p:cNvPr id="105" name="Google Shape;105;g2678593452b_0_121:notes">
            <a:extLst>
              <a:ext uri="{FF2B5EF4-FFF2-40B4-BE49-F238E27FC236}">
                <a16:creationId xmlns:a16="http://schemas.microsoft.com/office/drawing/2014/main" xmlns="" id="{C2575476-D134-D576-6341-0DCFDAFD093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2678593452b_0_121:notes">
            <a:extLst>
              <a:ext uri="{FF2B5EF4-FFF2-40B4-BE49-F238E27FC236}">
                <a16:creationId xmlns:a16="http://schemas.microsoft.com/office/drawing/2014/main" xmlns="" id="{7750D09E-213C-7452-7212-76FB51C2190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6623883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a:extLst>
            <a:ext uri="{FF2B5EF4-FFF2-40B4-BE49-F238E27FC236}">
              <a16:creationId xmlns:a16="http://schemas.microsoft.com/office/drawing/2014/main" xmlns="" id="{9B04923E-C0B4-C7B0-C25C-CAC32CC03D4C}"/>
            </a:ext>
          </a:extLst>
        </p:cNvPr>
        <p:cNvGrpSpPr/>
        <p:nvPr/>
      </p:nvGrpSpPr>
      <p:grpSpPr>
        <a:xfrm>
          <a:off x="0" y="0"/>
          <a:ext cx="0" cy="0"/>
          <a:chOff x="0" y="0"/>
          <a:chExt cx="0" cy="0"/>
        </a:xfrm>
      </p:grpSpPr>
      <p:sp>
        <p:nvSpPr>
          <p:cNvPr id="105" name="Google Shape;105;g2678593452b_0_121:notes">
            <a:extLst>
              <a:ext uri="{FF2B5EF4-FFF2-40B4-BE49-F238E27FC236}">
                <a16:creationId xmlns:a16="http://schemas.microsoft.com/office/drawing/2014/main" xmlns="" id="{FDEB6953-B312-8ECE-E443-CD672841017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2678593452b_0_121:notes">
            <a:extLst>
              <a:ext uri="{FF2B5EF4-FFF2-40B4-BE49-F238E27FC236}">
                <a16:creationId xmlns:a16="http://schemas.microsoft.com/office/drawing/2014/main" xmlns="" id="{F082B1C5-207E-F609-1AFB-AE3AE8B6CF2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6253498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2678593452b_0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2678593452b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0680256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a:extLst>
            <a:ext uri="{FF2B5EF4-FFF2-40B4-BE49-F238E27FC236}">
              <a16:creationId xmlns:a16="http://schemas.microsoft.com/office/drawing/2014/main" xmlns="" id="{52701BAA-4CAF-5634-D32F-3A0D3FF63C0E}"/>
            </a:ext>
          </a:extLst>
        </p:cNvPr>
        <p:cNvGrpSpPr/>
        <p:nvPr/>
      </p:nvGrpSpPr>
      <p:grpSpPr>
        <a:xfrm>
          <a:off x="0" y="0"/>
          <a:ext cx="0" cy="0"/>
          <a:chOff x="0" y="0"/>
          <a:chExt cx="0" cy="0"/>
        </a:xfrm>
      </p:grpSpPr>
      <p:sp>
        <p:nvSpPr>
          <p:cNvPr id="105" name="Google Shape;105;g2678593452b_0_121:notes">
            <a:extLst>
              <a:ext uri="{FF2B5EF4-FFF2-40B4-BE49-F238E27FC236}">
                <a16:creationId xmlns:a16="http://schemas.microsoft.com/office/drawing/2014/main" xmlns="" id="{7980DB4B-9BF2-138B-F516-8322CF2652E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2678593452b_0_121:notes">
            <a:extLst>
              <a:ext uri="{FF2B5EF4-FFF2-40B4-BE49-F238E27FC236}">
                <a16:creationId xmlns:a16="http://schemas.microsoft.com/office/drawing/2014/main" xmlns="" id="{50B75A93-5A35-19FE-7824-4E115476160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3037176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a:extLst>
            <a:ext uri="{FF2B5EF4-FFF2-40B4-BE49-F238E27FC236}">
              <a16:creationId xmlns:a16="http://schemas.microsoft.com/office/drawing/2014/main" xmlns="" id="{285C8B81-B75B-1125-56E0-421EFA4E2C19}"/>
            </a:ext>
          </a:extLst>
        </p:cNvPr>
        <p:cNvGrpSpPr/>
        <p:nvPr/>
      </p:nvGrpSpPr>
      <p:grpSpPr>
        <a:xfrm>
          <a:off x="0" y="0"/>
          <a:ext cx="0" cy="0"/>
          <a:chOff x="0" y="0"/>
          <a:chExt cx="0" cy="0"/>
        </a:xfrm>
      </p:grpSpPr>
      <p:sp>
        <p:nvSpPr>
          <p:cNvPr id="105" name="Google Shape;105;g2678593452b_0_121:notes">
            <a:extLst>
              <a:ext uri="{FF2B5EF4-FFF2-40B4-BE49-F238E27FC236}">
                <a16:creationId xmlns:a16="http://schemas.microsoft.com/office/drawing/2014/main" xmlns="" id="{0E00D0D9-0BB9-1294-CA80-CCAF8DBD472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2678593452b_0_121:notes">
            <a:extLst>
              <a:ext uri="{FF2B5EF4-FFF2-40B4-BE49-F238E27FC236}">
                <a16:creationId xmlns:a16="http://schemas.microsoft.com/office/drawing/2014/main" xmlns="" id="{46BD2614-2932-6578-5858-095AEB099DB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5579507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a:extLst>
            <a:ext uri="{FF2B5EF4-FFF2-40B4-BE49-F238E27FC236}">
              <a16:creationId xmlns:a16="http://schemas.microsoft.com/office/drawing/2014/main" xmlns="" id="{4856B490-BCE4-DA0D-4593-9AEED3539003}"/>
            </a:ext>
          </a:extLst>
        </p:cNvPr>
        <p:cNvGrpSpPr/>
        <p:nvPr/>
      </p:nvGrpSpPr>
      <p:grpSpPr>
        <a:xfrm>
          <a:off x="0" y="0"/>
          <a:ext cx="0" cy="0"/>
          <a:chOff x="0" y="0"/>
          <a:chExt cx="0" cy="0"/>
        </a:xfrm>
      </p:grpSpPr>
      <p:sp>
        <p:nvSpPr>
          <p:cNvPr id="105" name="Google Shape;105;g2678593452b_0_121:notes">
            <a:extLst>
              <a:ext uri="{FF2B5EF4-FFF2-40B4-BE49-F238E27FC236}">
                <a16:creationId xmlns:a16="http://schemas.microsoft.com/office/drawing/2014/main" xmlns="" id="{292391EC-F3C6-6F9D-BA1F-97586BA6877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2678593452b_0_121:notes">
            <a:extLst>
              <a:ext uri="{FF2B5EF4-FFF2-40B4-BE49-F238E27FC236}">
                <a16:creationId xmlns:a16="http://schemas.microsoft.com/office/drawing/2014/main" xmlns="" id="{E933017F-B43D-1D55-537B-CD5E47A503E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770704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Concerned because of the upcoming 2020 election</a:t>
            </a:r>
            <a:endParaRPr lang="en-MY" dirty="0"/>
          </a:p>
        </p:txBody>
      </p:sp>
      <p:sp>
        <p:nvSpPr>
          <p:cNvPr id="4" name="Slide Number Placeholder 3"/>
          <p:cNvSpPr>
            <a:spLocks noGrp="1"/>
          </p:cNvSpPr>
          <p:nvPr>
            <p:ph type="sldNum" sz="quarter" idx="5"/>
          </p:nvPr>
        </p:nvSpPr>
        <p:spPr/>
        <p:txBody>
          <a:bodyPr/>
          <a:lstStyle/>
          <a:p>
            <a:fld id="{0B322B34-23B9-4F79-BCD3-891067AA0645}" type="slidenum">
              <a:rPr lang="en-US" smtClean="0"/>
              <a:t>3</a:t>
            </a:fld>
            <a:endParaRPr lang="en-US"/>
          </a:p>
        </p:txBody>
      </p:sp>
    </p:spTree>
    <p:extLst>
      <p:ext uri="{BB962C8B-B14F-4D97-AF65-F5344CB8AC3E}">
        <p14:creationId xmlns:p14="http://schemas.microsoft.com/office/powerpoint/2010/main" val="71268934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D2F31"/>
                </a:solidFill>
                <a:effectLst/>
                <a:latin typeface="Udemy Sans"/>
              </a:rPr>
              <a:t>we're actually going to take that query and embed it into a vector representation.</a:t>
            </a:r>
          </a:p>
        </p:txBody>
      </p:sp>
      <p:sp>
        <p:nvSpPr>
          <p:cNvPr id="4" name="Slide Number Placeholder 3"/>
          <p:cNvSpPr>
            <a:spLocks noGrp="1"/>
          </p:cNvSpPr>
          <p:nvPr>
            <p:ph type="sldNum" sz="quarter" idx="5"/>
          </p:nvPr>
        </p:nvSpPr>
        <p:spPr/>
        <p:txBody>
          <a:bodyPr/>
          <a:lstStyle/>
          <a:p>
            <a:fld id="{0B322B34-23B9-4F79-BCD3-891067AA0645}" type="slidenum">
              <a:rPr lang="en-US" smtClean="0"/>
              <a:t>48</a:t>
            </a:fld>
            <a:endParaRPr lang="en-US"/>
          </a:p>
        </p:txBody>
      </p:sp>
    </p:spTree>
    <p:extLst>
      <p:ext uri="{BB962C8B-B14F-4D97-AF65-F5344CB8AC3E}">
        <p14:creationId xmlns:p14="http://schemas.microsoft.com/office/powerpoint/2010/main" val="185732970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MY" dirty="0"/>
              <a:t>Before we send it to GPT model, we send it to an embedding model to get the vector. Now, I have both the original query text and the embedded vector representation.</a:t>
            </a:r>
          </a:p>
        </p:txBody>
      </p:sp>
      <p:sp>
        <p:nvSpPr>
          <p:cNvPr id="4" name="Slide Number Placeholder 3"/>
          <p:cNvSpPr>
            <a:spLocks noGrp="1"/>
          </p:cNvSpPr>
          <p:nvPr>
            <p:ph type="sldNum" sz="quarter" idx="5"/>
          </p:nvPr>
        </p:nvSpPr>
        <p:spPr/>
        <p:txBody>
          <a:bodyPr/>
          <a:lstStyle/>
          <a:p>
            <a:fld id="{0B322B34-23B9-4F79-BCD3-891067AA0645}" type="slidenum">
              <a:rPr lang="en-US" smtClean="0"/>
              <a:t>49</a:t>
            </a:fld>
            <a:endParaRPr lang="en-US"/>
          </a:p>
        </p:txBody>
      </p:sp>
    </p:spTree>
    <p:extLst>
      <p:ext uri="{BB962C8B-B14F-4D97-AF65-F5344CB8AC3E}">
        <p14:creationId xmlns:p14="http://schemas.microsoft.com/office/powerpoint/2010/main" val="31599645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MY" dirty="0"/>
              <a:t>Similarly, we also taken set of documents, such as all my internal documentation about HR, and I vectorized those as well. This is known as a vector store.</a:t>
            </a:r>
          </a:p>
          <a:p>
            <a:pPr algn="l"/>
            <a:r>
              <a:rPr lang="en-US" b="0" i="0" dirty="0">
                <a:solidFill>
                  <a:srgbClr val="2D2F31"/>
                </a:solidFill>
                <a:effectLst/>
                <a:latin typeface="Udemy Sans"/>
              </a:rPr>
              <a:t>Basically I have the embedded vector representation of every relevant document. </a:t>
            </a:r>
          </a:p>
          <a:p>
            <a:pPr algn="l"/>
            <a:r>
              <a:rPr lang="en-US" b="0" i="0" dirty="0">
                <a:solidFill>
                  <a:srgbClr val="2D2F31"/>
                </a:solidFill>
                <a:effectLst/>
                <a:latin typeface="Udemy Sans"/>
              </a:rPr>
              <a:t>If you wanted to, maybe you have a vector embedding of all of Wikipedia because you're trying to answer questions related to the fact.</a:t>
            </a:r>
          </a:p>
          <a:p>
            <a:endParaRPr lang="en-MY" dirty="0"/>
          </a:p>
        </p:txBody>
      </p:sp>
      <p:sp>
        <p:nvSpPr>
          <p:cNvPr id="4" name="Slide Number Placeholder 3"/>
          <p:cNvSpPr>
            <a:spLocks noGrp="1"/>
          </p:cNvSpPr>
          <p:nvPr>
            <p:ph type="sldNum" sz="quarter" idx="5"/>
          </p:nvPr>
        </p:nvSpPr>
        <p:spPr/>
        <p:txBody>
          <a:bodyPr/>
          <a:lstStyle/>
          <a:p>
            <a:fld id="{0B322B34-23B9-4F79-BCD3-891067AA0645}" type="slidenum">
              <a:rPr lang="en-US" smtClean="0"/>
              <a:t>50</a:t>
            </a:fld>
            <a:endParaRPr lang="en-US"/>
          </a:p>
        </p:txBody>
      </p:sp>
    </p:spTree>
    <p:extLst>
      <p:ext uri="{BB962C8B-B14F-4D97-AF65-F5344CB8AC3E}">
        <p14:creationId xmlns:p14="http://schemas.microsoft.com/office/powerpoint/2010/main" val="90758144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u="none" dirty="0">
                <a:solidFill>
                  <a:srgbClr val="2D2F31"/>
                </a:solidFill>
                <a:effectLst/>
                <a:latin typeface="Udemy Sans"/>
              </a:rPr>
              <a:t>So now that I have these vector embeddings, both of my query and of my related documents, what I can </a:t>
            </a:r>
            <a:r>
              <a:rPr lang="en-US" b="0" i="0" u="none" dirty="0">
                <a:solidFill>
                  <a:srgbClr val="401B9C"/>
                </a:solidFill>
                <a:effectLst/>
                <a:latin typeface="Udemy Sans"/>
              </a:rPr>
              <a:t>do is perform a similarity search.</a:t>
            </a:r>
          </a:p>
          <a:p>
            <a:pPr algn="l"/>
            <a:r>
              <a:rPr lang="en-US" b="0" i="0" u="none" dirty="0">
                <a:solidFill>
                  <a:srgbClr val="2D2F31"/>
                </a:solidFill>
                <a:effectLst/>
                <a:latin typeface="Udemy Sans"/>
              </a:rPr>
              <a:t>Remember, these vectors are just essentially lines in space. In this case it's going to be like 10k+ dimensions. So it's hard to visualize that.</a:t>
            </a:r>
          </a:p>
          <a:p>
            <a:pPr algn="l"/>
            <a:r>
              <a:rPr lang="en-US" b="0" i="0" u="none" dirty="0">
                <a:solidFill>
                  <a:srgbClr val="2D2F31"/>
                </a:solidFill>
                <a:effectLst/>
                <a:latin typeface="Udemy Sans"/>
              </a:rPr>
              <a:t>But if you think about it in terms of like a two dimensional vector or a three dimensional vector, you can understand that there's actually certain vectors that are closer in the space or more similar </a:t>
            </a:r>
            <a:r>
              <a:rPr lang="en-US" b="0" i="0" u="none" dirty="0">
                <a:solidFill>
                  <a:srgbClr val="401B9C"/>
                </a:solidFill>
                <a:effectLst/>
                <a:latin typeface="Udemy Sans"/>
              </a:rPr>
              <a:t>to each other than other vectors, and I can perform what's known as a cosine similarity search between </a:t>
            </a:r>
            <a:r>
              <a:rPr lang="en-US" b="0" i="0" u="none" dirty="0">
                <a:solidFill>
                  <a:srgbClr val="2D2F31"/>
                </a:solidFill>
                <a:effectLst/>
                <a:latin typeface="Udemy Sans"/>
              </a:rPr>
              <a:t>these vectors to figure out the vector that is most similar to my query vector</a:t>
            </a:r>
          </a:p>
        </p:txBody>
      </p:sp>
      <p:sp>
        <p:nvSpPr>
          <p:cNvPr id="4" name="Slide Number Placeholder 3"/>
          <p:cNvSpPr>
            <a:spLocks noGrp="1"/>
          </p:cNvSpPr>
          <p:nvPr>
            <p:ph type="sldNum" sz="quarter" idx="5"/>
          </p:nvPr>
        </p:nvSpPr>
        <p:spPr/>
        <p:txBody>
          <a:bodyPr/>
          <a:lstStyle/>
          <a:p>
            <a:fld id="{0B322B34-23B9-4F79-BCD3-891067AA0645}" type="slidenum">
              <a:rPr lang="en-US" smtClean="0"/>
              <a:t>51</a:t>
            </a:fld>
            <a:endParaRPr lang="en-US"/>
          </a:p>
        </p:txBody>
      </p:sp>
    </p:spTree>
    <p:extLst>
      <p:ext uri="{BB962C8B-B14F-4D97-AF65-F5344CB8AC3E}">
        <p14:creationId xmlns:p14="http://schemas.microsoft.com/office/powerpoint/2010/main" val="315457799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u="none" dirty="0">
                <a:solidFill>
                  <a:srgbClr val="2D2F31"/>
                </a:solidFill>
                <a:effectLst/>
                <a:latin typeface="Udemy Sans"/>
              </a:rPr>
              <a:t>Basically, what I'm doing here is I'm figuring out which document is most similar to the query that’s being asked.</a:t>
            </a:r>
          </a:p>
        </p:txBody>
      </p:sp>
      <p:sp>
        <p:nvSpPr>
          <p:cNvPr id="4" name="Slide Number Placeholder 3"/>
          <p:cNvSpPr>
            <a:spLocks noGrp="1"/>
          </p:cNvSpPr>
          <p:nvPr>
            <p:ph type="sldNum" sz="quarter" idx="5"/>
          </p:nvPr>
        </p:nvSpPr>
        <p:spPr/>
        <p:txBody>
          <a:bodyPr/>
          <a:lstStyle/>
          <a:p>
            <a:fld id="{0B322B34-23B9-4F79-BCD3-891067AA0645}" type="slidenum">
              <a:rPr lang="en-US" smtClean="0"/>
              <a:t>52</a:t>
            </a:fld>
            <a:endParaRPr lang="en-US"/>
          </a:p>
        </p:txBody>
      </p:sp>
    </p:spTree>
    <p:extLst>
      <p:ext uri="{BB962C8B-B14F-4D97-AF65-F5344CB8AC3E}">
        <p14:creationId xmlns:p14="http://schemas.microsoft.com/office/powerpoint/2010/main" val="204753131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D2F31"/>
                </a:solidFill>
                <a:effectLst/>
                <a:latin typeface="Udemy Sans"/>
              </a:rPr>
              <a:t>And then once I perform this cosine similarity search, I'm going to isolate that document.</a:t>
            </a:r>
            <a:endParaRPr lang="en-MY" dirty="0"/>
          </a:p>
          <a:p>
            <a:endParaRPr lang="en-MY" dirty="0"/>
          </a:p>
        </p:txBody>
      </p:sp>
      <p:sp>
        <p:nvSpPr>
          <p:cNvPr id="4" name="Slide Number Placeholder 3"/>
          <p:cNvSpPr>
            <a:spLocks noGrp="1"/>
          </p:cNvSpPr>
          <p:nvPr>
            <p:ph type="sldNum" sz="quarter" idx="5"/>
          </p:nvPr>
        </p:nvSpPr>
        <p:spPr/>
        <p:txBody>
          <a:bodyPr/>
          <a:lstStyle/>
          <a:p>
            <a:fld id="{0B322B34-23B9-4F79-BCD3-891067AA0645}" type="slidenum">
              <a:rPr lang="en-US" smtClean="0"/>
              <a:t>53</a:t>
            </a:fld>
            <a:endParaRPr lang="en-US"/>
          </a:p>
        </p:txBody>
      </p:sp>
    </p:spTree>
    <p:extLst>
      <p:ext uri="{BB962C8B-B14F-4D97-AF65-F5344CB8AC3E}">
        <p14:creationId xmlns:p14="http://schemas.microsoft.com/office/powerpoint/2010/main" val="301866172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D2F31"/>
                </a:solidFill>
                <a:effectLst/>
                <a:latin typeface="Udemy Sans"/>
              </a:rPr>
              <a:t>And really what I need is not the vector embedding representation but the document itself.</a:t>
            </a:r>
          </a:p>
          <a:p>
            <a:r>
              <a:rPr lang="en-US" b="0" i="0" dirty="0">
                <a:solidFill>
                  <a:srgbClr val="2D2F31"/>
                </a:solidFill>
                <a:effectLst/>
                <a:latin typeface="Udemy Sans"/>
              </a:rPr>
              <a:t>And so now what I have here is the document that has the most similar content to my original query.</a:t>
            </a:r>
            <a:endParaRPr lang="en-MY" dirty="0"/>
          </a:p>
        </p:txBody>
      </p:sp>
      <p:sp>
        <p:nvSpPr>
          <p:cNvPr id="4" name="Slide Number Placeholder 3"/>
          <p:cNvSpPr>
            <a:spLocks noGrp="1"/>
          </p:cNvSpPr>
          <p:nvPr>
            <p:ph type="sldNum" sz="quarter" idx="5"/>
          </p:nvPr>
        </p:nvSpPr>
        <p:spPr/>
        <p:txBody>
          <a:bodyPr/>
          <a:lstStyle/>
          <a:p>
            <a:fld id="{0B322B34-23B9-4F79-BCD3-891067AA0645}" type="slidenum">
              <a:rPr lang="en-US" smtClean="0"/>
              <a:t>54</a:t>
            </a:fld>
            <a:endParaRPr lang="en-US"/>
          </a:p>
        </p:txBody>
      </p:sp>
    </p:spTree>
    <p:extLst>
      <p:ext uri="{BB962C8B-B14F-4D97-AF65-F5344CB8AC3E}">
        <p14:creationId xmlns:p14="http://schemas.microsoft.com/office/powerpoint/2010/main" val="132008553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D2F31"/>
                </a:solidFill>
                <a:effectLst/>
                <a:latin typeface="Udemy Sans"/>
              </a:rPr>
              <a:t>And so I'm going to pass in my original query with an additional context and then pass it into GPT model.</a:t>
            </a:r>
            <a:endParaRPr lang="en-MY" dirty="0"/>
          </a:p>
        </p:txBody>
      </p:sp>
      <p:sp>
        <p:nvSpPr>
          <p:cNvPr id="4" name="Slide Number Placeholder 3"/>
          <p:cNvSpPr>
            <a:spLocks noGrp="1"/>
          </p:cNvSpPr>
          <p:nvPr>
            <p:ph type="sldNum" sz="quarter" idx="5"/>
          </p:nvPr>
        </p:nvSpPr>
        <p:spPr/>
        <p:txBody>
          <a:bodyPr/>
          <a:lstStyle/>
          <a:p>
            <a:fld id="{0B322B34-23B9-4F79-BCD3-891067AA0645}" type="slidenum">
              <a:rPr lang="en-US" smtClean="0"/>
              <a:t>55</a:t>
            </a:fld>
            <a:endParaRPr lang="en-US"/>
          </a:p>
        </p:txBody>
      </p:sp>
    </p:spTree>
    <p:extLst>
      <p:ext uri="{BB962C8B-B14F-4D97-AF65-F5344CB8AC3E}">
        <p14:creationId xmlns:p14="http://schemas.microsoft.com/office/powerpoint/2010/main" val="381699353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dirty="0"/>
          </a:p>
        </p:txBody>
      </p:sp>
      <p:sp>
        <p:nvSpPr>
          <p:cNvPr id="4" name="Slide Number Placeholder 3"/>
          <p:cNvSpPr>
            <a:spLocks noGrp="1"/>
          </p:cNvSpPr>
          <p:nvPr>
            <p:ph type="sldNum" sz="quarter" idx="5"/>
          </p:nvPr>
        </p:nvSpPr>
        <p:spPr/>
        <p:txBody>
          <a:bodyPr/>
          <a:lstStyle/>
          <a:p>
            <a:fld id="{0B322B34-23B9-4F79-BCD3-891067AA0645}" type="slidenum">
              <a:rPr lang="en-US" smtClean="0"/>
              <a:t>56</a:t>
            </a:fld>
            <a:endParaRPr lang="en-US"/>
          </a:p>
        </p:txBody>
      </p:sp>
    </p:spTree>
    <p:extLst>
      <p:ext uri="{BB962C8B-B14F-4D97-AF65-F5344CB8AC3E}">
        <p14:creationId xmlns:p14="http://schemas.microsoft.com/office/powerpoint/2010/main" val="35498863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2D2F31"/>
                </a:solidFill>
                <a:effectLst/>
                <a:latin typeface="Udemy Sans"/>
              </a:rPr>
              <a:t>And in order to train this much model size or this much data, it costs about $4.6 million in GPU costs.</a:t>
            </a:r>
          </a:p>
          <a:p>
            <a:pPr algn="l"/>
            <a:r>
              <a:rPr lang="en-US" b="0" i="0" dirty="0">
                <a:solidFill>
                  <a:srgbClr val="2D2F31"/>
                </a:solidFill>
                <a:effectLst/>
                <a:latin typeface="Udemy Sans"/>
              </a:rPr>
              <a:t>And so previously we discussed Microsoft's investment into OpenAI, and it should be noted that a lot of that money actually comes back to Microsoft in the form of Azure GPU Cloud credits.</a:t>
            </a:r>
          </a:p>
          <a:p>
            <a:pPr algn="l"/>
            <a:r>
              <a:rPr lang="en-US" b="0" i="0" dirty="0">
                <a:solidFill>
                  <a:srgbClr val="2D2F31"/>
                </a:solidFill>
                <a:effectLst/>
                <a:latin typeface="Udemy Sans"/>
              </a:rPr>
              <a:t>So essentially Microsoft gives money to OpenAI, and then OpenAI then spends that money on Azure Cloud services in order to rent GPU to actually train the model.</a:t>
            </a:r>
          </a:p>
          <a:p>
            <a:endParaRPr lang="en-MY" dirty="0"/>
          </a:p>
        </p:txBody>
      </p:sp>
      <p:sp>
        <p:nvSpPr>
          <p:cNvPr id="4" name="Slide Number Placeholder 3"/>
          <p:cNvSpPr>
            <a:spLocks noGrp="1"/>
          </p:cNvSpPr>
          <p:nvPr>
            <p:ph type="sldNum" sz="quarter" idx="5"/>
          </p:nvPr>
        </p:nvSpPr>
        <p:spPr/>
        <p:txBody>
          <a:bodyPr/>
          <a:lstStyle/>
          <a:p>
            <a:fld id="{0B322B34-23B9-4F79-BCD3-891067AA0645}" type="slidenum">
              <a:rPr lang="en-US" smtClean="0"/>
              <a:t>4</a:t>
            </a:fld>
            <a:endParaRPr lang="en-US"/>
          </a:p>
        </p:txBody>
      </p:sp>
    </p:spTree>
    <p:extLst>
      <p:ext uri="{BB962C8B-B14F-4D97-AF65-F5344CB8AC3E}">
        <p14:creationId xmlns:p14="http://schemas.microsoft.com/office/powerpoint/2010/main" val="12024196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MY" dirty="0"/>
              <a:t>Take note, this is a very high level overview. We are not discussing how to train the model. OpenAI already trained the GPT model for us.</a:t>
            </a:r>
          </a:p>
          <a:p>
            <a:pPr algn="l"/>
            <a:r>
              <a:rPr lang="en-US" b="0" i="0" dirty="0">
                <a:solidFill>
                  <a:srgbClr val="2D2F31"/>
                </a:solidFill>
                <a:effectLst/>
                <a:latin typeface="Udemy Sans"/>
              </a:rPr>
              <a:t>Having this basic understanding of how the model works is really going to help you understand the generation configuration parameters that we’ll discuss later.</a:t>
            </a:r>
          </a:p>
        </p:txBody>
      </p:sp>
      <p:sp>
        <p:nvSpPr>
          <p:cNvPr id="4" name="Slide Number Placeholder 3"/>
          <p:cNvSpPr>
            <a:spLocks noGrp="1"/>
          </p:cNvSpPr>
          <p:nvPr>
            <p:ph type="sldNum" sz="quarter" idx="5"/>
          </p:nvPr>
        </p:nvSpPr>
        <p:spPr/>
        <p:txBody>
          <a:bodyPr/>
          <a:lstStyle/>
          <a:p>
            <a:fld id="{0B322B34-23B9-4F79-BCD3-891067AA0645}" type="slidenum">
              <a:rPr lang="en-US" smtClean="0"/>
              <a:t>5</a:t>
            </a:fld>
            <a:endParaRPr lang="en-US"/>
          </a:p>
        </p:txBody>
      </p:sp>
    </p:spTree>
    <p:extLst>
      <p:ext uri="{BB962C8B-B14F-4D97-AF65-F5344CB8AC3E}">
        <p14:creationId xmlns:p14="http://schemas.microsoft.com/office/powerpoint/2010/main" val="35030626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26785131504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26785131504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Fundamentally, when we’re dealing with GPT model or any other large language model, we’re providing some text to the large language model, and then we get some output text.</a:t>
            </a:r>
            <a:endParaRPr lang="en-MY" dirty="0"/>
          </a:p>
        </p:txBody>
      </p:sp>
    </p:spTree>
    <p:extLst>
      <p:ext uri="{BB962C8B-B14F-4D97-AF65-F5344CB8AC3E}">
        <p14:creationId xmlns:p14="http://schemas.microsoft.com/office/powerpoint/2010/main" val="6271605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26785131504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26785131504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Fundamentally, when we’re dealing with GPT model or any other large language model, we’re providing some text to the large language model, and then we get some output text.</a:t>
            </a:r>
            <a:endParaRPr lang="en-MY" dirty="0"/>
          </a:p>
        </p:txBody>
      </p:sp>
    </p:spTree>
    <p:extLst>
      <p:ext uri="{BB962C8B-B14F-4D97-AF65-F5344CB8AC3E}">
        <p14:creationId xmlns:p14="http://schemas.microsoft.com/office/powerpoint/2010/main" val="42491852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26785131504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26785131504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Fundamentally, when we’re dealing with GPT model or any other large language model, we’re providing some text to the large language model, and then we get some output text.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what is happening inside this LLM?</a:t>
            </a:r>
            <a:endParaRPr lang="en-MY" dirty="0"/>
          </a:p>
        </p:txBody>
      </p:sp>
    </p:spTree>
    <p:extLst>
      <p:ext uri="{BB962C8B-B14F-4D97-AF65-F5344CB8AC3E}">
        <p14:creationId xmlns:p14="http://schemas.microsoft.com/office/powerpoint/2010/main" val="40535120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26785131504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26785131504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First thing is to understand model does not think of words like you and I do.</a:t>
            </a:r>
            <a:endParaRPr lang="en-MY" dirty="0"/>
          </a:p>
        </p:txBody>
      </p:sp>
    </p:spTree>
    <p:extLst>
      <p:ext uri="{BB962C8B-B14F-4D97-AF65-F5344CB8AC3E}">
        <p14:creationId xmlns:p14="http://schemas.microsoft.com/office/powerpoint/2010/main" val="16902501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4CE6E47-0186-42E4-A961-33458FD1C849}" type="datetimeFigureOut">
              <a:rPr lang="en-US" smtClean="0"/>
              <a:t>5/3/2024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91C1BF-43FC-40BE-B4E4-B0526C70A53F}" type="slidenum">
              <a:rPr lang="en-US" smtClean="0"/>
              <a:t>‹#›</a:t>
            </a:fld>
            <a:endParaRPr lang="en-US"/>
          </a:p>
        </p:txBody>
      </p:sp>
    </p:spTree>
    <p:extLst>
      <p:ext uri="{BB962C8B-B14F-4D97-AF65-F5344CB8AC3E}">
        <p14:creationId xmlns:p14="http://schemas.microsoft.com/office/powerpoint/2010/main" val="14815582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4CE6E47-0186-42E4-A961-33458FD1C849}" type="datetimeFigureOut">
              <a:rPr lang="en-US" smtClean="0"/>
              <a:t>5/3/2024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91C1BF-43FC-40BE-B4E4-B0526C70A53F}" type="slidenum">
              <a:rPr lang="en-US" smtClean="0"/>
              <a:t>‹#›</a:t>
            </a:fld>
            <a:endParaRPr lang="en-US"/>
          </a:p>
        </p:txBody>
      </p:sp>
    </p:spTree>
    <p:extLst>
      <p:ext uri="{BB962C8B-B14F-4D97-AF65-F5344CB8AC3E}">
        <p14:creationId xmlns:p14="http://schemas.microsoft.com/office/powerpoint/2010/main" val="13368648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4CE6E47-0186-42E4-A961-33458FD1C849}" type="datetimeFigureOut">
              <a:rPr lang="en-US" smtClean="0"/>
              <a:t>5/3/2024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91C1BF-43FC-40BE-B4E4-B0526C70A53F}" type="slidenum">
              <a:rPr lang="en-US" smtClean="0"/>
              <a:t>‹#›</a:t>
            </a:fld>
            <a:endParaRPr lang="en-US"/>
          </a:p>
        </p:txBody>
      </p:sp>
    </p:spTree>
    <p:extLst>
      <p:ext uri="{BB962C8B-B14F-4D97-AF65-F5344CB8AC3E}">
        <p14:creationId xmlns:p14="http://schemas.microsoft.com/office/powerpoint/2010/main" val="36477039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nd Bulleted Text">
    <p:spTree>
      <p:nvGrpSpPr>
        <p:cNvPr id="1" name=""/>
        <p:cNvGrpSpPr/>
        <p:nvPr/>
      </p:nvGrpSpPr>
      <p:grpSpPr>
        <a:xfrm>
          <a:off x="0" y="0"/>
          <a:ext cx="0" cy="0"/>
          <a:chOff x="0" y="0"/>
          <a:chExt cx="0" cy="0"/>
        </a:xfrm>
      </p:grpSpPr>
      <p:sp>
        <p:nvSpPr>
          <p:cNvPr id="7" name="Title 6"/>
          <p:cNvSpPr>
            <a:spLocks noGrp="1"/>
          </p:cNvSpPr>
          <p:nvPr>
            <p:ph type="title" hasCustomPrompt="1"/>
          </p:nvPr>
        </p:nvSpPr>
        <p:spPr>
          <a:xfrm>
            <a:off x="605367" y="221905"/>
            <a:ext cx="10972800" cy="575755"/>
          </a:xfrm>
        </p:spPr>
        <p:txBody>
          <a:bodyPr/>
          <a:lstStyle>
            <a:lvl1pPr>
              <a:defRPr b="0" i="0" baseline="0">
                <a:solidFill>
                  <a:srgbClr val="003C71"/>
                </a:solidFill>
                <a:latin typeface="Intel Clear"/>
                <a:cs typeface="Intel Clear"/>
              </a:defRPr>
            </a:lvl1pPr>
          </a:lstStyle>
          <a:p>
            <a:r>
              <a:rPr lang="en-US"/>
              <a:t>28pt Intel Clear Headline</a:t>
            </a:r>
          </a:p>
        </p:txBody>
      </p:sp>
      <p:sp>
        <p:nvSpPr>
          <p:cNvPr id="9" name="Content Placeholder 8"/>
          <p:cNvSpPr>
            <a:spLocks noGrp="1"/>
          </p:cNvSpPr>
          <p:nvPr>
            <p:ph sz="quarter" idx="13" hasCustomPrompt="1"/>
          </p:nvPr>
        </p:nvSpPr>
        <p:spPr>
          <a:xfrm>
            <a:off x="607484" y="1042417"/>
            <a:ext cx="10970683" cy="5129784"/>
          </a:xfrm>
        </p:spPr>
        <p:txBody>
          <a:bodyPr/>
          <a:lstStyle>
            <a:lvl1pPr>
              <a:spcBef>
                <a:spcPts val="0"/>
              </a:spcBef>
              <a:defRPr>
                <a:solidFill>
                  <a:srgbClr val="0071C5"/>
                </a:solidFill>
              </a:defRPr>
            </a:lvl1pPr>
            <a:lvl2pPr>
              <a:defRPr sz="2400">
                <a:solidFill>
                  <a:srgbClr val="0071C5"/>
                </a:solidFill>
              </a:defRPr>
            </a:lvl2pPr>
            <a:lvl3pPr>
              <a:defRPr sz="2133"/>
            </a:lvl3pPr>
            <a:lvl4pPr>
              <a:defRPr sz="1867"/>
            </a:lvl4pPr>
          </a:lstStyle>
          <a:p>
            <a:pPr lvl="0"/>
            <a:r>
              <a:rPr lang="en-US"/>
              <a:t>18pt Intel Clear body text</a:t>
            </a:r>
          </a:p>
          <a:p>
            <a:pPr lvl="1"/>
            <a:r>
              <a:rPr lang="en-US"/>
              <a:t>18pt Intel Clear bullet one</a:t>
            </a:r>
          </a:p>
          <a:p>
            <a:pPr lvl="2"/>
            <a:r>
              <a:rPr lang="en-US"/>
              <a:t>16pt Intel Clear sub-bullet</a:t>
            </a:r>
          </a:p>
          <a:p>
            <a:pPr lvl="3"/>
            <a:r>
              <a:rPr lang="en-US"/>
              <a:t>14pt Intel Clear fourth level</a:t>
            </a:r>
          </a:p>
          <a:p>
            <a:pPr lvl="4"/>
            <a:r>
              <a:rPr lang="en-US" err="1"/>
              <a:t>14pt</a:t>
            </a:r>
            <a:r>
              <a:rPr lang="en-US"/>
              <a:t> Intel Clear fifth level</a:t>
            </a:r>
          </a:p>
        </p:txBody>
      </p:sp>
    </p:spTree>
    <p:extLst>
      <p:ext uri="{BB962C8B-B14F-4D97-AF65-F5344CB8AC3E}">
        <p14:creationId xmlns:p14="http://schemas.microsoft.com/office/powerpoint/2010/main" val="440137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4CE6E47-0186-42E4-A961-33458FD1C849}" type="datetimeFigureOut">
              <a:rPr lang="en-US" smtClean="0"/>
              <a:t>5/3/2024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91C1BF-43FC-40BE-B4E4-B0526C70A53F}" type="slidenum">
              <a:rPr lang="en-US" smtClean="0"/>
              <a:t>‹#›</a:t>
            </a:fld>
            <a:endParaRPr lang="en-US"/>
          </a:p>
        </p:txBody>
      </p:sp>
    </p:spTree>
    <p:extLst>
      <p:ext uri="{BB962C8B-B14F-4D97-AF65-F5344CB8AC3E}">
        <p14:creationId xmlns:p14="http://schemas.microsoft.com/office/powerpoint/2010/main" val="41291329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4CE6E47-0186-42E4-A961-33458FD1C849}" type="datetimeFigureOut">
              <a:rPr lang="en-US" smtClean="0"/>
              <a:t>5/3/2024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91C1BF-43FC-40BE-B4E4-B0526C70A53F}" type="slidenum">
              <a:rPr lang="en-US" smtClean="0"/>
              <a:t>‹#›</a:t>
            </a:fld>
            <a:endParaRPr lang="en-US"/>
          </a:p>
        </p:txBody>
      </p:sp>
    </p:spTree>
    <p:extLst>
      <p:ext uri="{BB962C8B-B14F-4D97-AF65-F5344CB8AC3E}">
        <p14:creationId xmlns:p14="http://schemas.microsoft.com/office/powerpoint/2010/main" val="22332300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4CE6E47-0186-42E4-A961-33458FD1C849}" type="datetimeFigureOut">
              <a:rPr lang="en-US" smtClean="0"/>
              <a:t>5/3/2024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91C1BF-43FC-40BE-B4E4-B0526C70A53F}" type="slidenum">
              <a:rPr lang="en-US" smtClean="0"/>
              <a:t>‹#›</a:t>
            </a:fld>
            <a:endParaRPr lang="en-US"/>
          </a:p>
        </p:txBody>
      </p:sp>
    </p:spTree>
    <p:extLst>
      <p:ext uri="{BB962C8B-B14F-4D97-AF65-F5344CB8AC3E}">
        <p14:creationId xmlns:p14="http://schemas.microsoft.com/office/powerpoint/2010/main" val="9883880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4CE6E47-0186-42E4-A961-33458FD1C849}" type="datetimeFigureOut">
              <a:rPr lang="en-US" smtClean="0"/>
              <a:t>5/3/2024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391C1BF-43FC-40BE-B4E4-B0526C70A53F}" type="slidenum">
              <a:rPr lang="en-US" smtClean="0"/>
              <a:t>‹#›</a:t>
            </a:fld>
            <a:endParaRPr lang="en-US"/>
          </a:p>
        </p:txBody>
      </p:sp>
    </p:spTree>
    <p:extLst>
      <p:ext uri="{BB962C8B-B14F-4D97-AF65-F5344CB8AC3E}">
        <p14:creationId xmlns:p14="http://schemas.microsoft.com/office/powerpoint/2010/main" val="35759586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4CE6E47-0186-42E4-A961-33458FD1C849}" type="datetimeFigureOut">
              <a:rPr lang="en-US" smtClean="0"/>
              <a:t>5/3/2024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391C1BF-43FC-40BE-B4E4-B0526C70A53F}" type="slidenum">
              <a:rPr lang="en-US" smtClean="0"/>
              <a:t>‹#›</a:t>
            </a:fld>
            <a:endParaRPr lang="en-US"/>
          </a:p>
        </p:txBody>
      </p:sp>
    </p:spTree>
    <p:extLst>
      <p:ext uri="{BB962C8B-B14F-4D97-AF65-F5344CB8AC3E}">
        <p14:creationId xmlns:p14="http://schemas.microsoft.com/office/powerpoint/2010/main" val="32801594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CE6E47-0186-42E4-A961-33458FD1C849}" type="datetimeFigureOut">
              <a:rPr lang="en-US" smtClean="0"/>
              <a:t>5/3/2024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391C1BF-43FC-40BE-B4E4-B0526C70A53F}" type="slidenum">
              <a:rPr lang="en-US" smtClean="0"/>
              <a:t>‹#›</a:t>
            </a:fld>
            <a:endParaRPr lang="en-US"/>
          </a:p>
        </p:txBody>
      </p:sp>
    </p:spTree>
    <p:extLst>
      <p:ext uri="{BB962C8B-B14F-4D97-AF65-F5344CB8AC3E}">
        <p14:creationId xmlns:p14="http://schemas.microsoft.com/office/powerpoint/2010/main" val="18091250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4CE6E47-0186-42E4-A961-33458FD1C849}" type="datetimeFigureOut">
              <a:rPr lang="en-US" smtClean="0"/>
              <a:t>5/3/2024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91C1BF-43FC-40BE-B4E4-B0526C70A53F}" type="slidenum">
              <a:rPr lang="en-US" smtClean="0"/>
              <a:t>‹#›</a:t>
            </a:fld>
            <a:endParaRPr lang="en-US"/>
          </a:p>
        </p:txBody>
      </p:sp>
    </p:spTree>
    <p:extLst>
      <p:ext uri="{BB962C8B-B14F-4D97-AF65-F5344CB8AC3E}">
        <p14:creationId xmlns:p14="http://schemas.microsoft.com/office/powerpoint/2010/main" val="576257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4CE6E47-0186-42E4-A961-33458FD1C849}" type="datetimeFigureOut">
              <a:rPr lang="en-US" smtClean="0"/>
              <a:t>5/3/2024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91C1BF-43FC-40BE-B4E4-B0526C70A53F}" type="slidenum">
              <a:rPr lang="en-US" smtClean="0"/>
              <a:t>‹#›</a:t>
            </a:fld>
            <a:endParaRPr lang="en-US"/>
          </a:p>
        </p:txBody>
      </p:sp>
    </p:spTree>
    <p:extLst>
      <p:ext uri="{BB962C8B-B14F-4D97-AF65-F5344CB8AC3E}">
        <p14:creationId xmlns:p14="http://schemas.microsoft.com/office/powerpoint/2010/main" val="28917814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CE6E47-0186-42E4-A961-33458FD1C849}" type="datetimeFigureOut">
              <a:rPr lang="en-US" smtClean="0"/>
              <a:t>5/3/2024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91C1BF-43FC-40BE-B4E4-B0526C70A53F}" type="slidenum">
              <a:rPr lang="en-US" smtClean="0"/>
              <a:t>‹#›</a:t>
            </a:fld>
            <a:endParaRPr lang="en-US"/>
          </a:p>
        </p:txBody>
      </p:sp>
    </p:spTree>
    <p:extLst>
      <p:ext uri="{BB962C8B-B14F-4D97-AF65-F5344CB8AC3E}">
        <p14:creationId xmlns:p14="http://schemas.microsoft.com/office/powerpoint/2010/main" val="37160015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12.xml"/><Relationship Id="rId5" Type="http://schemas.openxmlformats.org/officeDocument/2006/relationships/image" Target="../media/image4.png"/><Relationship Id="rId4" Type="http://schemas.openxmlformats.org/officeDocument/2006/relationships/image" Target="../media/image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2.xml"/><Relationship Id="rId1" Type="http://schemas.openxmlformats.org/officeDocument/2006/relationships/slideLayout" Target="../slideLayouts/slideLayout12.xml"/><Relationship Id="rId4" Type="http://schemas.openxmlformats.org/officeDocument/2006/relationships/image" Target="../media/image9.png"/></Relationships>
</file>

<file path=ppt/slides/_rels/slide5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3.xml"/><Relationship Id="rId1" Type="http://schemas.openxmlformats.org/officeDocument/2006/relationships/slideLayout" Target="../slideLayouts/slideLayout12.xml"/><Relationship Id="rId5" Type="http://schemas.openxmlformats.org/officeDocument/2006/relationships/image" Target="../media/image9.png"/><Relationship Id="rId4" Type="http://schemas.openxmlformats.org/officeDocument/2006/relationships/image" Target="../media/image10.png"/></Relationships>
</file>

<file path=ppt/slides/_rels/slide5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4.xml"/><Relationship Id="rId1" Type="http://schemas.openxmlformats.org/officeDocument/2006/relationships/slideLayout" Target="../slideLayouts/slideLayout12.xml"/><Relationship Id="rId5" Type="http://schemas.openxmlformats.org/officeDocument/2006/relationships/image" Target="../media/image9.png"/><Relationship Id="rId4" Type="http://schemas.openxmlformats.org/officeDocument/2006/relationships/image" Target="../media/image10.png"/></Relationships>
</file>

<file path=ppt/slides/_rels/slide5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5.xml"/><Relationship Id="rId1" Type="http://schemas.openxmlformats.org/officeDocument/2006/relationships/slideLayout" Target="../slideLayouts/slideLayout12.xml"/><Relationship Id="rId5" Type="http://schemas.openxmlformats.org/officeDocument/2006/relationships/image" Target="../media/image9.png"/><Relationship Id="rId4" Type="http://schemas.openxmlformats.org/officeDocument/2006/relationships/image" Target="../media/image10.png"/></Relationships>
</file>

<file path=ppt/slides/_rels/slide5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6.xml"/><Relationship Id="rId1" Type="http://schemas.openxmlformats.org/officeDocument/2006/relationships/slideLayout" Target="../slideLayouts/slideLayout12.xml"/><Relationship Id="rId4" Type="http://schemas.openxmlformats.org/officeDocument/2006/relationships/image" Target="../media/image11.png"/></Relationships>
</file>

<file path=ppt/slides/_rels/slide5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7.xml"/><Relationship Id="rId1" Type="http://schemas.openxmlformats.org/officeDocument/2006/relationships/slideLayout" Target="../slideLayouts/slideLayout12.xml"/><Relationship Id="rId5" Type="http://schemas.openxmlformats.org/officeDocument/2006/relationships/image" Target="../media/image12.png"/><Relationship Id="rId4" Type="http://schemas.openxmlformats.org/officeDocument/2006/relationships/image" Target="../media/image11.png"/></Relationships>
</file>

<file path=ppt/slides/_rels/slide5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8.xml"/><Relationship Id="rId1" Type="http://schemas.openxmlformats.org/officeDocument/2006/relationships/slideLayout" Target="../slideLayouts/slideLayout12.xml"/><Relationship Id="rId5" Type="http://schemas.openxmlformats.org/officeDocument/2006/relationships/image" Target="../media/image12.png"/><Relationship Id="rId4" Type="http://schemas.openxmlformats.org/officeDocument/2006/relationships/image" Target="../media/image1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44842DE-49BB-4461-884B-194B23B870F5}"/>
              </a:ext>
            </a:extLst>
          </p:cNvPr>
          <p:cNvSpPr>
            <a:spLocks noGrp="1"/>
          </p:cNvSpPr>
          <p:nvPr>
            <p:ph type="title"/>
          </p:nvPr>
        </p:nvSpPr>
        <p:spPr/>
        <p:txBody>
          <a:bodyPr>
            <a:normAutofit fontScale="90000"/>
          </a:bodyPr>
          <a:lstStyle/>
          <a:p>
            <a:r>
              <a:rPr lang="en-US" dirty="0"/>
              <a:t>Agenda</a:t>
            </a:r>
            <a:endParaRPr lang="en-MY" dirty="0"/>
          </a:p>
        </p:txBody>
      </p:sp>
      <p:sp>
        <p:nvSpPr>
          <p:cNvPr id="3" name="Content Placeholder 2">
            <a:extLst>
              <a:ext uri="{FF2B5EF4-FFF2-40B4-BE49-F238E27FC236}">
                <a16:creationId xmlns:a16="http://schemas.microsoft.com/office/drawing/2014/main" xmlns="" id="{5FFEE762-565A-4B5E-A862-19162B086439}"/>
              </a:ext>
            </a:extLst>
          </p:cNvPr>
          <p:cNvSpPr>
            <a:spLocks noGrp="1"/>
          </p:cNvSpPr>
          <p:nvPr>
            <p:ph sz="quarter" idx="13"/>
          </p:nvPr>
        </p:nvSpPr>
        <p:spPr/>
        <p:txBody>
          <a:bodyPr/>
          <a:lstStyle/>
          <a:p>
            <a:pPr marL="285750" indent="-285750">
              <a:buFont typeface="Arial" panose="020B0604020202020204" pitchFamily="34" charset="0"/>
              <a:buChar char="•"/>
            </a:pPr>
            <a:r>
              <a:rPr lang="en-US" dirty="0"/>
              <a:t>OpenAI Overview</a:t>
            </a:r>
          </a:p>
          <a:p>
            <a:pPr marL="285750" indent="-285750">
              <a:buFont typeface="Arial" panose="020B0604020202020204" pitchFamily="34" charset="0"/>
              <a:buChar char="•"/>
            </a:pPr>
            <a:r>
              <a:rPr lang="en-MY" dirty="0"/>
              <a:t>How Large Language Model (LLM) work</a:t>
            </a:r>
          </a:p>
          <a:p>
            <a:pPr marL="285750" indent="-285750">
              <a:buFont typeface="Arial" panose="020B0604020202020204" pitchFamily="34" charset="0"/>
              <a:buChar char="•"/>
            </a:pPr>
            <a:r>
              <a:rPr lang="en-MY" dirty="0"/>
              <a:t>Configuration parameters</a:t>
            </a:r>
          </a:p>
          <a:p>
            <a:pPr marL="285750" indent="-285750">
              <a:buFont typeface="Arial" panose="020B0604020202020204" pitchFamily="34" charset="0"/>
              <a:buChar char="•"/>
            </a:pPr>
            <a:r>
              <a:rPr lang="en-MY" dirty="0"/>
              <a:t>OpenAI API Access</a:t>
            </a:r>
          </a:p>
          <a:p>
            <a:pPr marL="285750" indent="-285750">
              <a:buFont typeface="Arial" panose="020B0604020202020204" pitchFamily="34" charset="0"/>
              <a:buChar char="•"/>
            </a:pPr>
            <a:r>
              <a:rPr lang="en-MY" dirty="0"/>
              <a:t>NLP to SQL</a:t>
            </a:r>
          </a:p>
          <a:p>
            <a:pPr marL="285750" indent="-285750">
              <a:buFont typeface="Arial" panose="020B0604020202020204" pitchFamily="34" charset="0"/>
              <a:buChar char="•"/>
            </a:pPr>
            <a:r>
              <a:rPr lang="en-MY" dirty="0"/>
              <a:t>Python Docstring generation</a:t>
            </a:r>
          </a:p>
          <a:p>
            <a:pPr marL="285750" indent="-285750">
              <a:buFont typeface="Arial" panose="020B0604020202020204" pitchFamily="34" charset="0"/>
              <a:buChar char="•"/>
            </a:pPr>
            <a:r>
              <a:rPr lang="en-MY" dirty="0"/>
              <a:t>Retrieval Augmented Generation (RAG) and Text Embeddings </a:t>
            </a:r>
          </a:p>
          <a:p>
            <a:pPr marL="285750" indent="-285750">
              <a:buFont typeface="Arial" panose="020B0604020202020204" pitchFamily="34" charset="0"/>
              <a:buChar char="•"/>
            </a:pPr>
            <a:endParaRPr lang="en-MY" dirty="0"/>
          </a:p>
          <a:p>
            <a:pPr marL="285750" indent="-285750">
              <a:buFont typeface="Arial" panose="020B0604020202020204" pitchFamily="34" charset="0"/>
              <a:buChar char="•"/>
            </a:pPr>
            <a:endParaRPr lang="en-MY" dirty="0"/>
          </a:p>
          <a:p>
            <a:pPr marL="285750" indent="-285750">
              <a:buFont typeface="Arial" panose="020B0604020202020204" pitchFamily="34" charset="0"/>
              <a:buChar char="•"/>
            </a:pPr>
            <a:endParaRPr lang="en-MY" dirty="0"/>
          </a:p>
        </p:txBody>
      </p:sp>
    </p:spTree>
    <p:extLst>
      <p:ext uri="{BB962C8B-B14F-4D97-AF65-F5344CB8AC3E}">
        <p14:creationId xmlns:p14="http://schemas.microsoft.com/office/powerpoint/2010/main" val="6405952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42" name="Google Shape;142;p24"/>
          <p:cNvSpPr/>
          <p:nvPr/>
        </p:nvSpPr>
        <p:spPr>
          <a:xfrm>
            <a:off x="81233" y="2723800"/>
            <a:ext cx="1454800" cy="1100000"/>
          </a:xfrm>
          <a:prstGeom prst="roundRect">
            <a:avLst>
              <a:gd name="adj" fmla="val 16667"/>
            </a:avLst>
          </a:prstGeom>
          <a:solidFill>
            <a:srgbClr val="D9EAD3"/>
          </a:soli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1733">
                <a:latin typeface="Montserrat"/>
                <a:ea typeface="Montserrat"/>
                <a:cs typeface="Montserrat"/>
                <a:sym typeface="Montserrat"/>
              </a:rPr>
              <a:t>What is the capital of France?</a:t>
            </a:r>
            <a:endParaRPr sz="1733">
              <a:latin typeface="Montserrat"/>
              <a:ea typeface="Montserrat"/>
              <a:cs typeface="Montserrat"/>
              <a:sym typeface="Montserrat"/>
            </a:endParaRPr>
          </a:p>
        </p:txBody>
      </p:sp>
      <p:sp>
        <p:nvSpPr>
          <p:cNvPr id="143" name="Google Shape;143;p24"/>
          <p:cNvSpPr/>
          <p:nvPr/>
        </p:nvSpPr>
        <p:spPr>
          <a:xfrm>
            <a:off x="1570500" y="3059167"/>
            <a:ext cx="488800" cy="327600"/>
          </a:xfrm>
          <a:prstGeom prst="rightArrow">
            <a:avLst>
              <a:gd name="adj1" fmla="val 50000"/>
              <a:gd name="adj2" fmla="val 50000"/>
            </a:avLst>
          </a:prstGeom>
          <a:solidFill>
            <a:srgbClr val="8E7CC3"/>
          </a:soli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144" name="Google Shape;144;p24"/>
          <p:cNvSpPr/>
          <p:nvPr/>
        </p:nvSpPr>
        <p:spPr>
          <a:xfrm>
            <a:off x="9969867" y="3023000"/>
            <a:ext cx="764800" cy="501600"/>
          </a:xfrm>
          <a:prstGeom prst="rightArrow">
            <a:avLst>
              <a:gd name="adj1" fmla="val 50000"/>
              <a:gd name="adj2" fmla="val 50000"/>
            </a:avLst>
          </a:prstGeom>
          <a:solidFill>
            <a:srgbClr val="8E7CC3"/>
          </a:soli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145" name="Google Shape;145;p24"/>
          <p:cNvSpPr/>
          <p:nvPr/>
        </p:nvSpPr>
        <p:spPr>
          <a:xfrm>
            <a:off x="10765767" y="2723800"/>
            <a:ext cx="1345600" cy="1100000"/>
          </a:xfrm>
          <a:prstGeom prst="roundRect">
            <a:avLst>
              <a:gd name="adj" fmla="val 16667"/>
            </a:avLst>
          </a:prstGeom>
          <a:solidFill>
            <a:srgbClr val="D0E0E3"/>
          </a:soli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1733">
                <a:latin typeface="Montserrat"/>
                <a:ea typeface="Montserrat"/>
                <a:cs typeface="Montserrat"/>
                <a:sym typeface="Montserrat"/>
              </a:rPr>
              <a:t>Paris</a:t>
            </a:r>
            <a:endParaRPr sz="1733">
              <a:latin typeface="Montserrat"/>
              <a:ea typeface="Montserrat"/>
              <a:cs typeface="Montserrat"/>
              <a:sym typeface="Montserrat"/>
            </a:endParaRPr>
          </a:p>
        </p:txBody>
      </p:sp>
      <p:sp>
        <p:nvSpPr>
          <p:cNvPr id="146" name="Google Shape;146;p24"/>
          <p:cNvSpPr txBox="1"/>
          <p:nvPr/>
        </p:nvSpPr>
        <p:spPr>
          <a:xfrm>
            <a:off x="1536033" y="1471984"/>
            <a:ext cx="2764800" cy="677200"/>
          </a:xfrm>
          <a:prstGeom prst="rect">
            <a:avLst/>
          </a:prstGeom>
          <a:noFill/>
          <a:ln>
            <a:noFill/>
          </a:ln>
        </p:spPr>
        <p:txBody>
          <a:bodyPr spcFirstLastPara="1" wrap="square" lIns="121900" tIns="121900" rIns="121900" bIns="121900" anchor="ctr" anchorCtr="0">
            <a:noAutofit/>
          </a:bodyPr>
          <a:lstStyle/>
          <a:p>
            <a:pPr algn="ctr"/>
            <a:r>
              <a:rPr lang="en" sz="2400" b="1">
                <a:solidFill>
                  <a:srgbClr val="434343"/>
                </a:solidFill>
                <a:latin typeface="Montserrat"/>
                <a:ea typeface="Montserrat"/>
                <a:cs typeface="Montserrat"/>
                <a:sym typeface="Montserrat"/>
              </a:rPr>
              <a:t>Tokenization</a:t>
            </a:r>
            <a:endParaRPr sz="2400" b="1">
              <a:solidFill>
                <a:srgbClr val="434343"/>
              </a:solidFill>
              <a:latin typeface="Montserrat"/>
              <a:ea typeface="Montserrat"/>
              <a:cs typeface="Montserrat"/>
              <a:sym typeface="Montserrat"/>
            </a:endParaRPr>
          </a:p>
        </p:txBody>
      </p:sp>
      <p:sp>
        <p:nvSpPr>
          <p:cNvPr id="147" name="Google Shape;147;p24"/>
          <p:cNvSpPr/>
          <p:nvPr/>
        </p:nvSpPr>
        <p:spPr>
          <a:xfrm>
            <a:off x="2093767" y="2144067"/>
            <a:ext cx="1485600" cy="3272000"/>
          </a:xfrm>
          <a:prstGeom prst="roundRect">
            <a:avLst>
              <a:gd name="adj" fmla="val 16667"/>
            </a:avLst>
          </a:prstGeom>
          <a:solidFill>
            <a:srgbClr val="B6D7A8"/>
          </a:soli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1733">
                <a:latin typeface="IBM Plex Mono"/>
                <a:ea typeface="IBM Plex Mono"/>
                <a:cs typeface="IBM Plex Mono"/>
                <a:sym typeface="IBM Plex Mono"/>
              </a:rPr>
              <a:t>“what” </a:t>
            </a:r>
            <a:endParaRPr sz="1733">
              <a:latin typeface="IBM Plex Mono"/>
              <a:ea typeface="IBM Plex Mono"/>
              <a:cs typeface="IBM Plex Mono"/>
              <a:sym typeface="IBM Plex Mono"/>
            </a:endParaRPr>
          </a:p>
          <a:p>
            <a:pPr algn="ctr"/>
            <a:r>
              <a:rPr lang="en" sz="1733">
                <a:latin typeface="IBM Plex Mono"/>
                <a:ea typeface="IBM Plex Mono"/>
                <a:cs typeface="IBM Plex Mono"/>
                <a:sym typeface="IBM Plex Mono"/>
              </a:rPr>
              <a:t>“is”</a:t>
            </a:r>
            <a:endParaRPr sz="1733">
              <a:latin typeface="IBM Plex Mono"/>
              <a:ea typeface="IBM Plex Mono"/>
              <a:cs typeface="IBM Plex Mono"/>
              <a:sym typeface="IBM Plex Mono"/>
            </a:endParaRPr>
          </a:p>
          <a:p>
            <a:pPr algn="ctr"/>
            <a:r>
              <a:rPr lang="en" sz="1733">
                <a:latin typeface="IBM Plex Mono"/>
                <a:ea typeface="IBM Plex Mono"/>
                <a:cs typeface="IBM Plex Mono"/>
                <a:sym typeface="IBM Plex Mono"/>
              </a:rPr>
              <a:t>“cap”</a:t>
            </a:r>
            <a:endParaRPr sz="1733">
              <a:latin typeface="IBM Plex Mono"/>
              <a:ea typeface="IBM Plex Mono"/>
              <a:cs typeface="IBM Plex Mono"/>
              <a:sym typeface="IBM Plex Mono"/>
            </a:endParaRPr>
          </a:p>
          <a:p>
            <a:pPr algn="ctr"/>
            <a:r>
              <a:rPr lang="en" sz="1733">
                <a:latin typeface="IBM Plex Mono"/>
                <a:ea typeface="IBM Plex Mono"/>
                <a:cs typeface="IBM Plex Mono"/>
                <a:sym typeface="IBM Plex Mono"/>
              </a:rPr>
              <a:t>“ital”</a:t>
            </a:r>
            <a:endParaRPr sz="1733">
              <a:latin typeface="IBM Plex Mono"/>
              <a:ea typeface="IBM Plex Mono"/>
              <a:cs typeface="IBM Plex Mono"/>
              <a:sym typeface="IBM Plex Mono"/>
            </a:endParaRPr>
          </a:p>
          <a:p>
            <a:pPr algn="ctr"/>
            <a:r>
              <a:rPr lang="en" sz="1733">
                <a:latin typeface="IBM Plex Mono"/>
                <a:ea typeface="IBM Plex Mono"/>
                <a:cs typeface="IBM Plex Mono"/>
                <a:sym typeface="IBM Plex Mono"/>
              </a:rPr>
              <a:t>“of”</a:t>
            </a:r>
            <a:endParaRPr sz="1733">
              <a:latin typeface="IBM Plex Mono"/>
              <a:ea typeface="IBM Plex Mono"/>
              <a:cs typeface="IBM Plex Mono"/>
              <a:sym typeface="IBM Plex Mono"/>
            </a:endParaRPr>
          </a:p>
          <a:p>
            <a:pPr algn="ctr"/>
            <a:r>
              <a:rPr lang="en" sz="1733">
                <a:latin typeface="IBM Plex Mono"/>
                <a:ea typeface="IBM Plex Mono"/>
                <a:cs typeface="IBM Plex Mono"/>
                <a:sym typeface="IBM Plex Mono"/>
              </a:rPr>
              <a:t>“france”</a:t>
            </a:r>
            <a:endParaRPr sz="1733">
              <a:latin typeface="IBM Plex Mono"/>
              <a:ea typeface="IBM Plex Mono"/>
              <a:cs typeface="IBM Plex Mono"/>
              <a:sym typeface="IBM Plex Mono"/>
            </a:endParaRPr>
          </a:p>
        </p:txBody>
      </p:sp>
      <p:sp>
        <p:nvSpPr>
          <p:cNvPr id="2" name="Title 1">
            <a:extLst>
              <a:ext uri="{FF2B5EF4-FFF2-40B4-BE49-F238E27FC236}">
                <a16:creationId xmlns:a16="http://schemas.microsoft.com/office/drawing/2014/main" xmlns="" id="{44AAC756-B4A6-0D6A-FD2A-085BEB9720CE}"/>
              </a:ext>
            </a:extLst>
          </p:cNvPr>
          <p:cNvSpPr txBox="1">
            <a:spLocks/>
          </p:cNvSpPr>
          <p:nvPr/>
        </p:nvSpPr>
        <p:spPr>
          <a:xfrm>
            <a:off x="605367" y="221905"/>
            <a:ext cx="10972800" cy="575755"/>
          </a:xfrm>
          <a:prstGeom prst="rect">
            <a:avLst/>
          </a:prstGeom>
        </p:spPr>
        <p:txBody>
          <a:bodyPr spcFirstLastPara="1" vert="horz" wrap="square" lIns="91425" tIns="91425" rIns="91425" bIns="91425" rtlCol="0" anchor="b" anchorCtr="0">
            <a:normAutofit fontScale="40000" lnSpcReduction="20000"/>
          </a:bodyPr>
          <a:lstStyle>
            <a:lvl1pPr lvl="0" algn="ctr" defTabSz="609585" rtl="0" eaLnBrk="1" latinLnBrk="0" hangingPunct="1">
              <a:lnSpc>
                <a:spcPct val="100000"/>
              </a:lnSpc>
              <a:spcBef>
                <a:spcPts val="0"/>
              </a:spcBef>
              <a:spcAft>
                <a:spcPts val="0"/>
              </a:spcAft>
              <a:buSzPts val="5200"/>
              <a:buNone/>
              <a:defRPr sz="6933" b="0" i="0" kern="1200" spc="0" baseline="0">
                <a:solidFill>
                  <a:srgbClr val="003C71"/>
                </a:solidFill>
                <a:latin typeface="Intel Clear"/>
                <a:ea typeface="Intel Clear"/>
                <a:cs typeface="Intel Clear"/>
              </a:defRPr>
            </a:lvl1pPr>
            <a:lvl2pPr lvl="1" algn="ctr">
              <a:spcBef>
                <a:spcPts val="0"/>
              </a:spcBef>
              <a:spcAft>
                <a:spcPts val="0"/>
              </a:spcAft>
              <a:buSzPts val="5200"/>
              <a:buNone/>
              <a:defRPr sz="6933"/>
            </a:lvl2pPr>
            <a:lvl3pPr lvl="2" algn="ctr">
              <a:spcBef>
                <a:spcPts val="0"/>
              </a:spcBef>
              <a:spcAft>
                <a:spcPts val="0"/>
              </a:spcAft>
              <a:buSzPts val="5200"/>
              <a:buNone/>
              <a:defRPr sz="6933"/>
            </a:lvl3pPr>
            <a:lvl4pPr lvl="3" algn="ctr">
              <a:spcBef>
                <a:spcPts val="0"/>
              </a:spcBef>
              <a:spcAft>
                <a:spcPts val="0"/>
              </a:spcAft>
              <a:buSzPts val="5200"/>
              <a:buNone/>
              <a:defRPr sz="6933"/>
            </a:lvl4pPr>
            <a:lvl5pPr lvl="4" algn="ctr">
              <a:spcBef>
                <a:spcPts val="0"/>
              </a:spcBef>
              <a:spcAft>
                <a:spcPts val="0"/>
              </a:spcAft>
              <a:buSzPts val="5200"/>
              <a:buNone/>
              <a:defRPr sz="6933"/>
            </a:lvl5pPr>
            <a:lvl6pPr lvl="5" algn="ctr">
              <a:spcBef>
                <a:spcPts val="0"/>
              </a:spcBef>
              <a:spcAft>
                <a:spcPts val="0"/>
              </a:spcAft>
              <a:buSzPts val="5200"/>
              <a:buNone/>
              <a:defRPr sz="6933"/>
            </a:lvl6pPr>
            <a:lvl7pPr lvl="6" algn="ctr">
              <a:spcBef>
                <a:spcPts val="0"/>
              </a:spcBef>
              <a:spcAft>
                <a:spcPts val="0"/>
              </a:spcAft>
              <a:buSzPts val="5200"/>
              <a:buNone/>
              <a:defRPr sz="6933"/>
            </a:lvl7pPr>
            <a:lvl8pPr lvl="7" algn="ctr">
              <a:spcBef>
                <a:spcPts val="0"/>
              </a:spcBef>
              <a:spcAft>
                <a:spcPts val="0"/>
              </a:spcAft>
              <a:buSzPts val="5200"/>
              <a:buNone/>
              <a:defRPr sz="6933"/>
            </a:lvl8pPr>
            <a:lvl9pPr lvl="8" algn="ctr">
              <a:spcBef>
                <a:spcPts val="0"/>
              </a:spcBef>
              <a:spcAft>
                <a:spcPts val="0"/>
              </a:spcAft>
              <a:buSzPts val="5200"/>
              <a:buNone/>
              <a:defRPr sz="6933"/>
            </a:lvl9pPr>
          </a:lstStyle>
          <a:p>
            <a:pPr algn="l"/>
            <a:r>
              <a:rPr lang="en-US"/>
              <a:t>How Large Language Model (LLM) work</a:t>
            </a:r>
            <a:endParaRPr lang="en-MY" dirty="0"/>
          </a:p>
        </p:txBody>
      </p:sp>
    </p:spTree>
    <p:extLst>
      <p:ext uri="{BB962C8B-B14F-4D97-AF65-F5344CB8AC3E}">
        <p14:creationId xmlns:p14="http://schemas.microsoft.com/office/powerpoint/2010/main" val="26524009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5" name="Google Shape;155;p25"/>
          <p:cNvSpPr/>
          <p:nvPr/>
        </p:nvSpPr>
        <p:spPr>
          <a:xfrm>
            <a:off x="81233" y="2723800"/>
            <a:ext cx="1454800" cy="1100000"/>
          </a:xfrm>
          <a:prstGeom prst="roundRect">
            <a:avLst>
              <a:gd name="adj" fmla="val 16667"/>
            </a:avLst>
          </a:prstGeom>
          <a:solidFill>
            <a:srgbClr val="D9EAD3"/>
          </a:soli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1733">
                <a:latin typeface="Montserrat"/>
                <a:ea typeface="Montserrat"/>
                <a:cs typeface="Montserrat"/>
                <a:sym typeface="Montserrat"/>
              </a:rPr>
              <a:t>What is the capital of France?</a:t>
            </a:r>
            <a:endParaRPr sz="1733">
              <a:latin typeface="Montserrat"/>
              <a:ea typeface="Montserrat"/>
              <a:cs typeface="Montserrat"/>
              <a:sym typeface="Montserrat"/>
            </a:endParaRPr>
          </a:p>
        </p:txBody>
      </p:sp>
      <p:sp>
        <p:nvSpPr>
          <p:cNvPr id="156" name="Google Shape;156;p25"/>
          <p:cNvSpPr/>
          <p:nvPr/>
        </p:nvSpPr>
        <p:spPr>
          <a:xfrm>
            <a:off x="1570500" y="3059167"/>
            <a:ext cx="488800" cy="327600"/>
          </a:xfrm>
          <a:prstGeom prst="rightArrow">
            <a:avLst>
              <a:gd name="adj1" fmla="val 50000"/>
              <a:gd name="adj2" fmla="val 50000"/>
            </a:avLst>
          </a:prstGeom>
          <a:solidFill>
            <a:srgbClr val="8E7CC3"/>
          </a:soli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157" name="Google Shape;157;p25"/>
          <p:cNvSpPr/>
          <p:nvPr/>
        </p:nvSpPr>
        <p:spPr>
          <a:xfrm>
            <a:off x="9969867" y="3023000"/>
            <a:ext cx="764800" cy="501600"/>
          </a:xfrm>
          <a:prstGeom prst="rightArrow">
            <a:avLst>
              <a:gd name="adj1" fmla="val 50000"/>
              <a:gd name="adj2" fmla="val 50000"/>
            </a:avLst>
          </a:prstGeom>
          <a:solidFill>
            <a:srgbClr val="8E7CC3"/>
          </a:soli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158" name="Google Shape;158;p25"/>
          <p:cNvSpPr/>
          <p:nvPr/>
        </p:nvSpPr>
        <p:spPr>
          <a:xfrm>
            <a:off x="10765767" y="2723800"/>
            <a:ext cx="1345600" cy="1100000"/>
          </a:xfrm>
          <a:prstGeom prst="roundRect">
            <a:avLst>
              <a:gd name="adj" fmla="val 16667"/>
            </a:avLst>
          </a:prstGeom>
          <a:solidFill>
            <a:srgbClr val="D0E0E3"/>
          </a:soli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1733">
                <a:latin typeface="Montserrat"/>
                <a:ea typeface="Montserrat"/>
                <a:cs typeface="Montserrat"/>
                <a:sym typeface="Montserrat"/>
              </a:rPr>
              <a:t>Paris</a:t>
            </a:r>
            <a:endParaRPr sz="1733">
              <a:latin typeface="Montserrat"/>
              <a:ea typeface="Montserrat"/>
              <a:cs typeface="Montserrat"/>
              <a:sym typeface="Montserrat"/>
            </a:endParaRPr>
          </a:p>
        </p:txBody>
      </p:sp>
      <p:sp>
        <p:nvSpPr>
          <p:cNvPr id="159" name="Google Shape;159;p25"/>
          <p:cNvSpPr txBox="1"/>
          <p:nvPr/>
        </p:nvSpPr>
        <p:spPr>
          <a:xfrm>
            <a:off x="3497500" y="1365251"/>
            <a:ext cx="2764800" cy="677200"/>
          </a:xfrm>
          <a:prstGeom prst="rect">
            <a:avLst/>
          </a:prstGeom>
          <a:noFill/>
          <a:ln>
            <a:noFill/>
          </a:ln>
        </p:spPr>
        <p:txBody>
          <a:bodyPr spcFirstLastPara="1" wrap="square" lIns="121900" tIns="121900" rIns="121900" bIns="121900" anchor="ctr" anchorCtr="0">
            <a:noAutofit/>
          </a:bodyPr>
          <a:lstStyle/>
          <a:p>
            <a:pPr algn="ctr"/>
            <a:r>
              <a:rPr lang="en" sz="2400" b="1">
                <a:solidFill>
                  <a:srgbClr val="434343"/>
                </a:solidFill>
                <a:latin typeface="Montserrat"/>
                <a:ea typeface="Montserrat"/>
                <a:cs typeface="Montserrat"/>
                <a:sym typeface="Montserrat"/>
              </a:rPr>
              <a:t>Vector</a:t>
            </a:r>
            <a:endParaRPr sz="2400" b="1">
              <a:solidFill>
                <a:srgbClr val="434343"/>
              </a:solidFill>
              <a:latin typeface="Montserrat"/>
              <a:ea typeface="Montserrat"/>
              <a:cs typeface="Montserrat"/>
              <a:sym typeface="Montserrat"/>
            </a:endParaRPr>
          </a:p>
          <a:p>
            <a:pPr algn="ctr"/>
            <a:r>
              <a:rPr lang="en" sz="2400" b="1">
                <a:solidFill>
                  <a:srgbClr val="434343"/>
                </a:solidFill>
                <a:latin typeface="Montserrat"/>
                <a:ea typeface="Montserrat"/>
                <a:cs typeface="Montserrat"/>
                <a:sym typeface="Montserrat"/>
              </a:rPr>
              <a:t>Embeddings</a:t>
            </a:r>
            <a:endParaRPr sz="2400" b="1">
              <a:solidFill>
                <a:srgbClr val="434343"/>
              </a:solidFill>
              <a:latin typeface="Montserrat"/>
              <a:ea typeface="Montserrat"/>
              <a:cs typeface="Montserrat"/>
              <a:sym typeface="Montserrat"/>
            </a:endParaRPr>
          </a:p>
        </p:txBody>
      </p:sp>
      <p:sp>
        <p:nvSpPr>
          <p:cNvPr id="160" name="Google Shape;160;p25"/>
          <p:cNvSpPr/>
          <p:nvPr/>
        </p:nvSpPr>
        <p:spPr>
          <a:xfrm>
            <a:off x="2093767" y="2144067"/>
            <a:ext cx="1485600" cy="3272000"/>
          </a:xfrm>
          <a:prstGeom prst="roundRect">
            <a:avLst>
              <a:gd name="adj" fmla="val 16667"/>
            </a:avLst>
          </a:prstGeom>
          <a:solidFill>
            <a:srgbClr val="B6D7A8"/>
          </a:soli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1733">
                <a:latin typeface="IBM Plex Mono"/>
                <a:ea typeface="IBM Plex Mono"/>
                <a:cs typeface="IBM Plex Mono"/>
                <a:sym typeface="IBM Plex Mono"/>
              </a:rPr>
              <a:t>“what” </a:t>
            </a:r>
            <a:endParaRPr sz="1733">
              <a:latin typeface="IBM Plex Mono"/>
              <a:ea typeface="IBM Plex Mono"/>
              <a:cs typeface="IBM Plex Mono"/>
              <a:sym typeface="IBM Plex Mono"/>
            </a:endParaRPr>
          </a:p>
          <a:p>
            <a:pPr algn="ctr"/>
            <a:r>
              <a:rPr lang="en" sz="1733">
                <a:latin typeface="IBM Plex Mono"/>
                <a:ea typeface="IBM Plex Mono"/>
                <a:cs typeface="IBM Plex Mono"/>
                <a:sym typeface="IBM Plex Mono"/>
              </a:rPr>
              <a:t>“is”</a:t>
            </a:r>
            <a:endParaRPr sz="1733">
              <a:latin typeface="IBM Plex Mono"/>
              <a:ea typeface="IBM Plex Mono"/>
              <a:cs typeface="IBM Plex Mono"/>
              <a:sym typeface="IBM Plex Mono"/>
            </a:endParaRPr>
          </a:p>
          <a:p>
            <a:pPr algn="ctr"/>
            <a:r>
              <a:rPr lang="en" sz="1733">
                <a:latin typeface="IBM Plex Mono"/>
                <a:ea typeface="IBM Plex Mono"/>
                <a:cs typeface="IBM Plex Mono"/>
                <a:sym typeface="IBM Plex Mono"/>
              </a:rPr>
              <a:t>“cap”</a:t>
            </a:r>
            <a:endParaRPr sz="1733">
              <a:latin typeface="IBM Plex Mono"/>
              <a:ea typeface="IBM Plex Mono"/>
              <a:cs typeface="IBM Plex Mono"/>
              <a:sym typeface="IBM Plex Mono"/>
            </a:endParaRPr>
          </a:p>
          <a:p>
            <a:pPr algn="ctr"/>
            <a:r>
              <a:rPr lang="en" sz="1733">
                <a:latin typeface="IBM Plex Mono"/>
                <a:ea typeface="IBM Plex Mono"/>
                <a:cs typeface="IBM Plex Mono"/>
                <a:sym typeface="IBM Plex Mono"/>
              </a:rPr>
              <a:t>“ital”</a:t>
            </a:r>
            <a:endParaRPr sz="1733">
              <a:latin typeface="IBM Plex Mono"/>
              <a:ea typeface="IBM Plex Mono"/>
              <a:cs typeface="IBM Plex Mono"/>
              <a:sym typeface="IBM Plex Mono"/>
            </a:endParaRPr>
          </a:p>
          <a:p>
            <a:pPr algn="ctr"/>
            <a:r>
              <a:rPr lang="en" sz="1733">
                <a:latin typeface="IBM Plex Mono"/>
                <a:ea typeface="IBM Plex Mono"/>
                <a:cs typeface="IBM Plex Mono"/>
                <a:sym typeface="IBM Plex Mono"/>
              </a:rPr>
              <a:t>“of”</a:t>
            </a:r>
            <a:endParaRPr sz="1733">
              <a:latin typeface="IBM Plex Mono"/>
              <a:ea typeface="IBM Plex Mono"/>
              <a:cs typeface="IBM Plex Mono"/>
              <a:sym typeface="IBM Plex Mono"/>
            </a:endParaRPr>
          </a:p>
          <a:p>
            <a:pPr algn="ctr"/>
            <a:r>
              <a:rPr lang="en" sz="1733">
                <a:latin typeface="IBM Plex Mono"/>
                <a:ea typeface="IBM Plex Mono"/>
                <a:cs typeface="IBM Plex Mono"/>
                <a:sym typeface="IBM Plex Mono"/>
              </a:rPr>
              <a:t>“france”</a:t>
            </a:r>
            <a:endParaRPr sz="1733">
              <a:latin typeface="IBM Plex Mono"/>
              <a:ea typeface="IBM Plex Mono"/>
              <a:cs typeface="IBM Plex Mono"/>
              <a:sym typeface="IBM Plex Mono"/>
            </a:endParaRPr>
          </a:p>
        </p:txBody>
      </p:sp>
      <p:sp>
        <p:nvSpPr>
          <p:cNvPr id="161" name="Google Shape;161;p25"/>
          <p:cNvSpPr/>
          <p:nvPr/>
        </p:nvSpPr>
        <p:spPr>
          <a:xfrm>
            <a:off x="4137100" y="2144067"/>
            <a:ext cx="1485600" cy="3272000"/>
          </a:xfrm>
          <a:prstGeom prst="roundRect">
            <a:avLst>
              <a:gd name="adj" fmla="val 16667"/>
            </a:avLst>
          </a:prstGeom>
          <a:solidFill>
            <a:srgbClr val="FFE599"/>
          </a:soli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1733">
                <a:latin typeface="IBM Plex Mono"/>
                <a:ea typeface="IBM Plex Mono"/>
                <a:cs typeface="IBM Plex Mono"/>
                <a:sym typeface="IBM Plex Mono"/>
              </a:rPr>
              <a:t>[0,1,3]</a:t>
            </a:r>
            <a:endParaRPr sz="1733">
              <a:latin typeface="IBM Plex Mono"/>
              <a:ea typeface="IBM Plex Mono"/>
              <a:cs typeface="IBM Plex Mono"/>
              <a:sym typeface="IBM Plex Mono"/>
            </a:endParaRPr>
          </a:p>
          <a:p>
            <a:pPr algn="ctr"/>
            <a:r>
              <a:rPr lang="en" sz="1733">
                <a:latin typeface="IBM Plex Mono"/>
                <a:ea typeface="IBM Plex Mono"/>
                <a:cs typeface="IBM Plex Mono"/>
                <a:sym typeface="IBM Plex Mono"/>
              </a:rPr>
              <a:t>[4,1,3]</a:t>
            </a:r>
            <a:endParaRPr sz="1733">
              <a:latin typeface="IBM Plex Mono"/>
              <a:ea typeface="IBM Plex Mono"/>
              <a:cs typeface="IBM Plex Mono"/>
              <a:sym typeface="IBM Plex Mono"/>
            </a:endParaRPr>
          </a:p>
          <a:p>
            <a:pPr algn="ctr"/>
            <a:r>
              <a:rPr lang="en" sz="1733">
                <a:latin typeface="IBM Plex Mono"/>
                <a:ea typeface="IBM Plex Mono"/>
                <a:cs typeface="IBM Plex Mono"/>
                <a:sym typeface="IBM Plex Mono"/>
              </a:rPr>
              <a:t>[5,3,6]</a:t>
            </a:r>
            <a:endParaRPr sz="1733">
              <a:latin typeface="IBM Plex Mono"/>
              <a:ea typeface="IBM Plex Mono"/>
              <a:cs typeface="IBM Plex Mono"/>
              <a:sym typeface="IBM Plex Mono"/>
            </a:endParaRPr>
          </a:p>
          <a:p>
            <a:pPr algn="ctr"/>
            <a:r>
              <a:rPr lang="en" sz="1733">
                <a:latin typeface="IBM Plex Mono"/>
                <a:ea typeface="IBM Plex Mono"/>
                <a:cs typeface="IBM Plex Mono"/>
                <a:sym typeface="IBM Plex Mono"/>
              </a:rPr>
              <a:t>[8,4,1]</a:t>
            </a:r>
            <a:endParaRPr sz="1733">
              <a:latin typeface="IBM Plex Mono"/>
              <a:ea typeface="IBM Plex Mono"/>
              <a:cs typeface="IBM Plex Mono"/>
              <a:sym typeface="IBM Plex Mono"/>
            </a:endParaRPr>
          </a:p>
          <a:p>
            <a:pPr algn="ctr"/>
            <a:r>
              <a:rPr lang="en" sz="1733">
                <a:latin typeface="IBM Plex Mono"/>
                <a:ea typeface="IBM Plex Mono"/>
                <a:cs typeface="IBM Plex Mono"/>
                <a:sym typeface="IBM Plex Mono"/>
              </a:rPr>
              <a:t>[9,1,3]</a:t>
            </a:r>
            <a:endParaRPr sz="1733">
              <a:latin typeface="IBM Plex Mono"/>
              <a:ea typeface="IBM Plex Mono"/>
              <a:cs typeface="IBM Plex Mono"/>
              <a:sym typeface="IBM Plex Mono"/>
            </a:endParaRPr>
          </a:p>
          <a:p>
            <a:pPr algn="ctr"/>
            <a:r>
              <a:rPr lang="en" sz="1733">
                <a:latin typeface="IBM Plex Mono"/>
                <a:ea typeface="IBM Plex Mono"/>
                <a:cs typeface="IBM Plex Mono"/>
                <a:sym typeface="IBM Plex Mono"/>
              </a:rPr>
              <a:t>[0,5,1]</a:t>
            </a:r>
            <a:endParaRPr sz="1733">
              <a:latin typeface="IBM Plex Mono"/>
              <a:ea typeface="IBM Plex Mono"/>
              <a:cs typeface="IBM Plex Mono"/>
              <a:sym typeface="IBM Plex Mono"/>
            </a:endParaRPr>
          </a:p>
        </p:txBody>
      </p:sp>
      <p:sp>
        <p:nvSpPr>
          <p:cNvPr id="162" name="Google Shape;162;p25"/>
          <p:cNvSpPr/>
          <p:nvPr/>
        </p:nvSpPr>
        <p:spPr>
          <a:xfrm>
            <a:off x="3613817" y="3023000"/>
            <a:ext cx="488800" cy="327600"/>
          </a:xfrm>
          <a:prstGeom prst="rightArrow">
            <a:avLst>
              <a:gd name="adj1" fmla="val 50000"/>
              <a:gd name="adj2" fmla="val 50000"/>
            </a:avLst>
          </a:prstGeom>
          <a:solidFill>
            <a:srgbClr val="8E7CC3"/>
          </a:soli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2" name="Title 1">
            <a:extLst>
              <a:ext uri="{FF2B5EF4-FFF2-40B4-BE49-F238E27FC236}">
                <a16:creationId xmlns:a16="http://schemas.microsoft.com/office/drawing/2014/main" xmlns="" id="{8CE8E496-ADA5-15B7-ED35-4CE4F0A1BA6F}"/>
              </a:ext>
            </a:extLst>
          </p:cNvPr>
          <p:cNvSpPr txBox="1">
            <a:spLocks/>
          </p:cNvSpPr>
          <p:nvPr/>
        </p:nvSpPr>
        <p:spPr>
          <a:xfrm>
            <a:off x="605367" y="221905"/>
            <a:ext cx="10972800" cy="575755"/>
          </a:xfrm>
          <a:prstGeom prst="rect">
            <a:avLst/>
          </a:prstGeom>
        </p:spPr>
        <p:txBody>
          <a:bodyPr spcFirstLastPara="1" vert="horz" wrap="square" lIns="91425" tIns="91425" rIns="91425" bIns="91425" rtlCol="0" anchor="b" anchorCtr="0">
            <a:normAutofit fontScale="40000" lnSpcReduction="20000"/>
          </a:bodyPr>
          <a:lstStyle>
            <a:lvl1pPr lvl="0" algn="ctr" defTabSz="609585" rtl="0" eaLnBrk="1" latinLnBrk="0" hangingPunct="1">
              <a:lnSpc>
                <a:spcPct val="100000"/>
              </a:lnSpc>
              <a:spcBef>
                <a:spcPts val="0"/>
              </a:spcBef>
              <a:spcAft>
                <a:spcPts val="0"/>
              </a:spcAft>
              <a:buSzPts val="5200"/>
              <a:buNone/>
              <a:defRPr sz="6933" b="0" i="0" kern="1200" spc="0" baseline="0">
                <a:solidFill>
                  <a:srgbClr val="003C71"/>
                </a:solidFill>
                <a:latin typeface="Intel Clear"/>
                <a:ea typeface="Intel Clear"/>
                <a:cs typeface="Intel Clear"/>
              </a:defRPr>
            </a:lvl1pPr>
            <a:lvl2pPr lvl="1" algn="ctr">
              <a:spcBef>
                <a:spcPts val="0"/>
              </a:spcBef>
              <a:spcAft>
                <a:spcPts val="0"/>
              </a:spcAft>
              <a:buSzPts val="5200"/>
              <a:buNone/>
              <a:defRPr sz="6933"/>
            </a:lvl2pPr>
            <a:lvl3pPr lvl="2" algn="ctr">
              <a:spcBef>
                <a:spcPts val="0"/>
              </a:spcBef>
              <a:spcAft>
                <a:spcPts val="0"/>
              </a:spcAft>
              <a:buSzPts val="5200"/>
              <a:buNone/>
              <a:defRPr sz="6933"/>
            </a:lvl3pPr>
            <a:lvl4pPr lvl="3" algn="ctr">
              <a:spcBef>
                <a:spcPts val="0"/>
              </a:spcBef>
              <a:spcAft>
                <a:spcPts val="0"/>
              </a:spcAft>
              <a:buSzPts val="5200"/>
              <a:buNone/>
              <a:defRPr sz="6933"/>
            </a:lvl4pPr>
            <a:lvl5pPr lvl="4" algn="ctr">
              <a:spcBef>
                <a:spcPts val="0"/>
              </a:spcBef>
              <a:spcAft>
                <a:spcPts val="0"/>
              </a:spcAft>
              <a:buSzPts val="5200"/>
              <a:buNone/>
              <a:defRPr sz="6933"/>
            </a:lvl5pPr>
            <a:lvl6pPr lvl="5" algn="ctr">
              <a:spcBef>
                <a:spcPts val="0"/>
              </a:spcBef>
              <a:spcAft>
                <a:spcPts val="0"/>
              </a:spcAft>
              <a:buSzPts val="5200"/>
              <a:buNone/>
              <a:defRPr sz="6933"/>
            </a:lvl6pPr>
            <a:lvl7pPr lvl="6" algn="ctr">
              <a:spcBef>
                <a:spcPts val="0"/>
              </a:spcBef>
              <a:spcAft>
                <a:spcPts val="0"/>
              </a:spcAft>
              <a:buSzPts val="5200"/>
              <a:buNone/>
              <a:defRPr sz="6933"/>
            </a:lvl7pPr>
            <a:lvl8pPr lvl="7" algn="ctr">
              <a:spcBef>
                <a:spcPts val="0"/>
              </a:spcBef>
              <a:spcAft>
                <a:spcPts val="0"/>
              </a:spcAft>
              <a:buSzPts val="5200"/>
              <a:buNone/>
              <a:defRPr sz="6933"/>
            </a:lvl8pPr>
            <a:lvl9pPr lvl="8" algn="ctr">
              <a:spcBef>
                <a:spcPts val="0"/>
              </a:spcBef>
              <a:spcAft>
                <a:spcPts val="0"/>
              </a:spcAft>
              <a:buSzPts val="5200"/>
              <a:buNone/>
              <a:defRPr sz="6933"/>
            </a:lvl9pPr>
          </a:lstStyle>
          <a:p>
            <a:pPr algn="l"/>
            <a:r>
              <a:rPr lang="en-US"/>
              <a:t>How Large Language Model (LLM) work</a:t>
            </a:r>
            <a:endParaRPr lang="en-MY" dirty="0"/>
          </a:p>
        </p:txBody>
      </p:sp>
    </p:spTree>
    <p:extLst>
      <p:ext uri="{BB962C8B-B14F-4D97-AF65-F5344CB8AC3E}">
        <p14:creationId xmlns:p14="http://schemas.microsoft.com/office/powerpoint/2010/main" val="28219300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70" name="Google Shape;170;p26"/>
          <p:cNvSpPr/>
          <p:nvPr/>
        </p:nvSpPr>
        <p:spPr>
          <a:xfrm>
            <a:off x="81233" y="2723800"/>
            <a:ext cx="1454800" cy="1100000"/>
          </a:xfrm>
          <a:prstGeom prst="roundRect">
            <a:avLst>
              <a:gd name="adj" fmla="val 16667"/>
            </a:avLst>
          </a:prstGeom>
          <a:solidFill>
            <a:srgbClr val="D9EAD3"/>
          </a:soli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1733">
                <a:latin typeface="Montserrat"/>
                <a:ea typeface="Montserrat"/>
                <a:cs typeface="Montserrat"/>
                <a:sym typeface="Montserrat"/>
              </a:rPr>
              <a:t>What is the capital of France?</a:t>
            </a:r>
            <a:endParaRPr sz="1733">
              <a:latin typeface="Montserrat"/>
              <a:ea typeface="Montserrat"/>
              <a:cs typeface="Montserrat"/>
              <a:sym typeface="Montserrat"/>
            </a:endParaRPr>
          </a:p>
        </p:txBody>
      </p:sp>
      <p:sp>
        <p:nvSpPr>
          <p:cNvPr id="171" name="Google Shape;171;p26"/>
          <p:cNvSpPr/>
          <p:nvPr/>
        </p:nvSpPr>
        <p:spPr>
          <a:xfrm>
            <a:off x="1570500" y="3059167"/>
            <a:ext cx="488800" cy="327600"/>
          </a:xfrm>
          <a:prstGeom prst="rightArrow">
            <a:avLst>
              <a:gd name="adj1" fmla="val 50000"/>
              <a:gd name="adj2" fmla="val 50000"/>
            </a:avLst>
          </a:prstGeom>
          <a:solidFill>
            <a:srgbClr val="8E7CC3"/>
          </a:soli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172" name="Google Shape;172;p26"/>
          <p:cNvSpPr/>
          <p:nvPr/>
        </p:nvSpPr>
        <p:spPr>
          <a:xfrm>
            <a:off x="9969867" y="3023000"/>
            <a:ext cx="764800" cy="501600"/>
          </a:xfrm>
          <a:prstGeom prst="rightArrow">
            <a:avLst>
              <a:gd name="adj1" fmla="val 50000"/>
              <a:gd name="adj2" fmla="val 50000"/>
            </a:avLst>
          </a:prstGeom>
          <a:solidFill>
            <a:srgbClr val="8E7CC3"/>
          </a:soli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173" name="Google Shape;173;p26"/>
          <p:cNvSpPr/>
          <p:nvPr/>
        </p:nvSpPr>
        <p:spPr>
          <a:xfrm>
            <a:off x="10765767" y="2723800"/>
            <a:ext cx="1345600" cy="1100000"/>
          </a:xfrm>
          <a:prstGeom prst="roundRect">
            <a:avLst>
              <a:gd name="adj" fmla="val 16667"/>
            </a:avLst>
          </a:prstGeom>
          <a:solidFill>
            <a:srgbClr val="D0E0E3"/>
          </a:soli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1733">
                <a:latin typeface="Montserrat"/>
                <a:ea typeface="Montserrat"/>
                <a:cs typeface="Montserrat"/>
                <a:sym typeface="Montserrat"/>
              </a:rPr>
              <a:t>Paris</a:t>
            </a:r>
            <a:endParaRPr sz="1733">
              <a:latin typeface="Montserrat"/>
              <a:ea typeface="Montserrat"/>
              <a:cs typeface="Montserrat"/>
              <a:sym typeface="Montserrat"/>
            </a:endParaRPr>
          </a:p>
        </p:txBody>
      </p:sp>
      <p:sp>
        <p:nvSpPr>
          <p:cNvPr id="174" name="Google Shape;174;p26"/>
          <p:cNvSpPr/>
          <p:nvPr/>
        </p:nvSpPr>
        <p:spPr>
          <a:xfrm>
            <a:off x="2093767" y="2144067"/>
            <a:ext cx="1485600" cy="3272000"/>
          </a:xfrm>
          <a:prstGeom prst="roundRect">
            <a:avLst>
              <a:gd name="adj" fmla="val 16667"/>
            </a:avLst>
          </a:prstGeom>
          <a:solidFill>
            <a:srgbClr val="B6D7A8"/>
          </a:soli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1733">
                <a:latin typeface="IBM Plex Mono"/>
                <a:ea typeface="IBM Plex Mono"/>
                <a:cs typeface="IBM Plex Mono"/>
                <a:sym typeface="IBM Plex Mono"/>
              </a:rPr>
              <a:t>“what” </a:t>
            </a:r>
            <a:endParaRPr sz="1733">
              <a:latin typeface="IBM Plex Mono"/>
              <a:ea typeface="IBM Plex Mono"/>
              <a:cs typeface="IBM Plex Mono"/>
              <a:sym typeface="IBM Plex Mono"/>
            </a:endParaRPr>
          </a:p>
          <a:p>
            <a:pPr algn="ctr"/>
            <a:r>
              <a:rPr lang="en" sz="1733">
                <a:latin typeface="IBM Plex Mono"/>
                <a:ea typeface="IBM Plex Mono"/>
                <a:cs typeface="IBM Plex Mono"/>
                <a:sym typeface="IBM Plex Mono"/>
              </a:rPr>
              <a:t>“is”</a:t>
            </a:r>
            <a:endParaRPr sz="1733">
              <a:latin typeface="IBM Plex Mono"/>
              <a:ea typeface="IBM Plex Mono"/>
              <a:cs typeface="IBM Plex Mono"/>
              <a:sym typeface="IBM Plex Mono"/>
            </a:endParaRPr>
          </a:p>
          <a:p>
            <a:pPr algn="ctr"/>
            <a:r>
              <a:rPr lang="en" sz="1733">
                <a:latin typeface="IBM Plex Mono"/>
                <a:ea typeface="IBM Plex Mono"/>
                <a:cs typeface="IBM Plex Mono"/>
                <a:sym typeface="IBM Plex Mono"/>
              </a:rPr>
              <a:t>“cap”</a:t>
            </a:r>
            <a:endParaRPr sz="1733">
              <a:latin typeface="IBM Plex Mono"/>
              <a:ea typeface="IBM Plex Mono"/>
              <a:cs typeface="IBM Plex Mono"/>
              <a:sym typeface="IBM Plex Mono"/>
            </a:endParaRPr>
          </a:p>
          <a:p>
            <a:pPr algn="ctr"/>
            <a:r>
              <a:rPr lang="en" sz="1733">
                <a:latin typeface="IBM Plex Mono"/>
                <a:ea typeface="IBM Plex Mono"/>
                <a:cs typeface="IBM Plex Mono"/>
                <a:sym typeface="IBM Plex Mono"/>
              </a:rPr>
              <a:t>“ital”</a:t>
            </a:r>
            <a:endParaRPr sz="1733">
              <a:latin typeface="IBM Plex Mono"/>
              <a:ea typeface="IBM Plex Mono"/>
              <a:cs typeface="IBM Plex Mono"/>
              <a:sym typeface="IBM Plex Mono"/>
            </a:endParaRPr>
          </a:p>
          <a:p>
            <a:pPr algn="ctr"/>
            <a:r>
              <a:rPr lang="en" sz="1733">
                <a:latin typeface="IBM Plex Mono"/>
                <a:ea typeface="IBM Plex Mono"/>
                <a:cs typeface="IBM Plex Mono"/>
                <a:sym typeface="IBM Plex Mono"/>
              </a:rPr>
              <a:t>“of”</a:t>
            </a:r>
            <a:endParaRPr sz="1733">
              <a:latin typeface="IBM Plex Mono"/>
              <a:ea typeface="IBM Plex Mono"/>
              <a:cs typeface="IBM Plex Mono"/>
              <a:sym typeface="IBM Plex Mono"/>
            </a:endParaRPr>
          </a:p>
          <a:p>
            <a:pPr algn="ctr"/>
            <a:r>
              <a:rPr lang="en" sz="1733">
                <a:latin typeface="IBM Plex Mono"/>
                <a:ea typeface="IBM Plex Mono"/>
                <a:cs typeface="IBM Plex Mono"/>
                <a:sym typeface="IBM Plex Mono"/>
              </a:rPr>
              <a:t>“france”</a:t>
            </a:r>
            <a:endParaRPr sz="1733">
              <a:latin typeface="IBM Plex Mono"/>
              <a:ea typeface="IBM Plex Mono"/>
              <a:cs typeface="IBM Plex Mono"/>
              <a:sym typeface="IBM Plex Mono"/>
            </a:endParaRPr>
          </a:p>
        </p:txBody>
      </p:sp>
      <p:sp>
        <p:nvSpPr>
          <p:cNvPr id="175" name="Google Shape;175;p26"/>
          <p:cNvSpPr/>
          <p:nvPr/>
        </p:nvSpPr>
        <p:spPr>
          <a:xfrm>
            <a:off x="4137100" y="2144067"/>
            <a:ext cx="1485600" cy="3272000"/>
          </a:xfrm>
          <a:prstGeom prst="roundRect">
            <a:avLst>
              <a:gd name="adj" fmla="val 16667"/>
            </a:avLst>
          </a:prstGeom>
          <a:solidFill>
            <a:srgbClr val="FFE599"/>
          </a:soli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1733">
                <a:latin typeface="IBM Plex Mono"/>
                <a:ea typeface="IBM Plex Mono"/>
                <a:cs typeface="IBM Plex Mono"/>
                <a:sym typeface="IBM Plex Mono"/>
              </a:rPr>
              <a:t>[0,1,3]</a:t>
            </a:r>
            <a:endParaRPr sz="1733">
              <a:latin typeface="IBM Plex Mono"/>
              <a:ea typeface="IBM Plex Mono"/>
              <a:cs typeface="IBM Plex Mono"/>
              <a:sym typeface="IBM Plex Mono"/>
            </a:endParaRPr>
          </a:p>
          <a:p>
            <a:pPr algn="ctr"/>
            <a:r>
              <a:rPr lang="en" sz="1733">
                <a:latin typeface="IBM Plex Mono"/>
                <a:ea typeface="IBM Plex Mono"/>
                <a:cs typeface="IBM Plex Mono"/>
                <a:sym typeface="IBM Plex Mono"/>
              </a:rPr>
              <a:t>[4,1,3]</a:t>
            </a:r>
            <a:endParaRPr sz="1733">
              <a:latin typeface="IBM Plex Mono"/>
              <a:ea typeface="IBM Plex Mono"/>
              <a:cs typeface="IBM Plex Mono"/>
              <a:sym typeface="IBM Plex Mono"/>
            </a:endParaRPr>
          </a:p>
          <a:p>
            <a:pPr algn="ctr"/>
            <a:r>
              <a:rPr lang="en" sz="1733">
                <a:latin typeface="IBM Plex Mono"/>
                <a:ea typeface="IBM Plex Mono"/>
                <a:cs typeface="IBM Plex Mono"/>
                <a:sym typeface="IBM Plex Mono"/>
              </a:rPr>
              <a:t>[5,3,6]</a:t>
            </a:r>
            <a:endParaRPr sz="1733">
              <a:latin typeface="IBM Plex Mono"/>
              <a:ea typeface="IBM Plex Mono"/>
              <a:cs typeface="IBM Plex Mono"/>
              <a:sym typeface="IBM Plex Mono"/>
            </a:endParaRPr>
          </a:p>
          <a:p>
            <a:pPr algn="ctr"/>
            <a:r>
              <a:rPr lang="en" sz="1733">
                <a:latin typeface="IBM Plex Mono"/>
                <a:ea typeface="IBM Plex Mono"/>
                <a:cs typeface="IBM Plex Mono"/>
                <a:sym typeface="IBM Plex Mono"/>
              </a:rPr>
              <a:t>[8,4,1]</a:t>
            </a:r>
            <a:endParaRPr sz="1733">
              <a:latin typeface="IBM Plex Mono"/>
              <a:ea typeface="IBM Plex Mono"/>
              <a:cs typeface="IBM Plex Mono"/>
              <a:sym typeface="IBM Plex Mono"/>
            </a:endParaRPr>
          </a:p>
          <a:p>
            <a:pPr algn="ctr"/>
            <a:r>
              <a:rPr lang="en" sz="1733">
                <a:latin typeface="IBM Plex Mono"/>
                <a:ea typeface="IBM Plex Mono"/>
                <a:cs typeface="IBM Plex Mono"/>
                <a:sym typeface="IBM Plex Mono"/>
              </a:rPr>
              <a:t>[9,1,3]</a:t>
            </a:r>
            <a:endParaRPr sz="1733">
              <a:latin typeface="IBM Plex Mono"/>
              <a:ea typeface="IBM Plex Mono"/>
              <a:cs typeface="IBM Plex Mono"/>
              <a:sym typeface="IBM Plex Mono"/>
            </a:endParaRPr>
          </a:p>
          <a:p>
            <a:pPr algn="ctr"/>
            <a:r>
              <a:rPr lang="en" sz="1733">
                <a:latin typeface="IBM Plex Mono"/>
                <a:ea typeface="IBM Plex Mono"/>
                <a:cs typeface="IBM Plex Mono"/>
                <a:sym typeface="IBM Plex Mono"/>
              </a:rPr>
              <a:t>[0,5,1]</a:t>
            </a:r>
            <a:endParaRPr sz="1733">
              <a:latin typeface="IBM Plex Mono"/>
              <a:ea typeface="IBM Plex Mono"/>
              <a:cs typeface="IBM Plex Mono"/>
              <a:sym typeface="IBM Plex Mono"/>
            </a:endParaRPr>
          </a:p>
        </p:txBody>
      </p:sp>
      <p:sp>
        <p:nvSpPr>
          <p:cNvPr id="176" name="Google Shape;176;p26"/>
          <p:cNvSpPr/>
          <p:nvPr/>
        </p:nvSpPr>
        <p:spPr>
          <a:xfrm>
            <a:off x="3613817" y="3023000"/>
            <a:ext cx="488800" cy="327600"/>
          </a:xfrm>
          <a:prstGeom prst="rightArrow">
            <a:avLst>
              <a:gd name="adj1" fmla="val 50000"/>
              <a:gd name="adj2" fmla="val 50000"/>
            </a:avLst>
          </a:prstGeom>
          <a:solidFill>
            <a:srgbClr val="8E7CC3"/>
          </a:soli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177" name="Google Shape;177;p26"/>
          <p:cNvSpPr txBox="1"/>
          <p:nvPr/>
        </p:nvSpPr>
        <p:spPr>
          <a:xfrm>
            <a:off x="5305467" y="1416717"/>
            <a:ext cx="2764800" cy="677200"/>
          </a:xfrm>
          <a:prstGeom prst="rect">
            <a:avLst/>
          </a:prstGeom>
          <a:noFill/>
          <a:ln>
            <a:noFill/>
          </a:ln>
        </p:spPr>
        <p:txBody>
          <a:bodyPr spcFirstLastPara="1" wrap="square" lIns="121900" tIns="121900" rIns="121900" bIns="121900" anchor="ctr" anchorCtr="0">
            <a:noAutofit/>
          </a:bodyPr>
          <a:lstStyle/>
          <a:p>
            <a:pPr algn="ctr"/>
            <a:r>
              <a:rPr lang="en" sz="2400" b="1">
                <a:solidFill>
                  <a:srgbClr val="434343"/>
                </a:solidFill>
                <a:latin typeface="Montserrat"/>
                <a:ea typeface="Montserrat"/>
                <a:cs typeface="Montserrat"/>
                <a:sym typeface="Montserrat"/>
              </a:rPr>
              <a:t>Transformer</a:t>
            </a:r>
            <a:endParaRPr sz="2400" b="1">
              <a:solidFill>
                <a:srgbClr val="434343"/>
              </a:solidFill>
              <a:latin typeface="Montserrat"/>
              <a:ea typeface="Montserrat"/>
              <a:cs typeface="Montserrat"/>
              <a:sym typeface="Montserrat"/>
            </a:endParaRPr>
          </a:p>
          <a:p>
            <a:pPr algn="ctr"/>
            <a:r>
              <a:rPr lang="en" sz="2400" b="1">
                <a:solidFill>
                  <a:srgbClr val="434343"/>
                </a:solidFill>
                <a:latin typeface="Montserrat"/>
                <a:ea typeface="Montserrat"/>
                <a:cs typeface="Montserrat"/>
                <a:sym typeface="Montserrat"/>
              </a:rPr>
              <a:t>Model</a:t>
            </a:r>
            <a:endParaRPr sz="2400" b="1">
              <a:solidFill>
                <a:srgbClr val="434343"/>
              </a:solidFill>
              <a:latin typeface="Montserrat"/>
              <a:ea typeface="Montserrat"/>
              <a:cs typeface="Montserrat"/>
              <a:sym typeface="Montserrat"/>
            </a:endParaRPr>
          </a:p>
        </p:txBody>
      </p:sp>
      <p:sp>
        <p:nvSpPr>
          <p:cNvPr id="178" name="Google Shape;178;p26"/>
          <p:cNvSpPr/>
          <p:nvPr/>
        </p:nvSpPr>
        <p:spPr>
          <a:xfrm>
            <a:off x="5945067" y="2144067"/>
            <a:ext cx="1485600" cy="3272000"/>
          </a:xfrm>
          <a:prstGeom prst="roundRect">
            <a:avLst>
              <a:gd name="adj" fmla="val 16667"/>
            </a:avLst>
          </a:prstGeom>
          <a:solidFill>
            <a:srgbClr val="F4CCCC"/>
          </a:soli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1733">
                <a:latin typeface="IBM Plex Mono"/>
                <a:ea typeface="IBM Plex Mono"/>
                <a:cs typeface="IBM Plex Mono"/>
                <a:sym typeface="IBM Plex Mono"/>
              </a:rPr>
              <a:t>[0,1,3]</a:t>
            </a:r>
            <a:endParaRPr sz="1733">
              <a:latin typeface="IBM Plex Mono"/>
              <a:ea typeface="IBM Plex Mono"/>
              <a:cs typeface="IBM Plex Mono"/>
              <a:sym typeface="IBM Plex Mono"/>
            </a:endParaRPr>
          </a:p>
          <a:p>
            <a:pPr algn="ctr"/>
            <a:r>
              <a:rPr lang="en" sz="1733">
                <a:latin typeface="IBM Plex Mono"/>
                <a:ea typeface="IBM Plex Mono"/>
                <a:cs typeface="IBM Plex Mono"/>
                <a:sym typeface="IBM Plex Mono"/>
              </a:rPr>
              <a:t>[4,1,3]</a:t>
            </a:r>
            <a:endParaRPr sz="1733">
              <a:latin typeface="IBM Plex Mono"/>
              <a:ea typeface="IBM Plex Mono"/>
              <a:cs typeface="IBM Plex Mono"/>
              <a:sym typeface="IBM Plex Mono"/>
            </a:endParaRPr>
          </a:p>
          <a:p>
            <a:pPr algn="ctr"/>
            <a:r>
              <a:rPr lang="en" sz="1733">
                <a:latin typeface="IBM Plex Mono"/>
                <a:ea typeface="IBM Plex Mono"/>
                <a:cs typeface="IBM Plex Mono"/>
                <a:sym typeface="IBM Plex Mono"/>
              </a:rPr>
              <a:t>[5,3,6]</a:t>
            </a:r>
            <a:endParaRPr sz="1733">
              <a:latin typeface="IBM Plex Mono"/>
              <a:ea typeface="IBM Plex Mono"/>
              <a:cs typeface="IBM Plex Mono"/>
              <a:sym typeface="IBM Plex Mono"/>
            </a:endParaRPr>
          </a:p>
          <a:p>
            <a:pPr algn="ctr"/>
            <a:r>
              <a:rPr lang="en" sz="1733">
                <a:latin typeface="IBM Plex Mono"/>
                <a:ea typeface="IBM Plex Mono"/>
                <a:cs typeface="IBM Plex Mono"/>
                <a:sym typeface="IBM Plex Mono"/>
              </a:rPr>
              <a:t>[8,4,1]</a:t>
            </a:r>
            <a:endParaRPr sz="1733">
              <a:latin typeface="IBM Plex Mono"/>
              <a:ea typeface="IBM Plex Mono"/>
              <a:cs typeface="IBM Plex Mono"/>
              <a:sym typeface="IBM Plex Mono"/>
            </a:endParaRPr>
          </a:p>
          <a:p>
            <a:pPr algn="ctr"/>
            <a:r>
              <a:rPr lang="en" sz="1733">
                <a:latin typeface="IBM Plex Mono"/>
                <a:ea typeface="IBM Plex Mono"/>
                <a:cs typeface="IBM Plex Mono"/>
                <a:sym typeface="IBM Plex Mono"/>
              </a:rPr>
              <a:t>[9,1,3]</a:t>
            </a:r>
            <a:endParaRPr sz="1733">
              <a:latin typeface="IBM Plex Mono"/>
              <a:ea typeface="IBM Plex Mono"/>
              <a:cs typeface="IBM Plex Mono"/>
              <a:sym typeface="IBM Plex Mono"/>
            </a:endParaRPr>
          </a:p>
          <a:p>
            <a:pPr algn="ctr"/>
            <a:r>
              <a:rPr lang="en" sz="1733">
                <a:latin typeface="IBM Plex Mono"/>
                <a:ea typeface="IBM Plex Mono"/>
                <a:cs typeface="IBM Plex Mono"/>
                <a:sym typeface="IBM Plex Mono"/>
              </a:rPr>
              <a:t>[0,5,1]</a:t>
            </a:r>
            <a:endParaRPr sz="1733">
              <a:latin typeface="IBM Plex Mono"/>
              <a:ea typeface="IBM Plex Mono"/>
              <a:cs typeface="IBM Plex Mono"/>
              <a:sym typeface="IBM Plex Mono"/>
            </a:endParaRPr>
          </a:p>
          <a:p>
            <a:pPr algn="ctr"/>
            <a:r>
              <a:rPr lang="en" sz="2267" b="1">
                <a:latin typeface="IBM Plex Mono"/>
                <a:ea typeface="IBM Plex Mono"/>
                <a:cs typeface="IBM Plex Mono"/>
                <a:sym typeface="IBM Plex Mono"/>
              </a:rPr>
              <a:t>[?]</a:t>
            </a:r>
            <a:endParaRPr sz="2267" b="1">
              <a:latin typeface="IBM Plex Mono"/>
              <a:ea typeface="IBM Plex Mono"/>
              <a:cs typeface="IBM Plex Mono"/>
              <a:sym typeface="IBM Plex Mono"/>
            </a:endParaRPr>
          </a:p>
        </p:txBody>
      </p:sp>
      <p:sp>
        <p:nvSpPr>
          <p:cNvPr id="179" name="Google Shape;179;p26"/>
          <p:cNvSpPr/>
          <p:nvPr/>
        </p:nvSpPr>
        <p:spPr>
          <a:xfrm>
            <a:off x="5657151" y="3023000"/>
            <a:ext cx="488800" cy="327600"/>
          </a:xfrm>
          <a:prstGeom prst="rightArrow">
            <a:avLst>
              <a:gd name="adj1" fmla="val 50000"/>
              <a:gd name="adj2" fmla="val 50000"/>
            </a:avLst>
          </a:prstGeom>
          <a:solidFill>
            <a:srgbClr val="8E7CC3"/>
          </a:soli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2" name="Title 1">
            <a:extLst>
              <a:ext uri="{FF2B5EF4-FFF2-40B4-BE49-F238E27FC236}">
                <a16:creationId xmlns:a16="http://schemas.microsoft.com/office/drawing/2014/main" xmlns="" id="{A631FFE2-6174-B4AD-365F-845F323D07FE}"/>
              </a:ext>
            </a:extLst>
          </p:cNvPr>
          <p:cNvSpPr txBox="1">
            <a:spLocks/>
          </p:cNvSpPr>
          <p:nvPr/>
        </p:nvSpPr>
        <p:spPr>
          <a:xfrm>
            <a:off x="605367" y="221905"/>
            <a:ext cx="10972800" cy="575755"/>
          </a:xfrm>
          <a:prstGeom prst="rect">
            <a:avLst/>
          </a:prstGeom>
        </p:spPr>
        <p:txBody>
          <a:bodyPr spcFirstLastPara="1" vert="horz" wrap="square" lIns="91425" tIns="91425" rIns="91425" bIns="91425" rtlCol="0" anchor="b" anchorCtr="0">
            <a:normAutofit fontScale="40000" lnSpcReduction="20000"/>
          </a:bodyPr>
          <a:lstStyle>
            <a:lvl1pPr lvl="0" algn="ctr" defTabSz="609585" rtl="0" eaLnBrk="1" latinLnBrk="0" hangingPunct="1">
              <a:lnSpc>
                <a:spcPct val="100000"/>
              </a:lnSpc>
              <a:spcBef>
                <a:spcPts val="0"/>
              </a:spcBef>
              <a:spcAft>
                <a:spcPts val="0"/>
              </a:spcAft>
              <a:buSzPts val="5200"/>
              <a:buNone/>
              <a:defRPr sz="6933" b="0" i="0" kern="1200" spc="0" baseline="0">
                <a:solidFill>
                  <a:srgbClr val="003C71"/>
                </a:solidFill>
                <a:latin typeface="Intel Clear"/>
                <a:ea typeface="Intel Clear"/>
                <a:cs typeface="Intel Clear"/>
              </a:defRPr>
            </a:lvl1pPr>
            <a:lvl2pPr lvl="1" algn="ctr">
              <a:spcBef>
                <a:spcPts val="0"/>
              </a:spcBef>
              <a:spcAft>
                <a:spcPts val="0"/>
              </a:spcAft>
              <a:buSzPts val="5200"/>
              <a:buNone/>
              <a:defRPr sz="6933"/>
            </a:lvl2pPr>
            <a:lvl3pPr lvl="2" algn="ctr">
              <a:spcBef>
                <a:spcPts val="0"/>
              </a:spcBef>
              <a:spcAft>
                <a:spcPts val="0"/>
              </a:spcAft>
              <a:buSzPts val="5200"/>
              <a:buNone/>
              <a:defRPr sz="6933"/>
            </a:lvl3pPr>
            <a:lvl4pPr lvl="3" algn="ctr">
              <a:spcBef>
                <a:spcPts val="0"/>
              </a:spcBef>
              <a:spcAft>
                <a:spcPts val="0"/>
              </a:spcAft>
              <a:buSzPts val="5200"/>
              <a:buNone/>
              <a:defRPr sz="6933"/>
            </a:lvl4pPr>
            <a:lvl5pPr lvl="4" algn="ctr">
              <a:spcBef>
                <a:spcPts val="0"/>
              </a:spcBef>
              <a:spcAft>
                <a:spcPts val="0"/>
              </a:spcAft>
              <a:buSzPts val="5200"/>
              <a:buNone/>
              <a:defRPr sz="6933"/>
            </a:lvl5pPr>
            <a:lvl6pPr lvl="5" algn="ctr">
              <a:spcBef>
                <a:spcPts val="0"/>
              </a:spcBef>
              <a:spcAft>
                <a:spcPts val="0"/>
              </a:spcAft>
              <a:buSzPts val="5200"/>
              <a:buNone/>
              <a:defRPr sz="6933"/>
            </a:lvl6pPr>
            <a:lvl7pPr lvl="6" algn="ctr">
              <a:spcBef>
                <a:spcPts val="0"/>
              </a:spcBef>
              <a:spcAft>
                <a:spcPts val="0"/>
              </a:spcAft>
              <a:buSzPts val="5200"/>
              <a:buNone/>
              <a:defRPr sz="6933"/>
            </a:lvl7pPr>
            <a:lvl8pPr lvl="7" algn="ctr">
              <a:spcBef>
                <a:spcPts val="0"/>
              </a:spcBef>
              <a:spcAft>
                <a:spcPts val="0"/>
              </a:spcAft>
              <a:buSzPts val="5200"/>
              <a:buNone/>
              <a:defRPr sz="6933"/>
            </a:lvl8pPr>
            <a:lvl9pPr lvl="8" algn="ctr">
              <a:spcBef>
                <a:spcPts val="0"/>
              </a:spcBef>
              <a:spcAft>
                <a:spcPts val="0"/>
              </a:spcAft>
              <a:buSzPts val="5200"/>
              <a:buNone/>
              <a:defRPr sz="6933"/>
            </a:lvl9pPr>
          </a:lstStyle>
          <a:p>
            <a:pPr algn="l"/>
            <a:r>
              <a:rPr lang="en-US"/>
              <a:t>How Large Language Model (LLM) work</a:t>
            </a:r>
            <a:endParaRPr lang="en-MY" dirty="0"/>
          </a:p>
        </p:txBody>
      </p:sp>
    </p:spTree>
    <p:extLst>
      <p:ext uri="{BB962C8B-B14F-4D97-AF65-F5344CB8AC3E}">
        <p14:creationId xmlns:p14="http://schemas.microsoft.com/office/powerpoint/2010/main" val="33556883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7" name="Google Shape;187;p27"/>
          <p:cNvSpPr/>
          <p:nvPr/>
        </p:nvSpPr>
        <p:spPr>
          <a:xfrm>
            <a:off x="81233" y="2723800"/>
            <a:ext cx="1454800" cy="1100000"/>
          </a:xfrm>
          <a:prstGeom prst="roundRect">
            <a:avLst>
              <a:gd name="adj" fmla="val 16667"/>
            </a:avLst>
          </a:prstGeom>
          <a:solidFill>
            <a:srgbClr val="D9EAD3"/>
          </a:soli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1733">
                <a:latin typeface="Montserrat"/>
                <a:ea typeface="Montserrat"/>
                <a:cs typeface="Montserrat"/>
                <a:sym typeface="Montserrat"/>
              </a:rPr>
              <a:t>What is the capital of France?</a:t>
            </a:r>
            <a:endParaRPr sz="1733">
              <a:latin typeface="Montserrat"/>
              <a:ea typeface="Montserrat"/>
              <a:cs typeface="Montserrat"/>
              <a:sym typeface="Montserrat"/>
            </a:endParaRPr>
          </a:p>
        </p:txBody>
      </p:sp>
      <p:sp>
        <p:nvSpPr>
          <p:cNvPr id="188" name="Google Shape;188;p27"/>
          <p:cNvSpPr/>
          <p:nvPr/>
        </p:nvSpPr>
        <p:spPr>
          <a:xfrm>
            <a:off x="1570500" y="3059167"/>
            <a:ext cx="488800" cy="327600"/>
          </a:xfrm>
          <a:prstGeom prst="rightArrow">
            <a:avLst>
              <a:gd name="adj1" fmla="val 50000"/>
              <a:gd name="adj2" fmla="val 50000"/>
            </a:avLst>
          </a:prstGeom>
          <a:solidFill>
            <a:srgbClr val="8E7CC3"/>
          </a:soli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189" name="Google Shape;189;p27"/>
          <p:cNvSpPr/>
          <p:nvPr/>
        </p:nvSpPr>
        <p:spPr>
          <a:xfrm>
            <a:off x="9969867" y="3023000"/>
            <a:ext cx="764800" cy="501600"/>
          </a:xfrm>
          <a:prstGeom prst="rightArrow">
            <a:avLst>
              <a:gd name="adj1" fmla="val 50000"/>
              <a:gd name="adj2" fmla="val 50000"/>
            </a:avLst>
          </a:prstGeom>
          <a:solidFill>
            <a:srgbClr val="8E7CC3"/>
          </a:soli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190" name="Google Shape;190;p27"/>
          <p:cNvSpPr/>
          <p:nvPr/>
        </p:nvSpPr>
        <p:spPr>
          <a:xfrm>
            <a:off x="10765767" y="2723800"/>
            <a:ext cx="1345600" cy="1100000"/>
          </a:xfrm>
          <a:prstGeom prst="roundRect">
            <a:avLst>
              <a:gd name="adj" fmla="val 16667"/>
            </a:avLst>
          </a:prstGeom>
          <a:solidFill>
            <a:srgbClr val="D0E0E3"/>
          </a:soli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1733">
                <a:latin typeface="Montserrat"/>
                <a:ea typeface="Montserrat"/>
                <a:cs typeface="Montserrat"/>
                <a:sym typeface="Montserrat"/>
              </a:rPr>
              <a:t>Paris</a:t>
            </a:r>
            <a:endParaRPr sz="1733">
              <a:latin typeface="Montserrat"/>
              <a:ea typeface="Montserrat"/>
              <a:cs typeface="Montserrat"/>
              <a:sym typeface="Montserrat"/>
            </a:endParaRPr>
          </a:p>
        </p:txBody>
      </p:sp>
      <p:sp>
        <p:nvSpPr>
          <p:cNvPr id="191" name="Google Shape;191;p27"/>
          <p:cNvSpPr/>
          <p:nvPr/>
        </p:nvSpPr>
        <p:spPr>
          <a:xfrm>
            <a:off x="2093767" y="2144067"/>
            <a:ext cx="1485600" cy="3272000"/>
          </a:xfrm>
          <a:prstGeom prst="roundRect">
            <a:avLst>
              <a:gd name="adj" fmla="val 16667"/>
            </a:avLst>
          </a:prstGeom>
          <a:solidFill>
            <a:srgbClr val="B6D7A8"/>
          </a:soli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1733">
                <a:latin typeface="IBM Plex Mono"/>
                <a:ea typeface="IBM Plex Mono"/>
                <a:cs typeface="IBM Plex Mono"/>
                <a:sym typeface="IBM Plex Mono"/>
              </a:rPr>
              <a:t>“what” </a:t>
            </a:r>
            <a:endParaRPr sz="1733">
              <a:latin typeface="IBM Plex Mono"/>
              <a:ea typeface="IBM Plex Mono"/>
              <a:cs typeface="IBM Plex Mono"/>
              <a:sym typeface="IBM Plex Mono"/>
            </a:endParaRPr>
          </a:p>
          <a:p>
            <a:pPr algn="ctr"/>
            <a:r>
              <a:rPr lang="en" sz="1733">
                <a:latin typeface="IBM Plex Mono"/>
                <a:ea typeface="IBM Plex Mono"/>
                <a:cs typeface="IBM Plex Mono"/>
                <a:sym typeface="IBM Plex Mono"/>
              </a:rPr>
              <a:t>“is”</a:t>
            </a:r>
            <a:endParaRPr sz="1733">
              <a:latin typeface="IBM Plex Mono"/>
              <a:ea typeface="IBM Plex Mono"/>
              <a:cs typeface="IBM Plex Mono"/>
              <a:sym typeface="IBM Plex Mono"/>
            </a:endParaRPr>
          </a:p>
          <a:p>
            <a:pPr algn="ctr"/>
            <a:r>
              <a:rPr lang="en" sz="1733">
                <a:latin typeface="IBM Plex Mono"/>
                <a:ea typeface="IBM Plex Mono"/>
                <a:cs typeface="IBM Plex Mono"/>
                <a:sym typeface="IBM Plex Mono"/>
              </a:rPr>
              <a:t>“cap”</a:t>
            </a:r>
            <a:endParaRPr sz="1733">
              <a:latin typeface="IBM Plex Mono"/>
              <a:ea typeface="IBM Plex Mono"/>
              <a:cs typeface="IBM Plex Mono"/>
              <a:sym typeface="IBM Plex Mono"/>
            </a:endParaRPr>
          </a:p>
          <a:p>
            <a:pPr algn="ctr"/>
            <a:r>
              <a:rPr lang="en" sz="1733">
                <a:latin typeface="IBM Plex Mono"/>
                <a:ea typeface="IBM Plex Mono"/>
                <a:cs typeface="IBM Plex Mono"/>
                <a:sym typeface="IBM Plex Mono"/>
              </a:rPr>
              <a:t>“ital”</a:t>
            </a:r>
            <a:endParaRPr sz="1733">
              <a:latin typeface="IBM Plex Mono"/>
              <a:ea typeface="IBM Plex Mono"/>
              <a:cs typeface="IBM Plex Mono"/>
              <a:sym typeface="IBM Plex Mono"/>
            </a:endParaRPr>
          </a:p>
          <a:p>
            <a:pPr algn="ctr"/>
            <a:r>
              <a:rPr lang="en" sz="1733">
                <a:latin typeface="IBM Plex Mono"/>
                <a:ea typeface="IBM Plex Mono"/>
                <a:cs typeface="IBM Plex Mono"/>
                <a:sym typeface="IBM Plex Mono"/>
              </a:rPr>
              <a:t>“of”</a:t>
            </a:r>
            <a:endParaRPr sz="1733">
              <a:latin typeface="IBM Plex Mono"/>
              <a:ea typeface="IBM Plex Mono"/>
              <a:cs typeface="IBM Plex Mono"/>
              <a:sym typeface="IBM Plex Mono"/>
            </a:endParaRPr>
          </a:p>
          <a:p>
            <a:pPr algn="ctr"/>
            <a:r>
              <a:rPr lang="en" sz="1733">
                <a:latin typeface="IBM Plex Mono"/>
                <a:ea typeface="IBM Plex Mono"/>
                <a:cs typeface="IBM Plex Mono"/>
                <a:sym typeface="IBM Plex Mono"/>
              </a:rPr>
              <a:t>“france”</a:t>
            </a:r>
            <a:endParaRPr sz="1733">
              <a:latin typeface="IBM Plex Mono"/>
              <a:ea typeface="IBM Plex Mono"/>
              <a:cs typeface="IBM Plex Mono"/>
              <a:sym typeface="IBM Plex Mono"/>
            </a:endParaRPr>
          </a:p>
        </p:txBody>
      </p:sp>
      <p:sp>
        <p:nvSpPr>
          <p:cNvPr id="192" name="Google Shape;192;p27"/>
          <p:cNvSpPr/>
          <p:nvPr/>
        </p:nvSpPr>
        <p:spPr>
          <a:xfrm>
            <a:off x="4137100" y="2144067"/>
            <a:ext cx="1485600" cy="3272000"/>
          </a:xfrm>
          <a:prstGeom prst="roundRect">
            <a:avLst>
              <a:gd name="adj" fmla="val 16667"/>
            </a:avLst>
          </a:prstGeom>
          <a:solidFill>
            <a:srgbClr val="FFE599"/>
          </a:soli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1733">
                <a:latin typeface="IBM Plex Mono"/>
                <a:ea typeface="IBM Plex Mono"/>
                <a:cs typeface="IBM Plex Mono"/>
                <a:sym typeface="IBM Plex Mono"/>
              </a:rPr>
              <a:t>[0,1,3]</a:t>
            </a:r>
            <a:endParaRPr sz="1733">
              <a:latin typeface="IBM Plex Mono"/>
              <a:ea typeface="IBM Plex Mono"/>
              <a:cs typeface="IBM Plex Mono"/>
              <a:sym typeface="IBM Plex Mono"/>
            </a:endParaRPr>
          </a:p>
          <a:p>
            <a:pPr algn="ctr"/>
            <a:r>
              <a:rPr lang="en" sz="1733">
                <a:latin typeface="IBM Plex Mono"/>
                <a:ea typeface="IBM Plex Mono"/>
                <a:cs typeface="IBM Plex Mono"/>
                <a:sym typeface="IBM Plex Mono"/>
              </a:rPr>
              <a:t>[4,1,3]</a:t>
            </a:r>
            <a:endParaRPr sz="1733">
              <a:latin typeface="IBM Plex Mono"/>
              <a:ea typeface="IBM Plex Mono"/>
              <a:cs typeface="IBM Plex Mono"/>
              <a:sym typeface="IBM Plex Mono"/>
            </a:endParaRPr>
          </a:p>
          <a:p>
            <a:pPr algn="ctr"/>
            <a:r>
              <a:rPr lang="en" sz="1733">
                <a:latin typeface="IBM Plex Mono"/>
                <a:ea typeface="IBM Plex Mono"/>
                <a:cs typeface="IBM Plex Mono"/>
                <a:sym typeface="IBM Plex Mono"/>
              </a:rPr>
              <a:t>[5,3,6]</a:t>
            </a:r>
            <a:endParaRPr sz="1733">
              <a:latin typeface="IBM Plex Mono"/>
              <a:ea typeface="IBM Plex Mono"/>
              <a:cs typeface="IBM Plex Mono"/>
              <a:sym typeface="IBM Plex Mono"/>
            </a:endParaRPr>
          </a:p>
          <a:p>
            <a:pPr algn="ctr"/>
            <a:r>
              <a:rPr lang="en" sz="1733">
                <a:latin typeface="IBM Plex Mono"/>
                <a:ea typeface="IBM Plex Mono"/>
                <a:cs typeface="IBM Plex Mono"/>
                <a:sym typeface="IBM Plex Mono"/>
              </a:rPr>
              <a:t>[8,4,1]</a:t>
            </a:r>
            <a:endParaRPr sz="1733">
              <a:latin typeface="IBM Plex Mono"/>
              <a:ea typeface="IBM Plex Mono"/>
              <a:cs typeface="IBM Plex Mono"/>
              <a:sym typeface="IBM Plex Mono"/>
            </a:endParaRPr>
          </a:p>
          <a:p>
            <a:pPr algn="ctr"/>
            <a:r>
              <a:rPr lang="en" sz="1733">
                <a:latin typeface="IBM Plex Mono"/>
                <a:ea typeface="IBM Plex Mono"/>
                <a:cs typeface="IBM Plex Mono"/>
                <a:sym typeface="IBM Plex Mono"/>
              </a:rPr>
              <a:t>[9,1,3]</a:t>
            </a:r>
            <a:endParaRPr sz="1733">
              <a:latin typeface="IBM Plex Mono"/>
              <a:ea typeface="IBM Plex Mono"/>
              <a:cs typeface="IBM Plex Mono"/>
              <a:sym typeface="IBM Plex Mono"/>
            </a:endParaRPr>
          </a:p>
          <a:p>
            <a:pPr algn="ctr"/>
            <a:r>
              <a:rPr lang="en" sz="1733">
                <a:latin typeface="IBM Plex Mono"/>
                <a:ea typeface="IBM Plex Mono"/>
                <a:cs typeface="IBM Plex Mono"/>
                <a:sym typeface="IBM Plex Mono"/>
              </a:rPr>
              <a:t>[0,5,1]</a:t>
            </a:r>
            <a:endParaRPr sz="1733">
              <a:latin typeface="IBM Plex Mono"/>
              <a:ea typeface="IBM Plex Mono"/>
              <a:cs typeface="IBM Plex Mono"/>
              <a:sym typeface="IBM Plex Mono"/>
            </a:endParaRPr>
          </a:p>
        </p:txBody>
      </p:sp>
      <p:sp>
        <p:nvSpPr>
          <p:cNvPr id="193" name="Google Shape;193;p27"/>
          <p:cNvSpPr/>
          <p:nvPr/>
        </p:nvSpPr>
        <p:spPr>
          <a:xfrm>
            <a:off x="3613817" y="3023000"/>
            <a:ext cx="488800" cy="327600"/>
          </a:xfrm>
          <a:prstGeom prst="rightArrow">
            <a:avLst>
              <a:gd name="adj1" fmla="val 50000"/>
              <a:gd name="adj2" fmla="val 50000"/>
            </a:avLst>
          </a:prstGeom>
          <a:solidFill>
            <a:srgbClr val="8E7CC3"/>
          </a:soli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194" name="Google Shape;194;p27"/>
          <p:cNvSpPr txBox="1"/>
          <p:nvPr/>
        </p:nvSpPr>
        <p:spPr>
          <a:xfrm>
            <a:off x="7555933" y="1404151"/>
            <a:ext cx="2764800" cy="677200"/>
          </a:xfrm>
          <a:prstGeom prst="rect">
            <a:avLst/>
          </a:prstGeom>
          <a:noFill/>
          <a:ln>
            <a:noFill/>
          </a:ln>
        </p:spPr>
        <p:txBody>
          <a:bodyPr spcFirstLastPara="1" wrap="square" lIns="121900" tIns="121900" rIns="121900" bIns="121900" anchor="ctr" anchorCtr="0">
            <a:noAutofit/>
          </a:bodyPr>
          <a:lstStyle/>
          <a:p>
            <a:pPr algn="ctr"/>
            <a:r>
              <a:rPr lang="en" sz="2400" b="1">
                <a:solidFill>
                  <a:srgbClr val="434343"/>
                </a:solidFill>
                <a:latin typeface="Montserrat"/>
                <a:ea typeface="Montserrat"/>
                <a:cs typeface="Montserrat"/>
                <a:sym typeface="Montserrat"/>
              </a:rPr>
              <a:t>Most Likely</a:t>
            </a:r>
            <a:endParaRPr sz="2400" b="1">
              <a:solidFill>
                <a:srgbClr val="434343"/>
              </a:solidFill>
              <a:latin typeface="Montserrat"/>
              <a:ea typeface="Montserrat"/>
              <a:cs typeface="Montserrat"/>
              <a:sym typeface="Montserrat"/>
            </a:endParaRPr>
          </a:p>
          <a:p>
            <a:pPr algn="ctr"/>
            <a:r>
              <a:rPr lang="en" sz="2400" b="1">
                <a:solidFill>
                  <a:srgbClr val="434343"/>
                </a:solidFill>
                <a:latin typeface="Montserrat"/>
                <a:ea typeface="Montserrat"/>
                <a:cs typeface="Montserrat"/>
                <a:sym typeface="Montserrat"/>
              </a:rPr>
              <a:t>Tokens</a:t>
            </a:r>
            <a:endParaRPr sz="2400" b="1">
              <a:solidFill>
                <a:srgbClr val="434343"/>
              </a:solidFill>
              <a:latin typeface="Montserrat"/>
              <a:ea typeface="Montserrat"/>
              <a:cs typeface="Montserrat"/>
              <a:sym typeface="Montserrat"/>
            </a:endParaRPr>
          </a:p>
        </p:txBody>
      </p:sp>
      <p:sp>
        <p:nvSpPr>
          <p:cNvPr id="195" name="Google Shape;195;p27"/>
          <p:cNvSpPr/>
          <p:nvPr/>
        </p:nvSpPr>
        <p:spPr>
          <a:xfrm>
            <a:off x="5945067" y="2144067"/>
            <a:ext cx="1485600" cy="3272000"/>
          </a:xfrm>
          <a:prstGeom prst="roundRect">
            <a:avLst>
              <a:gd name="adj" fmla="val 16667"/>
            </a:avLst>
          </a:prstGeom>
          <a:solidFill>
            <a:srgbClr val="F4CCCC"/>
          </a:soli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1733">
                <a:latin typeface="IBM Plex Mono"/>
                <a:ea typeface="IBM Plex Mono"/>
                <a:cs typeface="IBM Plex Mono"/>
                <a:sym typeface="IBM Plex Mono"/>
              </a:rPr>
              <a:t>[0,1,3]</a:t>
            </a:r>
            <a:endParaRPr sz="1733">
              <a:latin typeface="IBM Plex Mono"/>
              <a:ea typeface="IBM Plex Mono"/>
              <a:cs typeface="IBM Plex Mono"/>
              <a:sym typeface="IBM Plex Mono"/>
            </a:endParaRPr>
          </a:p>
          <a:p>
            <a:pPr algn="ctr"/>
            <a:r>
              <a:rPr lang="en" sz="1733">
                <a:latin typeface="IBM Plex Mono"/>
                <a:ea typeface="IBM Plex Mono"/>
                <a:cs typeface="IBM Plex Mono"/>
                <a:sym typeface="IBM Plex Mono"/>
              </a:rPr>
              <a:t>[4,1,3]</a:t>
            </a:r>
            <a:endParaRPr sz="1733">
              <a:latin typeface="IBM Plex Mono"/>
              <a:ea typeface="IBM Plex Mono"/>
              <a:cs typeface="IBM Plex Mono"/>
              <a:sym typeface="IBM Plex Mono"/>
            </a:endParaRPr>
          </a:p>
          <a:p>
            <a:pPr algn="ctr"/>
            <a:r>
              <a:rPr lang="en" sz="1733">
                <a:latin typeface="IBM Plex Mono"/>
                <a:ea typeface="IBM Plex Mono"/>
                <a:cs typeface="IBM Plex Mono"/>
                <a:sym typeface="IBM Plex Mono"/>
              </a:rPr>
              <a:t>[5,3,6]</a:t>
            </a:r>
            <a:endParaRPr sz="1733">
              <a:latin typeface="IBM Plex Mono"/>
              <a:ea typeface="IBM Plex Mono"/>
              <a:cs typeface="IBM Plex Mono"/>
              <a:sym typeface="IBM Plex Mono"/>
            </a:endParaRPr>
          </a:p>
          <a:p>
            <a:pPr algn="ctr"/>
            <a:r>
              <a:rPr lang="en" sz="1733">
                <a:latin typeface="IBM Plex Mono"/>
                <a:ea typeface="IBM Plex Mono"/>
                <a:cs typeface="IBM Plex Mono"/>
                <a:sym typeface="IBM Plex Mono"/>
              </a:rPr>
              <a:t>[8,4,1]</a:t>
            </a:r>
            <a:endParaRPr sz="1733">
              <a:latin typeface="IBM Plex Mono"/>
              <a:ea typeface="IBM Plex Mono"/>
              <a:cs typeface="IBM Plex Mono"/>
              <a:sym typeface="IBM Plex Mono"/>
            </a:endParaRPr>
          </a:p>
          <a:p>
            <a:pPr algn="ctr"/>
            <a:r>
              <a:rPr lang="en" sz="1733">
                <a:latin typeface="IBM Plex Mono"/>
                <a:ea typeface="IBM Plex Mono"/>
                <a:cs typeface="IBM Plex Mono"/>
                <a:sym typeface="IBM Plex Mono"/>
              </a:rPr>
              <a:t>[9,1,3]</a:t>
            </a:r>
            <a:endParaRPr sz="1733">
              <a:latin typeface="IBM Plex Mono"/>
              <a:ea typeface="IBM Plex Mono"/>
              <a:cs typeface="IBM Plex Mono"/>
              <a:sym typeface="IBM Plex Mono"/>
            </a:endParaRPr>
          </a:p>
          <a:p>
            <a:pPr algn="ctr"/>
            <a:r>
              <a:rPr lang="en" sz="1733">
                <a:latin typeface="IBM Plex Mono"/>
                <a:ea typeface="IBM Plex Mono"/>
                <a:cs typeface="IBM Plex Mono"/>
                <a:sym typeface="IBM Plex Mono"/>
              </a:rPr>
              <a:t>[0,5,1]</a:t>
            </a:r>
            <a:endParaRPr sz="1733">
              <a:latin typeface="IBM Plex Mono"/>
              <a:ea typeface="IBM Plex Mono"/>
              <a:cs typeface="IBM Plex Mono"/>
              <a:sym typeface="IBM Plex Mono"/>
            </a:endParaRPr>
          </a:p>
          <a:p>
            <a:pPr algn="ctr"/>
            <a:r>
              <a:rPr lang="en" sz="2267" b="1">
                <a:latin typeface="IBM Plex Mono"/>
                <a:ea typeface="IBM Plex Mono"/>
                <a:cs typeface="IBM Plex Mono"/>
                <a:sym typeface="IBM Plex Mono"/>
              </a:rPr>
              <a:t>[?]</a:t>
            </a:r>
            <a:endParaRPr sz="2267" b="1">
              <a:latin typeface="IBM Plex Mono"/>
              <a:ea typeface="IBM Plex Mono"/>
              <a:cs typeface="IBM Plex Mono"/>
              <a:sym typeface="IBM Plex Mono"/>
            </a:endParaRPr>
          </a:p>
        </p:txBody>
      </p:sp>
      <p:sp>
        <p:nvSpPr>
          <p:cNvPr id="196" name="Google Shape;196;p27"/>
          <p:cNvSpPr/>
          <p:nvPr/>
        </p:nvSpPr>
        <p:spPr>
          <a:xfrm>
            <a:off x="5657151" y="3023000"/>
            <a:ext cx="488800" cy="327600"/>
          </a:xfrm>
          <a:prstGeom prst="rightArrow">
            <a:avLst>
              <a:gd name="adj1" fmla="val 50000"/>
              <a:gd name="adj2" fmla="val 50000"/>
            </a:avLst>
          </a:prstGeom>
          <a:solidFill>
            <a:srgbClr val="8E7CC3"/>
          </a:soli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cxnSp>
        <p:nvCxnSpPr>
          <p:cNvPr id="197" name="Google Shape;197;p27"/>
          <p:cNvCxnSpPr/>
          <p:nvPr/>
        </p:nvCxnSpPr>
        <p:spPr>
          <a:xfrm>
            <a:off x="7716833" y="4049600"/>
            <a:ext cx="2118800" cy="0"/>
          </a:xfrm>
          <a:prstGeom prst="straightConnector1">
            <a:avLst/>
          </a:prstGeom>
          <a:noFill/>
          <a:ln w="19050" cap="flat" cmpd="sng">
            <a:solidFill>
              <a:schemeClr val="dk2"/>
            </a:solidFill>
            <a:prstDash val="solid"/>
            <a:round/>
            <a:headEnd type="none" w="med" len="med"/>
            <a:tailEnd type="none" w="med" len="med"/>
          </a:ln>
        </p:spPr>
      </p:cxnSp>
      <p:sp>
        <p:nvSpPr>
          <p:cNvPr id="198" name="Google Shape;198;p27"/>
          <p:cNvSpPr/>
          <p:nvPr/>
        </p:nvSpPr>
        <p:spPr>
          <a:xfrm>
            <a:off x="7779500" y="2400933"/>
            <a:ext cx="238400" cy="1529600"/>
          </a:xfrm>
          <a:prstGeom prst="rect">
            <a:avLst/>
          </a:prstGeom>
          <a:solidFill>
            <a:srgbClr val="C9DAF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199" name="Google Shape;199;p27"/>
          <p:cNvSpPr/>
          <p:nvPr/>
        </p:nvSpPr>
        <p:spPr>
          <a:xfrm>
            <a:off x="8138567" y="3171333"/>
            <a:ext cx="238400" cy="759200"/>
          </a:xfrm>
          <a:prstGeom prst="rect">
            <a:avLst/>
          </a:prstGeom>
          <a:solidFill>
            <a:srgbClr val="C9DAF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200" name="Google Shape;200;p27"/>
          <p:cNvSpPr/>
          <p:nvPr/>
        </p:nvSpPr>
        <p:spPr>
          <a:xfrm>
            <a:off x="8497633" y="3386767"/>
            <a:ext cx="238400" cy="543600"/>
          </a:xfrm>
          <a:prstGeom prst="rect">
            <a:avLst/>
          </a:prstGeom>
          <a:solidFill>
            <a:srgbClr val="C9DAF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201" name="Google Shape;201;p27"/>
          <p:cNvSpPr/>
          <p:nvPr/>
        </p:nvSpPr>
        <p:spPr>
          <a:xfrm>
            <a:off x="8856700" y="3723633"/>
            <a:ext cx="238400" cy="206800"/>
          </a:xfrm>
          <a:prstGeom prst="rect">
            <a:avLst/>
          </a:prstGeom>
          <a:solidFill>
            <a:srgbClr val="C9DAF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202" name="Google Shape;202;p27"/>
          <p:cNvSpPr/>
          <p:nvPr/>
        </p:nvSpPr>
        <p:spPr>
          <a:xfrm>
            <a:off x="9574833" y="3823800"/>
            <a:ext cx="238400" cy="106800"/>
          </a:xfrm>
          <a:prstGeom prst="rect">
            <a:avLst/>
          </a:prstGeom>
          <a:solidFill>
            <a:srgbClr val="C9DAF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203" name="Google Shape;203;p27"/>
          <p:cNvSpPr/>
          <p:nvPr/>
        </p:nvSpPr>
        <p:spPr>
          <a:xfrm>
            <a:off x="9225300" y="3823800"/>
            <a:ext cx="238400" cy="106800"/>
          </a:xfrm>
          <a:prstGeom prst="rect">
            <a:avLst/>
          </a:prstGeom>
          <a:solidFill>
            <a:srgbClr val="C9DAF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204" name="Google Shape;204;p27"/>
          <p:cNvSpPr txBox="1"/>
          <p:nvPr/>
        </p:nvSpPr>
        <p:spPr>
          <a:xfrm>
            <a:off x="7672967" y="2075051"/>
            <a:ext cx="539200" cy="206800"/>
          </a:xfrm>
          <a:prstGeom prst="rect">
            <a:avLst/>
          </a:prstGeom>
          <a:noFill/>
          <a:ln>
            <a:noFill/>
          </a:ln>
        </p:spPr>
        <p:txBody>
          <a:bodyPr spcFirstLastPara="1" wrap="square" lIns="121900" tIns="121900" rIns="121900" bIns="121900" anchor="t" anchorCtr="0">
            <a:noAutofit/>
          </a:bodyPr>
          <a:lstStyle/>
          <a:p>
            <a:r>
              <a:rPr lang="en" sz="1067" b="1" dirty="0">
                <a:latin typeface="IBM Plex Mono"/>
                <a:ea typeface="IBM Plex Mono"/>
                <a:cs typeface="IBM Plex Mono"/>
                <a:sym typeface="IBM Plex Mono"/>
              </a:rPr>
              <a:t>95%</a:t>
            </a:r>
            <a:endParaRPr sz="1067" b="1" dirty="0">
              <a:latin typeface="IBM Plex Mono"/>
              <a:ea typeface="IBM Plex Mono"/>
              <a:cs typeface="IBM Plex Mono"/>
              <a:sym typeface="IBM Plex Mono"/>
            </a:endParaRPr>
          </a:p>
        </p:txBody>
      </p:sp>
      <p:sp>
        <p:nvSpPr>
          <p:cNvPr id="205" name="Google Shape;205;p27"/>
          <p:cNvSpPr txBox="1"/>
          <p:nvPr/>
        </p:nvSpPr>
        <p:spPr>
          <a:xfrm>
            <a:off x="8051667" y="2880017"/>
            <a:ext cx="539200" cy="206800"/>
          </a:xfrm>
          <a:prstGeom prst="rect">
            <a:avLst/>
          </a:prstGeom>
          <a:noFill/>
          <a:ln>
            <a:noFill/>
          </a:ln>
        </p:spPr>
        <p:txBody>
          <a:bodyPr spcFirstLastPara="1" wrap="square" lIns="121900" tIns="121900" rIns="121900" bIns="121900" anchor="t" anchorCtr="0">
            <a:noAutofit/>
          </a:bodyPr>
          <a:lstStyle/>
          <a:p>
            <a:r>
              <a:rPr lang="en" sz="1067" b="1">
                <a:latin typeface="IBM Plex Mono"/>
                <a:ea typeface="IBM Plex Mono"/>
                <a:cs typeface="IBM Plex Mono"/>
                <a:sym typeface="IBM Plex Mono"/>
              </a:rPr>
              <a:t>2%</a:t>
            </a:r>
            <a:endParaRPr sz="1067" b="1">
              <a:latin typeface="IBM Plex Mono"/>
              <a:ea typeface="IBM Plex Mono"/>
              <a:cs typeface="IBM Plex Mono"/>
              <a:sym typeface="IBM Plex Mono"/>
            </a:endParaRPr>
          </a:p>
        </p:txBody>
      </p:sp>
      <p:sp>
        <p:nvSpPr>
          <p:cNvPr id="206" name="Google Shape;206;p27"/>
          <p:cNvSpPr txBox="1"/>
          <p:nvPr/>
        </p:nvSpPr>
        <p:spPr>
          <a:xfrm>
            <a:off x="8430667" y="3060717"/>
            <a:ext cx="539200" cy="206800"/>
          </a:xfrm>
          <a:prstGeom prst="rect">
            <a:avLst/>
          </a:prstGeom>
          <a:noFill/>
          <a:ln>
            <a:noFill/>
          </a:ln>
        </p:spPr>
        <p:txBody>
          <a:bodyPr spcFirstLastPara="1" wrap="square" lIns="121900" tIns="121900" rIns="121900" bIns="121900" anchor="t" anchorCtr="0">
            <a:noAutofit/>
          </a:bodyPr>
          <a:lstStyle/>
          <a:p>
            <a:r>
              <a:rPr lang="en" sz="1067" b="1">
                <a:latin typeface="IBM Plex Mono"/>
                <a:ea typeface="IBM Plex Mono"/>
                <a:cs typeface="IBM Plex Mono"/>
                <a:sym typeface="IBM Plex Mono"/>
              </a:rPr>
              <a:t>1%</a:t>
            </a:r>
            <a:endParaRPr sz="1067" b="1">
              <a:latin typeface="IBM Plex Mono"/>
              <a:ea typeface="IBM Plex Mono"/>
              <a:cs typeface="IBM Plex Mono"/>
              <a:sym typeface="IBM Plex Mono"/>
            </a:endParaRPr>
          </a:p>
        </p:txBody>
      </p:sp>
      <p:sp>
        <p:nvSpPr>
          <p:cNvPr id="207" name="Google Shape;207;p27"/>
          <p:cNvSpPr txBox="1"/>
          <p:nvPr/>
        </p:nvSpPr>
        <p:spPr>
          <a:xfrm>
            <a:off x="8736036" y="3442267"/>
            <a:ext cx="631600" cy="206800"/>
          </a:xfrm>
          <a:prstGeom prst="rect">
            <a:avLst/>
          </a:prstGeom>
          <a:noFill/>
          <a:ln>
            <a:noFill/>
          </a:ln>
        </p:spPr>
        <p:txBody>
          <a:bodyPr spcFirstLastPara="1" wrap="square" lIns="121900" tIns="121900" rIns="121900" bIns="121900" anchor="t" anchorCtr="0">
            <a:noAutofit/>
          </a:bodyPr>
          <a:lstStyle/>
          <a:p>
            <a:r>
              <a:rPr lang="en" sz="1067" b="1">
                <a:latin typeface="IBM Plex Mono"/>
                <a:ea typeface="IBM Plex Mono"/>
                <a:cs typeface="IBM Plex Mono"/>
                <a:sym typeface="IBM Plex Mono"/>
              </a:rPr>
              <a:t>0.5%</a:t>
            </a:r>
            <a:endParaRPr sz="1067" b="1">
              <a:latin typeface="IBM Plex Mono"/>
              <a:ea typeface="IBM Plex Mono"/>
              <a:cs typeface="IBM Plex Mono"/>
              <a:sym typeface="IBM Plex Mono"/>
            </a:endParaRPr>
          </a:p>
        </p:txBody>
      </p:sp>
      <p:sp>
        <p:nvSpPr>
          <p:cNvPr id="208" name="Google Shape;208;p27"/>
          <p:cNvSpPr txBox="1"/>
          <p:nvPr/>
        </p:nvSpPr>
        <p:spPr>
          <a:xfrm>
            <a:off x="9084867" y="3555167"/>
            <a:ext cx="631600" cy="206800"/>
          </a:xfrm>
          <a:prstGeom prst="rect">
            <a:avLst/>
          </a:prstGeom>
          <a:noFill/>
          <a:ln>
            <a:noFill/>
          </a:ln>
        </p:spPr>
        <p:txBody>
          <a:bodyPr spcFirstLastPara="1" wrap="square" lIns="121900" tIns="121900" rIns="121900" bIns="121900" anchor="t" anchorCtr="0">
            <a:noAutofit/>
          </a:bodyPr>
          <a:lstStyle/>
          <a:p>
            <a:r>
              <a:rPr lang="en" sz="1067" b="1">
                <a:latin typeface="IBM Plex Mono"/>
                <a:ea typeface="IBM Plex Mono"/>
                <a:cs typeface="IBM Plex Mono"/>
                <a:sym typeface="IBM Plex Mono"/>
              </a:rPr>
              <a:t>0.2%</a:t>
            </a:r>
            <a:endParaRPr sz="1067" b="1">
              <a:latin typeface="IBM Plex Mono"/>
              <a:ea typeface="IBM Plex Mono"/>
              <a:cs typeface="IBM Plex Mono"/>
              <a:sym typeface="IBM Plex Mono"/>
            </a:endParaRPr>
          </a:p>
        </p:txBody>
      </p:sp>
      <p:sp>
        <p:nvSpPr>
          <p:cNvPr id="209" name="Google Shape;209;p27"/>
          <p:cNvSpPr txBox="1"/>
          <p:nvPr/>
        </p:nvSpPr>
        <p:spPr>
          <a:xfrm>
            <a:off x="9463700" y="3555167"/>
            <a:ext cx="631600" cy="206800"/>
          </a:xfrm>
          <a:prstGeom prst="rect">
            <a:avLst/>
          </a:prstGeom>
          <a:noFill/>
          <a:ln>
            <a:noFill/>
          </a:ln>
        </p:spPr>
        <p:txBody>
          <a:bodyPr spcFirstLastPara="1" wrap="square" lIns="121900" tIns="121900" rIns="121900" bIns="121900" anchor="t" anchorCtr="0">
            <a:noAutofit/>
          </a:bodyPr>
          <a:lstStyle/>
          <a:p>
            <a:r>
              <a:rPr lang="en" sz="1067" b="1">
                <a:latin typeface="IBM Plex Mono"/>
                <a:ea typeface="IBM Plex Mono"/>
                <a:cs typeface="IBM Plex Mono"/>
                <a:sym typeface="IBM Plex Mono"/>
              </a:rPr>
              <a:t>0.1%</a:t>
            </a:r>
            <a:endParaRPr sz="1067" b="1">
              <a:latin typeface="IBM Plex Mono"/>
              <a:ea typeface="IBM Plex Mono"/>
              <a:cs typeface="IBM Plex Mono"/>
              <a:sym typeface="IBM Plex Mono"/>
            </a:endParaRPr>
          </a:p>
        </p:txBody>
      </p:sp>
      <p:sp>
        <p:nvSpPr>
          <p:cNvPr id="2" name="Title 1">
            <a:extLst>
              <a:ext uri="{FF2B5EF4-FFF2-40B4-BE49-F238E27FC236}">
                <a16:creationId xmlns:a16="http://schemas.microsoft.com/office/drawing/2014/main" xmlns="" id="{183CFE27-DA0D-1262-B3D3-4ACE5438CC65}"/>
              </a:ext>
            </a:extLst>
          </p:cNvPr>
          <p:cNvSpPr txBox="1">
            <a:spLocks/>
          </p:cNvSpPr>
          <p:nvPr/>
        </p:nvSpPr>
        <p:spPr>
          <a:xfrm>
            <a:off x="605367" y="221905"/>
            <a:ext cx="10972800" cy="575755"/>
          </a:xfrm>
          <a:prstGeom prst="rect">
            <a:avLst/>
          </a:prstGeom>
        </p:spPr>
        <p:txBody>
          <a:bodyPr spcFirstLastPara="1" vert="horz" wrap="square" lIns="91425" tIns="91425" rIns="91425" bIns="91425" rtlCol="0" anchor="b" anchorCtr="0">
            <a:normAutofit fontScale="40000" lnSpcReduction="20000"/>
          </a:bodyPr>
          <a:lstStyle>
            <a:lvl1pPr lvl="0" algn="ctr" defTabSz="609585" rtl="0" eaLnBrk="1" latinLnBrk="0" hangingPunct="1">
              <a:lnSpc>
                <a:spcPct val="100000"/>
              </a:lnSpc>
              <a:spcBef>
                <a:spcPts val="0"/>
              </a:spcBef>
              <a:spcAft>
                <a:spcPts val="0"/>
              </a:spcAft>
              <a:buSzPts val="5200"/>
              <a:buNone/>
              <a:defRPr sz="6933" b="0" i="0" kern="1200" spc="0" baseline="0">
                <a:solidFill>
                  <a:srgbClr val="003C71"/>
                </a:solidFill>
                <a:latin typeface="Intel Clear"/>
                <a:ea typeface="Intel Clear"/>
                <a:cs typeface="Intel Clear"/>
              </a:defRPr>
            </a:lvl1pPr>
            <a:lvl2pPr lvl="1" algn="ctr">
              <a:spcBef>
                <a:spcPts val="0"/>
              </a:spcBef>
              <a:spcAft>
                <a:spcPts val="0"/>
              </a:spcAft>
              <a:buSzPts val="5200"/>
              <a:buNone/>
              <a:defRPr sz="6933"/>
            </a:lvl2pPr>
            <a:lvl3pPr lvl="2" algn="ctr">
              <a:spcBef>
                <a:spcPts val="0"/>
              </a:spcBef>
              <a:spcAft>
                <a:spcPts val="0"/>
              </a:spcAft>
              <a:buSzPts val="5200"/>
              <a:buNone/>
              <a:defRPr sz="6933"/>
            </a:lvl3pPr>
            <a:lvl4pPr lvl="3" algn="ctr">
              <a:spcBef>
                <a:spcPts val="0"/>
              </a:spcBef>
              <a:spcAft>
                <a:spcPts val="0"/>
              </a:spcAft>
              <a:buSzPts val="5200"/>
              <a:buNone/>
              <a:defRPr sz="6933"/>
            </a:lvl4pPr>
            <a:lvl5pPr lvl="4" algn="ctr">
              <a:spcBef>
                <a:spcPts val="0"/>
              </a:spcBef>
              <a:spcAft>
                <a:spcPts val="0"/>
              </a:spcAft>
              <a:buSzPts val="5200"/>
              <a:buNone/>
              <a:defRPr sz="6933"/>
            </a:lvl5pPr>
            <a:lvl6pPr lvl="5" algn="ctr">
              <a:spcBef>
                <a:spcPts val="0"/>
              </a:spcBef>
              <a:spcAft>
                <a:spcPts val="0"/>
              </a:spcAft>
              <a:buSzPts val="5200"/>
              <a:buNone/>
              <a:defRPr sz="6933"/>
            </a:lvl6pPr>
            <a:lvl7pPr lvl="6" algn="ctr">
              <a:spcBef>
                <a:spcPts val="0"/>
              </a:spcBef>
              <a:spcAft>
                <a:spcPts val="0"/>
              </a:spcAft>
              <a:buSzPts val="5200"/>
              <a:buNone/>
              <a:defRPr sz="6933"/>
            </a:lvl7pPr>
            <a:lvl8pPr lvl="7" algn="ctr">
              <a:spcBef>
                <a:spcPts val="0"/>
              </a:spcBef>
              <a:spcAft>
                <a:spcPts val="0"/>
              </a:spcAft>
              <a:buSzPts val="5200"/>
              <a:buNone/>
              <a:defRPr sz="6933"/>
            </a:lvl8pPr>
            <a:lvl9pPr lvl="8" algn="ctr">
              <a:spcBef>
                <a:spcPts val="0"/>
              </a:spcBef>
              <a:spcAft>
                <a:spcPts val="0"/>
              </a:spcAft>
              <a:buSzPts val="5200"/>
              <a:buNone/>
              <a:defRPr sz="6933"/>
            </a:lvl9pPr>
          </a:lstStyle>
          <a:p>
            <a:pPr algn="l"/>
            <a:r>
              <a:rPr lang="en-US"/>
              <a:t>How Large Language Model (LLM) work</a:t>
            </a:r>
            <a:endParaRPr lang="en-MY" dirty="0"/>
          </a:p>
        </p:txBody>
      </p:sp>
    </p:spTree>
    <p:extLst>
      <p:ext uri="{BB962C8B-B14F-4D97-AF65-F5344CB8AC3E}">
        <p14:creationId xmlns:p14="http://schemas.microsoft.com/office/powerpoint/2010/main" val="33422089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7" name="Google Shape;217;p28"/>
          <p:cNvSpPr/>
          <p:nvPr/>
        </p:nvSpPr>
        <p:spPr>
          <a:xfrm>
            <a:off x="81233" y="2723800"/>
            <a:ext cx="1454800" cy="1100000"/>
          </a:xfrm>
          <a:prstGeom prst="roundRect">
            <a:avLst>
              <a:gd name="adj" fmla="val 16667"/>
            </a:avLst>
          </a:prstGeom>
          <a:solidFill>
            <a:srgbClr val="D9EAD3"/>
          </a:soli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1733">
                <a:latin typeface="Montserrat"/>
                <a:ea typeface="Montserrat"/>
                <a:cs typeface="Montserrat"/>
                <a:sym typeface="Montserrat"/>
              </a:rPr>
              <a:t>What is the capital of France?</a:t>
            </a:r>
            <a:endParaRPr sz="1733">
              <a:latin typeface="Montserrat"/>
              <a:ea typeface="Montserrat"/>
              <a:cs typeface="Montserrat"/>
              <a:sym typeface="Montserrat"/>
            </a:endParaRPr>
          </a:p>
        </p:txBody>
      </p:sp>
      <p:sp>
        <p:nvSpPr>
          <p:cNvPr id="218" name="Google Shape;218;p28"/>
          <p:cNvSpPr/>
          <p:nvPr/>
        </p:nvSpPr>
        <p:spPr>
          <a:xfrm>
            <a:off x="1570500" y="3059167"/>
            <a:ext cx="488800" cy="327600"/>
          </a:xfrm>
          <a:prstGeom prst="rightArrow">
            <a:avLst>
              <a:gd name="adj1" fmla="val 50000"/>
              <a:gd name="adj2" fmla="val 50000"/>
            </a:avLst>
          </a:prstGeom>
          <a:solidFill>
            <a:srgbClr val="8E7CC3"/>
          </a:soli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219" name="Google Shape;219;p28"/>
          <p:cNvSpPr/>
          <p:nvPr/>
        </p:nvSpPr>
        <p:spPr>
          <a:xfrm>
            <a:off x="9969867" y="3023000"/>
            <a:ext cx="764800" cy="501600"/>
          </a:xfrm>
          <a:prstGeom prst="rightArrow">
            <a:avLst>
              <a:gd name="adj1" fmla="val 50000"/>
              <a:gd name="adj2" fmla="val 50000"/>
            </a:avLst>
          </a:prstGeom>
          <a:solidFill>
            <a:srgbClr val="8E7CC3"/>
          </a:soli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220" name="Google Shape;220;p28"/>
          <p:cNvSpPr/>
          <p:nvPr/>
        </p:nvSpPr>
        <p:spPr>
          <a:xfrm>
            <a:off x="10765767" y="2723800"/>
            <a:ext cx="1345600" cy="1100000"/>
          </a:xfrm>
          <a:prstGeom prst="roundRect">
            <a:avLst>
              <a:gd name="adj" fmla="val 16667"/>
            </a:avLst>
          </a:prstGeom>
          <a:solidFill>
            <a:srgbClr val="D0E0E3"/>
          </a:soli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1733">
                <a:latin typeface="Montserrat"/>
                <a:ea typeface="Montserrat"/>
                <a:cs typeface="Montserrat"/>
                <a:sym typeface="Montserrat"/>
              </a:rPr>
              <a:t>Paris</a:t>
            </a:r>
            <a:endParaRPr sz="1733">
              <a:latin typeface="Montserrat"/>
              <a:ea typeface="Montserrat"/>
              <a:cs typeface="Montserrat"/>
              <a:sym typeface="Montserrat"/>
            </a:endParaRPr>
          </a:p>
        </p:txBody>
      </p:sp>
      <p:sp>
        <p:nvSpPr>
          <p:cNvPr id="221" name="Google Shape;221;p28"/>
          <p:cNvSpPr/>
          <p:nvPr/>
        </p:nvSpPr>
        <p:spPr>
          <a:xfrm>
            <a:off x="2093767" y="2144067"/>
            <a:ext cx="1485600" cy="3272000"/>
          </a:xfrm>
          <a:prstGeom prst="roundRect">
            <a:avLst>
              <a:gd name="adj" fmla="val 16667"/>
            </a:avLst>
          </a:prstGeom>
          <a:solidFill>
            <a:srgbClr val="B6D7A8"/>
          </a:soli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1733">
                <a:latin typeface="IBM Plex Mono"/>
                <a:ea typeface="IBM Plex Mono"/>
                <a:cs typeface="IBM Plex Mono"/>
                <a:sym typeface="IBM Plex Mono"/>
              </a:rPr>
              <a:t>“what” </a:t>
            </a:r>
            <a:endParaRPr sz="1733">
              <a:latin typeface="IBM Plex Mono"/>
              <a:ea typeface="IBM Plex Mono"/>
              <a:cs typeface="IBM Plex Mono"/>
              <a:sym typeface="IBM Plex Mono"/>
            </a:endParaRPr>
          </a:p>
          <a:p>
            <a:pPr algn="ctr"/>
            <a:r>
              <a:rPr lang="en" sz="1733">
                <a:latin typeface="IBM Plex Mono"/>
                <a:ea typeface="IBM Plex Mono"/>
                <a:cs typeface="IBM Plex Mono"/>
                <a:sym typeface="IBM Plex Mono"/>
              </a:rPr>
              <a:t>“is”</a:t>
            </a:r>
            <a:endParaRPr sz="1733">
              <a:latin typeface="IBM Plex Mono"/>
              <a:ea typeface="IBM Plex Mono"/>
              <a:cs typeface="IBM Plex Mono"/>
              <a:sym typeface="IBM Plex Mono"/>
            </a:endParaRPr>
          </a:p>
          <a:p>
            <a:pPr algn="ctr"/>
            <a:r>
              <a:rPr lang="en" sz="1733">
                <a:latin typeface="IBM Plex Mono"/>
                <a:ea typeface="IBM Plex Mono"/>
                <a:cs typeface="IBM Plex Mono"/>
                <a:sym typeface="IBM Plex Mono"/>
              </a:rPr>
              <a:t>“cap”</a:t>
            </a:r>
            <a:endParaRPr sz="1733">
              <a:latin typeface="IBM Plex Mono"/>
              <a:ea typeface="IBM Plex Mono"/>
              <a:cs typeface="IBM Plex Mono"/>
              <a:sym typeface="IBM Plex Mono"/>
            </a:endParaRPr>
          </a:p>
          <a:p>
            <a:pPr algn="ctr"/>
            <a:r>
              <a:rPr lang="en" sz="1733">
                <a:latin typeface="IBM Plex Mono"/>
                <a:ea typeface="IBM Plex Mono"/>
                <a:cs typeface="IBM Plex Mono"/>
                <a:sym typeface="IBM Plex Mono"/>
              </a:rPr>
              <a:t>“ital”</a:t>
            </a:r>
            <a:endParaRPr sz="1733">
              <a:latin typeface="IBM Plex Mono"/>
              <a:ea typeface="IBM Plex Mono"/>
              <a:cs typeface="IBM Plex Mono"/>
              <a:sym typeface="IBM Plex Mono"/>
            </a:endParaRPr>
          </a:p>
          <a:p>
            <a:pPr algn="ctr"/>
            <a:r>
              <a:rPr lang="en" sz="1733">
                <a:latin typeface="IBM Plex Mono"/>
                <a:ea typeface="IBM Plex Mono"/>
                <a:cs typeface="IBM Plex Mono"/>
                <a:sym typeface="IBM Plex Mono"/>
              </a:rPr>
              <a:t>“of”</a:t>
            </a:r>
            <a:endParaRPr sz="1733">
              <a:latin typeface="IBM Plex Mono"/>
              <a:ea typeface="IBM Plex Mono"/>
              <a:cs typeface="IBM Plex Mono"/>
              <a:sym typeface="IBM Plex Mono"/>
            </a:endParaRPr>
          </a:p>
          <a:p>
            <a:pPr algn="ctr"/>
            <a:r>
              <a:rPr lang="en" sz="1733">
                <a:latin typeface="IBM Plex Mono"/>
                <a:ea typeface="IBM Plex Mono"/>
                <a:cs typeface="IBM Plex Mono"/>
                <a:sym typeface="IBM Plex Mono"/>
              </a:rPr>
              <a:t>“france”</a:t>
            </a:r>
            <a:endParaRPr sz="1733">
              <a:latin typeface="IBM Plex Mono"/>
              <a:ea typeface="IBM Plex Mono"/>
              <a:cs typeface="IBM Plex Mono"/>
              <a:sym typeface="IBM Plex Mono"/>
            </a:endParaRPr>
          </a:p>
        </p:txBody>
      </p:sp>
      <p:sp>
        <p:nvSpPr>
          <p:cNvPr id="222" name="Google Shape;222;p28"/>
          <p:cNvSpPr/>
          <p:nvPr/>
        </p:nvSpPr>
        <p:spPr>
          <a:xfrm>
            <a:off x="4137100" y="2144067"/>
            <a:ext cx="1485600" cy="3272000"/>
          </a:xfrm>
          <a:prstGeom prst="roundRect">
            <a:avLst>
              <a:gd name="adj" fmla="val 16667"/>
            </a:avLst>
          </a:prstGeom>
          <a:solidFill>
            <a:srgbClr val="FFE599"/>
          </a:soli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1733">
                <a:latin typeface="IBM Plex Mono"/>
                <a:ea typeface="IBM Plex Mono"/>
                <a:cs typeface="IBM Plex Mono"/>
                <a:sym typeface="IBM Plex Mono"/>
              </a:rPr>
              <a:t>[0,1,3]</a:t>
            </a:r>
            <a:endParaRPr sz="1733">
              <a:latin typeface="IBM Plex Mono"/>
              <a:ea typeface="IBM Plex Mono"/>
              <a:cs typeface="IBM Plex Mono"/>
              <a:sym typeface="IBM Plex Mono"/>
            </a:endParaRPr>
          </a:p>
          <a:p>
            <a:pPr algn="ctr"/>
            <a:r>
              <a:rPr lang="en" sz="1733">
                <a:latin typeface="IBM Plex Mono"/>
                <a:ea typeface="IBM Plex Mono"/>
                <a:cs typeface="IBM Plex Mono"/>
                <a:sym typeface="IBM Plex Mono"/>
              </a:rPr>
              <a:t>[4,1,3]</a:t>
            </a:r>
            <a:endParaRPr sz="1733">
              <a:latin typeface="IBM Plex Mono"/>
              <a:ea typeface="IBM Plex Mono"/>
              <a:cs typeface="IBM Plex Mono"/>
              <a:sym typeface="IBM Plex Mono"/>
            </a:endParaRPr>
          </a:p>
          <a:p>
            <a:pPr algn="ctr"/>
            <a:r>
              <a:rPr lang="en" sz="1733">
                <a:latin typeface="IBM Plex Mono"/>
                <a:ea typeface="IBM Plex Mono"/>
                <a:cs typeface="IBM Plex Mono"/>
                <a:sym typeface="IBM Plex Mono"/>
              </a:rPr>
              <a:t>[5,3,6]</a:t>
            </a:r>
            <a:endParaRPr sz="1733">
              <a:latin typeface="IBM Plex Mono"/>
              <a:ea typeface="IBM Plex Mono"/>
              <a:cs typeface="IBM Plex Mono"/>
              <a:sym typeface="IBM Plex Mono"/>
            </a:endParaRPr>
          </a:p>
          <a:p>
            <a:pPr algn="ctr"/>
            <a:r>
              <a:rPr lang="en" sz="1733">
                <a:latin typeface="IBM Plex Mono"/>
                <a:ea typeface="IBM Plex Mono"/>
                <a:cs typeface="IBM Plex Mono"/>
                <a:sym typeface="IBM Plex Mono"/>
              </a:rPr>
              <a:t>[8,4,1]</a:t>
            </a:r>
            <a:endParaRPr sz="1733">
              <a:latin typeface="IBM Plex Mono"/>
              <a:ea typeface="IBM Plex Mono"/>
              <a:cs typeface="IBM Plex Mono"/>
              <a:sym typeface="IBM Plex Mono"/>
            </a:endParaRPr>
          </a:p>
          <a:p>
            <a:pPr algn="ctr"/>
            <a:r>
              <a:rPr lang="en" sz="1733">
                <a:latin typeface="IBM Plex Mono"/>
                <a:ea typeface="IBM Plex Mono"/>
                <a:cs typeface="IBM Plex Mono"/>
                <a:sym typeface="IBM Plex Mono"/>
              </a:rPr>
              <a:t>[9,1,3]</a:t>
            </a:r>
            <a:endParaRPr sz="1733">
              <a:latin typeface="IBM Plex Mono"/>
              <a:ea typeface="IBM Plex Mono"/>
              <a:cs typeface="IBM Plex Mono"/>
              <a:sym typeface="IBM Plex Mono"/>
            </a:endParaRPr>
          </a:p>
          <a:p>
            <a:pPr algn="ctr"/>
            <a:r>
              <a:rPr lang="en" sz="1733">
                <a:latin typeface="IBM Plex Mono"/>
                <a:ea typeface="IBM Plex Mono"/>
                <a:cs typeface="IBM Plex Mono"/>
                <a:sym typeface="IBM Plex Mono"/>
              </a:rPr>
              <a:t>[0,5,1]</a:t>
            </a:r>
            <a:endParaRPr sz="1733">
              <a:latin typeface="IBM Plex Mono"/>
              <a:ea typeface="IBM Plex Mono"/>
              <a:cs typeface="IBM Plex Mono"/>
              <a:sym typeface="IBM Plex Mono"/>
            </a:endParaRPr>
          </a:p>
        </p:txBody>
      </p:sp>
      <p:sp>
        <p:nvSpPr>
          <p:cNvPr id="223" name="Google Shape;223;p28"/>
          <p:cNvSpPr/>
          <p:nvPr/>
        </p:nvSpPr>
        <p:spPr>
          <a:xfrm>
            <a:off x="3613817" y="3023000"/>
            <a:ext cx="488800" cy="327600"/>
          </a:xfrm>
          <a:prstGeom prst="rightArrow">
            <a:avLst>
              <a:gd name="adj1" fmla="val 50000"/>
              <a:gd name="adj2" fmla="val 50000"/>
            </a:avLst>
          </a:prstGeom>
          <a:solidFill>
            <a:srgbClr val="8E7CC3"/>
          </a:soli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224" name="Google Shape;224;p28"/>
          <p:cNvSpPr txBox="1"/>
          <p:nvPr/>
        </p:nvSpPr>
        <p:spPr>
          <a:xfrm>
            <a:off x="7555933" y="1404151"/>
            <a:ext cx="2764800" cy="677200"/>
          </a:xfrm>
          <a:prstGeom prst="rect">
            <a:avLst/>
          </a:prstGeom>
          <a:noFill/>
          <a:ln>
            <a:noFill/>
          </a:ln>
        </p:spPr>
        <p:txBody>
          <a:bodyPr spcFirstLastPara="1" wrap="square" lIns="121900" tIns="121900" rIns="121900" bIns="121900" anchor="ctr" anchorCtr="0">
            <a:noAutofit/>
          </a:bodyPr>
          <a:lstStyle/>
          <a:p>
            <a:pPr algn="ctr"/>
            <a:r>
              <a:rPr lang="en" sz="2400" b="1">
                <a:solidFill>
                  <a:srgbClr val="434343"/>
                </a:solidFill>
                <a:latin typeface="Montserrat"/>
                <a:ea typeface="Montserrat"/>
                <a:cs typeface="Montserrat"/>
                <a:sym typeface="Montserrat"/>
              </a:rPr>
              <a:t>Most Likely</a:t>
            </a:r>
            <a:endParaRPr sz="2400" b="1">
              <a:solidFill>
                <a:srgbClr val="434343"/>
              </a:solidFill>
              <a:latin typeface="Montserrat"/>
              <a:ea typeface="Montserrat"/>
              <a:cs typeface="Montserrat"/>
              <a:sym typeface="Montserrat"/>
            </a:endParaRPr>
          </a:p>
          <a:p>
            <a:pPr algn="ctr"/>
            <a:r>
              <a:rPr lang="en" sz="2400" b="1">
                <a:solidFill>
                  <a:srgbClr val="434343"/>
                </a:solidFill>
                <a:latin typeface="Montserrat"/>
                <a:ea typeface="Montserrat"/>
                <a:cs typeface="Montserrat"/>
                <a:sym typeface="Montserrat"/>
              </a:rPr>
              <a:t>Tokens</a:t>
            </a:r>
            <a:endParaRPr sz="2400" b="1">
              <a:solidFill>
                <a:srgbClr val="434343"/>
              </a:solidFill>
              <a:latin typeface="Montserrat"/>
              <a:ea typeface="Montserrat"/>
              <a:cs typeface="Montserrat"/>
              <a:sym typeface="Montserrat"/>
            </a:endParaRPr>
          </a:p>
        </p:txBody>
      </p:sp>
      <p:sp>
        <p:nvSpPr>
          <p:cNvPr id="225" name="Google Shape;225;p28"/>
          <p:cNvSpPr/>
          <p:nvPr/>
        </p:nvSpPr>
        <p:spPr>
          <a:xfrm>
            <a:off x="5945067" y="2144067"/>
            <a:ext cx="1485600" cy="3272000"/>
          </a:xfrm>
          <a:prstGeom prst="roundRect">
            <a:avLst>
              <a:gd name="adj" fmla="val 16667"/>
            </a:avLst>
          </a:prstGeom>
          <a:solidFill>
            <a:srgbClr val="F4CCCC"/>
          </a:soli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1733">
                <a:latin typeface="IBM Plex Mono"/>
                <a:ea typeface="IBM Plex Mono"/>
                <a:cs typeface="IBM Plex Mono"/>
                <a:sym typeface="IBM Plex Mono"/>
              </a:rPr>
              <a:t>[0,1,3]</a:t>
            </a:r>
            <a:endParaRPr sz="1733">
              <a:latin typeface="IBM Plex Mono"/>
              <a:ea typeface="IBM Plex Mono"/>
              <a:cs typeface="IBM Plex Mono"/>
              <a:sym typeface="IBM Plex Mono"/>
            </a:endParaRPr>
          </a:p>
          <a:p>
            <a:pPr algn="ctr"/>
            <a:r>
              <a:rPr lang="en" sz="1733">
                <a:latin typeface="IBM Plex Mono"/>
                <a:ea typeface="IBM Plex Mono"/>
                <a:cs typeface="IBM Plex Mono"/>
                <a:sym typeface="IBM Plex Mono"/>
              </a:rPr>
              <a:t>[4,1,3]</a:t>
            </a:r>
            <a:endParaRPr sz="1733">
              <a:latin typeface="IBM Plex Mono"/>
              <a:ea typeface="IBM Plex Mono"/>
              <a:cs typeface="IBM Plex Mono"/>
              <a:sym typeface="IBM Plex Mono"/>
            </a:endParaRPr>
          </a:p>
          <a:p>
            <a:pPr algn="ctr"/>
            <a:r>
              <a:rPr lang="en" sz="1733">
                <a:latin typeface="IBM Plex Mono"/>
                <a:ea typeface="IBM Plex Mono"/>
                <a:cs typeface="IBM Plex Mono"/>
                <a:sym typeface="IBM Plex Mono"/>
              </a:rPr>
              <a:t>[5,3,6]</a:t>
            </a:r>
            <a:endParaRPr sz="1733">
              <a:latin typeface="IBM Plex Mono"/>
              <a:ea typeface="IBM Plex Mono"/>
              <a:cs typeface="IBM Plex Mono"/>
              <a:sym typeface="IBM Plex Mono"/>
            </a:endParaRPr>
          </a:p>
          <a:p>
            <a:pPr algn="ctr"/>
            <a:r>
              <a:rPr lang="en" sz="1733">
                <a:latin typeface="IBM Plex Mono"/>
                <a:ea typeface="IBM Plex Mono"/>
                <a:cs typeface="IBM Plex Mono"/>
                <a:sym typeface="IBM Plex Mono"/>
              </a:rPr>
              <a:t>[8,4,1]</a:t>
            </a:r>
            <a:endParaRPr sz="1733">
              <a:latin typeface="IBM Plex Mono"/>
              <a:ea typeface="IBM Plex Mono"/>
              <a:cs typeface="IBM Plex Mono"/>
              <a:sym typeface="IBM Plex Mono"/>
            </a:endParaRPr>
          </a:p>
          <a:p>
            <a:pPr algn="ctr"/>
            <a:r>
              <a:rPr lang="en" sz="1733">
                <a:latin typeface="IBM Plex Mono"/>
                <a:ea typeface="IBM Plex Mono"/>
                <a:cs typeface="IBM Plex Mono"/>
                <a:sym typeface="IBM Plex Mono"/>
              </a:rPr>
              <a:t>[9,1,3]</a:t>
            </a:r>
            <a:endParaRPr sz="1733">
              <a:latin typeface="IBM Plex Mono"/>
              <a:ea typeface="IBM Plex Mono"/>
              <a:cs typeface="IBM Plex Mono"/>
              <a:sym typeface="IBM Plex Mono"/>
            </a:endParaRPr>
          </a:p>
          <a:p>
            <a:pPr algn="ctr"/>
            <a:r>
              <a:rPr lang="en" sz="1733">
                <a:latin typeface="IBM Plex Mono"/>
                <a:ea typeface="IBM Plex Mono"/>
                <a:cs typeface="IBM Plex Mono"/>
                <a:sym typeface="IBM Plex Mono"/>
              </a:rPr>
              <a:t>[0,5,1]</a:t>
            </a:r>
            <a:endParaRPr sz="1733">
              <a:latin typeface="IBM Plex Mono"/>
              <a:ea typeface="IBM Plex Mono"/>
              <a:cs typeface="IBM Plex Mono"/>
              <a:sym typeface="IBM Plex Mono"/>
            </a:endParaRPr>
          </a:p>
          <a:p>
            <a:pPr algn="ctr"/>
            <a:r>
              <a:rPr lang="en" sz="2267" b="1">
                <a:latin typeface="IBM Plex Mono"/>
                <a:ea typeface="IBM Plex Mono"/>
                <a:cs typeface="IBM Plex Mono"/>
                <a:sym typeface="IBM Plex Mono"/>
              </a:rPr>
              <a:t>[?]</a:t>
            </a:r>
            <a:endParaRPr sz="2267" b="1">
              <a:latin typeface="IBM Plex Mono"/>
              <a:ea typeface="IBM Plex Mono"/>
              <a:cs typeface="IBM Plex Mono"/>
              <a:sym typeface="IBM Plex Mono"/>
            </a:endParaRPr>
          </a:p>
        </p:txBody>
      </p:sp>
      <p:sp>
        <p:nvSpPr>
          <p:cNvPr id="226" name="Google Shape;226;p28"/>
          <p:cNvSpPr/>
          <p:nvPr/>
        </p:nvSpPr>
        <p:spPr>
          <a:xfrm>
            <a:off x="5657151" y="3023000"/>
            <a:ext cx="488800" cy="327600"/>
          </a:xfrm>
          <a:prstGeom prst="rightArrow">
            <a:avLst>
              <a:gd name="adj1" fmla="val 50000"/>
              <a:gd name="adj2" fmla="val 50000"/>
            </a:avLst>
          </a:prstGeom>
          <a:solidFill>
            <a:srgbClr val="8E7CC3"/>
          </a:soli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cxnSp>
        <p:nvCxnSpPr>
          <p:cNvPr id="227" name="Google Shape;227;p28"/>
          <p:cNvCxnSpPr/>
          <p:nvPr/>
        </p:nvCxnSpPr>
        <p:spPr>
          <a:xfrm>
            <a:off x="7716833" y="4049600"/>
            <a:ext cx="2118800" cy="0"/>
          </a:xfrm>
          <a:prstGeom prst="straightConnector1">
            <a:avLst/>
          </a:prstGeom>
          <a:noFill/>
          <a:ln w="19050" cap="flat" cmpd="sng">
            <a:solidFill>
              <a:schemeClr val="dk2"/>
            </a:solidFill>
            <a:prstDash val="solid"/>
            <a:round/>
            <a:headEnd type="none" w="med" len="med"/>
            <a:tailEnd type="none" w="med" len="med"/>
          </a:ln>
        </p:spPr>
      </p:cxnSp>
      <p:sp>
        <p:nvSpPr>
          <p:cNvPr id="228" name="Google Shape;228;p28"/>
          <p:cNvSpPr/>
          <p:nvPr/>
        </p:nvSpPr>
        <p:spPr>
          <a:xfrm>
            <a:off x="7779500" y="2400933"/>
            <a:ext cx="238400" cy="1529600"/>
          </a:xfrm>
          <a:prstGeom prst="rect">
            <a:avLst/>
          </a:prstGeom>
          <a:solidFill>
            <a:srgbClr val="C9DAF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229" name="Google Shape;229;p28"/>
          <p:cNvSpPr/>
          <p:nvPr/>
        </p:nvSpPr>
        <p:spPr>
          <a:xfrm>
            <a:off x="8138567" y="3171333"/>
            <a:ext cx="238400" cy="759200"/>
          </a:xfrm>
          <a:prstGeom prst="rect">
            <a:avLst/>
          </a:prstGeom>
          <a:solidFill>
            <a:srgbClr val="C9DAF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230" name="Google Shape;230;p28"/>
          <p:cNvSpPr/>
          <p:nvPr/>
        </p:nvSpPr>
        <p:spPr>
          <a:xfrm>
            <a:off x="8497633" y="3386767"/>
            <a:ext cx="238400" cy="543600"/>
          </a:xfrm>
          <a:prstGeom prst="rect">
            <a:avLst/>
          </a:prstGeom>
          <a:solidFill>
            <a:srgbClr val="C9DAF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231" name="Google Shape;231;p28"/>
          <p:cNvSpPr/>
          <p:nvPr/>
        </p:nvSpPr>
        <p:spPr>
          <a:xfrm>
            <a:off x="8856700" y="3723633"/>
            <a:ext cx="238400" cy="206800"/>
          </a:xfrm>
          <a:prstGeom prst="rect">
            <a:avLst/>
          </a:prstGeom>
          <a:solidFill>
            <a:srgbClr val="C9DAF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232" name="Google Shape;232;p28"/>
          <p:cNvSpPr/>
          <p:nvPr/>
        </p:nvSpPr>
        <p:spPr>
          <a:xfrm>
            <a:off x="9574833" y="3823800"/>
            <a:ext cx="238400" cy="106800"/>
          </a:xfrm>
          <a:prstGeom prst="rect">
            <a:avLst/>
          </a:prstGeom>
          <a:solidFill>
            <a:srgbClr val="C9DAF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233" name="Google Shape;233;p28"/>
          <p:cNvSpPr/>
          <p:nvPr/>
        </p:nvSpPr>
        <p:spPr>
          <a:xfrm>
            <a:off x="9225300" y="3823800"/>
            <a:ext cx="238400" cy="106800"/>
          </a:xfrm>
          <a:prstGeom prst="rect">
            <a:avLst/>
          </a:prstGeom>
          <a:solidFill>
            <a:srgbClr val="C9DAF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234" name="Google Shape;234;p28"/>
          <p:cNvSpPr txBox="1"/>
          <p:nvPr/>
        </p:nvSpPr>
        <p:spPr>
          <a:xfrm>
            <a:off x="7672967" y="2075051"/>
            <a:ext cx="539200" cy="206800"/>
          </a:xfrm>
          <a:prstGeom prst="rect">
            <a:avLst/>
          </a:prstGeom>
          <a:noFill/>
          <a:ln>
            <a:noFill/>
          </a:ln>
        </p:spPr>
        <p:txBody>
          <a:bodyPr spcFirstLastPara="1" wrap="square" lIns="121900" tIns="121900" rIns="121900" bIns="121900" anchor="t" anchorCtr="0">
            <a:noAutofit/>
          </a:bodyPr>
          <a:lstStyle/>
          <a:p>
            <a:r>
              <a:rPr lang="en" sz="1067" b="1" dirty="0">
                <a:latin typeface="IBM Plex Mono"/>
                <a:ea typeface="IBM Plex Mono"/>
                <a:cs typeface="IBM Plex Mono"/>
                <a:sym typeface="IBM Plex Mono"/>
              </a:rPr>
              <a:t>95%</a:t>
            </a:r>
            <a:endParaRPr sz="1067" b="1" dirty="0">
              <a:latin typeface="IBM Plex Mono"/>
              <a:ea typeface="IBM Plex Mono"/>
              <a:cs typeface="IBM Plex Mono"/>
              <a:sym typeface="IBM Plex Mono"/>
            </a:endParaRPr>
          </a:p>
        </p:txBody>
      </p:sp>
      <p:sp>
        <p:nvSpPr>
          <p:cNvPr id="235" name="Google Shape;235;p28"/>
          <p:cNvSpPr txBox="1"/>
          <p:nvPr/>
        </p:nvSpPr>
        <p:spPr>
          <a:xfrm>
            <a:off x="8051667" y="2880017"/>
            <a:ext cx="539200" cy="206800"/>
          </a:xfrm>
          <a:prstGeom prst="rect">
            <a:avLst/>
          </a:prstGeom>
          <a:noFill/>
          <a:ln>
            <a:noFill/>
          </a:ln>
        </p:spPr>
        <p:txBody>
          <a:bodyPr spcFirstLastPara="1" wrap="square" lIns="121900" tIns="121900" rIns="121900" bIns="121900" anchor="t" anchorCtr="0">
            <a:noAutofit/>
          </a:bodyPr>
          <a:lstStyle/>
          <a:p>
            <a:r>
              <a:rPr lang="en" sz="1067" b="1">
                <a:latin typeface="IBM Plex Mono"/>
                <a:ea typeface="IBM Plex Mono"/>
                <a:cs typeface="IBM Plex Mono"/>
                <a:sym typeface="IBM Plex Mono"/>
              </a:rPr>
              <a:t>2%</a:t>
            </a:r>
            <a:endParaRPr sz="1067" b="1">
              <a:latin typeface="IBM Plex Mono"/>
              <a:ea typeface="IBM Plex Mono"/>
              <a:cs typeface="IBM Plex Mono"/>
              <a:sym typeface="IBM Plex Mono"/>
            </a:endParaRPr>
          </a:p>
        </p:txBody>
      </p:sp>
      <p:sp>
        <p:nvSpPr>
          <p:cNvPr id="236" name="Google Shape;236;p28"/>
          <p:cNvSpPr txBox="1"/>
          <p:nvPr/>
        </p:nvSpPr>
        <p:spPr>
          <a:xfrm>
            <a:off x="8430667" y="3060717"/>
            <a:ext cx="539200" cy="206800"/>
          </a:xfrm>
          <a:prstGeom prst="rect">
            <a:avLst/>
          </a:prstGeom>
          <a:noFill/>
          <a:ln>
            <a:noFill/>
          </a:ln>
        </p:spPr>
        <p:txBody>
          <a:bodyPr spcFirstLastPara="1" wrap="square" lIns="121900" tIns="121900" rIns="121900" bIns="121900" anchor="t" anchorCtr="0">
            <a:noAutofit/>
          </a:bodyPr>
          <a:lstStyle/>
          <a:p>
            <a:r>
              <a:rPr lang="en" sz="1067" b="1">
                <a:latin typeface="IBM Plex Mono"/>
                <a:ea typeface="IBM Plex Mono"/>
                <a:cs typeface="IBM Plex Mono"/>
                <a:sym typeface="IBM Plex Mono"/>
              </a:rPr>
              <a:t>1%</a:t>
            </a:r>
            <a:endParaRPr sz="1067" b="1">
              <a:latin typeface="IBM Plex Mono"/>
              <a:ea typeface="IBM Plex Mono"/>
              <a:cs typeface="IBM Plex Mono"/>
              <a:sym typeface="IBM Plex Mono"/>
            </a:endParaRPr>
          </a:p>
        </p:txBody>
      </p:sp>
      <p:sp>
        <p:nvSpPr>
          <p:cNvPr id="237" name="Google Shape;237;p28"/>
          <p:cNvSpPr txBox="1"/>
          <p:nvPr/>
        </p:nvSpPr>
        <p:spPr>
          <a:xfrm>
            <a:off x="8736036" y="3442267"/>
            <a:ext cx="631600" cy="206800"/>
          </a:xfrm>
          <a:prstGeom prst="rect">
            <a:avLst/>
          </a:prstGeom>
          <a:noFill/>
          <a:ln>
            <a:noFill/>
          </a:ln>
        </p:spPr>
        <p:txBody>
          <a:bodyPr spcFirstLastPara="1" wrap="square" lIns="121900" tIns="121900" rIns="121900" bIns="121900" anchor="t" anchorCtr="0">
            <a:noAutofit/>
          </a:bodyPr>
          <a:lstStyle/>
          <a:p>
            <a:r>
              <a:rPr lang="en" sz="1067" b="1">
                <a:latin typeface="IBM Plex Mono"/>
                <a:ea typeface="IBM Plex Mono"/>
                <a:cs typeface="IBM Plex Mono"/>
                <a:sym typeface="IBM Plex Mono"/>
              </a:rPr>
              <a:t>0.5%</a:t>
            </a:r>
            <a:endParaRPr sz="1067" b="1">
              <a:latin typeface="IBM Plex Mono"/>
              <a:ea typeface="IBM Plex Mono"/>
              <a:cs typeface="IBM Plex Mono"/>
              <a:sym typeface="IBM Plex Mono"/>
            </a:endParaRPr>
          </a:p>
        </p:txBody>
      </p:sp>
      <p:sp>
        <p:nvSpPr>
          <p:cNvPr id="238" name="Google Shape;238;p28"/>
          <p:cNvSpPr txBox="1"/>
          <p:nvPr/>
        </p:nvSpPr>
        <p:spPr>
          <a:xfrm>
            <a:off x="9084867" y="3555167"/>
            <a:ext cx="631600" cy="206800"/>
          </a:xfrm>
          <a:prstGeom prst="rect">
            <a:avLst/>
          </a:prstGeom>
          <a:noFill/>
          <a:ln>
            <a:noFill/>
          </a:ln>
        </p:spPr>
        <p:txBody>
          <a:bodyPr spcFirstLastPara="1" wrap="square" lIns="121900" tIns="121900" rIns="121900" bIns="121900" anchor="t" anchorCtr="0">
            <a:noAutofit/>
          </a:bodyPr>
          <a:lstStyle/>
          <a:p>
            <a:r>
              <a:rPr lang="en" sz="1067" b="1">
                <a:latin typeface="IBM Plex Mono"/>
                <a:ea typeface="IBM Plex Mono"/>
                <a:cs typeface="IBM Plex Mono"/>
                <a:sym typeface="IBM Plex Mono"/>
              </a:rPr>
              <a:t>0.2%</a:t>
            </a:r>
            <a:endParaRPr sz="1067" b="1">
              <a:latin typeface="IBM Plex Mono"/>
              <a:ea typeface="IBM Plex Mono"/>
              <a:cs typeface="IBM Plex Mono"/>
              <a:sym typeface="IBM Plex Mono"/>
            </a:endParaRPr>
          </a:p>
        </p:txBody>
      </p:sp>
      <p:sp>
        <p:nvSpPr>
          <p:cNvPr id="239" name="Google Shape;239;p28"/>
          <p:cNvSpPr txBox="1"/>
          <p:nvPr/>
        </p:nvSpPr>
        <p:spPr>
          <a:xfrm>
            <a:off x="9463700" y="3555167"/>
            <a:ext cx="631600" cy="206800"/>
          </a:xfrm>
          <a:prstGeom prst="rect">
            <a:avLst/>
          </a:prstGeom>
          <a:noFill/>
          <a:ln>
            <a:noFill/>
          </a:ln>
        </p:spPr>
        <p:txBody>
          <a:bodyPr spcFirstLastPara="1" wrap="square" lIns="121900" tIns="121900" rIns="121900" bIns="121900" anchor="t" anchorCtr="0">
            <a:noAutofit/>
          </a:bodyPr>
          <a:lstStyle/>
          <a:p>
            <a:r>
              <a:rPr lang="en" sz="1067" b="1">
                <a:latin typeface="IBM Plex Mono"/>
                <a:ea typeface="IBM Plex Mono"/>
                <a:cs typeface="IBM Plex Mono"/>
                <a:sym typeface="IBM Plex Mono"/>
              </a:rPr>
              <a:t>0.1%</a:t>
            </a:r>
            <a:endParaRPr sz="1067" b="1">
              <a:latin typeface="IBM Plex Mono"/>
              <a:ea typeface="IBM Plex Mono"/>
              <a:cs typeface="IBM Plex Mono"/>
              <a:sym typeface="IBM Plex Mono"/>
            </a:endParaRPr>
          </a:p>
        </p:txBody>
      </p:sp>
      <p:sp>
        <p:nvSpPr>
          <p:cNvPr id="240" name="Google Shape;240;p28"/>
          <p:cNvSpPr txBox="1"/>
          <p:nvPr/>
        </p:nvSpPr>
        <p:spPr>
          <a:xfrm rot="-5400000">
            <a:off x="7384715" y="4325431"/>
            <a:ext cx="1028000" cy="412000"/>
          </a:xfrm>
          <a:prstGeom prst="rect">
            <a:avLst/>
          </a:prstGeom>
          <a:noFill/>
          <a:ln>
            <a:noFill/>
          </a:ln>
        </p:spPr>
        <p:txBody>
          <a:bodyPr spcFirstLastPara="1" wrap="square" lIns="121900" tIns="121900" rIns="121900" bIns="121900" anchor="t" anchorCtr="0">
            <a:noAutofit/>
          </a:bodyPr>
          <a:lstStyle/>
          <a:p>
            <a:r>
              <a:rPr lang="en" sz="1467">
                <a:latin typeface="IBM Plex Mono"/>
                <a:ea typeface="IBM Plex Mono"/>
                <a:cs typeface="IBM Plex Mono"/>
                <a:sym typeface="IBM Plex Mono"/>
              </a:rPr>
              <a:t>[8,2,1]</a:t>
            </a:r>
            <a:endParaRPr sz="1467">
              <a:latin typeface="IBM Plex Mono"/>
              <a:ea typeface="IBM Plex Mono"/>
              <a:cs typeface="IBM Plex Mono"/>
              <a:sym typeface="IBM Plex Mono"/>
            </a:endParaRPr>
          </a:p>
        </p:txBody>
      </p:sp>
      <p:sp>
        <p:nvSpPr>
          <p:cNvPr id="241" name="Google Shape;241;p28"/>
          <p:cNvSpPr txBox="1"/>
          <p:nvPr/>
        </p:nvSpPr>
        <p:spPr>
          <a:xfrm rot="-5400000">
            <a:off x="7743781" y="4323031"/>
            <a:ext cx="1028000" cy="412000"/>
          </a:xfrm>
          <a:prstGeom prst="rect">
            <a:avLst/>
          </a:prstGeom>
          <a:noFill/>
          <a:ln>
            <a:noFill/>
          </a:ln>
        </p:spPr>
        <p:txBody>
          <a:bodyPr spcFirstLastPara="1" wrap="square" lIns="121900" tIns="121900" rIns="121900" bIns="121900" anchor="t" anchorCtr="0">
            <a:noAutofit/>
          </a:bodyPr>
          <a:lstStyle/>
          <a:p>
            <a:r>
              <a:rPr lang="en" sz="1467">
                <a:latin typeface="IBM Plex Mono"/>
                <a:ea typeface="IBM Plex Mono"/>
                <a:cs typeface="IBM Plex Mono"/>
                <a:sym typeface="IBM Plex Mono"/>
              </a:rPr>
              <a:t>[5,2,2]</a:t>
            </a:r>
            <a:endParaRPr sz="1467">
              <a:latin typeface="IBM Plex Mono"/>
              <a:ea typeface="IBM Plex Mono"/>
              <a:cs typeface="IBM Plex Mono"/>
              <a:sym typeface="IBM Plex Mono"/>
            </a:endParaRPr>
          </a:p>
        </p:txBody>
      </p:sp>
      <p:sp>
        <p:nvSpPr>
          <p:cNvPr id="242" name="Google Shape;242;p28"/>
          <p:cNvSpPr txBox="1"/>
          <p:nvPr/>
        </p:nvSpPr>
        <p:spPr>
          <a:xfrm rot="-5400000">
            <a:off x="8102848" y="4325431"/>
            <a:ext cx="1028000" cy="412000"/>
          </a:xfrm>
          <a:prstGeom prst="rect">
            <a:avLst/>
          </a:prstGeom>
          <a:noFill/>
          <a:ln>
            <a:noFill/>
          </a:ln>
        </p:spPr>
        <p:txBody>
          <a:bodyPr spcFirstLastPara="1" wrap="square" lIns="121900" tIns="121900" rIns="121900" bIns="121900" anchor="t" anchorCtr="0">
            <a:noAutofit/>
          </a:bodyPr>
          <a:lstStyle/>
          <a:p>
            <a:r>
              <a:rPr lang="en" sz="1467">
                <a:latin typeface="IBM Plex Mono"/>
                <a:ea typeface="IBM Plex Mono"/>
                <a:cs typeface="IBM Plex Mono"/>
                <a:sym typeface="IBM Plex Mono"/>
              </a:rPr>
              <a:t>[7,3,9]</a:t>
            </a:r>
            <a:endParaRPr sz="1467">
              <a:latin typeface="IBM Plex Mono"/>
              <a:ea typeface="IBM Plex Mono"/>
              <a:cs typeface="IBM Plex Mono"/>
              <a:sym typeface="IBM Plex Mono"/>
            </a:endParaRPr>
          </a:p>
        </p:txBody>
      </p:sp>
      <p:sp>
        <p:nvSpPr>
          <p:cNvPr id="243" name="Google Shape;243;p28"/>
          <p:cNvSpPr txBox="1"/>
          <p:nvPr/>
        </p:nvSpPr>
        <p:spPr>
          <a:xfrm rot="-5400000">
            <a:off x="8461915" y="4325431"/>
            <a:ext cx="1028000" cy="412000"/>
          </a:xfrm>
          <a:prstGeom prst="rect">
            <a:avLst/>
          </a:prstGeom>
          <a:noFill/>
          <a:ln>
            <a:noFill/>
          </a:ln>
        </p:spPr>
        <p:txBody>
          <a:bodyPr spcFirstLastPara="1" wrap="square" lIns="121900" tIns="121900" rIns="121900" bIns="121900" anchor="t" anchorCtr="0">
            <a:noAutofit/>
          </a:bodyPr>
          <a:lstStyle/>
          <a:p>
            <a:r>
              <a:rPr lang="en" sz="1467">
                <a:latin typeface="IBM Plex Mono"/>
                <a:ea typeface="IBM Plex Mono"/>
                <a:cs typeface="IBM Plex Mono"/>
                <a:sym typeface="IBM Plex Mono"/>
              </a:rPr>
              <a:t>[2,9,8]</a:t>
            </a:r>
            <a:endParaRPr sz="1467">
              <a:latin typeface="IBM Plex Mono"/>
              <a:ea typeface="IBM Plex Mono"/>
              <a:cs typeface="IBM Plex Mono"/>
              <a:sym typeface="IBM Plex Mono"/>
            </a:endParaRPr>
          </a:p>
        </p:txBody>
      </p:sp>
      <p:sp>
        <p:nvSpPr>
          <p:cNvPr id="244" name="Google Shape;244;p28"/>
          <p:cNvSpPr txBox="1"/>
          <p:nvPr/>
        </p:nvSpPr>
        <p:spPr>
          <a:xfrm rot="-5400000">
            <a:off x="8776881" y="4325431"/>
            <a:ext cx="1028000" cy="412000"/>
          </a:xfrm>
          <a:prstGeom prst="rect">
            <a:avLst/>
          </a:prstGeom>
          <a:noFill/>
          <a:ln>
            <a:noFill/>
          </a:ln>
        </p:spPr>
        <p:txBody>
          <a:bodyPr spcFirstLastPara="1" wrap="square" lIns="121900" tIns="121900" rIns="121900" bIns="121900" anchor="t" anchorCtr="0">
            <a:noAutofit/>
          </a:bodyPr>
          <a:lstStyle/>
          <a:p>
            <a:r>
              <a:rPr lang="en" sz="1467">
                <a:latin typeface="IBM Plex Mono"/>
                <a:ea typeface="IBM Plex Mono"/>
                <a:cs typeface="IBM Plex Mono"/>
                <a:sym typeface="IBM Plex Mono"/>
              </a:rPr>
              <a:t>[3,7,4]</a:t>
            </a:r>
            <a:endParaRPr sz="1467">
              <a:latin typeface="IBM Plex Mono"/>
              <a:ea typeface="IBM Plex Mono"/>
              <a:cs typeface="IBM Plex Mono"/>
              <a:sym typeface="IBM Plex Mono"/>
            </a:endParaRPr>
          </a:p>
        </p:txBody>
      </p:sp>
      <p:sp>
        <p:nvSpPr>
          <p:cNvPr id="245" name="Google Shape;245;p28"/>
          <p:cNvSpPr txBox="1"/>
          <p:nvPr/>
        </p:nvSpPr>
        <p:spPr>
          <a:xfrm rot="-5400000">
            <a:off x="9180048" y="4300431"/>
            <a:ext cx="1028000" cy="412000"/>
          </a:xfrm>
          <a:prstGeom prst="rect">
            <a:avLst/>
          </a:prstGeom>
          <a:noFill/>
          <a:ln>
            <a:noFill/>
          </a:ln>
        </p:spPr>
        <p:txBody>
          <a:bodyPr spcFirstLastPara="1" wrap="square" lIns="121900" tIns="121900" rIns="121900" bIns="121900" anchor="t" anchorCtr="0">
            <a:noAutofit/>
          </a:bodyPr>
          <a:lstStyle/>
          <a:p>
            <a:r>
              <a:rPr lang="en" sz="1467">
                <a:latin typeface="IBM Plex Mono"/>
                <a:ea typeface="IBM Plex Mono"/>
                <a:cs typeface="IBM Plex Mono"/>
                <a:sym typeface="IBM Plex Mono"/>
              </a:rPr>
              <a:t>[5,1,6]</a:t>
            </a:r>
            <a:endParaRPr sz="1467">
              <a:latin typeface="IBM Plex Mono"/>
              <a:ea typeface="IBM Plex Mono"/>
              <a:cs typeface="IBM Plex Mono"/>
              <a:sym typeface="IBM Plex Mono"/>
            </a:endParaRPr>
          </a:p>
        </p:txBody>
      </p:sp>
      <p:sp>
        <p:nvSpPr>
          <p:cNvPr id="2" name="Title 1">
            <a:extLst>
              <a:ext uri="{FF2B5EF4-FFF2-40B4-BE49-F238E27FC236}">
                <a16:creationId xmlns:a16="http://schemas.microsoft.com/office/drawing/2014/main" xmlns="" id="{9F8C4E1D-E903-A1C7-0D8C-5A8BA51F923D}"/>
              </a:ext>
            </a:extLst>
          </p:cNvPr>
          <p:cNvSpPr txBox="1">
            <a:spLocks/>
          </p:cNvSpPr>
          <p:nvPr/>
        </p:nvSpPr>
        <p:spPr>
          <a:xfrm>
            <a:off x="605367" y="221905"/>
            <a:ext cx="10972800" cy="575755"/>
          </a:xfrm>
          <a:prstGeom prst="rect">
            <a:avLst/>
          </a:prstGeom>
        </p:spPr>
        <p:txBody>
          <a:bodyPr spcFirstLastPara="1" vert="horz" wrap="square" lIns="91425" tIns="91425" rIns="91425" bIns="91425" rtlCol="0" anchor="b" anchorCtr="0">
            <a:normAutofit fontScale="40000" lnSpcReduction="20000"/>
          </a:bodyPr>
          <a:lstStyle>
            <a:lvl1pPr lvl="0" algn="ctr" defTabSz="609585" rtl="0" eaLnBrk="1" latinLnBrk="0" hangingPunct="1">
              <a:lnSpc>
                <a:spcPct val="100000"/>
              </a:lnSpc>
              <a:spcBef>
                <a:spcPts val="0"/>
              </a:spcBef>
              <a:spcAft>
                <a:spcPts val="0"/>
              </a:spcAft>
              <a:buSzPts val="5200"/>
              <a:buNone/>
              <a:defRPr sz="6933" b="0" i="0" kern="1200" spc="0" baseline="0">
                <a:solidFill>
                  <a:srgbClr val="003C71"/>
                </a:solidFill>
                <a:latin typeface="Intel Clear"/>
                <a:ea typeface="Intel Clear"/>
                <a:cs typeface="Intel Clear"/>
              </a:defRPr>
            </a:lvl1pPr>
            <a:lvl2pPr lvl="1" algn="ctr">
              <a:spcBef>
                <a:spcPts val="0"/>
              </a:spcBef>
              <a:spcAft>
                <a:spcPts val="0"/>
              </a:spcAft>
              <a:buSzPts val="5200"/>
              <a:buNone/>
              <a:defRPr sz="6933"/>
            </a:lvl2pPr>
            <a:lvl3pPr lvl="2" algn="ctr">
              <a:spcBef>
                <a:spcPts val="0"/>
              </a:spcBef>
              <a:spcAft>
                <a:spcPts val="0"/>
              </a:spcAft>
              <a:buSzPts val="5200"/>
              <a:buNone/>
              <a:defRPr sz="6933"/>
            </a:lvl3pPr>
            <a:lvl4pPr lvl="3" algn="ctr">
              <a:spcBef>
                <a:spcPts val="0"/>
              </a:spcBef>
              <a:spcAft>
                <a:spcPts val="0"/>
              </a:spcAft>
              <a:buSzPts val="5200"/>
              <a:buNone/>
              <a:defRPr sz="6933"/>
            </a:lvl4pPr>
            <a:lvl5pPr lvl="4" algn="ctr">
              <a:spcBef>
                <a:spcPts val="0"/>
              </a:spcBef>
              <a:spcAft>
                <a:spcPts val="0"/>
              </a:spcAft>
              <a:buSzPts val="5200"/>
              <a:buNone/>
              <a:defRPr sz="6933"/>
            </a:lvl5pPr>
            <a:lvl6pPr lvl="5" algn="ctr">
              <a:spcBef>
                <a:spcPts val="0"/>
              </a:spcBef>
              <a:spcAft>
                <a:spcPts val="0"/>
              </a:spcAft>
              <a:buSzPts val="5200"/>
              <a:buNone/>
              <a:defRPr sz="6933"/>
            </a:lvl6pPr>
            <a:lvl7pPr lvl="6" algn="ctr">
              <a:spcBef>
                <a:spcPts val="0"/>
              </a:spcBef>
              <a:spcAft>
                <a:spcPts val="0"/>
              </a:spcAft>
              <a:buSzPts val="5200"/>
              <a:buNone/>
              <a:defRPr sz="6933"/>
            </a:lvl7pPr>
            <a:lvl8pPr lvl="7" algn="ctr">
              <a:spcBef>
                <a:spcPts val="0"/>
              </a:spcBef>
              <a:spcAft>
                <a:spcPts val="0"/>
              </a:spcAft>
              <a:buSzPts val="5200"/>
              <a:buNone/>
              <a:defRPr sz="6933"/>
            </a:lvl8pPr>
            <a:lvl9pPr lvl="8" algn="ctr">
              <a:spcBef>
                <a:spcPts val="0"/>
              </a:spcBef>
              <a:spcAft>
                <a:spcPts val="0"/>
              </a:spcAft>
              <a:buSzPts val="5200"/>
              <a:buNone/>
              <a:defRPr sz="6933"/>
            </a:lvl9pPr>
          </a:lstStyle>
          <a:p>
            <a:pPr algn="l"/>
            <a:r>
              <a:rPr lang="en-US"/>
              <a:t>How Large Language Model (LLM) work</a:t>
            </a:r>
            <a:endParaRPr lang="en-MY" dirty="0"/>
          </a:p>
        </p:txBody>
      </p:sp>
    </p:spTree>
    <p:extLst>
      <p:ext uri="{BB962C8B-B14F-4D97-AF65-F5344CB8AC3E}">
        <p14:creationId xmlns:p14="http://schemas.microsoft.com/office/powerpoint/2010/main" val="27600451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3" name="Google Shape;253;p29"/>
          <p:cNvSpPr/>
          <p:nvPr/>
        </p:nvSpPr>
        <p:spPr>
          <a:xfrm>
            <a:off x="81233" y="2723800"/>
            <a:ext cx="1454800" cy="1100000"/>
          </a:xfrm>
          <a:prstGeom prst="roundRect">
            <a:avLst>
              <a:gd name="adj" fmla="val 16667"/>
            </a:avLst>
          </a:prstGeom>
          <a:solidFill>
            <a:srgbClr val="D9EAD3"/>
          </a:soli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1733">
                <a:latin typeface="Montserrat"/>
                <a:ea typeface="Montserrat"/>
                <a:cs typeface="Montserrat"/>
                <a:sym typeface="Montserrat"/>
              </a:rPr>
              <a:t>What is the capital of France?</a:t>
            </a:r>
            <a:endParaRPr sz="1733">
              <a:latin typeface="Montserrat"/>
              <a:ea typeface="Montserrat"/>
              <a:cs typeface="Montserrat"/>
              <a:sym typeface="Montserrat"/>
            </a:endParaRPr>
          </a:p>
        </p:txBody>
      </p:sp>
      <p:sp>
        <p:nvSpPr>
          <p:cNvPr id="254" name="Google Shape;254;p29"/>
          <p:cNvSpPr/>
          <p:nvPr/>
        </p:nvSpPr>
        <p:spPr>
          <a:xfrm>
            <a:off x="1570500" y="3059167"/>
            <a:ext cx="488800" cy="327600"/>
          </a:xfrm>
          <a:prstGeom prst="rightArrow">
            <a:avLst>
              <a:gd name="adj1" fmla="val 50000"/>
              <a:gd name="adj2" fmla="val 50000"/>
            </a:avLst>
          </a:prstGeom>
          <a:solidFill>
            <a:srgbClr val="8E7CC3"/>
          </a:soli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255" name="Google Shape;255;p29"/>
          <p:cNvSpPr/>
          <p:nvPr/>
        </p:nvSpPr>
        <p:spPr>
          <a:xfrm>
            <a:off x="9969867" y="3023000"/>
            <a:ext cx="764800" cy="501600"/>
          </a:xfrm>
          <a:prstGeom prst="rightArrow">
            <a:avLst>
              <a:gd name="adj1" fmla="val 50000"/>
              <a:gd name="adj2" fmla="val 50000"/>
            </a:avLst>
          </a:prstGeom>
          <a:solidFill>
            <a:srgbClr val="8E7CC3"/>
          </a:soli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256" name="Google Shape;256;p29"/>
          <p:cNvSpPr/>
          <p:nvPr/>
        </p:nvSpPr>
        <p:spPr>
          <a:xfrm>
            <a:off x="10765767" y="2723800"/>
            <a:ext cx="1345600" cy="1100000"/>
          </a:xfrm>
          <a:prstGeom prst="roundRect">
            <a:avLst>
              <a:gd name="adj" fmla="val 16667"/>
            </a:avLst>
          </a:prstGeom>
          <a:solidFill>
            <a:srgbClr val="D0E0E3"/>
          </a:soli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1733">
                <a:latin typeface="Montserrat"/>
                <a:ea typeface="Montserrat"/>
                <a:cs typeface="Montserrat"/>
                <a:sym typeface="Montserrat"/>
              </a:rPr>
              <a:t>Paris</a:t>
            </a:r>
            <a:endParaRPr sz="1733">
              <a:latin typeface="Montserrat"/>
              <a:ea typeface="Montserrat"/>
              <a:cs typeface="Montserrat"/>
              <a:sym typeface="Montserrat"/>
            </a:endParaRPr>
          </a:p>
        </p:txBody>
      </p:sp>
      <p:sp>
        <p:nvSpPr>
          <p:cNvPr id="257" name="Google Shape;257;p29"/>
          <p:cNvSpPr/>
          <p:nvPr/>
        </p:nvSpPr>
        <p:spPr>
          <a:xfrm>
            <a:off x="2093767" y="2144067"/>
            <a:ext cx="1485600" cy="3272000"/>
          </a:xfrm>
          <a:prstGeom prst="roundRect">
            <a:avLst>
              <a:gd name="adj" fmla="val 16667"/>
            </a:avLst>
          </a:prstGeom>
          <a:solidFill>
            <a:srgbClr val="B6D7A8"/>
          </a:soli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1733">
                <a:latin typeface="IBM Plex Mono"/>
                <a:ea typeface="IBM Plex Mono"/>
                <a:cs typeface="IBM Plex Mono"/>
                <a:sym typeface="IBM Plex Mono"/>
              </a:rPr>
              <a:t>“what” </a:t>
            </a:r>
            <a:endParaRPr sz="1733">
              <a:latin typeface="IBM Plex Mono"/>
              <a:ea typeface="IBM Plex Mono"/>
              <a:cs typeface="IBM Plex Mono"/>
              <a:sym typeface="IBM Plex Mono"/>
            </a:endParaRPr>
          </a:p>
          <a:p>
            <a:pPr algn="ctr"/>
            <a:r>
              <a:rPr lang="en" sz="1733">
                <a:latin typeface="IBM Plex Mono"/>
                <a:ea typeface="IBM Plex Mono"/>
                <a:cs typeface="IBM Plex Mono"/>
                <a:sym typeface="IBM Plex Mono"/>
              </a:rPr>
              <a:t>“is”</a:t>
            </a:r>
            <a:endParaRPr sz="1733">
              <a:latin typeface="IBM Plex Mono"/>
              <a:ea typeface="IBM Plex Mono"/>
              <a:cs typeface="IBM Plex Mono"/>
              <a:sym typeface="IBM Plex Mono"/>
            </a:endParaRPr>
          </a:p>
          <a:p>
            <a:pPr algn="ctr"/>
            <a:r>
              <a:rPr lang="en" sz="1733">
                <a:latin typeface="IBM Plex Mono"/>
                <a:ea typeface="IBM Plex Mono"/>
                <a:cs typeface="IBM Plex Mono"/>
                <a:sym typeface="IBM Plex Mono"/>
              </a:rPr>
              <a:t>“cap”</a:t>
            </a:r>
            <a:endParaRPr sz="1733">
              <a:latin typeface="IBM Plex Mono"/>
              <a:ea typeface="IBM Plex Mono"/>
              <a:cs typeface="IBM Plex Mono"/>
              <a:sym typeface="IBM Plex Mono"/>
            </a:endParaRPr>
          </a:p>
          <a:p>
            <a:pPr algn="ctr"/>
            <a:r>
              <a:rPr lang="en" sz="1733">
                <a:latin typeface="IBM Plex Mono"/>
                <a:ea typeface="IBM Plex Mono"/>
                <a:cs typeface="IBM Plex Mono"/>
                <a:sym typeface="IBM Plex Mono"/>
              </a:rPr>
              <a:t>“ital”</a:t>
            </a:r>
            <a:endParaRPr sz="1733">
              <a:latin typeface="IBM Plex Mono"/>
              <a:ea typeface="IBM Plex Mono"/>
              <a:cs typeface="IBM Plex Mono"/>
              <a:sym typeface="IBM Plex Mono"/>
            </a:endParaRPr>
          </a:p>
          <a:p>
            <a:pPr algn="ctr"/>
            <a:r>
              <a:rPr lang="en" sz="1733">
                <a:latin typeface="IBM Plex Mono"/>
                <a:ea typeface="IBM Plex Mono"/>
                <a:cs typeface="IBM Plex Mono"/>
                <a:sym typeface="IBM Plex Mono"/>
              </a:rPr>
              <a:t>“of”</a:t>
            </a:r>
            <a:endParaRPr sz="1733">
              <a:latin typeface="IBM Plex Mono"/>
              <a:ea typeface="IBM Plex Mono"/>
              <a:cs typeface="IBM Plex Mono"/>
              <a:sym typeface="IBM Plex Mono"/>
            </a:endParaRPr>
          </a:p>
          <a:p>
            <a:pPr algn="ctr"/>
            <a:r>
              <a:rPr lang="en" sz="1733">
                <a:latin typeface="IBM Plex Mono"/>
                <a:ea typeface="IBM Plex Mono"/>
                <a:cs typeface="IBM Plex Mono"/>
                <a:sym typeface="IBM Plex Mono"/>
              </a:rPr>
              <a:t>“france”</a:t>
            </a:r>
            <a:endParaRPr sz="1733">
              <a:latin typeface="IBM Plex Mono"/>
              <a:ea typeface="IBM Plex Mono"/>
              <a:cs typeface="IBM Plex Mono"/>
              <a:sym typeface="IBM Plex Mono"/>
            </a:endParaRPr>
          </a:p>
        </p:txBody>
      </p:sp>
      <p:sp>
        <p:nvSpPr>
          <p:cNvPr id="258" name="Google Shape;258;p29"/>
          <p:cNvSpPr/>
          <p:nvPr/>
        </p:nvSpPr>
        <p:spPr>
          <a:xfrm>
            <a:off x="4137100" y="2144067"/>
            <a:ext cx="1485600" cy="3272000"/>
          </a:xfrm>
          <a:prstGeom prst="roundRect">
            <a:avLst>
              <a:gd name="adj" fmla="val 16667"/>
            </a:avLst>
          </a:prstGeom>
          <a:solidFill>
            <a:srgbClr val="FFE599"/>
          </a:soli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1733">
                <a:latin typeface="IBM Plex Mono"/>
                <a:ea typeface="IBM Plex Mono"/>
                <a:cs typeface="IBM Plex Mono"/>
                <a:sym typeface="IBM Plex Mono"/>
              </a:rPr>
              <a:t>[0,1,3]</a:t>
            </a:r>
            <a:endParaRPr sz="1733">
              <a:latin typeface="IBM Plex Mono"/>
              <a:ea typeface="IBM Plex Mono"/>
              <a:cs typeface="IBM Plex Mono"/>
              <a:sym typeface="IBM Plex Mono"/>
            </a:endParaRPr>
          </a:p>
          <a:p>
            <a:pPr algn="ctr"/>
            <a:r>
              <a:rPr lang="en" sz="1733">
                <a:latin typeface="IBM Plex Mono"/>
                <a:ea typeface="IBM Plex Mono"/>
                <a:cs typeface="IBM Plex Mono"/>
                <a:sym typeface="IBM Plex Mono"/>
              </a:rPr>
              <a:t>[4,1,3]</a:t>
            </a:r>
            <a:endParaRPr sz="1733">
              <a:latin typeface="IBM Plex Mono"/>
              <a:ea typeface="IBM Plex Mono"/>
              <a:cs typeface="IBM Plex Mono"/>
              <a:sym typeface="IBM Plex Mono"/>
            </a:endParaRPr>
          </a:p>
          <a:p>
            <a:pPr algn="ctr"/>
            <a:r>
              <a:rPr lang="en" sz="1733">
                <a:latin typeface="IBM Plex Mono"/>
                <a:ea typeface="IBM Plex Mono"/>
                <a:cs typeface="IBM Plex Mono"/>
                <a:sym typeface="IBM Plex Mono"/>
              </a:rPr>
              <a:t>[5,3,6]</a:t>
            </a:r>
            <a:endParaRPr sz="1733">
              <a:latin typeface="IBM Plex Mono"/>
              <a:ea typeface="IBM Plex Mono"/>
              <a:cs typeface="IBM Plex Mono"/>
              <a:sym typeface="IBM Plex Mono"/>
            </a:endParaRPr>
          </a:p>
          <a:p>
            <a:pPr algn="ctr"/>
            <a:r>
              <a:rPr lang="en" sz="1733">
                <a:latin typeface="IBM Plex Mono"/>
                <a:ea typeface="IBM Plex Mono"/>
                <a:cs typeface="IBM Plex Mono"/>
                <a:sym typeface="IBM Plex Mono"/>
              </a:rPr>
              <a:t>[8,4,1]</a:t>
            </a:r>
            <a:endParaRPr sz="1733">
              <a:latin typeface="IBM Plex Mono"/>
              <a:ea typeface="IBM Plex Mono"/>
              <a:cs typeface="IBM Plex Mono"/>
              <a:sym typeface="IBM Plex Mono"/>
            </a:endParaRPr>
          </a:p>
          <a:p>
            <a:pPr algn="ctr"/>
            <a:r>
              <a:rPr lang="en" sz="1733">
                <a:latin typeface="IBM Plex Mono"/>
                <a:ea typeface="IBM Plex Mono"/>
                <a:cs typeface="IBM Plex Mono"/>
                <a:sym typeface="IBM Plex Mono"/>
              </a:rPr>
              <a:t>[9,1,3]</a:t>
            </a:r>
            <a:endParaRPr sz="1733">
              <a:latin typeface="IBM Plex Mono"/>
              <a:ea typeface="IBM Plex Mono"/>
              <a:cs typeface="IBM Plex Mono"/>
              <a:sym typeface="IBM Plex Mono"/>
            </a:endParaRPr>
          </a:p>
          <a:p>
            <a:pPr algn="ctr"/>
            <a:r>
              <a:rPr lang="en" sz="1733">
                <a:latin typeface="IBM Plex Mono"/>
                <a:ea typeface="IBM Plex Mono"/>
                <a:cs typeface="IBM Plex Mono"/>
                <a:sym typeface="IBM Plex Mono"/>
              </a:rPr>
              <a:t>[0,5,1]</a:t>
            </a:r>
            <a:endParaRPr sz="1733">
              <a:latin typeface="IBM Plex Mono"/>
              <a:ea typeface="IBM Plex Mono"/>
              <a:cs typeface="IBM Plex Mono"/>
              <a:sym typeface="IBM Plex Mono"/>
            </a:endParaRPr>
          </a:p>
        </p:txBody>
      </p:sp>
      <p:sp>
        <p:nvSpPr>
          <p:cNvPr id="259" name="Google Shape;259;p29"/>
          <p:cNvSpPr/>
          <p:nvPr/>
        </p:nvSpPr>
        <p:spPr>
          <a:xfrm>
            <a:off x="3613817" y="3023000"/>
            <a:ext cx="488800" cy="327600"/>
          </a:xfrm>
          <a:prstGeom prst="rightArrow">
            <a:avLst>
              <a:gd name="adj1" fmla="val 50000"/>
              <a:gd name="adj2" fmla="val 50000"/>
            </a:avLst>
          </a:prstGeom>
          <a:solidFill>
            <a:srgbClr val="8E7CC3"/>
          </a:soli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260" name="Google Shape;260;p29"/>
          <p:cNvSpPr txBox="1"/>
          <p:nvPr/>
        </p:nvSpPr>
        <p:spPr>
          <a:xfrm>
            <a:off x="7555933" y="1404151"/>
            <a:ext cx="2764800" cy="677200"/>
          </a:xfrm>
          <a:prstGeom prst="rect">
            <a:avLst/>
          </a:prstGeom>
          <a:noFill/>
          <a:ln>
            <a:noFill/>
          </a:ln>
        </p:spPr>
        <p:txBody>
          <a:bodyPr spcFirstLastPara="1" wrap="square" lIns="121900" tIns="121900" rIns="121900" bIns="121900" anchor="ctr" anchorCtr="0">
            <a:noAutofit/>
          </a:bodyPr>
          <a:lstStyle/>
          <a:p>
            <a:pPr algn="ctr"/>
            <a:r>
              <a:rPr lang="en" sz="2400" b="1">
                <a:solidFill>
                  <a:srgbClr val="434343"/>
                </a:solidFill>
                <a:latin typeface="Montserrat"/>
                <a:ea typeface="Montserrat"/>
                <a:cs typeface="Montserrat"/>
                <a:sym typeface="Montserrat"/>
              </a:rPr>
              <a:t>Most Likely</a:t>
            </a:r>
            <a:endParaRPr sz="2400" b="1">
              <a:solidFill>
                <a:srgbClr val="434343"/>
              </a:solidFill>
              <a:latin typeface="Montserrat"/>
              <a:ea typeface="Montserrat"/>
              <a:cs typeface="Montserrat"/>
              <a:sym typeface="Montserrat"/>
            </a:endParaRPr>
          </a:p>
          <a:p>
            <a:pPr algn="ctr"/>
            <a:r>
              <a:rPr lang="en" sz="2400" b="1">
                <a:solidFill>
                  <a:srgbClr val="434343"/>
                </a:solidFill>
                <a:latin typeface="Montserrat"/>
                <a:ea typeface="Montserrat"/>
                <a:cs typeface="Montserrat"/>
                <a:sym typeface="Montserrat"/>
              </a:rPr>
              <a:t>Tokens</a:t>
            </a:r>
            <a:endParaRPr sz="2400" b="1">
              <a:solidFill>
                <a:srgbClr val="434343"/>
              </a:solidFill>
              <a:latin typeface="Montserrat"/>
              <a:ea typeface="Montserrat"/>
              <a:cs typeface="Montserrat"/>
              <a:sym typeface="Montserrat"/>
            </a:endParaRPr>
          </a:p>
        </p:txBody>
      </p:sp>
      <p:sp>
        <p:nvSpPr>
          <p:cNvPr id="261" name="Google Shape;261;p29"/>
          <p:cNvSpPr/>
          <p:nvPr/>
        </p:nvSpPr>
        <p:spPr>
          <a:xfrm>
            <a:off x="5945067" y="2144067"/>
            <a:ext cx="1485600" cy="3272000"/>
          </a:xfrm>
          <a:prstGeom prst="roundRect">
            <a:avLst>
              <a:gd name="adj" fmla="val 16667"/>
            </a:avLst>
          </a:prstGeom>
          <a:solidFill>
            <a:srgbClr val="F4CCCC"/>
          </a:soli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1733">
                <a:latin typeface="IBM Plex Mono"/>
                <a:ea typeface="IBM Plex Mono"/>
                <a:cs typeface="IBM Plex Mono"/>
                <a:sym typeface="IBM Plex Mono"/>
              </a:rPr>
              <a:t>[0,1,3]</a:t>
            </a:r>
            <a:endParaRPr sz="1733">
              <a:latin typeface="IBM Plex Mono"/>
              <a:ea typeface="IBM Plex Mono"/>
              <a:cs typeface="IBM Plex Mono"/>
              <a:sym typeface="IBM Plex Mono"/>
            </a:endParaRPr>
          </a:p>
          <a:p>
            <a:pPr algn="ctr"/>
            <a:r>
              <a:rPr lang="en" sz="1733">
                <a:latin typeface="IBM Plex Mono"/>
                <a:ea typeface="IBM Plex Mono"/>
                <a:cs typeface="IBM Plex Mono"/>
                <a:sym typeface="IBM Plex Mono"/>
              </a:rPr>
              <a:t>[4,1,3]</a:t>
            </a:r>
            <a:endParaRPr sz="1733">
              <a:latin typeface="IBM Plex Mono"/>
              <a:ea typeface="IBM Plex Mono"/>
              <a:cs typeface="IBM Plex Mono"/>
              <a:sym typeface="IBM Plex Mono"/>
            </a:endParaRPr>
          </a:p>
          <a:p>
            <a:pPr algn="ctr"/>
            <a:r>
              <a:rPr lang="en" sz="1733">
                <a:latin typeface="IBM Plex Mono"/>
                <a:ea typeface="IBM Plex Mono"/>
                <a:cs typeface="IBM Plex Mono"/>
                <a:sym typeface="IBM Plex Mono"/>
              </a:rPr>
              <a:t>[5,3,6]</a:t>
            </a:r>
            <a:endParaRPr sz="1733">
              <a:latin typeface="IBM Plex Mono"/>
              <a:ea typeface="IBM Plex Mono"/>
              <a:cs typeface="IBM Plex Mono"/>
              <a:sym typeface="IBM Plex Mono"/>
            </a:endParaRPr>
          </a:p>
          <a:p>
            <a:pPr algn="ctr"/>
            <a:r>
              <a:rPr lang="en" sz="1733">
                <a:latin typeface="IBM Plex Mono"/>
                <a:ea typeface="IBM Plex Mono"/>
                <a:cs typeface="IBM Plex Mono"/>
                <a:sym typeface="IBM Plex Mono"/>
              </a:rPr>
              <a:t>[8,4,1]</a:t>
            </a:r>
            <a:endParaRPr sz="1733">
              <a:latin typeface="IBM Plex Mono"/>
              <a:ea typeface="IBM Plex Mono"/>
              <a:cs typeface="IBM Plex Mono"/>
              <a:sym typeface="IBM Plex Mono"/>
            </a:endParaRPr>
          </a:p>
          <a:p>
            <a:pPr algn="ctr"/>
            <a:r>
              <a:rPr lang="en" sz="1733">
                <a:latin typeface="IBM Plex Mono"/>
                <a:ea typeface="IBM Plex Mono"/>
                <a:cs typeface="IBM Plex Mono"/>
                <a:sym typeface="IBM Plex Mono"/>
              </a:rPr>
              <a:t>[9,1,3]</a:t>
            </a:r>
            <a:endParaRPr sz="1733">
              <a:latin typeface="IBM Plex Mono"/>
              <a:ea typeface="IBM Plex Mono"/>
              <a:cs typeface="IBM Plex Mono"/>
              <a:sym typeface="IBM Plex Mono"/>
            </a:endParaRPr>
          </a:p>
          <a:p>
            <a:pPr algn="ctr"/>
            <a:r>
              <a:rPr lang="en" sz="1733">
                <a:latin typeface="IBM Plex Mono"/>
                <a:ea typeface="IBM Plex Mono"/>
                <a:cs typeface="IBM Plex Mono"/>
                <a:sym typeface="IBM Plex Mono"/>
              </a:rPr>
              <a:t>[0,5,1]</a:t>
            </a:r>
            <a:endParaRPr sz="1733">
              <a:latin typeface="IBM Plex Mono"/>
              <a:ea typeface="IBM Plex Mono"/>
              <a:cs typeface="IBM Plex Mono"/>
              <a:sym typeface="IBM Plex Mono"/>
            </a:endParaRPr>
          </a:p>
          <a:p>
            <a:pPr algn="ctr"/>
            <a:r>
              <a:rPr lang="en" sz="2267" b="1">
                <a:latin typeface="IBM Plex Mono"/>
                <a:ea typeface="IBM Plex Mono"/>
                <a:cs typeface="IBM Plex Mono"/>
                <a:sym typeface="IBM Plex Mono"/>
              </a:rPr>
              <a:t>[?]</a:t>
            </a:r>
            <a:endParaRPr sz="2267" b="1">
              <a:latin typeface="IBM Plex Mono"/>
              <a:ea typeface="IBM Plex Mono"/>
              <a:cs typeface="IBM Plex Mono"/>
              <a:sym typeface="IBM Plex Mono"/>
            </a:endParaRPr>
          </a:p>
        </p:txBody>
      </p:sp>
      <p:sp>
        <p:nvSpPr>
          <p:cNvPr id="262" name="Google Shape;262;p29"/>
          <p:cNvSpPr/>
          <p:nvPr/>
        </p:nvSpPr>
        <p:spPr>
          <a:xfrm>
            <a:off x="5657151" y="3023000"/>
            <a:ext cx="488800" cy="327600"/>
          </a:xfrm>
          <a:prstGeom prst="rightArrow">
            <a:avLst>
              <a:gd name="adj1" fmla="val 50000"/>
              <a:gd name="adj2" fmla="val 50000"/>
            </a:avLst>
          </a:prstGeom>
          <a:solidFill>
            <a:srgbClr val="8E7CC3"/>
          </a:soli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cxnSp>
        <p:nvCxnSpPr>
          <p:cNvPr id="263" name="Google Shape;263;p29"/>
          <p:cNvCxnSpPr/>
          <p:nvPr/>
        </p:nvCxnSpPr>
        <p:spPr>
          <a:xfrm>
            <a:off x="7716833" y="4049600"/>
            <a:ext cx="2118800" cy="0"/>
          </a:xfrm>
          <a:prstGeom prst="straightConnector1">
            <a:avLst/>
          </a:prstGeom>
          <a:noFill/>
          <a:ln w="19050" cap="flat" cmpd="sng">
            <a:solidFill>
              <a:schemeClr val="dk2"/>
            </a:solidFill>
            <a:prstDash val="solid"/>
            <a:round/>
            <a:headEnd type="none" w="med" len="med"/>
            <a:tailEnd type="none" w="med" len="med"/>
          </a:ln>
        </p:spPr>
      </p:cxnSp>
      <p:sp>
        <p:nvSpPr>
          <p:cNvPr id="264" name="Google Shape;264;p29"/>
          <p:cNvSpPr/>
          <p:nvPr/>
        </p:nvSpPr>
        <p:spPr>
          <a:xfrm>
            <a:off x="7779500" y="2400933"/>
            <a:ext cx="238400" cy="1529600"/>
          </a:xfrm>
          <a:prstGeom prst="rect">
            <a:avLst/>
          </a:prstGeom>
          <a:solidFill>
            <a:srgbClr val="C9DAF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265" name="Google Shape;265;p29"/>
          <p:cNvSpPr/>
          <p:nvPr/>
        </p:nvSpPr>
        <p:spPr>
          <a:xfrm>
            <a:off x="8138567" y="3171333"/>
            <a:ext cx="238400" cy="759200"/>
          </a:xfrm>
          <a:prstGeom prst="rect">
            <a:avLst/>
          </a:prstGeom>
          <a:solidFill>
            <a:srgbClr val="C9DAF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266" name="Google Shape;266;p29"/>
          <p:cNvSpPr/>
          <p:nvPr/>
        </p:nvSpPr>
        <p:spPr>
          <a:xfrm>
            <a:off x="8497633" y="3386767"/>
            <a:ext cx="238400" cy="543600"/>
          </a:xfrm>
          <a:prstGeom prst="rect">
            <a:avLst/>
          </a:prstGeom>
          <a:solidFill>
            <a:srgbClr val="C9DAF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267" name="Google Shape;267;p29"/>
          <p:cNvSpPr/>
          <p:nvPr/>
        </p:nvSpPr>
        <p:spPr>
          <a:xfrm>
            <a:off x="8856700" y="3723633"/>
            <a:ext cx="238400" cy="206800"/>
          </a:xfrm>
          <a:prstGeom prst="rect">
            <a:avLst/>
          </a:prstGeom>
          <a:solidFill>
            <a:srgbClr val="C9DAF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268" name="Google Shape;268;p29"/>
          <p:cNvSpPr/>
          <p:nvPr/>
        </p:nvSpPr>
        <p:spPr>
          <a:xfrm>
            <a:off x="9574833" y="3823800"/>
            <a:ext cx="238400" cy="106800"/>
          </a:xfrm>
          <a:prstGeom prst="rect">
            <a:avLst/>
          </a:prstGeom>
          <a:solidFill>
            <a:srgbClr val="C9DAF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269" name="Google Shape;269;p29"/>
          <p:cNvSpPr/>
          <p:nvPr/>
        </p:nvSpPr>
        <p:spPr>
          <a:xfrm>
            <a:off x="9225300" y="3823800"/>
            <a:ext cx="238400" cy="106800"/>
          </a:xfrm>
          <a:prstGeom prst="rect">
            <a:avLst/>
          </a:prstGeom>
          <a:solidFill>
            <a:srgbClr val="C9DAF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270" name="Google Shape;270;p29"/>
          <p:cNvSpPr txBox="1"/>
          <p:nvPr/>
        </p:nvSpPr>
        <p:spPr>
          <a:xfrm>
            <a:off x="7672967" y="2075051"/>
            <a:ext cx="539200" cy="206800"/>
          </a:xfrm>
          <a:prstGeom prst="rect">
            <a:avLst/>
          </a:prstGeom>
          <a:noFill/>
          <a:ln>
            <a:noFill/>
          </a:ln>
        </p:spPr>
        <p:txBody>
          <a:bodyPr spcFirstLastPara="1" wrap="square" lIns="121900" tIns="121900" rIns="121900" bIns="121900" anchor="t" anchorCtr="0">
            <a:noAutofit/>
          </a:bodyPr>
          <a:lstStyle/>
          <a:p>
            <a:r>
              <a:rPr lang="en" sz="1067" b="1">
                <a:latin typeface="IBM Plex Mono"/>
                <a:ea typeface="IBM Plex Mono"/>
                <a:cs typeface="IBM Plex Mono"/>
                <a:sym typeface="IBM Plex Mono"/>
              </a:rPr>
              <a:t>95%</a:t>
            </a:r>
            <a:endParaRPr sz="1067" b="1">
              <a:latin typeface="IBM Plex Mono"/>
              <a:ea typeface="IBM Plex Mono"/>
              <a:cs typeface="IBM Plex Mono"/>
              <a:sym typeface="IBM Plex Mono"/>
            </a:endParaRPr>
          </a:p>
        </p:txBody>
      </p:sp>
      <p:sp>
        <p:nvSpPr>
          <p:cNvPr id="271" name="Google Shape;271;p29"/>
          <p:cNvSpPr txBox="1"/>
          <p:nvPr/>
        </p:nvSpPr>
        <p:spPr>
          <a:xfrm>
            <a:off x="8051667" y="2880017"/>
            <a:ext cx="539200" cy="206800"/>
          </a:xfrm>
          <a:prstGeom prst="rect">
            <a:avLst/>
          </a:prstGeom>
          <a:noFill/>
          <a:ln>
            <a:noFill/>
          </a:ln>
        </p:spPr>
        <p:txBody>
          <a:bodyPr spcFirstLastPara="1" wrap="square" lIns="121900" tIns="121900" rIns="121900" bIns="121900" anchor="t" anchorCtr="0">
            <a:noAutofit/>
          </a:bodyPr>
          <a:lstStyle/>
          <a:p>
            <a:r>
              <a:rPr lang="en" sz="1067" b="1">
                <a:latin typeface="IBM Plex Mono"/>
                <a:ea typeface="IBM Plex Mono"/>
                <a:cs typeface="IBM Plex Mono"/>
                <a:sym typeface="IBM Plex Mono"/>
              </a:rPr>
              <a:t>2%</a:t>
            </a:r>
            <a:endParaRPr sz="1067" b="1">
              <a:latin typeface="IBM Plex Mono"/>
              <a:ea typeface="IBM Plex Mono"/>
              <a:cs typeface="IBM Plex Mono"/>
              <a:sym typeface="IBM Plex Mono"/>
            </a:endParaRPr>
          </a:p>
        </p:txBody>
      </p:sp>
      <p:sp>
        <p:nvSpPr>
          <p:cNvPr id="272" name="Google Shape;272;p29"/>
          <p:cNvSpPr txBox="1"/>
          <p:nvPr/>
        </p:nvSpPr>
        <p:spPr>
          <a:xfrm>
            <a:off x="8430667" y="3060717"/>
            <a:ext cx="539200" cy="206800"/>
          </a:xfrm>
          <a:prstGeom prst="rect">
            <a:avLst/>
          </a:prstGeom>
          <a:noFill/>
          <a:ln>
            <a:noFill/>
          </a:ln>
        </p:spPr>
        <p:txBody>
          <a:bodyPr spcFirstLastPara="1" wrap="square" lIns="121900" tIns="121900" rIns="121900" bIns="121900" anchor="t" anchorCtr="0">
            <a:noAutofit/>
          </a:bodyPr>
          <a:lstStyle/>
          <a:p>
            <a:r>
              <a:rPr lang="en" sz="1067" b="1">
                <a:latin typeface="IBM Plex Mono"/>
                <a:ea typeface="IBM Plex Mono"/>
                <a:cs typeface="IBM Plex Mono"/>
                <a:sym typeface="IBM Plex Mono"/>
              </a:rPr>
              <a:t>1%</a:t>
            </a:r>
            <a:endParaRPr sz="1067" b="1">
              <a:latin typeface="IBM Plex Mono"/>
              <a:ea typeface="IBM Plex Mono"/>
              <a:cs typeface="IBM Plex Mono"/>
              <a:sym typeface="IBM Plex Mono"/>
            </a:endParaRPr>
          </a:p>
        </p:txBody>
      </p:sp>
      <p:sp>
        <p:nvSpPr>
          <p:cNvPr id="273" name="Google Shape;273;p29"/>
          <p:cNvSpPr txBox="1"/>
          <p:nvPr/>
        </p:nvSpPr>
        <p:spPr>
          <a:xfrm>
            <a:off x="8736036" y="3442267"/>
            <a:ext cx="631600" cy="206800"/>
          </a:xfrm>
          <a:prstGeom prst="rect">
            <a:avLst/>
          </a:prstGeom>
          <a:noFill/>
          <a:ln>
            <a:noFill/>
          </a:ln>
        </p:spPr>
        <p:txBody>
          <a:bodyPr spcFirstLastPara="1" wrap="square" lIns="121900" tIns="121900" rIns="121900" bIns="121900" anchor="t" anchorCtr="0">
            <a:noAutofit/>
          </a:bodyPr>
          <a:lstStyle/>
          <a:p>
            <a:r>
              <a:rPr lang="en" sz="1067" b="1">
                <a:latin typeface="IBM Plex Mono"/>
                <a:ea typeface="IBM Plex Mono"/>
                <a:cs typeface="IBM Plex Mono"/>
                <a:sym typeface="IBM Plex Mono"/>
              </a:rPr>
              <a:t>0.5%</a:t>
            </a:r>
            <a:endParaRPr sz="1067" b="1">
              <a:latin typeface="IBM Plex Mono"/>
              <a:ea typeface="IBM Plex Mono"/>
              <a:cs typeface="IBM Plex Mono"/>
              <a:sym typeface="IBM Plex Mono"/>
            </a:endParaRPr>
          </a:p>
        </p:txBody>
      </p:sp>
      <p:sp>
        <p:nvSpPr>
          <p:cNvPr id="274" name="Google Shape;274;p29"/>
          <p:cNvSpPr txBox="1"/>
          <p:nvPr/>
        </p:nvSpPr>
        <p:spPr>
          <a:xfrm>
            <a:off x="9084867" y="3555167"/>
            <a:ext cx="631600" cy="206800"/>
          </a:xfrm>
          <a:prstGeom prst="rect">
            <a:avLst/>
          </a:prstGeom>
          <a:noFill/>
          <a:ln>
            <a:noFill/>
          </a:ln>
        </p:spPr>
        <p:txBody>
          <a:bodyPr spcFirstLastPara="1" wrap="square" lIns="121900" tIns="121900" rIns="121900" bIns="121900" anchor="t" anchorCtr="0">
            <a:noAutofit/>
          </a:bodyPr>
          <a:lstStyle/>
          <a:p>
            <a:r>
              <a:rPr lang="en" sz="1067" b="1">
                <a:latin typeface="IBM Plex Mono"/>
                <a:ea typeface="IBM Plex Mono"/>
                <a:cs typeface="IBM Plex Mono"/>
                <a:sym typeface="IBM Plex Mono"/>
              </a:rPr>
              <a:t>0.2%</a:t>
            </a:r>
            <a:endParaRPr sz="1067" b="1">
              <a:latin typeface="IBM Plex Mono"/>
              <a:ea typeface="IBM Plex Mono"/>
              <a:cs typeface="IBM Plex Mono"/>
              <a:sym typeface="IBM Plex Mono"/>
            </a:endParaRPr>
          </a:p>
        </p:txBody>
      </p:sp>
      <p:sp>
        <p:nvSpPr>
          <p:cNvPr id="275" name="Google Shape;275;p29"/>
          <p:cNvSpPr txBox="1"/>
          <p:nvPr/>
        </p:nvSpPr>
        <p:spPr>
          <a:xfrm>
            <a:off x="9463700" y="3555167"/>
            <a:ext cx="631600" cy="206800"/>
          </a:xfrm>
          <a:prstGeom prst="rect">
            <a:avLst/>
          </a:prstGeom>
          <a:noFill/>
          <a:ln>
            <a:noFill/>
          </a:ln>
        </p:spPr>
        <p:txBody>
          <a:bodyPr spcFirstLastPara="1" wrap="square" lIns="121900" tIns="121900" rIns="121900" bIns="121900" anchor="t" anchorCtr="0">
            <a:noAutofit/>
          </a:bodyPr>
          <a:lstStyle/>
          <a:p>
            <a:r>
              <a:rPr lang="en" sz="1067" b="1">
                <a:solidFill>
                  <a:schemeClr val="lt1"/>
                </a:solidFill>
                <a:latin typeface="IBM Plex Mono"/>
                <a:ea typeface="IBM Plex Mono"/>
                <a:cs typeface="IBM Plex Mono"/>
                <a:sym typeface="IBM Plex Mono"/>
              </a:rPr>
              <a:t>0.1%</a:t>
            </a:r>
            <a:endParaRPr sz="1067" b="1">
              <a:solidFill>
                <a:schemeClr val="lt1"/>
              </a:solidFill>
              <a:latin typeface="IBM Plex Mono"/>
              <a:ea typeface="IBM Plex Mono"/>
              <a:cs typeface="IBM Plex Mono"/>
              <a:sym typeface="IBM Plex Mono"/>
            </a:endParaRPr>
          </a:p>
        </p:txBody>
      </p:sp>
      <p:sp>
        <p:nvSpPr>
          <p:cNvPr id="276" name="Google Shape;276;p29"/>
          <p:cNvSpPr txBox="1"/>
          <p:nvPr/>
        </p:nvSpPr>
        <p:spPr>
          <a:xfrm rot="-5400000">
            <a:off x="7384715" y="4325431"/>
            <a:ext cx="1028000" cy="412000"/>
          </a:xfrm>
          <a:prstGeom prst="rect">
            <a:avLst/>
          </a:prstGeom>
          <a:noFill/>
          <a:ln>
            <a:noFill/>
          </a:ln>
        </p:spPr>
        <p:txBody>
          <a:bodyPr spcFirstLastPara="1" wrap="square" lIns="121900" tIns="121900" rIns="121900" bIns="121900" anchor="t" anchorCtr="0">
            <a:noAutofit/>
          </a:bodyPr>
          <a:lstStyle/>
          <a:p>
            <a:r>
              <a:rPr lang="en" sz="1467">
                <a:latin typeface="IBM Plex Mono"/>
                <a:ea typeface="IBM Plex Mono"/>
                <a:cs typeface="IBM Plex Mono"/>
                <a:sym typeface="IBM Plex Mono"/>
              </a:rPr>
              <a:t>[8,2,1]</a:t>
            </a:r>
            <a:endParaRPr sz="1467">
              <a:latin typeface="IBM Plex Mono"/>
              <a:ea typeface="IBM Plex Mono"/>
              <a:cs typeface="IBM Plex Mono"/>
              <a:sym typeface="IBM Plex Mono"/>
            </a:endParaRPr>
          </a:p>
        </p:txBody>
      </p:sp>
      <p:sp>
        <p:nvSpPr>
          <p:cNvPr id="277" name="Google Shape;277;p29"/>
          <p:cNvSpPr txBox="1"/>
          <p:nvPr/>
        </p:nvSpPr>
        <p:spPr>
          <a:xfrm rot="-5400000">
            <a:off x="7743781" y="4323031"/>
            <a:ext cx="1028000" cy="412000"/>
          </a:xfrm>
          <a:prstGeom prst="rect">
            <a:avLst/>
          </a:prstGeom>
          <a:noFill/>
          <a:ln>
            <a:noFill/>
          </a:ln>
        </p:spPr>
        <p:txBody>
          <a:bodyPr spcFirstLastPara="1" wrap="square" lIns="121900" tIns="121900" rIns="121900" bIns="121900" anchor="t" anchorCtr="0">
            <a:noAutofit/>
          </a:bodyPr>
          <a:lstStyle/>
          <a:p>
            <a:r>
              <a:rPr lang="en" sz="1467">
                <a:latin typeface="IBM Plex Mono"/>
                <a:ea typeface="IBM Plex Mono"/>
                <a:cs typeface="IBM Plex Mono"/>
                <a:sym typeface="IBM Plex Mono"/>
              </a:rPr>
              <a:t>[5,2,2]</a:t>
            </a:r>
            <a:endParaRPr sz="1467">
              <a:latin typeface="IBM Plex Mono"/>
              <a:ea typeface="IBM Plex Mono"/>
              <a:cs typeface="IBM Plex Mono"/>
              <a:sym typeface="IBM Plex Mono"/>
            </a:endParaRPr>
          </a:p>
        </p:txBody>
      </p:sp>
      <p:sp>
        <p:nvSpPr>
          <p:cNvPr id="278" name="Google Shape;278;p29"/>
          <p:cNvSpPr txBox="1"/>
          <p:nvPr/>
        </p:nvSpPr>
        <p:spPr>
          <a:xfrm rot="-5400000">
            <a:off x="8102848" y="4325431"/>
            <a:ext cx="1028000" cy="412000"/>
          </a:xfrm>
          <a:prstGeom prst="rect">
            <a:avLst/>
          </a:prstGeom>
          <a:noFill/>
          <a:ln>
            <a:noFill/>
          </a:ln>
        </p:spPr>
        <p:txBody>
          <a:bodyPr spcFirstLastPara="1" wrap="square" lIns="121900" tIns="121900" rIns="121900" bIns="121900" anchor="t" anchorCtr="0">
            <a:noAutofit/>
          </a:bodyPr>
          <a:lstStyle/>
          <a:p>
            <a:r>
              <a:rPr lang="en" sz="1467">
                <a:latin typeface="IBM Plex Mono"/>
                <a:ea typeface="IBM Plex Mono"/>
                <a:cs typeface="IBM Plex Mono"/>
                <a:sym typeface="IBM Plex Mono"/>
              </a:rPr>
              <a:t>[7,3,9]</a:t>
            </a:r>
            <a:endParaRPr sz="1467">
              <a:latin typeface="IBM Plex Mono"/>
              <a:ea typeface="IBM Plex Mono"/>
              <a:cs typeface="IBM Plex Mono"/>
              <a:sym typeface="IBM Plex Mono"/>
            </a:endParaRPr>
          </a:p>
        </p:txBody>
      </p:sp>
      <p:sp>
        <p:nvSpPr>
          <p:cNvPr id="279" name="Google Shape;279;p29"/>
          <p:cNvSpPr txBox="1"/>
          <p:nvPr/>
        </p:nvSpPr>
        <p:spPr>
          <a:xfrm rot="-5400000">
            <a:off x="8461915" y="4325431"/>
            <a:ext cx="1028000" cy="412000"/>
          </a:xfrm>
          <a:prstGeom prst="rect">
            <a:avLst/>
          </a:prstGeom>
          <a:noFill/>
          <a:ln>
            <a:noFill/>
          </a:ln>
        </p:spPr>
        <p:txBody>
          <a:bodyPr spcFirstLastPara="1" wrap="square" lIns="121900" tIns="121900" rIns="121900" bIns="121900" anchor="t" anchorCtr="0">
            <a:noAutofit/>
          </a:bodyPr>
          <a:lstStyle/>
          <a:p>
            <a:r>
              <a:rPr lang="en" sz="1467">
                <a:latin typeface="IBM Plex Mono"/>
                <a:ea typeface="IBM Plex Mono"/>
                <a:cs typeface="IBM Plex Mono"/>
                <a:sym typeface="IBM Plex Mono"/>
              </a:rPr>
              <a:t>[2,9,8]</a:t>
            </a:r>
            <a:endParaRPr sz="1467">
              <a:latin typeface="IBM Plex Mono"/>
              <a:ea typeface="IBM Plex Mono"/>
              <a:cs typeface="IBM Plex Mono"/>
              <a:sym typeface="IBM Plex Mono"/>
            </a:endParaRPr>
          </a:p>
        </p:txBody>
      </p:sp>
      <p:sp>
        <p:nvSpPr>
          <p:cNvPr id="280" name="Google Shape;280;p29"/>
          <p:cNvSpPr txBox="1"/>
          <p:nvPr/>
        </p:nvSpPr>
        <p:spPr>
          <a:xfrm rot="-5400000">
            <a:off x="8776881" y="4325431"/>
            <a:ext cx="1028000" cy="412000"/>
          </a:xfrm>
          <a:prstGeom prst="rect">
            <a:avLst/>
          </a:prstGeom>
          <a:noFill/>
          <a:ln>
            <a:noFill/>
          </a:ln>
        </p:spPr>
        <p:txBody>
          <a:bodyPr spcFirstLastPara="1" wrap="square" lIns="121900" tIns="121900" rIns="121900" bIns="121900" anchor="t" anchorCtr="0">
            <a:noAutofit/>
          </a:bodyPr>
          <a:lstStyle/>
          <a:p>
            <a:r>
              <a:rPr lang="en" sz="1467">
                <a:latin typeface="IBM Plex Mono"/>
                <a:ea typeface="IBM Plex Mono"/>
                <a:cs typeface="IBM Plex Mono"/>
                <a:sym typeface="IBM Plex Mono"/>
              </a:rPr>
              <a:t>[3,7,4]</a:t>
            </a:r>
            <a:endParaRPr sz="1467">
              <a:latin typeface="IBM Plex Mono"/>
              <a:ea typeface="IBM Plex Mono"/>
              <a:cs typeface="IBM Plex Mono"/>
              <a:sym typeface="IBM Plex Mono"/>
            </a:endParaRPr>
          </a:p>
        </p:txBody>
      </p:sp>
      <p:sp>
        <p:nvSpPr>
          <p:cNvPr id="281" name="Google Shape;281;p29"/>
          <p:cNvSpPr txBox="1"/>
          <p:nvPr/>
        </p:nvSpPr>
        <p:spPr>
          <a:xfrm rot="-5400000">
            <a:off x="9180048" y="4300431"/>
            <a:ext cx="1028000" cy="412000"/>
          </a:xfrm>
          <a:prstGeom prst="rect">
            <a:avLst/>
          </a:prstGeom>
          <a:noFill/>
          <a:ln>
            <a:noFill/>
          </a:ln>
        </p:spPr>
        <p:txBody>
          <a:bodyPr spcFirstLastPara="1" wrap="square" lIns="121900" tIns="121900" rIns="121900" bIns="121900" anchor="t" anchorCtr="0">
            <a:noAutofit/>
          </a:bodyPr>
          <a:lstStyle/>
          <a:p>
            <a:r>
              <a:rPr lang="en" sz="1467">
                <a:latin typeface="IBM Plex Mono"/>
                <a:ea typeface="IBM Plex Mono"/>
                <a:cs typeface="IBM Plex Mono"/>
                <a:sym typeface="IBM Plex Mono"/>
              </a:rPr>
              <a:t>[5,1,6]</a:t>
            </a:r>
            <a:endParaRPr sz="1467">
              <a:latin typeface="IBM Plex Mono"/>
              <a:ea typeface="IBM Plex Mono"/>
              <a:cs typeface="IBM Plex Mono"/>
              <a:sym typeface="IBM Plex Mono"/>
            </a:endParaRPr>
          </a:p>
        </p:txBody>
      </p:sp>
      <p:sp>
        <p:nvSpPr>
          <p:cNvPr id="282" name="Google Shape;282;p29"/>
          <p:cNvSpPr txBox="1"/>
          <p:nvPr/>
        </p:nvSpPr>
        <p:spPr>
          <a:xfrm rot="-3097121">
            <a:off x="7268563" y="4782637"/>
            <a:ext cx="1028197" cy="412304"/>
          </a:xfrm>
          <a:prstGeom prst="rect">
            <a:avLst/>
          </a:prstGeom>
          <a:noFill/>
          <a:ln>
            <a:noFill/>
          </a:ln>
        </p:spPr>
        <p:txBody>
          <a:bodyPr spcFirstLastPara="1" wrap="square" lIns="121900" tIns="121900" rIns="121900" bIns="121900" anchor="t" anchorCtr="0">
            <a:noAutofit/>
          </a:bodyPr>
          <a:lstStyle/>
          <a:p>
            <a:r>
              <a:rPr lang="en" sz="1467" b="1">
                <a:solidFill>
                  <a:srgbClr val="434343"/>
                </a:solidFill>
                <a:latin typeface="Montserrat"/>
                <a:ea typeface="Montserrat"/>
                <a:cs typeface="Montserrat"/>
                <a:sym typeface="Montserrat"/>
              </a:rPr>
              <a:t>Paris</a:t>
            </a:r>
            <a:endParaRPr sz="1467" b="1">
              <a:solidFill>
                <a:srgbClr val="434343"/>
              </a:solidFill>
              <a:latin typeface="Montserrat"/>
              <a:ea typeface="Montserrat"/>
              <a:cs typeface="Montserrat"/>
              <a:sym typeface="Montserrat"/>
            </a:endParaRPr>
          </a:p>
        </p:txBody>
      </p:sp>
      <p:sp>
        <p:nvSpPr>
          <p:cNvPr id="283" name="Google Shape;283;p29"/>
          <p:cNvSpPr txBox="1"/>
          <p:nvPr/>
        </p:nvSpPr>
        <p:spPr>
          <a:xfrm rot="-2940796">
            <a:off x="7349911" y="5001588"/>
            <a:ext cx="1244732" cy="353563"/>
          </a:xfrm>
          <a:prstGeom prst="rect">
            <a:avLst/>
          </a:prstGeom>
          <a:noFill/>
          <a:ln>
            <a:noFill/>
          </a:ln>
        </p:spPr>
        <p:txBody>
          <a:bodyPr spcFirstLastPara="1" wrap="square" lIns="121900" tIns="121900" rIns="121900" bIns="121900" anchor="t" anchorCtr="0">
            <a:noAutofit/>
          </a:bodyPr>
          <a:lstStyle/>
          <a:p>
            <a:r>
              <a:rPr lang="en" sz="1467" b="1">
                <a:solidFill>
                  <a:srgbClr val="434343"/>
                </a:solidFill>
                <a:latin typeface="Montserrat"/>
                <a:ea typeface="Montserrat"/>
                <a:cs typeface="Montserrat"/>
                <a:sym typeface="Montserrat"/>
              </a:rPr>
              <a:t>Versailles</a:t>
            </a:r>
            <a:endParaRPr sz="1467" b="1">
              <a:solidFill>
                <a:srgbClr val="434343"/>
              </a:solidFill>
              <a:latin typeface="Montserrat"/>
              <a:ea typeface="Montserrat"/>
              <a:cs typeface="Montserrat"/>
              <a:sym typeface="Montserrat"/>
            </a:endParaRPr>
          </a:p>
        </p:txBody>
      </p:sp>
      <p:sp>
        <p:nvSpPr>
          <p:cNvPr id="284" name="Google Shape;284;p29"/>
          <p:cNvSpPr txBox="1"/>
          <p:nvPr/>
        </p:nvSpPr>
        <p:spPr>
          <a:xfrm rot="-2940796">
            <a:off x="7970911" y="4746255"/>
            <a:ext cx="1244732" cy="353563"/>
          </a:xfrm>
          <a:prstGeom prst="rect">
            <a:avLst/>
          </a:prstGeom>
          <a:noFill/>
          <a:ln>
            <a:noFill/>
          </a:ln>
        </p:spPr>
        <p:txBody>
          <a:bodyPr spcFirstLastPara="1" wrap="square" lIns="121900" tIns="121900" rIns="121900" bIns="121900" anchor="t" anchorCtr="0">
            <a:noAutofit/>
          </a:bodyPr>
          <a:lstStyle/>
          <a:p>
            <a:r>
              <a:rPr lang="en" sz="1467" b="1">
                <a:latin typeface="Montserrat"/>
                <a:ea typeface="Montserrat"/>
                <a:cs typeface="Montserrat"/>
                <a:sym typeface="Montserrat"/>
              </a:rPr>
              <a:t>Tours</a:t>
            </a:r>
            <a:endParaRPr sz="1467" b="1">
              <a:latin typeface="Montserrat"/>
              <a:ea typeface="Montserrat"/>
              <a:cs typeface="Montserrat"/>
              <a:sym typeface="Montserrat"/>
            </a:endParaRPr>
          </a:p>
        </p:txBody>
      </p:sp>
      <p:sp>
        <p:nvSpPr>
          <p:cNvPr id="285" name="Google Shape;285;p29"/>
          <p:cNvSpPr txBox="1"/>
          <p:nvPr/>
        </p:nvSpPr>
        <p:spPr>
          <a:xfrm rot="-2940796">
            <a:off x="8285978" y="4795555"/>
            <a:ext cx="1244732" cy="353563"/>
          </a:xfrm>
          <a:prstGeom prst="rect">
            <a:avLst/>
          </a:prstGeom>
          <a:noFill/>
          <a:ln>
            <a:noFill/>
          </a:ln>
        </p:spPr>
        <p:txBody>
          <a:bodyPr spcFirstLastPara="1" wrap="square" lIns="121900" tIns="121900" rIns="121900" bIns="121900" anchor="t" anchorCtr="0">
            <a:noAutofit/>
          </a:bodyPr>
          <a:lstStyle/>
          <a:p>
            <a:r>
              <a:rPr lang="en" sz="1467" b="1">
                <a:latin typeface="Montserrat"/>
                <a:ea typeface="Montserrat"/>
                <a:cs typeface="Montserrat"/>
                <a:sym typeface="Montserrat"/>
              </a:rPr>
              <a:t>Troyes</a:t>
            </a:r>
            <a:endParaRPr sz="1467" b="1">
              <a:latin typeface="Montserrat"/>
              <a:ea typeface="Montserrat"/>
              <a:cs typeface="Montserrat"/>
              <a:sym typeface="Montserrat"/>
            </a:endParaRPr>
          </a:p>
        </p:txBody>
      </p:sp>
      <p:sp>
        <p:nvSpPr>
          <p:cNvPr id="286" name="Google Shape;286;p29"/>
          <p:cNvSpPr txBox="1"/>
          <p:nvPr/>
        </p:nvSpPr>
        <p:spPr>
          <a:xfrm rot="-2940796">
            <a:off x="8586645" y="4909321"/>
            <a:ext cx="1244732" cy="353563"/>
          </a:xfrm>
          <a:prstGeom prst="rect">
            <a:avLst/>
          </a:prstGeom>
          <a:noFill/>
          <a:ln>
            <a:noFill/>
          </a:ln>
        </p:spPr>
        <p:txBody>
          <a:bodyPr spcFirstLastPara="1" wrap="square" lIns="121900" tIns="121900" rIns="121900" bIns="121900" anchor="t" anchorCtr="0">
            <a:noAutofit/>
          </a:bodyPr>
          <a:lstStyle/>
          <a:p>
            <a:r>
              <a:rPr lang="en" sz="1467" b="1">
                <a:latin typeface="Montserrat"/>
                <a:ea typeface="Montserrat"/>
                <a:cs typeface="Montserrat"/>
                <a:sym typeface="Montserrat"/>
              </a:rPr>
              <a:t>Orleans</a:t>
            </a:r>
            <a:endParaRPr sz="1467" b="1">
              <a:latin typeface="Montserrat"/>
              <a:ea typeface="Montserrat"/>
              <a:cs typeface="Montserrat"/>
              <a:sym typeface="Montserrat"/>
            </a:endParaRPr>
          </a:p>
        </p:txBody>
      </p:sp>
      <p:sp>
        <p:nvSpPr>
          <p:cNvPr id="287" name="Google Shape;287;p29"/>
          <p:cNvSpPr txBox="1"/>
          <p:nvPr/>
        </p:nvSpPr>
        <p:spPr>
          <a:xfrm rot="-2940796">
            <a:off x="9144545" y="4689888"/>
            <a:ext cx="1244732" cy="353563"/>
          </a:xfrm>
          <a:prstGeom prst="rect">
            <a:avLst/>
          </a:prstGeom>
          <a:noFill/>
          <a:ln>
            <a:noFill/>
          </a:ln>
        </p:spPr>
        <p:txBody>
          <a:bodyPr spcFirstLastPara="1" wrap="square" lIns="121900" tIns="121900" rIns="121900" bIns="121900" anchor="t" anchorCtr="0">
            <a:noAutofit/>
          </a:bodyPr>
          <a:lstStyle/>
          <a:p>
            <a:r>
              <a:rPr lang="en" sz="1467" b="1">
                <a:solidFill>
                  <a:srgbClr val="434343"/>
                </a:solidFill>
                <a:latin typeface="Montserrat"/>
                <a:ea typeface="Montserrat"/>
                <a:cs typeface="Montserrat"/>
                <a:sym typeface="Montserrat"/>
              </a:rPr>
              <a:t>Laon</a:t>
            </a:r>
            <a:endParaRPr sz="1467" b="1">
              <a:solidFill>
                <a:srgbClr val="434343"/>
              </a:solidFill>
              <a:latin typeface="Montserrat"/>
              <a:ea typeface="Montserrat"/>
              <a:cs typeface="Montserrat"/>
              <a:sym typeface="Montserrat"/>
            </a:endParaRPr>
          </a:p>
        </p:txBody>
      </p:sp>
      <p:sp>
        <p:nvSpPr>
          <p:cNvPr id="2" name="Title 1">
            <a:extLst>
              <a:ext uri="{FF2B5EF4-FFF2-40B4-BE49-F238E27FC236}">
                <a16:creationId xmlns:a16="http://schemas.microsoft.com/office/drawing/2014/main" xmlns="" id="{A1A9852F-FB58-8993-F733-D89E36546A03}"/>
              </a:ext>
            </a:extLst>
          </p:cNvPr>
          <p:cNvSpPr txBox="1">
            <a:spLocks/>
          </p:cNvSpPr>
          <p:nvPr/>
        </p:nvSpPr>
        <p:spPr>
          <a:xfrm>
            <a:off x="605367" y="221905"/>
            <a:ext cx="10972800" cy="575755"/>
          </a:xfrm>
          <a:prstGeom prst="rect">
            <a:avLst/>
          </a:prstGeom>
        </p:spPr>
        <p:txBody>
          <a:bodyPr spcFirstLastPara="1" vert="horz" wrap="square" lIns="91425" tIns="91425" rIns="91425" bIns="91425" rtlCol="0" anchor="b" anchorCtr="0">
            <a:normAutofit fontScale="40000" lnSpcReduction="20000"/>
          </a:bodyPr>
          <a:lstStyle>
            <a:lvl1pPr lvl="0" algn="ctr" defTabSz="609585" rtl="0" eaLnBrk="1" latinLnBrk="0" hangingPunct="1">
              <a:lnSpc>
                <a:spcPct val="100000"/>
              </a:lnSpc>
              <a:spcBef>
                <a:spcPts val="0"/>
              </a:spcBef>
              <a:spcAft>
                <a:spcPts val="0"/>
              </a:spcAft>
              <a:buSzPts val="5200"/>
              <a:buNone/>
              <a:defRPr sz="6933" b="0" i="0" kern="1200" spc="0" baseline="0">
                <a:solidFill>
                  <a:srgbClr val="003C71"/>
                </a:solidFill>
                <a:latin typeface="Intel Clear"/>
                <a:ea typeface="Intel Clear"/>
                <a:cs typeface="Intel Clear"/>
              </a:defRPr>
            </a:lvl1pPr>
            <a:lvl2pPr lvl="1" algn="ctr">
              <a:spcBef>
                <a:spcPts val="0"/>
              </a:spcBef>
              <a:spcAft>
                <a:spcPts val="0"/>
              </a:spcAft>
              <a:buSzPts val="5200"/>
              <a:buNone/>
              <a:defRPr sz="6933"/>
            </a:lvl2pPr>
            <a:lvl3pPr lvl="2" algn="ctr">
              <a:spcBef>
                <a:spcPts val="0"/>
              </a:spcBef>
              <a:spcAft>
                <a:spcPts val="0"/>
              </a:spcAft>
              <a:buSzPts val="5200"/>
              <a:buNone/>
              <a:defRPr sz="6933"/>
            </a:lvl3pPr>
            <a:lvl4pPr lvl="3" algn="ctr">
              <a:spcBef>
                <a:spcPts val="0"/>
              </a:spcBef>
              <a:spcAft>
                <a:spcPts val="0"/>
              </a:spcAft>
              <a:buSzPts val="5200"/>
              <a:buNone/>
              <a:defRPr sz="6933"/>
            </a:lvl4pPr>
            <a:lvl5pPr lvl="4" algn="ctr">
              <a:spcBef>
                <a:spcPts val="0"/>
              </a:spcBef>
              <a:spcAft>
                <a:spcPts val="0"/>
              </a:spcAft>
              <a:buSzPts val="5200"/>
              <a:buNone/>
              <a:defRPr sz="6933"/>
            </a:lvl5pPr>
            <a:lvl6pPr lvl="5" algn="ctr">
              <a:spcBef>
                <a:spcPts val="0"/>
              </a:spcBef>
              <a:spcAft>
                <a:spcPts val="0"/>
              </a:spcAft>
              <a:buSzPts val="5200"/>
              <a:buNone/>
              <a:defRPr sz="6933"/>
            </a:lvl6pPr>
            <a:lvl7pPr lvl="6" algn="ctr">
              <a:spcBef>
                <a:spcPts val="0"/>
              </a:spcBef>
              <a:spcAft>
                <a:spcPts val="0"/>
              </a:spcAft>
              <a:buSzPts val="5200"/>
              <a:buNone/>
              <a:defRPr sz="6933"/>
            </a:lvl7pPr>
            <a:lvl8pPr lvl="7" algn="ctr">
              <a:spcBef>
                <a:spcPts val="0"/>
              </a:spcBef>
              <a:spcAft>
                <a:spcPts val="0"/>
              </a:spcAft>
              <a:buSzPts val="5200"/>
              <a:buNone/>
              <a:defRPr sz="6933"/>
            </a:lvl8pPr>
            <a:lvl9pPr lvl="8" algn="ctr">
              <a:spcBef>
                <a:spcPts val="0"/>
              </a:spcBef>
              <a:spcAft>
                <a:spcPts val="0"/>
              </a:spcAft>
              <a:buSzPts val="5200"/>
              <a:buNone/>
              <a:defRPr sz="6933"/>
            </a:lvl9pPr>
          </a:lstStyle>
          <a:p>
            <a:pPr algn="l"/>
            <a:r>
              <a:rPr lang="en-US"/>
              <a:t>How Large Language Model (LLM) work</a:t>
            </a:r>
            <a:endParaRPr lang="en-MY" dirty="0"/>
          </a:p>
        </p:txBody>
      </p:sp>
    </p:spTree>
    <p:extLst>
      <p:ext uri="{BB962C8B-B14F-4D97-AF65-F5344CB8AC3E}">
        <p14:creationId xmlns:p14="http://schemas.microsoft.com/office/powerpoint/2010/main" val="30560138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5" name="Google Shape;295;p30"/>
          <p:cNvSpPr/>
          <p:nvPr/>
        </p:nvSpPr>
        <p:spPr>
          <a:xfrm>
            <a:off x="81233" y="2723800"/>
            <a:ext cx="1454800" cy="1100000"/>
          </a:xfrm>
          <a:prstGeom prst="roundRect">
            <a:avLst>
              <a:gd name="adj" fmla="val 16667"/>
            </a:avLst>
          </a:prstGeom>
          <a:solidFill>
            <a:srgbClr val="D9EAD3"/>
          </a:soli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1733">
                <a:latin typeface="Montserrat"/>
                <a:ea typeface="Montserrat"/>
                <a:cs typeface="Montserrat"/>
                <a:sym typeface="Montserrat"/>
              </a:rPr>
              <a:t>What is the capital of France?</a:t>
            </a:r>
            <a:endParaRPr sz="1733">
              <a:latin typeface="Montserrat"/>
              <a:ea typeface="Montserrat"/>
              <a:cs typeface="Montserrat"/>
              <a:sym typeface="Montserrat"/>
            </a:endParaRPr>
          </a:p>
        </p:txBody>
      </p:sp>
      <p:sp>
        <p:nvSpPr>
          <p:cNvPr id="296" name="Google Shape;296;p30"/>
          <p:cNvSpPr/>
          <p:nvPr/>
        </p:nvSpPr>
        <p:spPr>
          <a:xfrm>
            <a:off x="1570500" y="3059167"/>
            <a:ext cx="488800" cy="327600"/>
          </a:xfrm>
          <a:prstGeom prst="rightArrow">
            <a:avLst>
              <a:gd name="adj1" fmla="val 50000"/>
              <a:gd name="adj2" fmla="val 50000"/>
            </a:avLst>
          </a:prstGeom>
          <a:solidFill>
            <a:srgbClr val="8E7CC3"/>
          </a:soli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297" name="Google Shape;297;p30"/>
          <p:cNvSpPr/>
          <p:nvPr/>
        </p:nvSpPr>
        <p:spPr>
          <a:xfrm>
            <a:off x="9969867" y="3023000"/>
            <a:ext cx="764800" cy="501600"/>
          </a:xfrm>
          <a:prstGeom prst="rightArrow">
            <a:avLst>
              <a:gd name="adj1" fmla="val 50000"/>
              <a:gd name="adj2" fmla="val 50000"/>
            </a:avLst>
          </a:prstGeom>
          <a:solidFill>
            <a:srgbClr val="8E7CC3"/>
          </a:soli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298" name="Google Shape;298;p30"/>
          <p:cNvSpPr/>
          <p:nvPr/>
        </p:nvSpPr>
        <p:spPr>
          <a:xfrm>
            <a:off x="10765767" y="2723800"/>
            <a:ext cx="1345600" cy="1100000"/>
          </a:xfrm>
          <a:prstGeom prst="roundRect">
            <a:avLst>
              <a:gd name="adj" fmla="val 16667"/>
            </a:avLst>
          </a:prstGeom>
          <a:solidFill>
            <a:srgbClr val="D0E0E3"/>
          </a:soli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1733">
                <a:latin typeface="Montserrat"/>
                <a:ea typeface="Montserrat"/>
                <a:cs typeface="Montserrat"/>
                <a:sym typeface="Montserrat"/>
              </a:rPr>
              <a:t>Paris</a:t>
            </a:r>
            <a:endParaRPr sz="1733">
              <a:latin typeface="Montserrat"/>
              <a:ea typeface="Montserrat"/>
              <a:cs typeface="Montserrat"/>
              <a:sym typeface="Montserrat"/>
            </a:endParaRPr>
          </a:p>
        </p:txBody>
      </p:sp>
      <p:sp>
        <p:nvSpPr>
          <p:cNvPr id="299" name="Google Shape;299;p30"/>
          <p:cNvSpPr/>
          <p:nvPr/>
        </p:nvSpPr>
        <p:spPr>
          <a:xfrm>
            <a:off x="2093767" y="2144067"/>
            <a:ext cx="1485600" cy="3272000"/>
          </a:xfrm>
          <a:prstGeom prst="roundRect">
            <a:avLst>
              <a:gd name="adj" fmla="val 16667"/>
            </a:avLst>
          </a:prstGeom>
          <a:solidFill>
            <a:srgbClr val="B6D7A8"/>
          </a:soli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1733">
                <a:latin typeface="IBM Plex Mono"/>
                <a:ea typeface="IBM Plex Mono"/>
                <a:cs typeface="IBM Plex Mono"/>
                <a:sym typeface="IBM Plex Mono"/>
              </a:rPr>
              <a:t>“what” </a:t>
            </a:r>
            <a:endParaRPr sz="1733">
              <a:latin typeface="IBM Plex Mono"/>
              <a:ea typeface="IBM Plex Mono"/>
              <a:cs typeface="IBM Plex Mono"/>
              <a:sym typeface="IBM Plex Mono"/>
            </a:endParaRPr>
          </a:p>
          <a:p>
            <a:pPr algn="ctr"/>
            <a:r>
              <a:rPr lang="en" sz="1733">
                <a:latin typeface="IBM Plex Mono"/>
                <a:ea typeface="IBM Plex Mono"/>
                <a:cs typeface="IBM Plex Mono"/>
                <a:sym typeface="IBM Plex Mono"/>
              </a:rPr>
              <a:t>“is”</a:t>
            </a:r>
            <a:endParaRPr sz="1733">
              <a:latin typeface="IBM Plex Mono"/>
              <a:ea typeface="IBM Plex Mono"/>
              <a:cs typeface="IBM Plex Mono"/>
              <a:sym typeface="IBM Plex Mono"/>
            </a:endParaRPr>
          </a:p>
          <a:p>
            <a:pPr algn="ctr"/>
            <a:r>
              <a:rPr lang="en" sz="1733">
                <a:latin typeface="IBM Plex Mono"/>
                <a:ea typeface="IBM Plex Mono"/>
                <a:cs typeface="IBM Plex Mono"/>
                <a:sym typeface="IBM Plex Mono"/>
              </a:rPr>
              <a:t>“cap”</a:t>
            </a:r>
            <a:endParaRPr sz="1733">
              <a:latin typeface="IBM Plex Mono"/>
              <a:ea typeface="IBM Plex Mono"/>
              <a:cs typeface="IBM Plex Mono"/>
              <a:sym typeface="IBM Plex Mono"/>
            </a:endParaRPr>
          </a:p>
          <a:p>
            <a:pPr algn="ctr"/>
            <a:r>
              <a:rPr lang="en" sz="1733">
                <a:latin typeface="IBM Plex Mono"/>
                <a:ea typeface="IBM Plex Mono"/>
                <a:cs typeface="IBM Plex Mono"/>
                <a:sym typeface="IBM Plex Mono"/>
              </a:rPr>
              <a:t>“ital”</a:t>
            </a:r>
            <a:endParaRPr sz="1733">
              <a:latin typeface="IBM Plex Mono"/>
              <a:ea typeface="IBM Plex Mono"/>
              <a:cs typeface="IBM Plex Mono"/>
              <a:sym typeface="IBM Plex Mono"/>
            </a:endParaRPr>
          </a:p>
          <a:p>
            <a:pPr algn="ctr"/>
            <a:r>
              <a:rPr lang="en" sz="1733">
                <a:latin typeface="IBM Plex Mono"/>
                <a:ea typeface="IBM Plex Mono"/>
                <a:cs typeface="IBM Plex Mono"/>
                <a:sym typeface="IBM Plex Mono"/>
              </a:rPr>
              <a:t>“of”</a:t>
            </a:r>
            <a:endParaRPr sz="1733">
              <a:latin typeface="IBM Plex Mono"/>
              <a:ea typeface="IBM Plex Mono"/>
              <a:cs typeface="IBM Plex Mono"/>
              <a:sym typeface="IBM Plex Mono"/>
            </a:endParaRPr>
          </a:p>
          <a:p>
            <a:pPr algn="ctr"/>
            <a:r>
              <a:rPr lang="en" sz="1733">
                <a:latin typeface="IBM Plex Mono"/>
                <a:ea typeface="IBM Plex Mono"/>
                <a:cs typeface="IBM Plex Mono"/>
                <a:sym typeface="IBM Plex Mono"/>
              </a:rPr>
              <a:t>“france”</a:t>
            </a:r>
            <a:endParaRPr sz="1733">
              <a:latin typeface="IBM Plex Mono"/>
              <a:ea typeface="IBM Plex Mono"/>
              <a:cs typeface="IBM Plex Mono"/>
              <a:sym typeface="IBM Plex Mono"/>
            </a:endParaRPr>
          </a:p>
        </p:txBody>
      </p:sp>
      <p:sp>
        <p:nvSpPr>
          <p:cNvPr id="300" name="Google Shape;300;p30"/>
          <p:cNvSpPr/>
          <p:nvPr/>
        </p:nvSpPr>
        <p:spPr>
          <a:xfrm>
            <a:off x="4137100" y="2144067"/>
            <a:ext cx="1485600" cy="3272000"/>
          </a:xfrm>
          <a:prstGeom prst="roundRect">
            <a:avLst>
              <a:gd name="adj" fmla="val 16667"/>
            </a:avLst>
          </a:prstGeom>
          <a:solidFill>
            <a:srgbClr val="FFE599"/>
          </a:soli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1733">
                <a:latin typeface="IBM Plex Mono"/>
                <a:ea typeface="IBM Plex Mono"/>
                <a:cs typeface="IBM Plex Mono"/>
                <a:sym typeface="IBM Plex Mono"/>
              </a:rPr>
              <a:t>[0,1,3]</a:t>
            </a:r>
            <a:endParaRPr sz="1733">
              <a:latin typeface="IBM Plex Mono"/>
              <a:ea typeface="IBM Plex Mono"/>
              <a:cs typeface="IBM Plex Mono"/>
              <a:sym typeface="IBM Plex Mono"/>
            </a:endParaRPr>
          </a:p>
          <a:p>
            <a:pPr algn="ctr"/>
            <a:r>
              <a:rPr lang="en" sz="1733">
                <a:latin typeface="IBM Plex Mono"/>
                <a:ea typeface="IBM Plex Mono"/>
                <a:cs typeface="IBM Plex Mono"/>
                <a:sym typeface="IBM Plex Mono"/>
              </a:rPr>
              <a:t>[4,1,3]</a:t>
            </a:r>
            <a:endParaRPr sz="1733">
              <a:latin typeface="IBM Plex Mono"/>
              <a:ea typeface="IBM Plex Mono"/>
              <a:cs typeface="IBM Plex Mono"/>
              <a:sym typeface="IBM Plex Mono"/>
            </a:endParaRPr>
          </a:p>
          <a:p>
            <a:pPr algn="ctr"/>
            <a:r>
              <a:rPr lang="en" sz="1733">
                <a:latin typeface="IBM Plex Mono"/>
                <a:ea typeface="IBM Plex Mono"/>
                <a:cs typeface="IBM Plex Mono"/>
                <a:sym typeface="IBM Plex Mono"/>
              </a:rPr>
              <a:t>[5,3,6]</a:t>
            </a:r>
            <a:endParaRPr sz="1733">
              <a:latin typeface="IBM Plex Mono"/>
              <a:ea typeface="IBM Plex Mono"/>
              <a:cs typeface="IBM Plex Mono"/>
              <a:sym typeface="IBM Plex Mono"/>
            </a:endParaRPr>
          </a:p>
          <a:p>
            <a:pPr algn="ctr"/>
            <a:r>
              <a:rPr lang="en" sz="1733">
                <a:latin typeface="IBM Plex Mono"/>
                <a:ea typeface="IBM Plex Mono"/>
                <a:cs typeface="IBM Plex Mono"/>
                <a:sym typeface="IBM Plex Mono"/>
              </a:rPr>
              <a:t>[8,4,1]</a:t>
            </a:r>
            <a:endParaRPr sz="1733">
              <a:latin typeface="IBM Plex Mono"/>
              <a:ea typeface="IBM Plex Mono"/>
              <a:cs typeface="IBM Plex Mono"/>
              <a:sym typeface="IBM Plex Mono"/>
            </a:endParaRPr>
          </a:p>
          <a:p>
            <a:pPr algn="ctr"/>
            <a:r>
              <a:rPr lang="en" sz="1733">
                <a:latin typeface="IBM Plex Mono"/>
                <a:ea typeface="IBM Plex Mono"/>
                <a:cs typeface="IBM Plex Mono"/>
                <a:sym typeface="IBM Plex Mono"/>
              </a:rPr>
              <a:t>[9,1,3]</a:t>
            </a:r>
            <a:endParaRPr sz="1733">
              <a:latin typeface="IBM Plex Mono"/>
              <a:ea typeface="IBM Plex Mono"/>
              <a:cs typeface="IBM Plex Mono"/>
              <a:sym typeface="IBM Plex Mono"/>
            </a:endParaRPr>
          </a:p>
          <a:p>
            <a:pPr algn="ctr"/>
            <a:r>
              <a:rPr lang="en" sz="1733">
                <a:latin typeface="IBM Plex Mono"/>
                <a:ea typeface="IBM Plex Mono"/>
                <a:cs typeface="IBM Plex Mono"/>
                <a:sym typeface="IBM Plex Mono"/>
              </a:rPr>
              <a:t>[0,5,1]</a:t>
            </a:r>
            <a:endParaRPr sz="1733">
              <a:latin typeface="IBM Plex Mono"/>
              <a:ea typeface="IBM Plex Mono"/>
              <a:cs typeface="IBM Plex Mono"/>
              <a:sym typeface="IBM Plex Mono"/>
            </a:endParaRPr>
          </a:p>
        </p:txBody>
      </p:sp>
      <p:sp>
        <p:nvSpPr>
          <p:cNvPr id="301" name="Google Shape;301;p30"/>
          <p:cNvSpPr/>
          <p:nvPr/>
        </p:nvSpPr>
        <p:spPr>
          <a:xfrm>
            <a:off x="3613817" y="3023000"/>
            <a:ext cx="488800" cy="327600"/>
          </a:xfrm>
          <a:prstGeom prst="rightArrow">
            <a:avLst>
              <a:gd name="adj1" fmla="val 50000"/>
              <a:gd name="adj2" fmla="val 50000"/>
            </a:avLst>
          </a:prstGeom>
          <a:solidFill>
            <a:srgbClr val="8E7CC3"/>
          </a:soli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302" name="Google Shape;302;p30"/>
          <p:cNvSpPr txBox="1"/>
          <p:nvPr/>
        </p:nvSpPr>
        <p:spPr>
          <a:xfrm>
            <a:off x="7555933" y="1404151"/>
            <a:ext cx="2764800" cy="677200"/>
          </a:xfrm>
          <a:prstGeom prst="rect">
            <a:avLst/>
          </a:prstGeom>
          <a:noFill/>
          <a:ln>
            <a:noFill/>
          </a:ln>
        </p:spPr>
        <p:txBody>
          <a:bodyPr spcFirstLastPara="1" wrap="square" lIns="121900" tIns="121900" rIns="121900" bIns="121900" anchor="ctr" anchorCtr="0">
            <a:noAutofit/>
          </a:bodyPr>
          <a:lstStyle/>
          <a:p>
            <a:pPr algn="ctr"/>
            <a:r>
              <a:rPr lang="en" sz="2400" b="1">
                <a:solidFill>
                  <a:srgbClr val="434343"/>
                </a:solidFill>
                <a:latin typeface="Montserrat"/>
                <a:ea typeface="Montserrat"/>
                <a:cs typeface="Montserrat"/>
                <a:sym typeface="Montserrat"/>
              </a:rPr>
              <a:t>Most Likely</a:t>
            </a:r>
            <a:endParaRPr sz="2400" b="1">
              <a:solidFill>
                <a:srgbClr val="434343"/>
              </a:solidFill>
              <a:latin typeface="Montserrat"/>
              <a:ea typeface="Montserrat"/>
              <a:cs typeface="Montserrat"/>
              <a:sym typeface="Montserrat"/>
            </a:endParaRPr>
          </a:p>
          <a:p>
            <a:pPr algn="ctr"/>
            <a:r>
              <a:rPr lang="en" sz="2400" b="1">
                <a:solidFill>
                  <a:srgbClr val="434343"/>
                </a:solidFill>
                <a:latin typeface="Montserrat"/>
                <a:ea typeface="Montserrat"/>
                <a:cs typeface="Montserrat"/>
                <a:sym typeface="Montserrat"/>
              </a:rPr>
              <a:t>Tokens</a:t>
            </a:r>
            <a:endParaRPr sz="2400" b="1">
              <a:solidFill>
                <a:srgbClr val="434343"/>
              </a:solidFill>
              <a:latin typeface="Montserrat"/>
              <a:ea typeface="Montserrat"/>
              <a:cs typeface="Montserrat"/>
              <a:sym typeface="Montserrat"/>
            </a:endParaRPr>
          </a:p>
        </p:txBody>
      </p:sp>
      <p:sp>
        <p:nvSpPr>
          <p:cNvPr id="303" name="Google Shape;303;p30"/>
          <p:cNvSpPr/>
          <p:nvPr/>
        </p:nvSpPr>
        <p:spPr>
          <a:xfrm>
            <a:off x="5945067" y="2144067"/>
            <a:ext cx="1485600" cy="3272000"/>
          </a:xfrm>
          <a:prstGeom prst="roundRect">
            <a:avLst>
              <a:gd name="adj" fmla="val 16667"/>
            </a:avLst>
          </a:prstGeom>
          <a:solidFill>
            <a:srgbClr val="F4CCCC"/>
          </a:soli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1733">
                <a:latin typeface="IBM Plex Mono"/>
                <a:ea typeface="IBM Plex Mono"/>
                <a:cs typeface="IBM Plex Mono"/>
                <a:sym typeface="IBM Plex Mono"/>
              </a:rPr>
              <a:t>[0,1,3]</a:t>
            </a:r>
            <a:endParaRPr sz="1733">
              <a:latin typeface="IBM Plex Mono"/>
              <a:ea typeface="IBM Plex Mono"/>
              <a:cs typeface="IBM Plex Mono"/>
              <a:sym typeface="IBM Plex Mono"/>
            </a:endParaRPr>
          </a:p>
          <a:p>
            <a:pPr algn="ctr"/>
            <a:r>
              <a:rPr lang="en" sz="1733">
                <a:latin typeface="IBM Plex Mono"/>
                <a:ea typeface="IBM Plex Mono"/>
                <a:cs typeface="IBM Plex Mono"/>
                <a:sym typeface="IBM Plex Mono"/>
              </a:rPr>
              <a:t>[4,1,3]</a:t>
            </a:r>
            <a:endParaRPr sz="1733">
              <a:latin typeface="IBM Plex Mono"/>
              <a:ea typeface="IBM Plex Mono"/>
              <a:cs typeface="IBM Plex Mono"/>
              <a:sym typeface="IBM Plex Mono"/>
            </a:endParaRPr>
          </a:p>
          <a:p>
            <a:pPr algn="ctr"/>
            <a:r>
              <a:rPr lang="en" sz="1733">
                <a:latin typeface="IBM Plex Mono"/>
                <a:ea typeface="IBM Plex Mono"/>
                <a:cs typeface="IBM Plex Mono"/>
                <a:sym typeface="IBM Plex Mono"/>
              </a:rPr>
              <a:t>[5,3,6]</a:t>
            </a:r>
            <a:endParaRPr sz="1733">
              <a:latin typeface="IBM Plex Mono"/>
              <a:ea typeface="IBM Plex Mono"/>
              <a:cs typeface="IBM Plex Mono"/>
              <a:sym typeface="IBM Plex Mono"/>
            </a:endParaRPr>
          </a:p>
          <a:p>
            <a:pPr algn="ctr"/>
            <a:r>
              <a:rPr lang="en" sz="1733">
                <a:latin typeface="IBM Plex Mono"/>
                <a:ea typeface="IBM Plex Mono"/>
                <a:cs typeface="IBM Plex Mono"/>
                <a:sym typeface="IBM Plex Mono"/>
              </a:rPr>
              <a:t>[8,4,1]</a:t>
            </a:r>
            <a:endParaRPr sz="1733">
              <a:latin typeface="IBM Plex Mono"/>
              <a:ea typeface="IBM Plex Mono"/>
              <a:cs typeface="IBM Plex Mono"/>
              <a:sym typeface="IBM Plex Mono"/>
            </a:endParaRPr>
          </a:p>
          <a:p>
            <a:pPr algn="ctr"/>
            <a:r>
              <a:rPr lang="en" sz="1733">
                <a:latin typeface="IBM Plex Mono"/>
                <a:ea typeface="IBM Plex Mono"/>
                <a:cs typeface="IBM Plex Mono"/>
                <a:sym typeface="IBM Plex Mono"/>
              </a:rPr>
              <a:t>[9,1,3]</a:t>
            </a:r>
            <a:endParaRPr sz="1733">
              <a:latin typeface="IBM Plex Mono"/>
              <a:ea typeface="IBM Plex Mono"/>
              <a:cs typeface="IBM Plex Mono"/>
              <a:sym typeface="IBM Plex Mono"/>
            </a:endParaRPr>
          </a:p>
          <a:p>
            <a:pPr algn="ctr"/>
            <a:r>
              <a:rPr lang="en" sz="1733">
                <a:latin typeface="IBM Plex Mono"/>
                <a:ea typeface="IBM Plex Mono"/>
                <a:cs typeface="IBM Plex Mono"/>
                <a:sym typeface="IBM Plex Mono"/>
              </a:rPr>
              <a:t>[0,5,1]</a:t>
            </a:r>
            <a:endParaRPr sz="1733">
              <a:latin typeface="IBM Plex Mono"/>
              <a:ea typeface="IBM Plex Mono"/>
              <a:cs typeface="IBM Plex Mono"/>
              <a:sym typeface="IBM Plex Mono"/>
            </a:endParaRPr>
          </a:p>
          <a:p>
            <a:pPr algn="ctr"/>
            <a:r>
              <a:rPr lang="en" sz="2267" b="1">
                <a:latin typeface="IBM Plex Mono"/>
                <a:ea typeface="IBM Plex Mono"/>
                <a:cs typeface="IBM Plex Mono"/>
                <a:sym typeface="IBM Plex Mono"/>
              </a:rPr>
              <a:t>[?]</a:t>
            </a:r>
            <a:endParaRPr sz="2267" b="1">
              <a:latin typeface="IBM Plex Mono"/>
              <a:ea typeface="IBM Plex Mono"/>
              <a:cs typeface="IBM Plex Mono"/>
              <a:sym typeface="IBM Plex Mono"/>
            </a:endParaRPr>
          </a:p>
        </p:txBody>
      </p:sp>
      <p:sp>
        <p:nvSpPr>
          <p:cNvPr id="304" name="Google Shape;304;p30"/>
          <p:cNvSpPr/>
          <p:nvPr/>
        </p:nvSpPr>
        <p:spPr>
          <a:xfrm>
            <a:off x="5657151" y="3023000"/>
            <a:ext cx="488800" cy="327600"/>
          </a:xfrm>
          <a:prstGeom prst="rightArrow">
            <a:avLst>
              <a:gd name="adj1" fmla="val 50000"/>
              <a:gd name="adj2" fmla="val 50000"/>
            </a:avLst>
          </a:prstGeom>
          <a:solidFill>
            <a:srgbClr val="8E7CC3"/>
          </a:soli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cxnSp>
        <p:nvCxnSpPr>
          <p:cNvPr id="305" name="Google Shape;305;p30"/>
          <p:cNvCxnSpPr/>
          <p:nvPr/>
        </p:nvCxnSpPr>
        <p:spPr>
          <a:xfrm>
            <a:off x="7716833" y="4049600"/>
            <a:ext cx="2118800" cy="0"/>
          </a:xfrm>
          <a:prstGeom prst="straightConnector1">
            <a:avLst/>
          </a:prstGeom>
          <a:noFill/>
          <a:ln w="19050" cap="flat" cmpd="sng">
            <a:solidFill>
              <a:schemeClr val="dk2"/>
            </a:solidFill>
            <a:prstDash val="solid"/>
            <a:round/>
            <a:headEnd type="none" w="med" len="med"/>
            <a:tailEnd type="none" w="med" len="med"/>
          </a:ln>
        </p:spPr>
      </p:cxnSp>
      <p:sp>
        <p:nvSpPr>
          <p:cNvPr id="306" name="Google Shape;306;p30"/>
          <p:cNvSpPr/>
          <p:nvPr/>
        </p:nvSpPr>
        <p:spPr>
          <a:xfrm>
            <a:off x="7779500" y="2400933"/>
            <a:ext cx="238400" cy="1529600"/>
          </a:xfrm>
          <a:prstGeom prst="rect">
            <a:avLst/>
          </a:prstGeom>
          <a:solidFill>
            <a:srgbClr val="E06666"/>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307" name="Google Shape;307;p30"/>
          <p:cNvSpPr/>
          <p:nvPr/>
        </p:nvSpPr>
        <p:spPr>
          <a:xfrm>
            <a:off x="8138567" y="3171333"/>
            <a:ext cx="238400" cy="759200"/>
          </a:xfrm>
          <a:prstGeom prst="rect">
            <a:avLst/>
          </a:prstGeom>
          <a:solidFill>
            <a:srgbClr val="C9DAF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308" name="Google Shape;308;p30"/>
          <p:cNvSpPr/>
          <p:nvPr/>
        </p:nvSpPr>
        <p:spPr>
          <a:xfrm>
            <a:off x="8497633" y="3386767"/>
            <a:ext cx="238400" cy="543600"/>
          </a:xfrm>
          <a:prstGeom prst="rect">
            <a:avLst/>
          </a:prstGeom>
          <a:solidFill>
            <a:srgbClr val="C9DAF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309" name="Google Shape;309;p30"/>
          <p:cNvSpPr/>
          <p:nvPr/>
        </p:nvSpPr>
        <p:spPr>
          <a:xfrm>
            <a:off x="8856700" y="3723633"/>
            <a:ext cx="238400" cy="206800"/>
          </a:xfrm>
          <a:prstGeom prst="rect">
            <a:avLst/>
          </a:prstGeom>
          <a:solidFill>
            <a:srgbClr val="C9DAF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310" name="Google Shape;310;p30"/>
          <p:cNvSpPr/>
          <p:nvPr/>
        </p:nvSpPr>
        <p:spPr>
          <a:xfrm>
            <a:off x="9574833" y="3823800"/>
            <a:ext cx="238400" cy="106800"/>
          </a:xfrm>
          <a:prstGeom prst="rect">
            <a:avLst/>
          </a:prstGeom>
          <a:solidFill>
            <a:srgbClr val="C9DAF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311" name="Google Shape;311;p30"/>
          <p:cNvSpPr/>
          <p:nvPr/>
        </p:nvSpPr>
        <p:spPr>
          <a:xfrm>
            <a:off x="9225300" y="3823800"/>
            <a:ext cx="238400" cy="106800"/>
          </a:xfrm>
          <a:prstGeom prst="rect">
            <a:avLst/>
          </a:prstGeom>
          <a:solidFill>
            <a:srgbClr val="C9DAF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312" name="Google Shape;312;p30"/>
          <p:cNvSpPr txBox="1"/>
          <p:nvPr/>
        </p:nvSpPr>
        <p:spPr>
          <a:xfrm>
            <a:off x="7672967" y="2075051"/>
            <a:ext cx="539200" cy="206800"/>
          </a:xfrm>
          <a:prstGeom prst="rect">
            <a:avLst/>
          </a:prstGeom>
          <a:noFill/>
          <a:ln>
            <a:noFill/>
          </a:ln>
        </p:spPr>
        <p:txBody>
          <a:bodyPr spcFirstLastPara="1" wrap="square" lIns="121900" tIns="121900" rIns="121900" bIns="121900" anchor="t" anchorCtr="0">
            <a:noAutofit/>
          </a:bodyPr>
          <a:lstStyle/>
          <a:p>
            <a:r>
              <a:rPr lang="en" sz="1067" b="1">
                <a:latin typeface="IBM Plex Mono"/>
                <a:ea typeface="IBM Plex Mono"/>
                <a:cs typeface="IBM Plex Mono"/>
                <a:sym typeface="IBM Plex Mono"/>
              </a:rPr>
              <a:t>95%</a:t>
            </a:r>
            <a:endParaRPr sz="1067" b="1">
              <a:latin typeface="IBM Plex Mono"/>
              <a:ea typeface="IBM Plex Mono"/>
              <a:cs typeface="IBM Plex Mono"/>
              <a:sym typeface="IBM Plex Mono"/>
            </a:endParaRPr>
          </a:p>
        </p:txBody>
      </p:sp>
      <p:sp>
        <p:nvSpPr>
          <p:cNvPr id="313" name="Google Shape;313;p30"/>
          <p:cNvSpPr txBox="1"/>
          <p:nvPr/>
        </p:nvSpPr>
        <p:spPr>
          <a:xfrm>
            <a:off x="8051667" y="2880017"/>
            <a:ext cx="539200" cy="206800"/>
          </a:xfrm>
          <a:prstGeom prst="rect">
            <a:avLst/>
          </a:prstGeom>
          <a:noFill/>
          <a:ln>
            <a:noFill/>
          </a:ln>
        </p:spPr>
        <p:txBody>
          <a:bodyPr spcFirstLastPara="1" wrap="square" lIns="121900" tIns="121900" rIns="121900" bIns="121900" anchor="t" anchorCtr="0">
            <a:noAutofit/>
          </a:bodyPr>
          <a:lstStyle/>
          <a:p>
            <a:r>
              <a:rPr lang="en" sz="1067" b="1">
                <a:latin typeface="IBM Plex Mono"/>
                <a:ea typeface="IBM Plex Mono"/>
                <a:cs typeface="IBM Plex Mono"/>
                <a:sym typeface="IBM Plex Mono"/>
              </a:rPr>
              <a:t>2%</a:t>
            </a:r>
            <a:endParaRPr sz="1067" b="1">
              <a:latin typeface="IBM Plex Mono"/>
              <a:ea typeface="IBM Plex Mono"/>
              <a:cs typeface="IBM Plex Mono"/>
              <a:sym typeface="IBM Plex Mono"/>
            </a:endParaRPr>
          </a:p>
        </p:txBody>
      </p:sp>
      <p:sp>
        <p:nvSpPr>
          <p:cNvPr id="314" name="Google Shape;314;p30"/>
          <p:cNvSpPr txBox="1"/>
          <p:nvPr/>
        </p:nvSpPr>
        <p:spPr>
          <a:xfrm>
            <a:off x="8430667" y="3060717"/>
            <a:ext cx="539200" cy="206800"/>
          </a:xfrm>
          <a:prstGeom prst="rect">
            <a:avLst/>
          </a:prstGeom>
          <a:noFill/>
          <a:ln>
            <a:noFill/>
          </a:ln>
        </p:spPr>
        <p:txBody>
          <a:bodyPr spcFirstLastPara="1" wrap="square" lIns="121900" tIns="121900" rIns="121900" bIns="121900" anchor="t" anchorCtr="0">
            <a:noAutofit/>
          </a:bodyPr>
          <a:lstStyle/>
          <a:p>
            <a:r>
              <a:rPr lang="en" sz="1067" b="1">
                <a:latin typeface="IBM Plex Mono"/>
                <a:ea typeface="IBM Plex Mono"/>
                <a:cs typeface="IBM Plex Mono"/>
                <a:sym typeface="IBM Plex Mono"/>
              </a:rPr>
              <a:t>1%</a:t>
            </a:r>
            <a:endParaRPr sz="1067" b="1">
              <a:latin typeface="IBM Plex Mono"/>
              <a:ea typeface="IBM Plex Mono"/>
              <a:cs typeface="IBM Plex Mono"/>
              <a:sym typeface="IBM Plex Mono"/>
            </a:endParaRPr>
          </a:p>
        </p:txBody>
      </p:sp>
      <p:sp>
        <p:nvSpPr>
          <p:cNvPr id="315" name="Google Shape;315;p30"/>
          <p:cNvSpPr txBox="1"/>
          <p:nvPr/>
        </p:nvSpPr>
        <p:spPr>
          <a:xfrm>
            <a:off x="8736036" y="3442267"/>
            <a:ext cx="631600" cy="206800"/>
          </a:xfrm>
          <a:prstGeom prst="rect">
            <a:avLst/>
          </a:prstGeom>
          <a:noFill/>
          <a:ln>
            <a:noFill/>
          </a:ln>
        </p:spPr>
        <p:txBody>
          <a:bodyPr spcFirstLastPara="1" wrap="square" lIns="121900" tIns="121900" rIns="121900" bIns="121900" anchor="t" anchorCtr="0">
            <a:noAutofit/>
          </a:bodyPr>
          <a:lstStyle/>
          <a:p>
            <a:r>
              <a:rPr lang="en" sz="1067" b="1">
                <a:latin typeface="IBM Plex Mono"/>
                <a:ea typeface="IBM Plex Mono"/>
                <a:cs typeface="IBM Plex Mono"/>
                <a:sym typeface="IBM Plex Mono"/>
              </a:rPr>
              <a:t>0.5%</a:t>
            </a:r>
            <a:endParaRPr sz="1067" b="1">
              <a:latin typeface="IBM Plex Mono"/>
              <a:ea typeface="IBM Plex Mono"/>
              <a:cs typeface="IBM Plex Mono"/>
              <a:sym typeface="IBM Plex Mono"/>
            </a:endParaRPr>
          </a:p>
        </p:txBody>
      </p:sp>
      <p:sp>
        <p:nvSpPr>
          <p:cNvPr id="316" name="Google Shape;316;p30"/>
          <p:cNvSpPr txBox="1"/>
          <p:nvPr/>
        </p:nvSpPr>
        <p:spPr>
          <a:xfrm>
            <a:off x="9084867" y="3555167"/>
            <a:ext cx="631600" cy="206800"/>
          </a:xfrm>
          <a:prstGeom prst="rect">
            <a:avLst/>
          </a:prstGeom>
          <a:noFill/>
          <a:ln>
            <a:noFill/>
          </a:ln>
        </p:spPr>
        <p:txBody>
          <a:bodyPr spcFirstLastPara="1" wrap="square" lIns="121900" tIns="121900" rIns="121900" bIns="121900" anchor="t" anchorCtr="0">
            <a:noAutofit/>
          </a:bodyPr>
          <a:lstStyle/>
          <a:p>
            <a:r>
              <a:rPr lang="en" sz="1067" b="1">
                <a:latin typeface="IBM Plex Mono"/>
                <a:ea typeface="IBM Plex Mono"/>
                <a:cs typeface="IBM Plex Mono"/>
                <a:sym typeface="IBM Plex Mono"/>
              </a:rPr>
              <a:t>0.2%</a:t>
            </a:r>
            <a:endParaRPr sz="1067" b="1">
              <a:latin typeface="IBM Plex Mono"/>
              <a:ea typeface="IBM Plex Mono"/>
              <a:cs typeface="IBM Plex Mono"/>
              <a:sym typeface="IBM Plex Mono"/>
            </a:endParaRPr>
          </a:p>
        </p:txBody>
      </p:sp>
      <p:sp>
        <p:nvSpPr>
          <p:cNvPr id="317" name="Google Shape;317;p30"/>
          <p:cNvSpPr txBox="1"/>
          <p:nvPr/>
        </p:nvSpPr>
        <p:spPr>
          <a:xfrm>
            <a:off x="9463700" y="3555167"/>
            <a:ext cx="631600" cy="206800"/>
          </a:xfrm>
          <a:prstGeom prst="rect">
            <a:avLst/>
          </a:prstGeom>
          <a:noFill/>
          <a:ln>
            <a:noFill/>
          </a:ln>
        </p:spPr>
        <p:txBody>
          <a:bodyPr spcFirstLastPara="1" wrap="square" lIns="121900" tIns="121900" rIns="121900" bIns="121900" anchor="t" anchorCtr="0">
            <a:noAutofit/>
          </a:bodyPr>
          <a:lstStyle/>
          <a:p>
            <a:r>
              <a:rPr lang="en" sz="1067" b="1">
                <a:latin typeface="IBM Plex Mono"/>
                <a:ea typeface="IBM Plex Mono"/>
                <a:cs typeface="IBM Plex Mono"/>
                <a:sym typeface="IBM Plex Mono"/>
              </a:rPr>
              <a:t>0.1%</a:t>
            </a:r>
            <a:endParaRPr sz="1067" b="1">
              <a:latin typeface="IBM Plex Mono"/>
              <a:ea typeface="IBM Plex Mono"/>
              <a:cs typeface="IBM Plex Mono"/>
              <a:sym typeface="IBM Plex Mono"/>
            </a:endParaRPr>
          </a:p>
        </p:txBody>
      </p:sp>
      <p:sp>
        <p:nvSpPr>
          <p:cNvPr id="318" name="Google Shape;318;p30"/>
          <p:cNvSpPr txBox="1"/>
          <p:nvPr/>
        </p:nvSpPr>
        <p:spPr>
          <a:xfrm rot="-5400000">
            <a:off x="7384715" y="4325431"/>
            <a:ext cx="1028000" cy="412000"/>
          </a:xfrm>
          <a:prstGeom prst="rect">
            <a:avLst/>
          </a:prstGeom>
          <a:noFill/>
          <a:ln>
            <a:noFill/>
          </a:ln>
        </p:spPr>
        <p:txBody>
          <a:bodyPr spcFirstLastPara="1" wrap="square" lIns="121900" tIns="121900" rIns="121900" bIns="121900" anchor="t" anchorCtr="0">
            <a:noAutofit/>
          </a:bodyPr>
          <a:lstStyle/>
          <a:p>
            <a:r>
              <a:rPr lang="en" sz="1467">
                <a:latin typeface="IBM Plex Mono"/>
                <a:ea typeface="IBM Plex Mono"/>
                <a:cs typeface="IBM Plex Mono"/>
                <a:sym typeface="IBM Plex Mono"/>
              </a:rPr>
              <a:t>[8,2,1]</a:t>
            </a:r>
            <a:endParaRPr sz="1467">
              <a:latin typeface="IBM Plex Mono"/>
              <a:ea typeface="IBM Plex Mono"/>
              <a:cs typeface="IBM Plex Mono"/>
              <a:sym typeface="IBM Plex Mono"/>
            </a:endParaRPr>
          </a:p>
        </p:txBody>
      </p:sp>
      <p:sp>
        <p:nvSpPr>
          <p:cNvPr id="319" name="Google Shape;319;p30"/>
          <p:cNvSpPr txBox="1"/>
          <p:nvPr/>
        </p:nvSpPr>
        <p:spPr>
          <a:xfrm rot="-5400000">
            <a:off x="7743781" y="4323031"/>
            <a:ext cx="1028000" cy="412000"/>
          </a:xfrm>
          <a:prstGeom prst="rect">
            <a:avLst/>
          </a:prstGeom>
          <a:noFill/>
          <a:ln>
            <a:noFill/>
          </a:ln>
        </p:spPr>
        <p:txBody>
          <a:bodyPr spcFirstLastPara="1" wrap="square" lIns="121900" tIns="121900" rIns="121900" bIns="121900" anchor="t" anchorCtr="0">
            <a:noAutofit/>
          </a:bodyPr>
          <a:lstStyle/>
          <a:p>
            <a:r>
              <a:rPr lang="en" sz="1467">
                <a:latin typeface="IBM Plex Mono"/>
                <a:ea typeface="IBM Plex Mono"/>
                <a:cs typeface="IBM Plex Mono"/>
                <a:sym typeface="IBM Plex Mono"/>
              </a:rPr>
              <a:t>[5,2,2]</a:t>
            </a:r>
            <a:endParaRPr sz="1467">
              <a:latin typeface="IBM Plex Mono"/>
              <a:ea typeface="IBM Plex Mono"/>
              <a:cs typeface="IBM Plex Mono"/>
              <a:sym typeface="IBM Plex Mono"/>
            </a:endParaRPr>
          </a:p>
        </p:txBody>
      </p:sp>
      <p:sp>
        <p:nvSpPr>
          <p:cNvPr id="320" name="Google Shape;320;p30"/>
          <p:cNvSpPr txBox="1"/>
          <p:nvPr/>
        </p:nvSpPr>
        <p:spPr>
          <a:xfrm rot="-5400000">
            <a:off x="8102848" y="4325431"/>
            <a:ext cx="1028000" cy="412000"/>
          </a:xfrm>
          <a:prstGeom prst="rect">
            <a:avLst/>
          </a:prstGeom>
          <a:noFill/>
          <a:ln>
            <a:noFill/>
          </a:ln>
        </p:spPr>
        <p:txBody>
          <a:bodyPr spcFirstLastPara="1" wrap="square" lIns="121900" tIns="121900" rIns="121900" bIns="121900" anchor="t" anchorCtr="0">
            <a:noAutofit/>
          </a:bodyPr>
          <a:lstStyle/>
          <a:p>
            <a:r>
              <a:rPr lang="en" sz="1467">
                <a:latin typeface="IBM Plex Mono"/>
                <a:ea typeface="IBM Plex Mono"/>
                <a:cs typeface="IBM Plex Mono"/>
                <a:sym typeface="IBM Plex Mono"/>
              </a:rPr>
              <a:t>[7,3,9]</a:t>
            </a:r>
            <a:endParaRPr sz="1467">
              <a:latin typeface="IBM Plex Mono"/>
              <a:ea typeface="IBM Plex Mono"/>
              <a:cs typeface="IBM Plex Mono"/>
              <a:sym typeface="IBM Plex Mono"/>
            </a:endParaRPr>
          </a:p>
        </p:txBody>
      </p:sp>
      <p:sp>
        <p:nvSpPr>
          <p:cNvPr id="321" name="Google Shape;321;p30"/>
          <p:cNvSpPr txBox="1"/>
          <p:nvPr/>
        </p:nvSpPr>
        <p:spPr>
          <a:xfrm rot="-5400000">
            <a:off x="8461915" y="4325431"/>
            <a:ext cx="1028000" cy="412000"/>
          </a:xfrm>
          <a:prstGeom prst="rect">
            <a:avLst/>
          </a:prstGeom>
          <a:noFill/>
          <a:ln>
            <a:noFill/>
          </a:ln>
        </p:spPr>
        <p:txBody>
          <a:bodyPr spcFirstLastPara="1" wrap="square" lIns="121900" tIns="121900" rIns="121900" bIns="121900" anchor="t" anchorCtr="0">
            <a:noAutofit/>
          </a:bodyPr>
          <a:lstStyle/>
          <a:p>
            <a:r>
              <a:rPr lang="en" sz="1467">
                <a:latin typeface="IBM Plex Mono"/>
                <a:ea typeface="IBM Plex Mono"/>
                <a:cs typeface="IBM Plex Mono"/>
                <a:sym typeface="IBM Plex Mono"/>
              </a:rPr>
              <a:t>[2,9,8]</a:t>
            </a:r>
            <a:endParaRPr sz="1467">
              <a:latin typeface="IBM Plex Mono"/>
              <a:ea typeface="IBM Plex Mono"/>
              <a:cs typeface="IBM Plex Mono"/>
              <a:sym typeface="IBM Plex Mono"/>
            </a:endParaRPr>
          </a:p>
        </p:txBody>
      </p:sp>
      <p:sp>
        <p:nvSpPr>
          <p:cNvPr id="322" name="Google Shape;322;p30"/>
          <p:cNvSpPr txBox="1"/>
          <p:nvPr/>
        </p:nvSpPr>
        <p:spPr>
          <a:xfrm rot="-5400000">
            <a:off x="8776881" y="4325431"/>
            <a:ext cx="1028000" cy="412000"/>
          </a:xfrm>
          <a:prstGeom prst="rect">
            <a:avLst/>
          </a:prstGeom>
          <a:noFill/>
          <a:ln>
            <a:noFill/>
          </a:ln>
        </p:spPr>
        <p:txBody>
          <a:bodyPr spcFirstLastPara="1" wrap="square" lIns="121900" tIns="121900" rIns="121900" bIns="121900" anchor="t" anchorCtr="0">
            <a:noAutofit/>
          </a:bodyPr>
          <a:lstStyle/>
          <a:p>
            <a:r>
              <a:rPr lang="en" sz="1467">
                <a:latin typeface="IBM Plex Mono"/>
                <a:ea typeface="IBM Plex Mono"/>
                <a:cs typeface="IBM Plex Mono"/>
                <a:sym typeface="IBM Plex Mono"/>
              </a:rPr>
              <a:t>[3,7,4]</a:t>
            </a:r>
            <a:endParaRPr sz="1467">
              <a:latin typeface="IBM Plex Mono"/>
              <a:ea typeface="IBM Plex Mono"/>
              <a:cs typeface="IBM Plex Mono"/>
              <a:sym typeface="IBM Plex Mono"/>
            </a:endParaRPr>
          </a:p>
        </p:txBody>
      </p:sp>
      <p:sp>
        <p:nvSpPr>
          <p:cNvPr id="323" name="Google Shape;323;p30"/>
          <p:cNvSpPr txBox="1"/>
          <p:nvPr/>
        </p:nvSpPr>
        <p:spPr>
          <a:xfrm rot="-5400000">
            <a:off x="9180048" y="4300431"/>
            <a:ext cx="1028000" cy="412000"/>
          </a:xfrm>
          <a:prstGeom prst="rect">
            <a:avLst/>
          </a:prstGeom>
          <a:noFill/>
          <a:ln>
            <a:noFill/>
          </a:ln>
        </p:spPr>
        <p:txBody>
          <a:bodyPr spcFirstLastPara="1" wrap="square" lIns="121900" tIns="121900" rIns="121900" bIns="121900" anchor="t" anchorCtr="0">
            <a:noAutofit/>
          </a:bodyPr>
          <a:lstStyle/>
          <a:p>
            <a:r>
              <a:rPr lang="en" sz="1467">
                <a:latin typeface="IBM Plex Mono"/>
                <a:ea typeface="IBM Plex Mono"/>
                <a:cs typeface="IBM Plex Mono"/>
                <a:sym typeface="IBM Plex Mono"/>
              </a:rPr>
              <a:t>[5,1,6]</a:t>
            </a:r>
            <a:endParaRPr sz="1467">
              <a:latin typeface="IBM Plex Mono"/>
              <a:ea typeface="IBM Plex Mono"/>
              <a:cs typeface="IBM Plex Mono"/>
              <a:sym typeface="IBM Plex Mono"/>
            </a:endParaRPr>
          </a:p>
        </p:txBody>
      </p:sp>
      <p:sp>
        <p:nvSpPr>
          <p:cNvPr id="324" name="Google Shape;324;p30"/>
          <p:cNvSpPr txBox="1"/>
          <p:nvPr/>
        </p:nvSpPr>
        <p:spPr>
          <a:xfrm rot="-3097121">
            <a:off x="7268563" y="4782637"/>
            <a:ext cx="1028197" cy="412304"/>
          </a:xfrm>
          <a:prstGeom prst="rect">
            <a:avLst/>
          </a:prstGeom>
          <a:noFill/>
          <a:ln>
            <a:noFill/>
          </a:ln>
        </p:spPr>
        <p:txBody>
          <a:bodyPr spcFirstLastPara="1" wrap="square" lIns="121900" tIns="121900" rIns="121900" bIns="121900" anchor="t" anchorCtr="0">
            <a:noAutofit/>
          </a:bodyPr>
          <a:lstStyle/>
          <a:p>
            <a:r>
              <a:rPr lang="en" sz="1467" b="1">
                <a:solidFill>
                  <a:srgbClr val="990000"/>
                </a:solidFill>
                <a:latin typeface="Montserrat"/>
                <a:ea typeface="Montserrat"/>
                <a:cs typeface="Montserrat"/>
                <a:sym typeface="Montserrat"/>
              </a:rPr>
              <a:t>Paris</a:t>
            </a:r>
            <a:endParaRPr sz="1467" b="1">
              <a:solidFill>
                <a:srgbClr val="990000"/>
              </a:solidFill>
              <a:latin typeface="Montserrat"/>
              <a:ea typeface="Montserrat"/>
              <a:cs typeface="Montserrat"/>
              <a:sym typeface="Montserrat"/>
            </a:endParaRPr>
          </a:p>
        </p:txBody>
      </p:sp>
      <p:sp>
        <p:nvSpPr>
          <p:cNvPr id="325" name="Google Shape;325;p30"/>
          <p:cNvSpPr txBox="1"/>
          <p:nvPr/>
        </p:nvSpPr>
        <p:spPr>
          <a:xfrm rot="-2940796">
            <a:off x="7349911" y="5001588"/>
            <a:ext cx="1244732" cy="353563"/>
          </a:xfrm>
          <a:prstGeom prst="rect">
            <a:avLst/>
          </a:prstGeom>
          <a:noFill/>
          <a:ln>
            <a:noFill/>
          </a:ln>
        </p:spPr>
        <p:txBody>
          <a:bodyPr spcFirstLastPara="1" wrap="square" lIns="121900" tIns="121900" rIns="121900" bIns="121900" anchor="t" anchorCtr="0">
            <a:noAutofit/>
          </a:bodyPr>
          <a:lstStyle/>
          <a:p>
            <a:r>
              <a:rPr lang="en" sz="1467" b="1">
                <a:solidFill>
                  <a:srgbClr val="434343"/>
                </a:solidFill>
                <a:latin typeface="Montserrat"/>
                <a:ea typeface="Montserrat"/>
                <a:cs typeface="Montserrat"/>
                <a:sym typeface="Montserrat"/>
              </a:rPr>
              <a:t>Versailles</a:t>
            </a:r>
            <a:endParaRPr sz="1467" b="1">
              <a:solidFill>
                <a:srgbClr val="434343"/>
              </a:solidFill>
              <a:latin typeface="Montserrat"/>
              <a:ea typeface="Montserrat"/>
              <a:cs typeface="Montserrat"/>
              <a:sym typeface="Montserrat"/>
            </a:endParaRPr>
          </a:p>
        </p:txBody>
      </p:sp>
      <p:sp>
        <p:nvSpPr>
          <p:cNvPr id="326" name="Google Shape;326;p30"/>
          <p:cNvSpPr txBox="1"/>
          <p:nvPr/>
        </p:nvSpPr>
        <p:spPr>
          <a:xfrm rot="-2940796">
            <a:off x="7970911" y="4746255"/>
            <a:ext cx="1244732" cy="353563"/>
          </a:xfrm>
          <a:prstGeom prst="rect">
            <a:avLst/>
          </a:prstGeom>
          <a:noFill/>
          <a:ln>
            <a:noFill/>
          </a:ln>
        </p:spPr>
        <p:txBody>
          <a:bodyPr spcFirstLastPara="1" wrap="square" lIns="121900" tIns="121900" rIns="121900" bIns="121900" anchor="t" anchorCtr="0">
            <a:noAutofit/>
          </a:bodyPr>
          <a:lstStyle/>
          <a:p>
            <a:r>
              <a:rPr lang="en" sz="1467" b="1">
                <a:latin typeface="Montserrat"/>
                <a:ea typeface="Montserrat"/>
                <a:cs typeface="Montserrat"/>
                <a:sym typeface="Montserrat"/>
              </a:rPr>
              <a:t>Tours</a:t>
            </a:r>
            <a:endParaRPr sz="1467" b="1">
              <a:latin typeface="Montserrat"/>
              <a:ea typeface="Montserrat"/>
              <a:cs typeface="Montserrat"/>
              <a:sym typeface="Montserrat"/>
            </a:endParaRPr>
          </a:p>
        </p:txBody>
      </p:sp>
      <p:sp>
        <p:nvSpPr>
          <p:cNvPr id="327" name="Google Shape;327;p30"/>
          <p:cNvSpPr txBox="1"/>
          <p:nvPr/>
        </p:nvSpPr>
        <p:spPr>
          <a:xfrm rot="-2940796">
            <a:off x="8285978" y="4795555"/>
            <a:ext cx="1244732" cy="353563"/>
          </a:xfrm>
          <a:prstGeom prst="rect">
            <a:avLst/>
          </a:prstGeom>
          <a:noFill/>
          <a:ln>
            <a:noFill/>
          </a:ln>
        </p:spPr>
        <p:txBody>
          <a:bodyPr spcFirstLastPara="1" wrap="square" lIns="121900" tIns="121900" rIns="121900" bIns="121900" anchor="t" anchorCtr="0">
            <a:noAutofit/>
          </a:bodyPr>
          <a:lstStyle/>
          <a:p>
            <a:r>
              <a:rPr lang="en" sz="1467" b="1">
                <a:latin typeface="Montserrat"/>
                <a:ea typeface="Montserrat"/>
                <a:cs typeface="Montserrat"/>
                <a:sym typeface="Montserrat"/>
              </a:rPr>
              <a:t>Troyes</a:t>
            </a:r>
            <a:endParaRPr sz="1467" b="1">
              <a:latin typeface="Montserrat"/>
              <a:ea typeface="Montserrat"/>
              <a:cs typeface="Montserrat"/>
              <a:sym typeface="Montserrat"/>
            </a:endParaRPr>
          </a:p>
        </p:txBody>
      </p:sp>
      <p:sp>
        <p:nvSpPr>
          <p:cNvPr id="328" name="Google Shape;328;p30"/>
          <p:cNvSpPr txBox="1"/>
          <p:nvPr/>
        </p:nvSpPr>
        <p:spPr>
          <a:xfrm rot="-2940796">
            <a:off x="8586645" y="4909321"/>
            <a:ext cx="1244732" cy="353563"/>
          </a:xfrm>
          <a:prstGeom prst="rect">
            <a:avLst/>
          </a:prstGeom>
          <a:noFill/>
          <a:ln>
            <a:noFill/>
          </a:ln>
        </p:spPr>
        <p:txBody>
          <a:bodyPr spcFirstLastPara="1" wrap="square" lIns="121900" tIns="121900" rIns="121900" bIns="121900" anchor="t" anchorCtr="0">
            <a:noAutofit/>
          </a:bodyPr>
          <a:lstStyle/>
          <a:p>
            <a:r>
              <a:rPr lang="en" sz="1467" b="1">
                <a:latin typeface="Montserrat"/>
                <a:ea typeface="Montserrat"/>
                <a:cs typeface="Montserrat"/>
                <a:sym typeface="Montserrat"/>
              </a:rPr>
              <a:t>Orleans</a:t>
            </a:r>
            <a:endParaRPr sz="1467" b="1">
              <a:latin typeface="Montserrat"/>
              <a:ea typeface="Montserrat"/>
              <a:cs typeface="Montserrat"/>
              <a:sym typeface="Montserrat"/>
            </a:endParaRPr>
          </a:p>
        </p:txBody>
      </p:sp>
      <p:sp>
        <p:nvSpPr>
          <p:cNvPr id="329" name="Google Shape;329;p30"/>
          <p:cNvSpPr txBox="1"/>
          <p:nvPr/>
        </p:nvSpPr>
        <p:spPr>
          <a:xfrm rot="-2940796">
            <a:off x="9144545" y="4689888"/>
            <a:ext cx="1244732" cy="353563"/>
          </a:xfrm>
          <a:prstGeom prst="rect">
            <a:avLst/>
          </a:prstGeom>
          <a:noFill/>
          <a:ln>
            <a:noFill/>
          </a:ln>
        </p:spPr>
        <p:txBody>
          <a:bodyPr spcFirstLastPara="1" wrap="square" lIns="121900" tIns="121900" rIns="121900" bIns="121900" anchor="t" anchorCtr="0">
            <a:noAutofit/>
          </a:bodyPr>
          <a:lstStyle/>
          <a:p>
            <a:r>
              <a:rPr lang="en" sz="1467" b="1">
                <a:solidFill>
                  <a:srgbClr val="434343"/>
                </a:solidFill>
                <a:latin typeface="Montserrat"/>
                <a:ea typeface="Montserrat"/>
                <a:cs typeface="Montserrat"/>
                <a:sym typeface="Montserrat"/>
              </a:rPr>
              <a:t>Laon</a:t>
            </a:r>
            <a:endParaRPr sz="1467" b="1">
              <a:solidFill>
                <a:srgbClr val="434343"/>
              </a:solidFill>
              <a:latin typeface="Montserrat"/>
              <a:ea typeface="Montserrat"/>
              <a:cs typeface="Montserrat"/>
              <a:sym typeface="Montserrat"/>
            </a:endParaRPr>
          </a:p>
        </p:txBody>
      </p:sp>
      <p:sp>
        <p:nvSpPr>
          <p:cNvPr id="2" name="Title 1">
            <a:extLst>
              <a:ext uri="{FF2B5EF4-FFF2-40B4-BE49-F238E27FC236}">
                <a16:creationId xmlns:a16="http://schemas.microsoft.com/office/drawing/2014/main" xmlns="" id="{7AE9852F-8291-F79F-629E-C7B0A9391753}"/>
              </a:ext>
            </a:extLst>
          </p:cNvPr>
          <p:cNvSpPr txBox="1">
            <a:spLocks/>
          </p:cNvSpPr>
          <p:nvPr/>
        </p:nvSpPr>
        <p:spPr>
          <a:xfrm>
            <a:off x="605367" y="221905"/>
            <a:ext cx="10972800" cy="575755"/>
          </a:xfrm>
          <a:prstGeom prst="rect">
            <a:avLst/>
          </a:prstGeom>
        </p:spPr>
        <p:txBody>
          <a:bodyPr spcFirstLastPara="1" vert="horz" wrap="square" lIns="91425" tIns="91425" rIns="91425" bIns="91425" rtlCol="0" anchor="b" anchorCtr="0">
            <a:normAutofit fontScale="40000" lnSpcReduction="20000"/>
          </a:bodyPr>
          <a:lstStyle>
            <a:lvl1pPr lvl="0" algn="ctr" defTabSz="609585" rtl="0" eaLnBrk="1" latinLnBrk="0" hangingPunct="1">
              <a:lnSpc>
                <a:spcPct val="100000"/>
              </a:lnSpc>
              <a:spcBef>
                <a:spcPts val="0"/>
              </a:spcBef>
              <a:spcAft>
                <a:spcPts val="0"/>
              </a:spcAft>
              <a:buSzPts val="5200"/>
              <a:buNone/>
              <a:defRPr sz="6933" b="0" i="0" kern="1200" spc="0" baseline="0">
                <a:solidFill>
                  <a:srgbClr val="003C71"/>
                </a:solidFill>
                <a:latin typeface="Intel Clear"/>
                <a:ea typeface="Intel Clear"/>
                <a:cs typeface="Intel Clear"/>
              </a:defRPr>
            </a:lvl1pPr>
            <a:lvl2pPr lvl="1" algn="ctr">
              <a:spcBef>
                <a:spcPts val="0"/>
              </a:spcBef>
              <a:spcAft>
                <a:spcPts val="0"/>
              </a:spcAft>
              <a:buSzPts val="5200"/>
              <a:buNone/>
              <a:defRPr sz="6933"/>
            </a:lvl2pPr>
            <a:lvl3pPr lvl="2" algn="ctr">
              <a:spcBef>
                <a:spcPts val="0"/>
              </a:spcBef>
              <a:spcAft>
                <a:spcPts val="0"/>
              </a:spcAft>
              <a:buSzPts val="5200"/>
              <a:buNone/>
              <a:defRPr sz="6933"/>
            </a:lvl3pPr>
            <a:lvl4pPr lvl="3" algn="ctr">
              <a:spcBef>
                <a:spcPts val="0"/>
              </a:spcBef>
              <a:spcAft>
                <a:spcPts val="0"/>
              </a:spcAft>
              <a:buSzPts val="5200"/>
              <a:buNone/>
              <a:defRPr sz="6933"/>
            </a:lvl4pPr>
            <a:lvl5pPr lvl="4" algn="ctr">
              <a:spcBef>
                <a:spcPts val="0"/>
              </a:spcBef>
              <a:spcAft>
                <a:spcPts val="0"/>
              </a:spcAft>
              <a:buSzPts val="5200"/>
              <a:buNone/>
              <a:defRPr sz="6933"/>
            </a:lvl5pPr>
            <a:lvl6pPr lvl="5" algn="ctr">
              <a:spcBef>
                <a:spcPts val="0"/>
              </a:spcBef>
              <a:spcAft>
                <a:spcPts val="0"/>
              </a:spcAft>
              <a:buSzPts val="5200"/>
              <a:buNone/>
              <a:defRPr sz="6933"/>
            </a:lvl6pPr>
            <a:lvl7pPr lvl="6" algn="ctr">
              <a:spcBef>
                <a:spcPts val="0"/>
              </a:spcBef>
              <a:spcAft>
                <a:spcPts val="0"/>
              </a:spcAft>
              <a:buSzPts val="5200"/>
              <a:buNone/>
              <a:defRPr sz="6933"/>
            </a:lvl7pPr>
            <a:lvl8pPr lvl="7" algn="ctr">
              <a:spcBef>
                <a:spcPts val="0"/>
              </a:spcBef>
              <a:spcAft>
                <a:spcPts val="0"/>
              </a:spcAft>
              <a:buSzPts val="5200"/>
              <a:buNone/>
              <a:defRPr sz="6933"/>
            </a:lvl8pPr>
            <a:lvl9pPr lvl="8" algn="ctr">
              <a:spcBef>
                <a:spcPts val="0"/>
              </a:spcBef>
              <a:spcAft>
                <a:spcPts val="0"/>
              </a:spcAft>
              <a:buSzPts val="5200"/>
              <a:buNone/>
              <a:defRPr sz="6933"/>
            </a:lvl9pPr>
          </a:lstStyle>
          <a:p>
            <a:pPr algn="l"/>
            <a:r>
              <a:rPr lang="en-US"/>
              <a:t>How Large Language Model (LLM) work</a:t>
            </a:r>
            <a:endParaRPr lang="en-MY" dirty="0"/>
          </a:p>
        </p:txBody>
      </p:sp>
    </p:spTree>
    <p:extLst>
      <p:ext uri="{BB962C8B-B14F-4D97-AF65-F5344CB8AC3E}">
        <p14:creationId xmlns:p14="http://schemas.microsoft.com/office/powerpoint/2010/main" val="16304908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7" name="Google Shape;337;p31"/>
          <p:cNvSpPr/>
          <p:nvPr/>
        </p:nvSpPr>
        <p:spPr>
          <a:xfrm>
            <a:off x="81233" y="2723800"/>
            <a:ext cx="1454800" cy="1100000"/>
          </a:xfrm>
          <a:prstGeom prst="roundRect">
            <a:avLst>
              <a:gd name="adj" fmla="val 16667"/>
            </a:avLst>
          </a:prstGeom>
          <a:solidFill>
            <a:srgbClr val="D9EAD3"/>
          </a:soli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1733">
                <a:latin typeface="Montserrat"/>
                <a:ea typeface="Montserrat"/>
                <a:cs typeface="Montserrat"/>
                <a:sym typeface="Montserrat"/>
              </a:rPr>
              <a:t>What is the capital of France?</a:t>
            </a:r>
            <a:endParaRPr sz="1733">
              <a:latin typeface="Montserrat"/>
              <a:ea typeface="Montserrat"/>
              <a:cs typeface="Montserrat"/>
              <a:sym typeface="Montserrat"/>
            </a:endParaRPr>
          </a:p>
        </p:txBody>
      </p:sp>
      <p:sp>
        <p:nvSpPr>
          <p:cNvPr id="338" name="Google Shape;338;p31"/>
          <p:cNvSpPr/>
          <p:nvPr/>
        </p:nvSpPr>
        <p:spPr>
          <a:xfrm>
            <a:off x="1570500" y="3059167"/>
            <a:ext cx="488800" cy="327600"/>
          </a:xfrm>
          <a:prstGeom prst="rightArrow">
            <a:avLst>
              <a:gd name="adj1" fmla="val 50000"/>
              <a:gd name="adj2" fmla="val 50000"/>
            </a:avLst>
          </a:prstGeom>
          <a:solidFill>
            <a:srgbClr val="8E7CC3"/>
          </a:soli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339" name="Google Shape;339;p31"/>
          <p:cNvSpPr/>
          <p:nvPr/>
        </p:nvSpPr>
        <p:spPr>
          <a:xfrm>
            <a:off x="9969867" y="3023000"/>
            <a:ext cx="764800" cy="501600"/>
          </a:xfrm>
          <a:prstGeom prst="rightArrow">
            <a:avLst>
              <a:gd name="adj1" fmla="val 50000"/>
              <a:gd name="adj2" fmla="val 50000"/>
            </a:avLst>
          </a:prstGeom>
          <a:solidFill>
            <a:srgbClr val="8E7CC3"/>
          </a:soli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340" name="Google Shape;340;p31"/>
          <p:cNvSpPr/>
          <p:nvPr/>
        </p:nvSpPr>
        <p:spPr>
          <a:xfrm>
            <a:off x="10765767" y="2723800"/>
            <a:ext cx="1345600" cy="1100000"/>
          </a:xfrm>
          <a:prstGeom prst="roundRect">
            <a:avLst>
              <a:gd name="adj" fmla="val 16667"/>
            </a:avLst>
          </a:prstGeom>
          <a:solidFill>
            <a:srgbClr val="D0E0E3"/>
          </a:solidFill>
          <a:ln w="3810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1733">
                <a:latin typeface="Montserrat"/>
                <a:ea typeface="Montserrat"/>
                <a:cs typeface="Montserrat"/>
                <a:sym typeface="Montserrat"/>
              </a:rPr>
              <a:t>Paris</a:t>
            </a:r>
            <a:endParaRPr sz="1733">
              <a:latin typeface="Montserrat"/>
              <a:ea typeface="Montserrat"/>
              <a:cs typeface="Montserrat"/>
              <a:sym typeface="Montserrat"/>
            </a:endParaRPr>
          </a:p>
        </p:txBody>
      </p:sp>
      <p:sp>
        <p:nvSpPr>
          <p:cNvPr id="341" name="Google Shape;341;p31"/>
          <p:cNvSpPr/>
          <p:nvPr/>
        </p:nvSpPr>
        <p:spPr>
          <a:xfrm>
            <a:off x="2093767" y="2144067"/>
            <a:ext cx="1485600" cy="3272000"/>
          </a:xfrm>
          <a:prstGeom prst="roundRect">
            <a:avLst>
              <a:gd name="adj" fmla="val 16667"/>
            </a:avLst>
          </a:prstGeom>
          <a:solidFill>
            <a:srgbClr val="B6D7A8"/>
          </a:soli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1733">
                <a:latin typeface="IBM Plex Mono"/>
                <a:ea typeface="IBM Plex Mono"/>
                <a:cs typeface="IBM Plex Mono"/>
                <a:sym typeface="IBM Plex Mono"/>
              </a:rPr>
              <a:t>“what” </a:t>
            </a:r>
            <a:endParaRPr sz="1733">
              <a:latin typeface="IBM Plex Mono"/>
              <a:ea typeface="IBM Plex Mono"/>
              <a:cs typeface="IBM Plex Mono"/>
              <a:sym typeface="IBM Plex Mono"/>
            </a:endParaRPr>
          </a:p>
          <a:p>
            <a:pPr algn="ctr"/>
            <a:r>
              <a:rPr lang="en" sz="1733">
                <a:latin typeface="IBM Plex Mono"/>
                <a:ea typeface="IBM Plex Mono"/>
                <a:cs typeface="IBM Plex Mono"/>
                <a:sym typeface="IBM Plex Mono"/>
              </a:rPr>
              <a:t>“is”</a:t>
            </a:r>
            <a:endParaRPr sz="1733">
              <a:latin typeface="IBM Plex Mono"/>
              <a:ea typeface="IBM Plex Mono"/>
              <a:cs typeface="IBM Plex Mono"/>
              <a:sym typeface="IBM Plex Mono"/>
            </a:endParaRPr>
          </a:p>
          <a:p>
            <a:pPr algn="ctr"/>
            <a:r>
              <a:rPr lang="en" sz="1733">
                <a:latin typeface="IBM Plex Mono"/>
                <a:ea typeface="IBM Plex Mono"/>
                <a:cs typeface="IBM Plex Mono"/>
                <a:sym typeface="IBM Plex Mono"/>
              </a:rPr>
              <a:t>“cap”</a:t>
            </a:r>
            <a:endParaRPr sz="1733">
              <a:latin typeface="IBM Plex Mono"/>
              <a:ea typeface="IBM Plex Mono"/>
              <a:cs typeface="IBM Plex Mono"/>
              <a:sym typeface="IBM Plex Mono"/>
            </a:endParaRPr>
          </a:p>
          <a:p>
            <a:pPr algn="ctr"/>
            <a:r>
              <a:rPr lang="en" sz="1733">
                <a:latin typeface="IBM Plex Mono"/>
                <a:ea typeface="IBM Plex Mono"/>
                <a:cs typeface="IBM Plex Mono"/>
                <a:sym typeface="IBM Plex Mono"/>
              </a:rPr>
              <a:t>“ital”</a:t>
            </a:r>
            <a:endParaRPr sz="1733">
              <a:latin typeface="IBM Plex Mono"/>
              <a:ea typeface="IBM Plex Mono"/>
              <a:cs typeface="IBM Plex Mono"/>
              <a:sym typeface="IBM Plex Mono"/>
            </a:endParaRPr>
          </a:p>
          <a:p>
            <a:pPr algn="ctr"/>
            <a:r>
              <a:rPr lang="en" sz="1733">
                <a:latin typeface="IBM Plex Mono"/>
                <a:ea typeface="IBM Plex Mono"/>
                <a:cs typeface="IBM Plex Mono"/>
                <a:sym typeface="IBM Plex Mono"/>
              </a:rPr>
              <a:t>“of”</a:t>
            </a:r>
            <a:endParaRPr sz="1733">
              <a:latin typeface="IBM Plex Mono"/>
              <a:ea typeface="IBM Plex Mono"/>
              <a:cs typeface="IBM Plex Mono"/>
              <a:sym typeface="IBM Plex Mono"/>
            </a:endParaRPr>
          </a:p>
          <a:p>
            <a:pPr algn="ctr"/>
            <a:r>
              <a:rPr lang="en" sz="1733">
                <a:latin typeface="IBM Plex Mono"/>
                <a:ea typeface="IBM Plex Mono"/>
                <a:cs typeface="IBM Plex Mono"/>
                <a:sym typeface="IBM Plex Mono"/>
              </a:rPr>
              <a:t>“france”</a:t>
            </a:r>
            <a:endParaRPr sz="1733">
              <a:latin typeface="IBM Plex Mono"/>
              <a:ea typeface="IBM Plex Mono"/>
              <a:cs typeface="IBM Plex Mono"/>
              <a:sym typeface="IBM Plex Mono"/>
            </a:endParaRPr>
          </a:p>
        </p:txBody>
      </p:sp>
      <p:sp>
        <p:nvSpPr>
          <p:cNvPr id="342" name="Google Shape;342;p31"/>
          <p:cNvSpPr/>
          <p:nvPr/>
        </p:nvSpPr>
        <p:spPr>
          <a:xfrm>
            <a:off x="4137100" y="2144067"/>
            <a:ext cx="1485600" cy="3272000"/>
          </a:xfrm>
          <a:prstGeom prst="roundRect">
            <a:avLst>
              <a:gd name="adj" fmla="val 16667"/>
            </a:avLst>
          </a:prstGeom>
          <a:solidFill>
            <a:srgbClr val="FFE599"/>
          </a:soli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1733">
                <a:latin typeface="IBM Plex Mono"/>
                <a:ea typeface="IBM Plex Mono"/>
                <a:cs typeface="IBM Plex Mono"/>
                <a:sym typeface="IBM Plex Mono"/>
              </a:rPr>
              <a:t>[0,1,3]</a:t>
            </a:r>
            <a:endParaRPr sz="1733">
              <a:latin typeface="IBM Plex Mono"/>
              <a:ea typeface="IBM Plex Mono"/>
              <a:cs typeface="IBM Plex Mono"/>
              <a:sym typeface="IBM Plex Mono"/>
            </a:endParaRPr>
          </a:p>
          <a:p>
            <a:pPr algn="ctr"/>
            <a:r>
              <a:rPr lang="en" sz="1733">
                <a:latin typeface="IBM Plex Mono"/>
                <a:ea typeface="IBM Plex Mono"/>
                <a:cs typeface="IBM Plex Mono"/>
                <a:sym typeface="IBM Plex Mono"/>
              </a:rPr>
              <a:t>[4,1,3]</a:t>
            </a:r>
            <a:endParaRPr sz="1733">
              <a:latin typeface="IBM Plex Mono"/>
              <a:ea typeface="IBM Plex Mono"/>
              <a:cs typeface="IBM Plex Mono"/>
              <a:sym typeface="IBM Plex Mono"/>
            </a:endParaRPr>
          </a:p>
          <a:p>
            <a:pPr algn="ctr"/>
            <a:r>
              <a:rPr lang="en" sz="1733">
                <a:latin typeface="IBM Plex Mono"/>
                <a:ea typeface="IBM Plex Mono"/>
                <a:cs typeface="IBM Plex Mono"/>
                <a:sym typeface="IBM Plex Mono"/>
              </a:rPr>
              <a:t>[5,3,6]</a:t>
            </a:r>
            <a:endParaRPr sz="1733">
              <a:latin typeface="IBM Plex Mono"/>
              <a:ea typeface="IBM Plex Mono"/>
              <a:cs typeface="IBM Plex Mono"/>
              <a:sym typeface="IBM Plex Mono"/>
            </a:endParaRPr>
          </a:p>
          <a:p>
            <a:pPr algn="ctr"/>
            <a:r>
              <a:rPr lang="en" sz="1733">
                <a:latin typeface="IBM Plex Mono"/>
                <a:ea typeface="IBM Plex Mono"/>
                <a:cs typeface="IBM Plex Mono"/>
                <a:sym typeface="IBM Plex Mono"/>
              </a:rPr>
              <a:t>[8,4,1]</a:t>
            </a:r>
            <a:endParaRPr sz="1733">
              <a:latin typeface="IBM Plex Mono"/>
              <a:ea typeface="IBM Plex Mono"/>
              <a:cs typeface="IBM Plex Mono"/>
              <a:sym typeface="IBM Plex Mono"/>
            </a:endParaRPr>
          </a:p>
          <a:p>
            <a:pPr algn="ctr"/>
            <a:r>
              <a:rPr lang="en" sz="1733">
                <a:latin typeface="IBM Plex Mono"/>
                <a:ea typeface="IBM Plex Mono"/>
                <a:cs typeface="IBM Plex Mono"/>
                <a:sym typeface="IBM Plex Mono"/>
              </a:rPr>
              <a:t>[9,1,3]</a:t>
            </a:r>
            <a:endParaRPr sz="1733">
              <a:latin typeface="IBM Plex Mono"/>
              <a:ea typeface="IBM Plex Mono"/>
              <a:cs typeface="IBM Plex Mono"/>
              <a:sym typeface="IBM Plex Mono"/>
            </a:endParaRPr>
          </a:p>
          <a:p>
            <a:pPr algn="ctr"/>
            <a:r>
              <a:rPr lang="en" sz="1733">
                <a:latin typeface="IBM Plex Mono"/>
                <a:ea typeface="IBM Plex Mono"/>
                <a:cs typeface="IBM Plex Mono"/>
                <a:sym typeface="IBM Plex Mono"/>
              </a:rPr>
              <a:t>[0,5,1]</a:t>
            </a:r>
            <a:endParaRPr sz="1733">
              <a:latin typeface="IBM Plex Mono"/>
              <a:ea typeface="IBM Plex Mono"/>
              <a:cs typeface="IBM Plex Mono"/>
              <a:sym typeface="IBM Plex Mono"/>
            </a:endParaRPr>
          </a:p>
        </p:txBody>
      </p:sp>
      <p:sp>
        <p:nvSpPr>
          <p:cNvPr id="343" name="Google Shape;343;p31"/>
          <p:cNvSpPr/>
          <p:nvPr/>
        </p:nvSpPr>
        <p:spPr>
          <a:xfrm>
            <a:off x="3613817" y="3023000"/>
            <a:ext cx="488800" cy="327600"/>
          </a:xfrm>
          <a:prstGeom prst="rightArrow">
            <a:avLst>
              <a:gd name="adj1" fmla="val 50000"/>
              <a:gd name="adj2" fmla="val 50000"/>
            </a:avLst>
          </a:prstGeom>
          <a:solidFill>
            <a:srgbClr val="8E7CC3"/>
          </a:soli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344" name="Google Shape;344;p31"/>
          <p:cNvSpPr txBox="1"/>
          <p:nvPr/>
        </p:nvSpPr>
        <p:spPr>
          <a:xfrm>
            <a:off x="7555933" y="1404151"/>
            <a:ext cx="2764800" cy="677200"/>
          </a:xfrm>
          <a:prstGeom prst="rect">
            <a:avLst/>
          </a:prstGeom>
          <a:noFill/>
          <a:ln>
            <a:noFill/>
          </a:ln>
        </p:spPr>
        <p:txBody>
          <a:bodyPr spcFirstLastPara="1" wrap="square" lIns="121900" tIns="121900" rIns="121900" bIns="121900" anchor="ctr" anchorCtr="0">
            <a:noAutofit/>
          </a:bodyPr>
          <a:lstStyle/>
          <a:p>
            <a:pPr algn="ctr"/>
            <a:r>
              <a:rPr lang="en" sz="2400" b="1">
                <a:solidFill>
                  <a:srgbClr val="434343"/>
                </a:solidFill>
                <a:latin typeface="Montserrat"/>
                <a:ea typeface="Montserrat"/>
                <a:cs typeface="Montserrat"/>
                <a:sym typeface="Montserrat"/>
              </a:rPr>
              <a:t>Most Likely</a:t>
            </a:r>
            <a:endParaRPr sz="2400" b="1">
              <a:solidFill>
                <a:srgbClr val="434343"/>
              </a:solidFill>
              <a:latin typeface="Montserrat"/>
              <a:ea typeface="Montserrat"/>
              <a:cs typeface="Montserrat"/>
              <a:sym typeface="Montserrat"/>
            </a:endParaRPr>
          </a:p>
          <a:p>
            <a:pPr algn="ctr"/>
            <a:r>
              <a:rPr lang="en" sz="2400" b="1">
                <a:solidFill>
                  <a:srgbClr val="434343"/>
                </a:solidFill>
                <a:latin typeface="Montserrat"/>
                <a:ea typeface="Montserrat"/>
                <a:cs typeface="Montserrat"/>
                <a:sym typeface="Montserrat"/>
              </a:rPr>
              <a:t>Tokens</a:t>
            </a:r>
            <a:endParaRPr sz="2400" b="1">
              <a:solidFill>
                <a:srgbClr val="434343"/>
              </a:solidFill>
              <a:latin typeface="Montserrat"/>
              <a:ea typeface="Montserrat"/>
              <a:cs typeface="Montserrat"/>
              <a:sym typeface="Montserrat"/>
            </a:endParaRPr>
          </a:p>
        </p:txBody>
      </p:sp>
      <p:sp>
        <p:nvSpPr>
          <p:cNvPr id="345" name="Google Shape;345;p31"/>
          <p:cNvSpPr/>
          <p:nvPr/>
        </p:nvSpPr>
        <p:spPr>
          <a:xfrm>
            <a:off x="5945067" y="2144067"/>
            <a:ext cx="1485600" cy="3272000"/>
          </a:xfrm>
          <a:prstGeom prst="roundRect">
            <a:avLst>
              <a:gd name="adj" fmla="val 16667"/>
            </a:avLst>
          </a:prstGeom>
          <a:solidFill>
            <a:srgbClr val="F4CCCC"/>
          </a:soli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1733">
                <a:latin typeface="IBM Plex Mono"/>
                <a:ea typeface="IBM Plex Mono"/>
                <a:cs typeface="IBM Plex Mono"/>
                <a:sym typeface="IBM Plex Mono"/>
              </a:rPr>
              <a:t>[0,1,3]</a:t>
            </a:r>
            <a:endParaRPr sz="1733">
              <a:latin typeface="IBM Plex Mono"/>
              <a:ea typeface="IBM Plex Mono"/>
              <a:cs typeface="IBM Plex Mono"/>
              <a:sym typeface="IBM Plex Mono"/>
            </a:endParaRPr>
          </a:p>
          <a:p>
            <a:pPr algn="ctr"/>
            <a:r>
              <a:rPr lang="en" sz="1733">
                <a:latin typeface="IBM Plex Mono"/>
                <a:ea typeface="IBM Plex Mono"/>
                <a:cs typeface="IBM Plex Mono"/>
                <a:sym typeface="IBM Plex Mono"/>
              </a:rPr>
              <a:t>[4,1,3]</a:t>
            </a:r>
            <a:endParaRPr sz="1733">
              <a:latin typeface="IBM Plex Mono"/>
              <a:ea typeface="IBM Plex Mono"/>
              <a:cs typeface="IBM Plex Mono"/>
              <a:sym typeface="IBM Plex Mono"/>
            </a:endParaRPr>
          </a:p>
          <a:p>
            <a:pPr algn="ctr"/>
            <a:r>
              <a:rPr lang="en" sz="1733">
                <a:latin typeface="IBM Plex Mono"/>
                <a:ea typeface="IBM Plex Mono"/>
                <a:cs typeface="IBM Plex Mono"/>
                <a:sym typeface="IBM Plex Mono"/>
              </a:rPr>
              <a:t>[5,3,6]</a:t>
            </a:r>
            <a:endParaRPr sz="1733">
              <a:latin typeface="IBM Plex Mono"/>
              <a:ea typeface="IBM Plex Mono"/>
              <a:cs typeface="IBM Plex Mono"/>
              <a:sym typeface="IBM Plex Mono"/>
            </a:endParaRPr>
          </a:p>
          <a:p>
            <a:pPr algn="ctr"/>
            <a:r>
              <a:rPr lang="en" sz="1733">
                <a:latin typeface="IBM Plex Mono"/>
                <a:ea typeface="IBM Plex Mono"/>
                <a:cs typeface="IBM Plex Mono"/>
                <a:sym typeface="IBM Plex Mono"/>
              </a:rPr>
              <a:t>[8,4,1]</a:t>
            </a:r>
            <a:endParaRPr sz="1733">
              <a:latin typeface="IBM Plex Mono"/>
              <a:ea typeface="IBM Plex Mono"/>
              <a:cs typeface="IBM Plex Mono"/>
              <a:sym typeface="IBM Plex Mono"/>
            </a:endParaRPr>
          </a:p>
          <a:p>
            <a:pPr algn="ctr"/>
            <a:r>
              <a:rPr lang="en" sz="1733">
                <a:latin typeface="IBM Plex Mono"/>
                <a:ea typeface="IBM Plex Mono"/>
                <a:cs typeface="IBM Plex Mono"/>
                <a:sym typeface="IBM Plex Mono"/>
              </a:rPr>
              <a:t>[9,1,3]</a:t>
            </a:r>
            <a:endParaRPr sz="1733">
              <a:latin typeface="IBM Plex Mono"/>
              <a:ea typeface="IBM Plex Mono"/>
              <a:cs typeface="IBM Plex Mono"/>
              <a:sym typeface="IBM Plex Mono"/>
            </a:endParaRPr>
          </a:p>
          <a:p>
            <a:pPr algn="ctr"/>
            <a:r>
              <a:rPr lang="en" sz="1733">
                <a:latin typeface="IBM Plex Mono"/>
                <a:ea typeface="IBM Plex Mono"/>
                <a:cs typeface="IBM Plex Mono"/>
                <a:sym typeface="IBM Plex Mono"/>
              </a:rPr>
              <a:t>[0,5,1]</a:t>
            </a:r>
            <a:endParaRPr sz="1733">
              <a:latin typeface="IBM Plex Mono"/>
              <a:ea typeface="IBM Plex Mono"/>
              <a:cs typeface="IBM Plex Mono"/>
              <a:sym typeface="IBM Plex Mono"/>
            </a:endParaRPr>
          </a:p>
          <a:p>
            <a:pPr algn="ctr"/>
            <a:r>
              <a:rPr lang="en" sz="2267" b="1">
                <a:latin typeface="IBM Plex Mono"/>
                <a:ea typeface="IBM Plex Mono"/>
                <a:cs typeface="IBM Plex Mono"/>
                <a:sym typeface="IBM Plex Mono"/>
              </a:rPr>
              <a:t>[?]</a:t>
            </a:r>
            <a:endParaRPr sz="2267" b="1">
              <a:latin typeface="IBM Plex Mono"/>
              <a:ea typeface="IBM Plex Mono"/>
              <a:cs typeface="IBM Plex Mono"/>
              <a:sym typeface="IBM Plex Mono"/>
            </a:endParaRPr>
          </a:p>
        </p:txBody>
      </p:sp>
      <p:sp>
        <p:nvSpPr>
          <p:cNvPr id="346" name="Google Shape;346;p31"/>
          <p:cNvSpPr/>
          <p:nvPr/>
        </p:nvSpPr>
        <p:spPr>
          <a:xfrm>
            <a:off x="5657151" y="3023000"/>
            <a:ext cx="488800" cy="327600"/>
          </a:xfrm>
          <a:prstGeom prst="rightArrow">
            <a:avLst>
              <a:gd name="adj1" fmla="val 50000"/>
              <a:gd name="adj2" fmla="val 50000"/>
            </a:avLst>
          </a:prstGeom>
          <a:solidFill>
            <a:srgbClr val="8E7CC3"/>
          </a:soli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cxnSp>
        <p:nvCxnSpPr>
          <p:cNvPr id="347" name="Google Shape;347;p31"/>
          <p:cNvCxnSpPr/>
          <p:nvPr/>
        </p:nvCxnSpPr>
        <p:spPr>
          <a:xfrm>
            <a:off x="7716833" y="4049600"/>
            <a:ext cx="2118800" cy="0"/>
          </a:xfrm>
          <a:prstGeom prst="straightConnector1">
            <a:avLst/>
          </a:prstGeom>
          <a:noFill/>
          <a:ln w="19050" cap="flat" cmpd="sng">
            <a:solidFill>
              <a:schemeClr val="dk2"/>
            </a:solidFill>
            <a:prstDash val="solid"/>
            <a:round/>
            <a:headEnd type="none" w="med" len="med"/>
            <a:tailEnd type="none" w="med" len="med"/>
          </a:ln>
        </p:spPr>
      </p:cxnSp>
      <p:sp>
        <p:nvSpPr>
          <p:cNvPr id="348" name="Google Shape;348;p31"/>
          <p:cNvSpPr/>
          <p:nvPr/>
        </p:nvSpPr>
        <p:spPr>
          <a:xfrm>
            <a:off x="7779500" y="2400933"/>
            <a:ext cx="238400" cy="1529600"/>
          </a:xfrm>
          <a:prstGeom prst="rect">
            <a:avLst/>
          </a:prstGeom>
          <a:solidFill>
            <a:srgbClr val="E06666"/>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349" name="Google Shape;349;p31"/>
          <p:cNvSpPr/>
          <p:nvPr/>
        </p:nvSpPr>
        <p:spPr>
          <a:xfrm>
            <a:off x="8138567" y="3171333"/>
            <a:ext cx="238400" cy="759200"/>
          </a:xfrm>
          <a:prstGeom prst="rect">
            <a:avLst/>
          </a:prstGeom>
          <a:solidFill>
            <a:srgbClr val="C9DAF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350" name="Google Shape;350;p31"/>
          <p:cNvSpPr/>
          <p:nvPr/>
        </p:nvSpPr>
        <p:spPr>
          <a:xfrm>
            <a:off x="8497633" y="3386767"/>
            <a:ext cx="238400" cy="543600"/>
          </a:xfrm>
          <a:prstGeom prst="rect">
            <a:avLst/>
          </a:prstGeom>
          <a:solidFill>
            <a:srgbClr val="C9DAF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351" name="Google Shape;351;p31"/>
          <p:cNvSpPr/>
          <p:nvPr/>
        </p:nvSpPr>
        <p:spPr>
          <a:xfrm>
            <a:off x="8856700" y="3723633"/>
            <a:ext cx="238400" cy="206800"/>
          </a:xfrm>
          <a:prstGeom prst="rect">
            <a:avLst/>
          </a:prstGeom>
          <a:solidFill>
            <a:srgbClr val="C9DAF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352" name="Google Shape;352;p31"/>
          <p:cNvSpPr/>
          <p:nvPr/>
        </p:nvSpPr>
        <p:spPr>
          <a:xfrm>
            <a:off x="9574833" y="3823800"/>
            <a:ext cx="238400" cy="106800"/>
          </a:xfrm>
          <a:prstGeom prst="rect">
            <a:avLst/>
          </a:prstGeom>
          <a:solidFill>
            <a:srgbClr val="C9DAF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353" name="Google Shape;353;p31"/>
          <p:cNvSpPr/>
          <p:nvPr/>
        </p:nvSpPr>
        <p:spPr>
          <a:xfrm>
            <a:off x="9225300" y="3823800"/>
            <a:ext cx="238400" cy="106800"/>
          </a:xfrm>
          <a:prstGeom prst="rect">
            <a:avLst/>
          </a:prstGeom>
          <a:solidFill>
            <a:srgbClr val="C9DAF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354" name="Google Shape;354;p31"/>
          <p:cNvSpPr txBox="1"/>
          <p:nvPr/>
        </p:nvSpPr>
        <p:spPr>
          <a:xfrm>
            <a:off x="7672967" y="2075051"/>
            <a:ext cx="539200" cy="206800"/>
          </a:xfrm>
          <a:prstGeom prst="rect">
            <a:avLst/>
          </a:prstGeom>
          <a:noFill/>
          <a:ln>
            <a:noFill/>
          </a:ln>
        </p:spPr>
        <p:txBody>
          <a:bodyPr spcFirstLastPara="1" wrap="square" lIns="121900" tIns="121900" rIns="121900" bIns="121900" anchor="t" anchorCtr="0">
            <a:noAutofit/>
          </a:bodyPr>
          <a:lstStyle/>
          <a:p>
            <a:r>
              <a:rPr lang="en" sz="1067" b="1">
                <a:latin typeface="IBM Plex Mono"/>
                <a:ea typeface="IBM Plex Mono"/>
                <a:cs typeface="IBM Plex Mono"/>
                <a:sym typeface="IBM Plex Mono"/>
              </a:rPr>
              <a:t>95%</a:t>
            </a:r>
            <a:endParaRPr sz="1067" b="1">
              <a:latin typeface="IBM Plex Mono"/>
              <a:ea typeface="IBM Plex Mono"/>
              <a:cs typeface="IBM Plex Mono"/>
              <a:sym typeface="IBM Plex Mono"/>
            </a:endParaRPr>
          </a:p>
        </p:txBody>
      </p:sp>
      <p:sp>
        <p:nvSpPr>
          <p:cNvPr id="355" name="Google Shape;355;p31"/>
          <p:cNvSpPr txBox="1"/>
          <p:nvPr/>
        </p:nvSpPr>
        <p:spPr>
          <a:xfrm>
            <a:off x="8051667" y="2880017"/>
            <a:ext cx="539200" cy="206800"/>
          </a:xfrm>
          <a:prstGeom prst="rect">
            <a:avLst/>
          </a:prstGeom>
          <a:noFill/>
          <a:ln>
            <a:noFill/>
          </a:ln>
        </p:spPr>
        <p:txBody>
          <a:bodyPr spcFirstLastPara="1" wrap="square" lIns="121900" tIns="121900" rIns="121900" bIns="121900" anchor="t" anchorCtr="0">
            <a:noAutofit/>
          </a:bodyPr>
          <a:lstStyle/>
          <a:p>
            <a:r>
              <a:rPr lang="en" sz="1067" b="1">
                <a:latin typeface="IBM Plex Mono"/>
                <a:ea typeface="IBM Plex Mono"/>
                <a:cs typeface="IBM Plex Mono"/>
                <a:sym typeface="IBM Plex Mono"/>
              </a:rPr>
              <a:t>2%</a:t>
            </a:r>
            <a:endParaRPr sz="1067" b="1">
              <a:latin typeface="IBM Plex Mono"/>
              <a:ea typeface="IBM Plex Mono"/>
              <a:cs typeface="IBM Plex Mono"/>
              <a:sym typeface="IBM Plex Mono"/>
            </a:endParaRPr>
          </a:p>
        </p:txBody>
      </p:sp>
      <p:sp>
        <p:nvSpPr>
          <p:cNvPr id="356" name="Google Shape;356;p31"/>
          <p:cNvSpPr txBox="1"/>
          <p:nvPr/>
        </p:nvSpPr>
        <p:spPr>
          <a:xfrm>
            <a:off x="8430667" y="3060717"/>
            <a:ext cx="539200" cy="206800"/>
          </a:xfrm>
          <a:prstGeom prst="rect">
            <a:avLst/>
          </a:prstGeom>
          <a:noFill/>
          <a:ln>
            <a:noFill/>
          </a:ln>
        </p:spPr>
        <p:txBody>
          <a:bodyPr spcFirstLastPara="1" wrap="square" lIns="121900" tIns="121900" rIns="121900" bIns="121900" anchor="t" anchorCtr="0">
            <a:noAutofit/>
          </a:bodyPr>
          <a:lstStyle/>
          <a:p>
            <a:r>
              <a:rPr lang="en" sz="1067" b="1">
                <a:latin typeface="IBM Plex Mono"/>
                <a:ea typeface="IBM Plex Mono"/>
                <a:cs typeface="IBM Plex Mono"/>
                <a:sym typeface="IBM Plex Mono"/>
              </a:rPr>
              <a:t>1%</a:t>
            </a:r>
            <a:endParaRPr sz="1067" b="1">
              <a:latin typeface="IBM Plex Mono"/>
              <a:ea typeface="IBM Plex Mono"/>
              <a:cs typeface="IBM Plex Mono"/>
              <a:sym typeface="IBM Plex Mono"/>
            </a:endParaRPr>
          </a:p>
        </p:txBody>
      </p:sp>
      <p:sp>
        <p:nvSpPr>
          <p:cNvPr id="357" name="Google Shape;357;p31"/>
          <p:cNvSpPr txBox="1"/>
          <p:nvPr/>
        </p:nvSpPr>
        <p:spPr>
          <a:xfrm>
            <a:off x="8736036" y="3442267"/>
            <a:ext cx="631600" cy="206800"/>
          </a:xfrm>
          <a:prstGeom prst="rect">
            <a:avLst/>
          </a:prstGeom>
          <a:noFill/>
          <a:ln>
            <a:noFill/>
          </a:ln>
        </p:spPr>
        <p:txBody>
          <a:bodyPr spcFirstLastPara="1" wrap="square" lIns="121900" tIns="121900" rIns="121900" bIns="121900" anchor="t" anchorCtr="0">
            <a:noAutofit/>
          </a:bodyPr>
          <a:lstStyle/>
          <a:p>
            <a:r>
              <a:rPr lang="en" sz="1067" b="1">
                <a:latin typeface="IBM Plex Mono"/>
                <a:ea typeface="IBM Plex Mono"/>
                <a:cs typeface="IBM Plex Mono"/>
                <a:sym typeface="IBM Plex Mono"/>
              </a:rPr>
              <a:t>0.5%</a:t>
            </a:r>
            <a:endParaRPr sz="1067" b="1">
              <a:latin typeface="IBM Plex Mono"/>
              <a:ea typeface="IBM Plex Mono"/>
              <a:cs typeface="IBM Plex Mono"/>
              <a:sym typeface="IBM Plex Mono"/>
            </a:endParaRPr>
          </a:p>
        </p:txBody>
      </p:sp>
      <p:sp>
        <p:nvSpPr>
          <p:cNvPr id="358" name="Google Shape;358;p31"/>
          <p:cNvSpPr txBox="1"/>
          <p:nvPr/>
        </p:nvSpPr>
        <p:spPr>
          <a:xfrm>
            <a:off x="9084867" y="3555167"/>
            <a:ext cx="631600" cy="206800"/>
          </a:xfrm>
          <a:prstGeom prst="rect">
            <a:avLst/>
          </a:prstGeom>
          <a:noFill/>
          <a:ln>
            <a:noFill/>
          </a:ln>
        </p:spPr>
        <p:txBody>
          <a:bodyPr spcFirstLastPara="1" wrap="square" lIns="121900" tIns="121900" rIns="121900" bIns="121900" anchor="t" anchorCtr="0">
            <a:noAutofit/>
          </a:bodyPr>
          <a:lstStyle/>
          <a:p>
            <a:r>
              <a:rPr lang="en" sz="1067" b="1">
                <a:latin typeface="IBM Plex Mono"/>
                <a:ea typeface="IBM Plex Mono"/>
                <a:cs typeface="IBM Plex Mono"/>
                <a:sym typeface="IBM Plex Mono"/>
              </a:rPr>
              <a:t>0.2%</a:t>
            </a:r>
            <a:endParaRPr sz="1067" b="1">
              <a:latin typeface="IBM Plex Mono"/>
              <a:ea typeface="IBM Plex Mono"/>
              <a:cs typeface="IBM Plex Mono"/>
              <a:sym typeface="IBM Plex Mono"/>
            </a:endParaRPr>
          </a:p>
        </p:txBody>
      </p:sp>
      <p:sp>
        <p:nvSpPr>
          <p:cNvPr id="359" name="Google Shape;359;p31"/>
          <p:cNvSpPr txBox="1"/>
          <p:nvPr/>
        </p:nvSpPr>
        <p:spPr>
          <a:xfrm>
            <a:off x="9463700" y="3555167"/>
            <a:ext cx="631600" cy="206800"/>
          </a:xfrm>
          <a:prstGeom prst="rect">
            <a:avLst/>
          </a:prstGeom>
          <a:noFill/>
          <a:ln>
            <a:noFill/>
          </a:ln>
        </p:spPr>
        <p:txBody>
          <a:bodyPr spcFirstLastPara="1" wrap="square" lIns="121900" tIns="121900" rIns="121900" bIns="121900" anchor="t" anchorCtr="0">
            <a:noAutofit/>
          </a:bodyPr>
          <a:lstStyle/>
          <a:p>
            <a:r>
              <a:rPr lang="en" sz="1067" b="1">
                <a:latin typeface="IBM Plex Mono"/>
                <a:ea typeface="IBM Plex Mono"/>
                <a:cs typeface="IBM Plex Mono"/>
                <a:sym typeface="IBM Plex Mono"/>
              </a:rPr>
              <a:t>0.1%</a:t>
            </a:r>
            <a:endParaRPr sz="1067" b="1">
              <a:latin typeface="IBM Plex Mono"/>
              <a:ea typeface="IBM Plex Mono"/>
              <a:cs typeface="IBM Plex Mono"/>
              <a:sym typeface="IBM Plex Mono"/>
            </a:endParaRPr>
          </a:p>
        </p:txBody>
      </p:sp>
      <p:sp>
        <p:nvSpPr>
          <p:cNvPr id="360" name="Google Shape;360;p31"/>
          <p:cNvSpPr txBox="1"/>
          <p:nvPr/>
        </p:nvSpPr>
        <p:spPr>
          <a:xfrm rot="-5400000">
            <a:off x="7384715" y="4325431"/>
            <a:ext cx="1028000" cy="412000"/>
          </a:xfrm>
          <a:prstGeom prst="rect">
            <a:avLst/>
          </a:prstGeom>
          <a:noFill/>
          <a:ln>
            <a:noFill/>
          </a:ln>
        </p:spPr>
        <p:txBody>
          <a:bodyPr spcFirstLastPara="1" wrap="square" lIns="121900" tIns="121900" rIns="121900" bIns="121900" anchor="t" anchorCtr="0">
            <a:noAutofit/>
          </a:bodyPr>
          <a:lstStyle/>
          <a:p>
            <a:r>
              <a:rPr lang="en" sz="1467">
                <a:latin typeface="IBM Plex Mono"/>
                <a:ea typeface="IBM Plex Mono"/>
                <a:cs typeface="IBM Plex Mono"/>
                <a:sym typeface="IBM Plex Mono"/>
              </a:rPr>
              <a:t>[8,2,1]</a:t>
            </a:r>
            <a:endParaRPr sz="1467">
              <a:latin typeface="IBM Plex Mono"/>
              <a:ea typeface="IBM Plex Mono"/>
              <a:cs typeface="IBM Plex Mono"/>
              <a:sym typeface="IBM Plex Mono"/>
            </a:endParaRPr>
          </a:p>
        </p:txBody>
      </p:sp>
      <p:sp>
        <p:nvSpPr>
          <p:cNvPr id="361" name="Google Shape;361;p31"/>
          <p:cNvSpPr txBox="1"/>
          <p:nvPr/>
        </p:nvSpPr>
        <p:spPr>
          <a:xfrm rot="-5400000">
            <a:off x="7743781" y="4323031"/>
            <a:ext cx="1028000" cy="412000"/>
          </a:xfrm>
          <a:prstGeom prst="rect">
            <a:avLst/>
          </a:prstGeom>
          <a:noFill/>
          <a:ln>
            <a:noFill/>
          </a:ln>
        </p:spPr>
        <p:txBody>
          <a:bodyPr spcFirstLastPara="1" wrap="square" lIns="121900" tIns="121900" rIns="121900" bIns="121900" anchor="t" anchorCtr="0">
            <a:noAutofit/>
          </a:bodyPr>
          <a:lstStyle/>
          <a:p>
            <a:r>
              <a:rPr lang="en" sz="1467">
                <a:latin typeface="IBM Plex Mono"/>
                <a:ea typeface="IBM Plex Mono"/>
                <a:cs typeface="IBM Plex Mono"/>
                <a:sym typeface="IBM Plex Mono"/>
              </a:rPr>
              <a:t>[5,2,2]</a:t>
            </a:r>
            <a:endParaRPr sz="1467">
              <a:latin typeface="IBM Plex Mono"/>
              <a:ea typeface="IBM Plex Mono"/>
              <a:cs typeface="IBM Plex Mono"/>
              <a:sym typeface="IBM Plex Mono"/>
            </a:endParaRPr>
          </a:p>
        </p:txBody>
      </p:sp>
      <p:sp>
        <p:nvSpPr>
          <p:cNvPr id="362" name="Google Shape;362;p31"/>
          <p:cNvSpPr txBox="1"/>
          <p:nvPr/>
        </p:nvSpPr>
        <p:spPr>
          <a:xfrm rot="-5400000">
            <a:off x="8102848" y="4325431"/>
            <a:ext cx="1028000" cy="412000"/>
          </a:xfrm>
          <a:prstGeom prst="rect">
            <a:avLst/>
          </a:prstGeom>
          <a:noFill/>
          <a:ln>
            <a:noFill/>
          </a:ln>
        </p:spPr>
        <p:txBody>
          <a:bodyPr spcFirstLastPara="1" wrap="square" lIns="121900" tIns="121900" rIns="121900" bIns="121900" anchor="t" anchorCtr="0">
            <a:noAutofit/>
          </a:bodyPr>
          <a:lstStyle/>
          <a:p>
            <a:r>
              <a:rPr lang="en" sz="1467">
                <a:latin typeface="IBM Plex Mono"/>
                <a:ea typeface="IBM Plex Mono"/>
                <a:cs typeface="IBM Plex Mono"/>
                <a:sym typeface="IBM Plex Mono"/>
              </a:rPr>
              <a:t>[7,3,9]</a:t>
            </a:r>
            <a:endParaRPr sz="1467">
              <a:latin typeface="IBM Plex Mono"/>
              <a:ea typeface="IBM Plex Mono"/>
              <a:cs typeface="IBM Plex Mono"/>
              <a:sym typeface="IBM Plex Mono"/>
            </a:endParaRPr>
          </a:p>
        </p:txBody>
      </p:sp>
      <p:sp>
        <p:nvSpPr>
          <p:cNvPr id="363" name="Google Shape;363;p31"/>
          <p:cNvSpPr txBox="1"/>
          <p:nvPr/>
        </p:nvSpPr>
        <p:spPr>
          <a:xfrm rot="-5400000">
            <a:off x="8461915" y="4325431"/>
            <a:ext cx="1028000" cy="412000"/>
          </a:xfrm>
          <a:prstGeom prst="rect">
            <a:avLst/>
          </a:prstGeom>
          <a:noFill/>
          <a:ln>
            <a:noFill/>
          </a:ln>
        </p:spPr>
        <p:txBody>
          <a:bodyPr spcFirstLastPara="1" wrap="square" lIns="121900" tIns="121900" rIns="121900" bIns="121900" anchor="t" anchorCtr="0">
            <a:noAutofit/>
          </a:bodyPr>
          <a:lstStyle/>
          <a:p>
            <a:r>
              <a:rPr lang="en" sz="1467">
                <a:latin typeface="IBM Plex Mono"/>
                <a:ea typeface="IBM Plex Mono"/>
                <a:cs typeface="IBM Plex Mono"/>
                <a:sym typeface="IBM Plex Mono"/>
              </a:rPr>
              <a:t>[2,9,8]</a:t>
            </a:r>
            <a:endParaRPr sz="1467">
              <a:latin typeface="IBM Plex Mono"/>
              <a:ea typeface="IBM Plex Mono"/>
              <a:cs typeface="IBM Plex Mono"/>
              <a:sym typeface="IBM Plex Mono"/>
            </a:endParaRPr>
          </a:p>
        </p:txBody>
      </p:sp>
      <p:sp>
        <p:nvSpPr>
          <p:cNvPr id="364" name="Google Shape;364;p31"/>
          <p:cNvSpPr txBox="1"/>
          <p:nvPr/>
        </p:nvSpPr>
        <p:spPr>
          <a:xfrm rot="-5400000">
            <a:off x="8776881" y="4325431"/>
            <a:ext cx="1028000" cy="412000"/>
          </a:xfrm>
          <a:prstGeom prst="rect">
            <a:avLst/>
          </a:prstGeom>
          <a:noFill/>
          <a:ln>
            <a:noFill/>
          </a:ln>
        </p:spPr>
        <p:txBody>
          <a:bodyPr spcFirstLastPara="1" wrap="square" lIns="121900" tIns="121900" rIns="121900" bIns="121900" anchor="t" anchorCtr="0">
            <a:noAutofit/>
          </a:bodyPr>
          <a:lstStyle/>
          <a:p>
            <a:r>
              <a:rPr lang="en" sz="1467">
                <a:latin typeface="IBM Plex Mono"/>
                <a:ea typeface="IBM Plex Mono"/>
                <a:cs typeface="IBM Plex Mono"/>
                <a:sym typeface="IBM Plex Mono"/>
              </a:rPr>
              <a:t>[3,7,4]</a:t>
            </a:r>
            <a:endParaRPr sz="1467">
              <a:latin typeface="IBM Plex Mono"/>
              <a:ea typeface="IBM Plex Mono"/>
              <a:cs typeface="IBM Plex Mono"/>
              <a:sym typeface="IBM Plex Mono"/>
            </a:endParaRPr>
          </a:p>
        </p:txBody>
      </p:sp>
      <p:sp>
        <p:nvSpPr>
          <p:cNvPr id="365" name="Google Shape;365;p31"/>
          <p:cNvSpPr txBox="1"/>
          <p:nvPr/>
        </p:nvSpPr>
        <p:spPr>
          <a:xfrm rot="-5400000">
            <a:off x="9180048" y="4300431"/>
            <a:ext cx="1028000" cy="412000"/>
          </a:xfrm>
          <a:prstGeom prst="rect">
            <a:avLst/>
          </a:prstGeom>
          <a:noFill/>
          <a:ln>
            <a:noFill/>
          </a:ln>
        </p:spPr>
        <p:txBody>
          <a:bodyPr spcFirstLastPara="1" wrap="square" lIns="121900" tIns="121900" rIns="121900" bIns="121900" anchor="t" anchorCtr="0">
            <a:noAutofit/>
          </a:bodyPr>
          <a:lstStyle/>
          <a:p>
            <a:r>
              <a:rPr lang="en" sz="1467">
                <a:latin typeface="IBM Plex Mono"/>
                <a:ea typeface="IBM Plex Mono"/>
                <a:cs typeface="IBM Plex Mono"/>
                <a:sym typeface="IBM Plex Mono"/>
              </a:rPr>
              <a:t>[5,1,6]</a:t>
            </a:r>
            <a:endParaRPr sz="1467">
              <a:latin typeface="IBM Plex Mono"/>
              <a:ea typeface="IBM Plex Mono"/>
              <a:cs typeface="IBM Plex Mono"/>
              <a:sym typeface="IBM Plex Mono"/>
            </a:endParaRPr>
          </a:p>
        </p:txBody>
      </p:sp>
      <p:sp>
        <p:nvSpPr>
          <p:cNvPr id="366" name="Google Shape;366;p31"/>
          <p:cNvSpPr txBox="1"/>
          <p:nvPr/>
        </p:nvSpPr>
        <p:spPr>
          <a:xfrm rot="-3097121">
            <a:off x="7268563" y="4782637"/>
            <a:ext cx="1028197" cy="412304"/>
          </a:xfrm>
          <a:prstGeom prst="rect">
            <a:avLst/>
          </a:prstGeom>
          <a:noFill/>
          <a:ln>
            <a:noFill/>
          </a:ln>
        </p:spPr>
        <p:txBody>
          <a:bodyPr spcFirstLastPara="1" wrap="square" lIns="121900" tIns="121900" rIns="121900" bIns="121900" anchor="t" anchorCtr="0">
            <a:noAutofit/>
          </a:bodyPr>
          <a:lstStyle/>
          <a:p>
            <a:r>
              <a:rPr lang="en" sz="1467" b="1">
                <a:solidFill>
                  <a:srgbClr val="990000"/>
                </a:solidFill>
                <a:latin typeface="Montserrat"/>
                <a:ea typeface="Montserrat"/>
                <a:cs typeface="Montserrat"/>
                <a:sym typeface="Montserrat"/>
              </a:rPr>
              <a:t>Paris</a:t>
            </a:r>
            <a:endParaRPr sz="1467" b="1">
              <a:solidFill>
                <a:srgbClr val="990000"/>
              </a:solidFill>
              <a:latin typeface="Montserrat"/>
              <a:ea typeface="Montserrat"/>
              <a:cs typeface="Montserrat"/>
              <a:sym typeface="Montserrat"/>
            </a:endParaRPr>
          </a:p>
        </p:txBody>
      </p:sp>
      <p:sp>
        <p:nvSpPr>
          <p:cNvPr id="367" name="Google Shape;367;p31"/>
          <p:cNvSpPr txBox="1"/>
          <p:nvPr/>
        </p:nvSpPr>
        <p:spPr>
          <a:xfrm rot="-2940796">
            <a:off x="7349911" y="5001588"/>
            <a:ext cx="1244732" cy="353563"/>
          </a:xfrm>
          <a:prstGeom prst="rect">
            <a:avLst/>
          </a:prstGeom>
          <a:noFill/>
          <a:ln>
            <a:noFill/>
          </a:ln>
        </p:spPr>
        <p:txBody>
          <a:bodyPr spcFirstLastPara="1" wrap="square" lIns="121900" tIns="121900" rIns="121900" bIns="121900" anchor="t" anchorCtr="0">
            <a:noAutofit/>
          </a:bodyPr>
          <a:lstStyle/>
          <a:p>
            <a:r>
              <a:rPr lang="en" sz="1467" b="1">
                <a:solidFill>
                  <a:srgbClr val="434343"/>
                </a:solidFill>
                <a:latin typeface="Montserrat"/>
                <a:ea typeface="Montserrat"/>
                <a:cs typeface="Montserrat"/>
                <a:sym typeface="Montserrat"/>
              </a:rPr>
              <a:t>Versailles</a:t>
            </a:r>
            <a:endParaRPr sz="1467" b="1">
              <a:solidFill>
                <a:srgbClr val="434343"/>
              </a:solidFill>
              <a:latin typeface="Montserrat"/>
              <a:ea typeface="Montserrat"/>
              <a:cs typeface="Montserrat"/>
              <a:sym typeface="Montserrat"/>
            </a:endParaRPr>
          </a:p>
        </p:txBody>
      </p:sp>
      <p:sp>
        <p:nvSpPr>
          <p:cNvPr id="368" name="Google Shape;368;p31"/>
          <p:cNvSpPr txBox="1"/>
          <p:nvPr/>
        </p:nvSpPr>
        <p:spPr>
          <a:xfrm rot="-2940796">
            <a:off x="7970911" y="4746255"/>
            <a:ext cx="1244732" cy="353563"/>
          </a:xfrm>
          <a:prstGeom prst="rect">
            <a:avLst/>
          </a:prstGeom>
          <a:noFill/>
          <a:ln>
            <a:noFill/>
          </a:ln>
        </p:spPr>
        <p:txBody>
          <a:bodyPr spcFirstLastPara="1" wrap="square" lIns="121900" tIns="121900" rIns="121900" bIns="121900" anchor="t" anchorCtr="0">
            <a:noAutofit/>
          </a:bodyPr>
          <a:lstStyle/>
          <a:p>
            <a:r>
              <a:rPr lang="en" sz="1467" b="1">
                <a:latin typeface="Montserrat"/>
                <a:ea typeface="Montserrat"/>
                <a:cs typeface="Montserrat"/>
                <a:sym typeface="Montserrat"/>
              </a:rPr>
              <a:t>Tours</a:t>
            </a:r>
            <a:endParaRPr sz="1467" b="1">
              <a:latin typeface="Montserrat"/>
              <a:ea typeface="Montserrat"/>
              <a:cs typeface="Montserrat"/>
              <a:sym typeface="Montserrat"/>
            </a:endParaRPr>
          </a:p>
        </p:txBody>
      </p:sp>
      <p:sp>
        <p:nvSpPr>
          <p:cNvPr id="369" name="Google Shape;369;p31"/>
          <p:cNvSpPr txBox="1"/>
          <p:nvPr/>
        </p:nvSpPr>
        <p:spPr>
          <a:xfrm rot="-2940796">
            <a:off x="8285978" y="4795555"/>
            <a:ext cx="1244732" cy="353563"/>
          </a:xfrm>
          <a:prstGeom prst="rect">
            <a:avLst/>
          </a:prstGeom>
          <a:noFill/>
          <a:ln>
            <a:noFill/>
          </a:ln>
        </p:spPr>
        <p:txBody>
          <a:bodyPr spcFirstLastPara="1" wrap="square" lIns="121900" tIns="121900" rIns="121900" bIns="121900" anchor="t" anchorCtr="0">
            <a:noAutofit/>
          </a:bodyPr>
          <a:lstStyle/>
          <a:p>
            <a:r>
              <a:rPr lang="en" sz="1467" b="1">
                <a:latin typeface="Montserrat"/>
                <a:ea typeface="Montserrat"/>
                <a:cs typeface="Montserrat"/>
                <a:sym typeface="Montserrat"/>
              </a:rPr>
              <a:t>Troyes</a:t>
            </a:r>
            <a:endParaRPr sz="1467" b="1">
              <a:latin typeface="Montserrat"/>
              <a:ea typeface="Montserrat"/>
              <a:cs typeface="Montserrat"/>
              <a:sym typeface="Montserrat"/>
            </a:endParaRPr>
          </a:p>
        </p:txBody>
      </p:sp>
      <p:sp>
        <p:nvSpPr>
          <p:cNvPr id="370" name="Google Shape;370;p31"/>
          <p:cNvSpPr txBox="1"/>
          <p:nvPr/>
        </p:nvSpPr>
        <p:spPr>
          <a:xfrm rot="-2940796">
            <a:off x="8586645" y="4909321"/>
            <a:ext cx="1244732" cy="353563"/>
          </a:xfrm>
          <a:prstGeom prst="rect">
            <a:avLst/>
          </a:prstGeom>
          <a:noFill/>
          <a:ln>
            <a:noFill/>
          </a:ln>
        </p:spPr>
        <p:txBody>
          <a:bodyPr spcFirstLastPara="1" wrap="square" lIns="121900" tIns="121900" rIns="121900" bIns="121900" anchor="t" anchorCtr="0">
            <a:noAutofit/>
          </a:bodyPr>
          <a:lstStyle/>
          <a:p>
            <a:r>
              <a:rPr lang="en" sz="1467" b="1">
                <a:latin typeface="Montserrat"/>
                <a:ea typeface="Montserrat"/>
                <a:cs typeface="Montserrat"/>
                <a:sym typeface="Montserrat"/>
              </a:rPr>
              <a:t>Orleans</a:t>
            </a:r>
            <a:endParaRPr sz="1467" b="1">
              <a:latin typeface="Montserrat"/>
              <a:ea typeface="Montserrat"/>
              <a:cs typeface="Montserrat"/>
              <a:sym typeface="Montserrat"/>
            </a:endParaRPr>
          </a:p>
        </p:txBody>
      </p:sp>
      <p:sp>
        <p:nvSpPr>
          <p:cNvPr id="371" name="Google Shape;371;p31"/>
          <p:cNvSpPr txBox="1"/>
          <p:nvPr/>
        </p:nvSpPr>
        <p:spPr>
          <a:xfrm rot="-2940796">
            <a:off x="9144545" y="4689888"/>
            <a:ext cx="1244732" cy="353563"/>
          </a:xfrm>
          <a:prstGeom prst="rect">
            <a:avLst/>
          </a:prstGeom>
          <a:noFill/>
          <a:ln>
            <a:noFill/>
          </a:ln>
        </p:spPr>
        <p:txBody>
          <a:bodyPr spcFirstLastPara="1" wrap="square" lIns="121900" tIns="121900" rIns="121900" bIns="121900" anchor="t" anchorCtr="0">
            <a:noAutofit/>
          </a:bodyPr>
          <a:lstStyle/>
          <a:p>
            <a:r>
              <a:rPr lang="en" sz="1467" b="1">
                <a:solidFill>
                  <a:srgbClr val="434343"/>
                </a:solidFill>
                <a:latin typeface="Montserrat"/>
                <a:ea typeface="Montserrat"/>
                <a:cs typeface="Montserrat"/>
                <a:sym typeface="Montserrat"/>
              </a:rPr>
              <a:t>Laon</a:t>
            </a:r>
            <a:endParaRPr sz="1467" b="1">
              <a:solidFill>
                <a:srgbClr val="434343"/>
              </a:solidFill>
              <a:latin typeface="Montserrat"/>
              <a:ea typeface="Montserrat"/>
              <a:cs typeface="Montserrat"/>
              <a:sym typeface="Montserrat"/>
            </a:endParaRPr>
          </a:p>
        </p:txBody>
      </p:sp>
      <p:sp>
        <p:nvSpPr>
          <p:cNvPr id="2" name="Title 1">
            <a:extLst>
              <a:ext uri="{FF2B5EF4-FFF2-40B4-BE49-F238E27FC236}">
                <a16:creationId xmlns:a16="http://schemas.microsoft.com/office/drawing/2014/main" xmlns="" id="{64BB6041-0219-7D94-CF30-8D37001B36F2}"/>
              </a:ext>
            </a:extLst>
          </p:cNvPr>
          <p:cNvSpPr txBox="1">
            <a:spLocks/>
          </p:cNvSpPr>
          <p:nvPr/>
        </p:nvSpPr>
        <p:spPr>
          <a:xfrm>
            <a:off x="605367" y="221905"/>
            <a:ext cx="10972800" cy="575755"/>
          </a:xfrm>
          <a:prstGeom prst="rect">
            <a:avLst/>
          </a:prstGeom>
        </p:spPr>
        <p:txBody>
          <a:bodyPr spcFirstLastPara="1" vert="horz" wrap="square" lIns="91425" tIns="91425" rIns="91425" bIns="91425" rtlCol="0" anchor="b" anchorCtr="0">
            <a:normAutofit fontScale="40000" lnSpcReduction="20000"/>
          </a:bodyPr>
          <a:lstStyle>
            <a:lvl1pPr lvl="0" algn="ctr" defTabSz="609585" rtl="0" eaLnBrk="1" latinLnBrk="0" hangingPunct="1">
              <a:lnSpc>
                <a:spcPct val="100000"/>
              </a:lnSpc>
              <a:spcBef>
                <a:spcPts val="0"/>
              </a:spcBef>
              <a:spcAft>
                <a:spcPts val="0"/>
              </a:spcAft>
              <a:buSzPts val="5200"/>
              <a:buNone/>
              <a:defRPr sz="6933" b="0" i="0" kern="1200" spc="0" baseline="0">
                <a:solidFill>
                  <a:srgbClr val="003C71"/>
                </a:solidFill>
                <a:latin typeface="Intel Clear"/>
                <a:ea typeface="Intel Clear"/>
                <a:cs typeface="Intel Clear"/>
              </a:defRPr>
            </a:lvl1pPr>
            <a:lvl2pPr lvl="1" algn="ctr">
              <a:spcBef>
                <a:spcPts val="0"/>
              </a:spcBef>
              <a:spcAft>
                <a:spcPts val="0"/>
              </a:spcAft>
              <a:buSzPts val="5200"/>
              <a:buNone/>
              <a:defRPr sz="6933"/>
            </a:lvl2pPr>
            <a:lvl3pPr lvl="2" algn="ctr">
              <a:spcBef>
                <a:spcPts val="0"/>
              </a:spcBef>
              <a:spcAft>
                <a:spcPts val="0"/>
              </a:spcAft>
              <a:buSzPts val="5200"/>
              <a:buNone/>
              <a:defRPr sz="6933"/>
            </a:lvl3pPr>
            <a:lvl4pPr lvl="3" algn="ctr">
              <a:spcBef>
                <a:spcPts val="0"/>
              </a:spcBef>
              <a:spcAft>
                <a:spcPts val="0"/>
              </a:spcAft>
              <a:buSzPts val="5200"/>
              <a:buNone/>
              <a:defRPr sz="6933"/>
            </a:lvl4pPr>
            <a:lvl5pPr lvl="4" algn="ctr">
              <a:spcBef>
                <a:spcPts val="0"/>
              </a:spcBef>
              <a:spcAft>
                <a:spcPts val="0"/>
              </a:spcAft>
              <a:buSzPts val="5200"/>
              <a:buNone/>
              <a:defRPr sz="6933"/>
            </a:lvl5pPr>
            <a:lvl6pPr lvl="5" algn="ctr">
              <a:spcBef>
                <a:spcPts val="0"/>
              </a:spcBef>
              <a:spcAft>
                <a:spcPts val="0"/>
              </a:spcAft>
              <a:buSzPts val="5200"/>
              <a:buNone/>
              <a:defRPr sz="6933"/>
            </a:lvl6pPr>
            <a:lvl7pPr lvl="6" algn="ctr">
              <a:spcBef>
                <a:spcPts val="0"/>
              </a:spcBef>
              <a:spcAft>
                <a:spcPts val="0"/>
              </a:spcAft>
              <a:buSzPts val="5200"/>
              <a:buNone/>
              <a:defRPr sz="6933"/>
            </a:lvl7pPr>
            <a:lvl8pPr lvl="7" algn="ctr">
              <a:spcBef>
                <a:spcPts val="0"/>
              </a:spcBef>
              <a:spcAft>
                <a:spcPts val="0"/>
              </a:spcAft>
              <a:buSzPts val="5200"/>
              <a:buNone/>
              <a:defRPr sz="6933"/>
            </a:lvl8pPr>
            <a:lvl9pPr lvl="8" algn="ctr">
              <a:spcBef>
                <a:spcPts val="0"/>
              </a:spcBef>
              <a:spcAft>
                <a:spcPts val="0"/>
              </a:spcAft>
              <a:buSzPts val="5200"/>
              <a:buNone/>
              <a:defRPr sz="6933"/>
            </a:lvl9pPr>
          </a:lstStyle>
          <a:p>
            <a:pPr algn="l"/>
            <a:r>
              <a:rPr lang="en-US" dirty="0"/>
              <a:t>How Large Language Model (LLM) work</a:t>
            </a:r>
            <a:endParaRPr lang="en-MY" dirty="0"/>
          </a:p>
        </p:txBody>
      </p:sp>
    </p:spTree>
    <p:extLst>
      <p:ext uri="{BB962C8B-B14F-4D97-AF65-F5344CB8AC3E}">
        <p14:creationId xmlns:p14="http://schemas.microsoft.com/office/powerpoint/2010/main" val="2353374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7823AFD8-EA87-DCFC-122A-C42DCC102F2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12F7E059-1D9E-73C3-522F-5CC13235E24E}"/>
              </a:ext>
            </a:extLst>
          </p:cNvPr>
          <p:cNvSpPr>
            <a:spLocks noGrp="1"/>
          </p:cNvSpPr>
          <p:nvPr>
            <p:ph type="title"/>
          </p:nvPr>
        </p:nvSpPr>
        <p:spPr/>
        <p:txBody>
          <a:bodyPr>
            <a:normAutofit fontScale="90000"/>
          </a:bodyPr>
          <a:lstStyle/>
          <a:p>
            <a:r>
              <a:rPr lang="en-US" dirty="0"/>
              <a:t>How Large Language Model (LLM) work</a:t>
            </a:r>
            <a:r>
              <a:rPr lang="en-MY" dirty="0"/>
              <a:t/>
            </a:r>
            <a:br>
              <a:rPr lang="en-MY" dirty="0"/>
            </a:br>
            <a:endParaRPr lang="en-MY" dirty="0"/>
          </a:p>
        </p:txBody>
      </p:sp>
      <p:sp>
        <p:nvSpPr>
          <p:cNvPr id="3" name="Content Placeholder 2">
            <a:extLst>
              <a:ext uri="{FF2B5EF4-FFF2-40B4-BE49-F238E27FC236}">
                <a16:creationId xmlns:a16="http://schemas.microsoft.com/office/drawing/2014/main" xmlns="" id="{71B314AE-A9B8-B8C5-C2F8-4520B6C16E64}"/>
              </a:ext>
            </a:extLst>
          </p:cNvPr>
          <p:cNvSpPr>
            <a:spLocks noGrp="1"/>
          </p:cNvSpPr>
          <p:nvPr>
            <p:ph sz="quarter" idx="13"/>
          </p:nvPr>
        </p:nvSpPr>
        <p:spPr/>
        <p:txBody>
          <a:bodyPr/>
          <a:lstStyle/>
          <a:p>
            <a:pPr marL="342900" indent="-342900">
              <a:buFont typeface="Arial" panose="020B0604020202020204" pitchFamily="34" charset="0"/>
              <a:buChar char="•"/>
            </a:pPr>
            <a:r>
              <a:rPr lang="en-US" dirty="0"/>
              <a:t>Key Takeaways:</a:t>
            </a:r>
          </a:p>
          <a:p>
            <a:pPr marL="342900" indent="-342900">
              <a:buFont typeface="Arial" panose="020B0604020202020204" pitchFamily="34" charset="0"/>
              <a:buChar char="•"/>
            </a:pPr>
            <a:endParaRPr lang="en-MY" dirty="0"/>
          </a:p>
        </p:txBody>
      </p:sp>
    </p:spTree>
    <p:extLst>
      <p:ext uri="{BB962C8B-B14F-4D97-AF65-F5344CB8AC3E}">
        <p14:creationId xmlns:p14="http://schemas.microsoft.com/office/powerpoint/2010/main" val="35215029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13484B3-7884-192E-890C-25BC577FF845}"/>
              </a:ext>
            </a:extLst>
          </p:cNvPr>
          <p:cNvSpPr>
            <a:spLocks noGrp="1"/>
          </p:cNvSpPr>
          <p:nvPr>
            <p:ph type="title"/>
          </p:nvPr>
        </p:nvSpPr>
        <p:spPr/>
        <p:txBody>
          <a:bodyPr>
            <a:normAutofit fontScale="90000"/>
          </a:bodyPr>
          <a:lstStyle/>
          <a:p>
            <a:r>
              <a:rPr lang="en-US" dirty="0"/>
              <a:t>How Large Language Model (LLM) work</a:t>
            </a:r>
            <a:r>
              <a:rPr lang="en-MY" dirty="0"/>
              <a:t/>
            </a:r>
            <a:br>
              <a:rPr lang="en-MY" dirty="0"/>
            </a:br>
            <a:endParaRPr lang="en-MY" dirty="0"/>
          </a:p>
        </p:txBody>
      </p:sp>
      <p:sp>
        <p:nvSpPr>
          <p:cNvPr id="3" name="Content Placeholder 2">
            <a:extLst>
              <a:ext uri="{FF2B5EF4-FFF2-40B4-BE49-F238E27FC236}">
                <a16:creationId xmlns:a16="http://schemas.microsoft.com/office/drawing/2014/main" xmlns="" id="{146B266D-70E3-683F-2C6B-3F96A132EA0F}"/>
              </a:ext>
            </a:extLst>
          </p:cNvPr>
          <p:cNvSpPr>
            <a:spLocks noGrp="1"/>
          </p:cNvSpPr>
          <p:nvPr>
            <p:ph sz="quarter" idx="13"/>
          </p:nvPr>
        </p:nvSpPr>
        <p:spPr/>
        <p:txBody>
          <a:bodyPr/>
          <a:lstStyle/>
          <a:p>
            <a:pPr marL="342900" indent="-342900">
              <a:buFont typeface="Arial" panose="020B0604020202020204" pitchFamily="34" charset="0"/>
              <a:buChar char="•"/>
            </a:pPr>
            <a:r>
              <a:rPr lang="en-US" dirty="0"/>
              <a:t>Key Takeaways:</a:t>
            </a:r>
          </a:p>
          <a:p>
            <a:pPr marL="643459" lvl="1" indent="-342900">
              <a:buFont typeface="Arial" panose="020B0604020202020204" pitchFamily="34" charset="0"/>
              <a:buChar char="•"/>
            </a:pPr>
            <a:r>
              <a:rPr lang="en-US" dirty="0"/>
              <a:t>Model uses tokens, not words.</a:t>
            </a:r>
          </a:p>
          <a:p>
            <a:pPr marL="643459" lvl="1" indent="-342900">
              <a:buFont typeface="Arial" panose="020B0604020202020204" pitchFamily="34" charset="0"/>
              <a:buChar char="•"/>
            </a:pPr>
            <a:r>
              <a:rPr lang="en-US" dirty="0"/>
              <a:t>Model has its own internal vector embedding representation of tokens.</a:t>
            </a:r>
          </a:p>
          <a:p>
            <a:pPr marL="643459" lvl="1" indent="-342900">
              <a:buFont typeface="Arial" panose="020B0604020202020204" pitchFamily="34" charset="0"/>
              <a:buChar char="•"/>
            </a:pPr>
            <a:r>
              <a:rPr lang="en-US" dirty="0"/>
              <a:t>The next most probable token is chosen from a distribution, allowing for stochastic results (next token is not deterministic, even for the exact same input).</a:t>
            </a:r>
          </a:p>
          <a:p>
            <a:pPr marL="342900" indent="-342900">
              <a:buFont typeface="Arial" panose="020B0604020202020204" pitchFamily="34" charset="0"/>
              <a:buChar char="•"/>
            </a:pPr>
            <a:endParaRPr lang="en-MY" dirty="0"/>
          </a:p>
        </p:txBody>
      </p:sp>
    </p:spTree>
    <p:extLst>
      <p:ext uri="{BB962C8B-B14F-4D97-AF65-F5344CB8AC3E}">
        <p14:creationId xmlns:p14="http://schemas.microsoft.com/office/powerpoint/2010/main" val="1839269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F287D01-69E6-F01C-3ED2-C79B57C21AE4}"/>
              </a:ext>
            </a:extLst>
          </p:cNvPr>
          <p:cNvSpPr>
            <a:spLocks noGrp="1"/>
          </p:cNvSpPr>
          <p:nvPr>
            <p:ph type="title"/>
          </p:nvPr>
        </p:nvSpPr>
        <p:spPr/>
        <p:txBody>
          <a:bodyPr>
            <a:normAutofit fontScale="90000"/>
          </a:bodyPr>
          <a:lstStyle/>
          <a:p>
            <a:r>
              <a:rPr lang="en-MY" dirty="0"/>
              <a:t>OpenAI Overview</a:t>
            </a:r>
          </a:p>
        </p:txBody>
      </p:sp>
      <p:sp>
        <p:nvSpPr>
          <p:cNvPr id="3" name="Content Placeholder 2">
            <a:extLst>
              <a:ext uri="{FF2B5EF4-FFF2-40B4-BE49-F238E27FC236}">
                <a16:creationId xmlns:a16="http://schemas.microsoft.com/office/drawing/2014/main" xmlns="" id="{F9F0C4A1-FB6C-1BDA-9130-14601225568A}"/>
              </a:ext>
            </a:extLst>
          </p:cNvPr>
          <p:cNvSpPr>
            <a:spLocks noGrp="1"/>
          </p:cNvSpPr>
          <p:nvPr>
            <p:ph sz="quarter" idx="13"/>
          </p:nvPr>
        </p:nvSpPr>
        <p:spPr/>
        <p:txBody>
          <a:bodyPr>
            <a:normAutofit lnSpcReduction="10000"/>
          </a:bodyPr>
          <a:lstStyle/>
          <a:p>
            <a:pPr marL="342900" indent="-342900">
              <a:buFont typeface="Arial" panose="020B0604020202020204" pitchFamily="34" charset="0"/>
              <a:buChar char="•"/>
            </a:pPr>
            <a:r>
              <a:rPr lang="en-MY" dirty="0"/>
              <a:t>December 2015 – OpenAI as a Non-Profit. </a:t>
            </a:r>
            <a:r>
              <a:rPr lang="en-US" dirty="0"/>
              <a:t>Elon Musk and Sam Altman announced the creation of a new non-profit organization, called OpenAI.</a:t>
            </a:r>
          </a:p>
          <a:p>
            <a:pPr marL="643459" lvl="1" indent="-342900">
              <a:buFont typeface="Arial" panose="020B0604020202020204" pitchFamily="34" charset="0"/>
              <a:buChar char="•"/>
            </a:pPr>
            <a:r>
              <a:rPr lang="en-US" dirty="0"/>
              <a:t>Musk and Altman were influenced by Google acquiring DeepMind in 2014, concerned that A.I. technology would only be developed and controlled by just a few of the world’s largest technology companies.</a:t>
            </a:r>
          </a:p>
          <a:p>
            <a:pPr marL="342900" indent="-342900">
              <a:buFont typeface="Arial" panose="020B0604020202020204" pitchFamily="34" charset="0"/>
              <a:buChar char="•"/>
            </a:pPr>
            <a:r>
              <a:rPr lang="en-US" dirty="0"/>
              <a:t>2018 - OpenAI announced the first version of GPT (Generative Pre-Training Transformer).</a:t>
            </a:r>
          </a:p>
          <a:p>
            <a:pPr marL="643459" lvl="1" indent="-342900">
              <a:buFont typeface="Arial" panose="020B0604020202020204" pitchFamily="34" charset="0"/>
              <a:buChar char="•"/>
            </a:pPr>
            <a:r>
              <a:rPr lang="en-US" dirty="0"/>
              <a:t>Elon Musk resigned his board seat at OpenAI, due to “potential future conflict of interest” due to Tesla’s own development of AI systems </a:t>
            </a:r>
          </a:p>
          <a:p>
            <a:pPr marL="342900" indent="-342900">
              <a:buFont typeface="Arial" panose="020B0604020202020204" pitchFamily="34" charset="0"/>
              <a:buChar char="•"/>
            </a:pPr>
            <a:r>
              <a:rPr lang="en-US" dirty="0"/>
              <a:t>2019 - OpenAI transitioned from a non-profit organization to a “capped” for-profit organization, in order to accept an investment of $1 billion dollars, partnering with Microsoft in the process (who was also the lead investor).</a:t>
            </a:r>
          </a:p>
          <a:p>
            <a:pPr marL="643459" lvl="1"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643459" lvl="1" indent="-342900">
              <a:buFont typeface="Arial" panose="020B0604020202020204" pitchFamily="34" charset="0"/>
              <a:buChar char="•"/>
            </a:pPr>
            <a:endParaRPr lang="en-US" dirty="0"/>
          </a:p>
          <a:p>
            <a:pPr marL="342900" indent="-342900">
              <a:buFont typeface="Arial" panose="020B0604020202020204" pitchFamily="34" charset="0"/>
              <a:buChar char="•"/>
            </a:pPr>
            <a:endParaRPr lang="en-MY" dirty="0"/>
          </a:p>
        </p:txBody>
      </p:sp>
    </p:spTree>
    <p:extLst>
      <p:ext uri="{BB962C8B-B14F-4D97-AF65-F5344CB8AC3E}">
        <p14:creationId xmlns:p14="http://schemas.microsoft.com/office/powerpoint/2010/main" val="6634212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C70A5C-E1D4-E8D0-2A46-464F07D54F42}"/>
              </a:ext>
            </a:extLst>
          </p:cNvPr>
          <p:cNvSpPr>
            <a:spLocks noGrp="1"/>
          </p:cNvSpPr>
          <p:nvPr>
            <p:ph type="title"/>
          </p:nvPr>
        </p:nvSpPr>
        <p:spPr/>
        <p:txBody>
          <a:bodyPr>
            <a:normAutofit fontScale="90000"/>
          </a:bodyPr>
          <a:lstStyle/>
          <a:p>
            <a:r>
              <a:rPr lang="en-MY" dirty="0"/>
              <a:t>Configuration Parameters</a:t>
            </a:r>
          </a:p>
        </p:txBody>
      </p:sp>
      <p:sp>
        <p:nvSpPr>
          <p:cNvPr id="3" name="Content Placeholder 2">
            <a:extLst>
              <a:ext uri="{FF2B5EF4-FFF2-40B4-BE49-F238E27FC236}">
                <a16:creationId xmlns:a16="http://schemas.microsoft.com/office/drawing/2014/main" xmlns="" id="{1FA42340-D1A1-B02F-A0A0-FEA8703AC82A}"/>
              </a:ext>
            </a:extLst>
          </p:cNvPr>
          <p:cNvSpPr>
            <a:spLocks noGrp="1"/>
          </p:cNvSpPr>
          <p:nvPr>
            <p:ph sz="quarter" idx="13"/>
          </p:nvPr>
        </p:nvSpPr>
        <p:spPr/>
        <p:txBody>
          <a:bodyPr/>
          <a:lstStyle/>
          <a:p>
            <a:r>
              <a:rPr lang="en-US" sz="2800" dirty="0"/>
              <a:t>OpenAI Completion Call Parameters</a:t>
            </a:r>
          </a:p>
          <a:p>
            <a:pPr marL="342900" indent="-342900">
              <a:buFont typeface="Arial" panose="020B0604020202020204" pitchFamily="34" charset="0"/>
              <a:buChar char="•"/>
            </a:pPr>
            <a:r>
              <a:rPr lang="en-US" sz="2800" dirty="0"/>
              <a:t>Model</a:t>
            </a:r>
          </a:p>
          <a:p>
            <a:pPr marL="342900" indent="-342900">
              <a:buFont typeface="Arial" panose="020B0604020202020204" pitchFamily="34" charset="0"/>
              <a:buChar char="•"/>
            </a:pPr>
            <a:r>
              <a:rPr lang="en-US" sz="2800" dirty="0"/>
              <a:t>Prompt</a:t>
            </a:r>
          </a:p>
          <a:p>
            <a:pPr marL="342900" indent="-342900">
              <a:buFont typeface="Arial" panose="020B0604020202020204" pitchFamily="34" charset="0"/>
              <a:buChar char="•"/>
            </a:pPr>
            <a:r>
              <a:rPr lang="en-US" sz="2800" dirty="0"/>
              <a:t>Max Tokens</a:t>
            </a:r>
          </a:p>
          <a:p>
            <a:pPr marL="342900" indent="-342900">
              <a:buFont typeface="Arial" panose="020B0604020202020204" pitchFamily="34" charset="0"/>
              <a:buChar char="•"/>
            </a:pPr>
            <a:r>
              <a:rPr lang="en-US" sz="2800" dirty="0"/>
              <a:t>Stop</a:t>
            </a:r>
          </a:p>
          <a:p>
            <a:pPr marL="342900" indent="-342900">
              <a:buFont typeface="Arial" panose="020B0604020202020204" pitchFamily="34" charset="0"/>
              <a:buChar char="•"/>
            </a:pPr>
            <a:r>
              <a:rPr lang="en-US" sz="2800" dirty="0"/>
              <a:t>N</a:t>
            </a:r>
          </a:p>
          <a:p>
            <a:pPr marL="342900" indent="-342900">
              <a:buFont typeface="Arial" panose="020B0604020202020204" pitchFamily="34" charset="0"/>
              <a:buChar char="•"/>
            </a:pPr>
            <a:r>
              <a:rPr lang="en-US" sz="2800" dirty="0"/>
              <a:t>Temperature</a:t>
            </a:r>
          </a:p>
          <a:p>
            <a:pPr marL="342900" indent="-342900">
              <a:buFont typeface="Arial" panose="020B0604020202020204" pitchFamily="34" charset="0"/>
              <a:buChar char="•"/>
            </a:pPr>
            <a:r>
              <a:rPr lang="en-US" sz="2800" dirty="0"/>
              <a:t>Top P</a:t>
            </a:r>
          </a:p>
          <a:p>
            <a:pPr marL="342900" indent="-342900">
              <a:buFont typeface="Arial" panose="020B0604020202020204" pitchFamily="34" charset="0"/>
              <a:buChar char="•"/>
            </a:pPr>
            <a:r>
              <a:rPr lang="en-US" sz="2800" dirty="0"/>
              <a:t>Frequency Penalty</a:t>
            </a:r>
          </a:p>
          <a:p>
            <a:pPr marL="342900" indent="-342900">
              <a:buFont typeface="Arial" panose="020B0604020202020204" pitchFamily="34" charset="0"/>
              <a:buChar char="•"/>
            </a:pPr>
            <a:r>
              <a:rPr lang="en-US" sz="2800" dirty="0"/>
              <a:t>Presence Penalty</a:t>
            </a:r>
          </a:p>
          <a:p>
            <a:endParaRPr lang="en-US" sz="2800" dirty="0"/>
          </a:p>
          <a:p>
            <a:r>
              <a:rPr lang="en-MY" sz="2000" b="1" u="sng" dirty="0">
                <a:solidFill>
                  <a:srgbClr val="7932FC"/>
                </a:solidFill>
                <a:latin typeface="Montserrat"/>
                <a:ea typeface="Montserrat"/>
                <a:cs typeface="Montserrat"/>
                <a:sym typeface="Montserrat"/>
              </a:rPr>
              <a:t>https://platform.openai.com/docs/guides/text-generation/parameter-details</a:t>
            </a:r>
            <a:endParaRPr lang="en-MY" sz="2000" dirty="0"/>
          </a:p>
        </p:txBody>
      </p:sp>
    </p:spTree>
    <p:extLst>
      <p:ext uri="{BB962C8B-B14F-4D97-AF65-F5344CB8AC3E}">
        <p14:creationId xmlns:p14="http://schemas.microsoft.com/office/powerpoint/2010/main" val="7960588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1653F1C-44CC-8EA8-3570-32351BA439DD}"/>
              </a:ext>
            </a:extLst>
          </p:cNvPr>
          <p:cNvSpPr>
            <a:spLocks noGrp="1"/>
          </p:cNvSpPr>
          <p:nvPr>
            <p:ph type="title"/>
          </p:nvPr>
        </p:nvSpPr>
        <p:spPr/>
        <p:txBody>
          <a:bodyPr>
            <a:normAutofit fontScale="90000"/>
          </a:bodyPr>
          <a:lstStyle/>
          <a:p>
            <a:r>
              <a:rPr lang="en-MY" dirty="0"/>
              <a:t>Max Tokens</a:t>
            </a:r>
          </a:p>
        </p:txBody>
      </p:sp>
      <p:sp>
        <p:nvSpPr>
          <p:cNvPr id="3" name="Content Placeholder 2">
            <a:extLst>
              <a:ext uri="{FF2B5EF4-FFF2-40B4-BE49-F238E27FC236}">
                <a16:creationId xmlns:a16="http://schemas.microsoft.com/office/drawing/2014/main" xmlns="" id="{8872B6D0-6DF0-4BFF-BC6A-45BF528A2BDD}"/>
              </a:ext>
            </a:extLst>
          </p:cNvPr>
          <p:cNvSpPr>
            <a:spLocks noGrp="1"/>
          </p:cNvSpPr>
          <p:nvPr>
            <p:ph sz="quarter" idx="13"/>
          </p:nvPr>
        </p:nvSpPr>
        <p:spPr/>
        <p:txBody>
          <a:bodyPr/>
          <a:lstStyle/>
          <a:p>
            <a:pPr marL="342900" indent="-342900">
              <a:buFont typeface="Arial" panose="020B0604020202020204" pitchFamily="34" charset="0"/>
              <a:buChar char="•"/>
            </a:pPr>
            <a:r>
              <a:rPr lang="en-US" sz="2800" dirty="0"/>
              <a:t>The maximum number of tokens to generate in the completion.</a:t>
            </a:r>
          </a:p>
          <a:p>
            <a:pPr marL="342900" indent="-342900">
              <a:buFont typeface="Arial" panose="020B0604020202020204" pitchFamily="34" charset="0"/>
              <a:buChar char="•"/>
            </a:pPr>
            <a:r>
              <a:rPr lang="en-US" sz="2800" dirty="0"/>
              <a:t>The token count of your prompt plus </a:t>
            </a:r>
            <a:r>
              <a:rPr lang="en-US" sz="2800" dirty="0" err="1"/>
              <a:t>max_tokens</a:t>
            </a:r>
            <a:r>
              <a:rPr lang="en-US" sz="2800" dirty="0"/>
              <a:t> cannot exceed the model's context length. </a:t>
            </a:r>
          </a:p>
          <a:p>
            <a:endParaRPr lang="en-MY" dirty="0"/>
          </a:p>
        </p:txBody>
      </p:sp>
    </p:spTree>
    <p:extLst>
      <p:ext uri="{BB962C8B-B14F-4D97-AF65-F5344CB8AC3E}">
        <p14:creationId xmlns:p14="http://schemas.microsoft.com/office/powerpoint/2010/main" val="1468909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BD15A49-9B4D-336D-9763-B66F1ABA48C0}"/>
              </a:ext>
            </a:extLst>
          </p:cNvPr>
          <p:cNvSpPr>
            <a:spLocks noGrp="1"/>
          </p:cNvSpPr>
          <p:nvPr>
            <p:ph type="title"/>
          </p:nvPr>
        </p:nvSpPr>
        <p:spPr/>
        <p:txBody>
          <a:bodyPr>
            <a:normAutofit fontScale="90000"/>
          </a:bodyPr>
          <a:lstStyle/>
          <a:p>
            <a:r>
              <a:rPr lang="en-MY" dirty="0"/>
              <a:t>Stop</a:t>
            </a:r>
          </a:p>
        </p:txBody>
      </p:sp>
      <p:sp>
        <p:nvSpPr>
          <p:cNvPr id="3" name="Content Placeholder 2">
            <a:extLst>
              <a:ext uri="{FF2B5EF4-FFF2-40B4-BE49-F238E27FC236}">
                <a16:creationId xmlns:a16="http://schemas.microsoft.com/office/drawing/2014/main" xmlns="" id="{3F89F98E-14D1-AF26-038E-1BB672CCD7B3}"/>
              </a:ext>
            </a:extLst>
          </p:cNvPr>
          <p:cNvSpPr>
            <a:spLocks noGrp="1"/>
          </p:cNvSpPr>
          <p:nvPr>
            <p:ph sz="quarter" idx="13"/>
          </p:nvPr>
        </p:nvSpPr>
        <p:spPr/>
        <p:txBody>
          <a:bodyPr/>
          <a:lstStyle/>
          <a:p>
            <a:pPr marL="342900" indent="-342900">
              <a:buFont typeface="Arial" panose="020B0604020202020204" pitchFamily="34" charset="0"/>
              <a:buChar char="•"/>
            </a:pPr>
            <a:r>
              <a:rPr lang="en-US" sz="2800" dirty="0"/>
              <a:t>You can specify a list of stop sequence values to stop the text generation</a:t>
            </a:r>
          </a:p>
          <a:p>
            <a:pPr marL="342900" indent="-342900">
              <a:buFont typeface="Arial" panose="020B0604020202020204" pitchFamily="34" charset="0"/>
              <a:buChar char="•"/>
            </a:pPr>
            <a:r>
              <a:rPr lang="en-US" sz="2800" dirty="0"/>
              <a:t>For example, if you are asking for a SQL query, you may set a semicolon as the stop sequence, to make sure GPT doesn’t continue pass the query with an additional explanation. </a:t>
            </a:r>
          </a:p>
        </p:txBody>
      </p:sp>
    </p:spTree>
    <p:extLst>
      <p:ext uri="{BB962C8B-B14F-4D97-AF65-F5344CB8AC3E}">
        <p14:creationId xmlns:p14="http://schemas.microsoft.com/office/powerpoint/2010/main" val="12317095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2B7E06C-A2F4-F7E1-7A4E-91623D4C1BFF}"/>
              </a:ext>
            </a:extLst>
          </p:cNvPr>
          <p:cNvSpPr>
            <a:spLocks noGrp="1"/>
          </p:cNvSpPr>
          <p:nvPr>
            <p:ph type="title"/>
          </p:nvPr>
        </p:nvSpPr>
        <p:spPr/>
        <p:txBody>
          <a:bodyPr>
            <a:normAutofit fontScale="90000"/>
          </a:bodyPr>
          <a:lstStyle/>
          <a:p>
            <a:r>
              <a:rPr lang="en-MY" dirty="0"/>
              <a:t>N</a:t>
            </a:r>
          </a:p>
        </p:txBody>
      </p:sp>
      <p:sp>
        <p:nvSpPr>
          <p:cNvPr id="3" name="Content Placeholder 2">
            <a:extLst>
              <a:ext uri="{FF2B5EF4-FFF2-40B4-BE49-F238E27FC236}">
                <a16:creationId xmlns:a16="http://schemas.microsoft.com/office/drawing/2014/main" xmlns="" id="{9DE7C7A3-D821-747A-AFBF-09EA030CA133}"/>
              </a:ext>
            </a:extLst>
          </p:cNvPr>
          <p:cNvSpPr>
            <a:spLocks noGrp="1"/>
          </p:cNvSpPr>
          <p:nvPr>
            <p:ph sz="quarter" idx="13"/>
          </p:nvPr>
        </p:nvSpPr>
        <p:spPr/>
        <p:txBody>
          <a:bodyPr/>
          <a:lstStyle/>
          <a:p>
            <a:pPr marL="342900" indent="-342900">
              <a:buFont typeface="Arial" panose="020B0604020202020204" pitchFamily="34" charset="0"/>
              <a:buChar char="•"/>
            </a:pPr>
            <a:r>
              <a:rPr lang="en-US" sz="2800" dirty="0"/>
              <a:t>How many completions to generate for each prompt.</a:t>
            </a:r>
          </a:p>
          <a:p>
            <a:pPr marL="342900" indent="-342900">
              <a:buFont typeface="Arial" panose="020B0604020202020204" pitchFamily="34" charset="0"/>
              <a:buChar char="•"/>
            </a:pPr>
            <a:r>
              <a:rPr lang="en-US" sz="2800" dirty="0"/>
              <a:t>Keep in mind that this is essentially the same thing as running the same prompt multiple times, so this could consume your token quota quickly, which costs money!</a:t>
            </a:r>
          </a:p>
          <a:p>
            <a:pPr marL="342900" indent="-342900">
              <a:buFont typeface="Arial" panose="020B0604020202020204" pitchFamily="34" charset="0"/>
              <a:buChar char="•"/>
            </a:pPr>
            <a:r>
              <a:rPr lang="en-US" sz="2800" dirty="0"/>
              <a:t>We will pretty much always set this to 1, indicating we only want 1 completion.</a:t>
            </a:r>
          </a:p>
          <a:p>
            <a:pPr marL="342900" indent="-342900">
              <a:buFont typeface="Arial" panose="020B0604020202020204" pitchFamily="34" charset="0"/>
              <a:buChar char="•"/>
            </a:pPr>
            <a:r>
              <a:rPr lang="en-US" sz="2800" dirty="0"/>
              <a:t>You should really only be doing this when your temperature is set to something above zero, otherwise you'll just get repetitive results.</a:t>
            </a:r>
          </a:p>
        </p:txBody>
      </p:sp>
    </p:spTree>
    <p:extLst>
      <p:ext uri="{BB962C8B-B14F-4D97-AF65-F5344CB8AC3E}">
        <p14:creationId xmlns:p14="http://schemas.microsoft.com/office/powerpoint/2010/main" val="28419359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69787B8-97E5-91E8-0858-1C9ADDA5FC8D}"/>
              </a:ext>
            </a:extLst>
          </p:cNvPr>
          <p:cNvSpPr>
            <a:spLocks noGrp="1"/>
          </p:cNvSpPr>
          <p:nvPr>
            <p:ph type="title"/>
          </p:nvPr>
        </p:nvSpPr>
        <p:spPr/>
        <p:txBody>
          <a:bodyPr>
            <a:normAutofit fontScale="90000"/>
          </a:bodyPr>
          <a:lstStyle/>
          <a:p>
            <a:r>
              <a:rPr lang="en-MY" dirty="0"/>
              <a:t>Temperature</a:t>
            </a:r>
          </a:p>
        </p:txBody>
      </p:sp>
      <p:sp>
        <p:nvSpPr>
          <p:cNvPr id="3" name="Content Placeholder 2">
            <a:extLst>
              <a:ext uri="{FF2B5EF4-FFF2-40B4-BE49-F238E27FC236}">
                <a16:creationId xmlns:a16="http://schemas.microsoft.com/office/drawing/2014/main" xmlns="" id="{15DB60FD-A61F-3798-EE3D-2A9F761A06E8}"/>
              </a:ext>
            </a:extLst>
          </p:cNvPr>
          <p:cNvSpPr>
            <a:spLocks noGrp="1"/>
          </p:cNvSpPr>
          <p:nvPr>
            <p:ph sz="quarter" idx="13"/>
          </p:nvPr>
        </p:nvSpPr>
        <p:spPr/>
        <p:txBody>
          <a:bodyPr/>
          <a:lstStyle/>
          <a:p>
            <a:pPr marL="342900" indent="-342900">
              <a:buFont typeface="Arial" panose="020B0604020202020204" pitchFamily="34" charset="0"/>
              <a:buChar char="•"/>
            </a:pPr>
            <a:r>
              <a:rPr lang="en-US" sz="2800" dirty="0"/>
              <a:t>Higher Temperature (~1.0)</a:t>
            </a:r>
          </a:p>
          <a:p>
            <a:pPr marL="643459" lvl="1" indent="-342900">
              <a:buFont typeface="Arial" panose="020B0604020202020204" pitchFamily="34" charset="0"/>
              <a:buChar char="•"/>
            </a:pPr>
            <a:r>
              <a:rPr lang="en-US" sz="2800" dirty="0"/>
              <a:t>More “creative” results, could sometimes go off topic or random.</a:t>
            </a:r>
          </a:p>
          <a:p>
            <a:pPr marL="342900" indent="-342900">
              <a:buFont typeface="Arial" panose="020B0604020202020204" pitchFamily="34" charset="0"/>
              <a:buChar char="•"/>
            </a:pPr>
            <a:r>
              <a:rPr lang="en-US" sz="2800" dirty="0"/>
              <a:t>Lower Temperature (~0.0)</a:t>
            </a:r>
          </a:p>
          <a:p>
            <a:pPr marL="643459" lvl="1" indent="-342900">
              <a:buFont typeface="Arial" panose="020B0604020202020204" pitchFamily="34" charset="0"/>
              <a:buChar char="•"/>
            </a:pPr>
            <a:r>
              <a:rPr lang="en-US" sz="2800" dirty="0"/>
              <a:t>Less “creative” results, should be used in situations where you expect a singular correct answer.</a:t>
            </a:r>
          </a:p>
          <a:p>
            <a:endParaRPr lang="en-MY" dirty="0"/>
          </a:p>
        </p:txBody>
      </p:sp>
    </p:spTree>
    <p:extLst>
      <p:ext uri="{BB962C8B-B14F-4D97-AF65-F5344CB8AC3E}">
        <p14:creationId xmlns:p14="http://schemas.microsoft.com/office/powerpoint/2010/main" val="2392435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2BAA98E-0E20-4816-BD63-0A49D69AB8E7}"/>
              </a:ext>
            </a:extLst>
          </p:cNvPr>
          <p:cNvSpPr>
            <a:spLocks noGrp="1"/>
          </p:cNvSpPr>
          <p:nvPr>
            <p:ph type="title"/>
          </p:nvPr>
        </p:nvSpPr>
        <p:spPr/>
        <p:txBody>
          <a:bodyPr>
            <a:normAutofit fontScale="90000"/>
          </a:bodyPr>
          <a:lstStyle/>
          <a:p>
            <a:r>
              <a:rPr lang="en-MY" dirty="0"/>
              <a:t>Top P</a:t>
            </a:r>
          </a:p>
        </p:txBody>
      </p:sp>
      <p:sp>
        <p:nvSpPr>
          <p:cNvPr id="3" name="Content Placeholder 2">
            <a:extLst>
              <a:ext uri="{FF2B5EF4-FFF2-40B4-BE49-F238E27FC236}">
                <a16:creationId xmlns:a16="http://schemas.microsoft.com/office/drawing/2014/main" xmlns="" id="{27FFDCC4-4B53-2FC2-EF53-F6E85FD24D9A}"/>
              </a:ext>
            </a:extLst>
          </p:cNvPr>
          <p:cNvSpPr>
            <a:spLocks noGrp="1"/>
          </p:cNvSpPr>
          <p:nvPr>
            <p:ph sz="quarter" idx="13"/>
          </p:nvPr>
        </p:nvSpPr>
        <p:spPr/>
        <p:txBody>
          <a:bodyPr/>
          <a:lstStyle/>
          <a:p>
            <a:pPr marL="342900" indent="-342900">
              <a:buFont typeface="Arial" panose="020B0604020202020204" pitchFamily="34" charset="0"/>
              <a:buChar char="•"/>
            </a:pPr>
            <a:r>
              <a:rPr lang="en-US" sz="2800" dirty="0"/>
              <a:t>This considers the cumulative probability of the tokens, allowing you to cut-off at a certain cumulative probability.</a:t>
            </a:r>
          </a:p>
          <a:p>
            <a:pPr marL="342900" indent="-342900">
              <a:buFont typeface="Arial" panose="020B0604020202020204" pitchFamily="34" charset="0"/>
              <a:buChar char="•"/>
            </a:pPr>
            <a:r>
              <a:rPr lang="en-US" sz="2800" dirty="0"/>
              <a:t>For example, a P = 0.97 would stop considering any tokens once the cumulative probability reaches 97%.</a:t>
            </a:r>
          </a:p>
          <a:p>
            <a:pPr marL="342900" indent="-342900">
              <a:buFont typeface="Arial" panose="020B0604020202020204" pitchFamily="34" charset="0"/>
              <a:buChar char="•"/>
            </a:pPr>
            <a:r>
              <a:rPr lang="en-US" sz="2800" dirty="0"/>
              <a:t>Alter Top P or Temperature but not both.</a:t>
            </a:r>
          </a:p>
        </p:txBody>
      </p:sp>
      <p:cxnSp>
        <p:nvCxnSpPr>
          <p:cNvPr id="4" name="Google Shape;374;p32">
            <a:extLst>
              <a:ext uri="{FF2B5EF4-FFF2-40B4-BE49-F238E27FC236}">
                <a16:creationId xmlns:a16="http://schemas.microsoft.com/office/drawing/2014/main" xmlns="" id="{299113AD-74DE-8EE1-E287-F207FE4BBC2D}"/>
              </a:ext>
            </a:extLst>
          </p:cNvPr>
          <p:cNvCxnSpPr/>
          <p:nvPr/>
        </p:nvCxnSpPr>
        <p:spPr>
          <a:xfrm>
            <a:off x="2462899" y="5131070"/>
            <a:ext cx="1589100" cy="0"/>
          </a:xfrm>
          <a:prstGeom prst="straightConnector1">
            <a:avLst/>
          </a:prstGeom>
          <a:noFill/>
          <a:ln w="19050" cap="flat" cmpd="sng">
            <a:solidFill>
              <a:schemeClr val="dk2"/>
            </a:solidFill>
            <a:prstDash val="solid"/>
            <a:round/>
            <a:headEnd type="none" w="med" len="med"/>
            <a:tailEnd type="none" w="med" len="med"/>
          </a:ln>
        </p:spPr>
      </p:cxnSp>
      <p:sp>
        <p:nvSpPr>
          <p:cNvPr id="5" name="Google Shape;375;p32">
            <a:extLst>
              <a:ext uri="{FF2B5EF4-FFF2-40B4-BE49-F238E27FC236}">
                <a16:creationId xmlns:a16="http://schemas.microsoft.com/office/drawing/2014/main" xmlns="" id="{BF993097-C954-1611-EA04-8632EB1DCF61}"/>
              </a:ext>
            </a:extLst>
          </p:cNvPr>
          <p:cNvSpPr/>
          <p:nvPr/>
        </p:nvSpPr>
        <p:spPr>
          <a:xfrm>
            <a:off x="2509899" y="3894570"/>
            <a:ext cx="178800" cy="1147200"/>
          </a:xfrm>
          <a:prstGeom prst="rect">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 name="Google Shape;376;p32">
            <a:extLst>
              <a:ext uri="{FF2B5EF4-FFF2-40B4-BE49-F238E27FC236}">
                <a16:creationId xmlns:a16="http://schemas.microsoft.com/office/drawing/2014/main" xmlns="" id="{2B7A7B98-1DF1-EF83-6233-F7D90C81E000}"/>
              </a:ext>
            </a:extLst>
          </p:cNvPr>
          <p:cNvSpPr/>
          <p:nvPr/>
        </p:nvSpPr>
        <p:spPr>
          <a:xfrm>
            <a:off x="2779199" y="4472370"/>
            <a:ext cx="178800" cy="569400"/>
          </a:xfrm>
          <a:prstGeom prst="rect">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 name="Google Shape;377;p32">
            <a:extLst>
              <a:ext uri="{FF2B5EF4-FFF2-40B4-BE49-F238E27FC236}">
                <a16:creationId xmlns:a16="http://schemas.microsoft.com/office/drawing/2014/main" xmlns="" id="{5ACC6B31-A7DA-774B-AFCE-0DFDC2C6929F}"/>
              </a:ext>
            </a:extLst>
          </p:cNvPr>
          <p:cNvSpPr/>
          <p:nvPr/>
        </p:nvSpPr>
        <p:spPr>
          <a:xfrm>
            <a:off x="3048499" y="4633945"/>
            <a:ext cx="178800" cy="407700"/>
          </a:xfrm>
          <a:prstGeom prst="rect">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8" name="Google Shape;378;p32">
            <a:extLst>
              <a:ext uri="{FF2B5EF4-FFF2-40B4-BE49-F238E27FC236}">
                <a16:creationId xmlns:a16="http://schemas.microsoft.com/office/drawing/2014/main" xmlns="" id="{661B0E45-D86F-5A23-B9B8-003B551FA095}"/>
              </a:ext>
            </a:extLst>
          </p:cNvPr>
          <p:cNvSpPr/>
          <p:nvPr/>
        </p:nvSpPr>
        <p:spPr>
          <a:xfrm>
            <a:off x="3317799" y="4886595"/>
            <a:ext cx="178800" cy="155100"/>
          </a:xfrm>
          <a:prstGeom prst="rect">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 name="Google Shape;379;p32">
            <a:extLst>
              <a:ext uri="{FF2B5EF4-FFF2-40B4-BE49-F238E27FC236}">
                <a16:creationId xmlns:a16="http://schemas.microsoft.com/office/drawing/2014/main" xmlns="" id="{17AD2E60-4B76-EFFA-8302-F8EF9CAC8AEA}"/>
              </a:ext>
            </a:extLst>
          </p:cNvPr>
          <p:cNvSpPr/>
          <p:nvPr/>
        </p:nvSpPr>
        <p:spPr>
          <a:xfrm>
            <a:off x="3856399" y="4961720"/>
            <a:ext cx="178800" cy="80100"/>
          </a:xfrm>
          <a:prstGeom prst="rect">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0" name="Google Shape;380;p32">
            <a:extLst>
              <a:ext uri="{FF2B5EF4-FFF2-40B4-BE49-F238E27FC236}">
                <a16:creationId xmlns:a16="http://schemas.microsoft.com/office/drawing/2014/main" xmlns="" id="{E626B632-8321-6C59-DADC-4FA437755BF4}"/>
              </a:ext>
            </a:extLst>
          </p:cNvPr>
          <p:cNvSpPr/>
          <p:nvPr/>
        </p:nvSpPr>
        <p:spPr>
          <a:xfrm>
            <a:off x="3594249" y="4961720"/>
            <a:ext cx="178800" cy="80100"/>
          </a:xfrm>
          <a:prstGeom prst="rect">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1" name="Google Shape;381;p32">
            <a:extLst>
              <a:ext uri="{FF2B5EF4-FFF2-40B4-BE49-F238E27FC236}">
                <a16:creationId xmlns:a16="http://schemas.microsoft.com/office/drawing/2014/main" xmlns="" id="{8719A34B-6180-F288-318F-8B90E57ABB80}"/>
              </a:ext>
            </a:extLst>
          </p:cNvPr>
          <p:cNvSpPr txBox="1"/>
          <p:nvPr/>
        </p:nvSpPr>
        <p:spPr>
          <a:xfrm>
            <a:off x="2429999" y="3650158"/>
            <a:ext cx="404400" cy="155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b="1">
                <a:latin typeface="IBM Plex Mono"/>
                <a:ea typeface="IBM Plex Mono"/>
                <a:cs typeface="IBM Plex Mono"/>
                <a:sym typeface="IBM Plex Mono"/>
              </a:rPr>
              <a:t>95%</a:t>
            </a:r>
            <a:endParaRPr sz="800" b="1">
              <a:latin typeface="IBM Plex Mono"/>
              <a:ea typeface="IBM Plex Mono"/>
              <a:cs typeface="IBM Plex Mono"/>
              <a:sym typeface="IBM Plex Mono"/>
            </a:endParaRPr>
          </a:p>
        </p:txBody>
      </p:sp>
      <p:sp>
        <p:nvSpPr>
          <p:cNvPr id="12" name="Google Shape;382;p32">
            <a:extLst>
              <a:ext uri="{FF2B5EF4-FFF2-40B4-BE49-F238E27FC236}">
                <a16:creationId xmlns:a16="http://schemas.microsoft.com/office/drawing/2014/main" xmlns="" id="{240AC707-2A16-F17D-E322-4A179C089FB0}"/>
              </a:ext>
            </a:extLst>
          </p:cNvPr>
          <p:cNvSpPr txBox="1"/>
          <p:nvPr/>
        </p:nvSpPr>
        <p:spPr>
          <a:xfrm>
            <a:off x="2998274" y="4389408"/>
            <a:ext cx="404400" cy="155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b="1">
                <a:latin typeface="IBM Plex Mono"/>
                <a:ea typeface="IBM Plex Mono"/>
                <a:cs typeface="IBM Plex Mono"/>
                <a:sym typeface="IBM Plex Mono"/>
              </a:rPr>
              <a:t>1%</a:t>
            </a:r>
            <a:endParaRPr sz="800" b="1">
              <a:latin typeface="IBM Plex Mono"/>
              <a:ea typeface="IBM Plex Mono"/>
              <a:cs typeface="IBM Plex Mono"/>
              <a:sym typeface="IBM Plex Mono"/>
            </a:endParaRPr>
          </a:p>
        </p:txBody>
      </p:sp>
      <p:sp>
        <p:nvSpPr>
          <p:cNvPr id="13" name="Google Shape;383;p32">
            <a:extLst>
              <a:ext uri="{FF2B5EF4-FFF2-40B4-BE49-F238E27FC236}">
                <a16:creationId xmlns:a16="http://schemas.microsoft.com/office/drawing/2014/main" xmlns="" id="{F7BED968-1E1E-1803-71A5-0EA3D340FC4F}"/>
              </a:ext>
            </a:extLst>
          </p:cNvPr>
          <p:cNvSpPr txBox="1"/>
          <p:nvPr/>
        </p:nvSpPr>
        <p:spPr>
          <a:xfrm>
            <a:off x="3227301" y="4675570"/>
            <a:ext cx="473700" cy="155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b="1">
                <a:latin typeface="IBM Plex Mono"/>
                <a:ea typeface="IBM Plex Mono"/>
                <a:cs typeface="IBM Plex Mono"/>
                <a:sym typeface="IBM Plex Mono"/>
              </a:rPr>
              <a:t>0.5%</a:t>
            </a:r>
            <a:endParaRPr sz="800" b="1">
              <a:latin typeface="IBM Plex Mono"/>
              <a:ea typeface="IBM Plex Mono"/>
              <a:cs typeface="IBM Plex Mono"/>
              <a:sym typeface="IBM Plex Mono"/>
            </a:endParaRPr>
          </a:p>
        </p:txBody>
      </p:sp>
      <p:sp>
        <p:nvSpPr>
          <p:cNvPr id="14" name="Google Shape;384;p32">
            <a:extLst>
              <a:ext uri="{FF2B5EF4-FFF2-40B4-BE49-F238E27FC236}">
                <a16:creationId xmlns:a16="http://schemas.microsoft.com/office/drawing/2014/main" xmlns="" id="{340C60F1-99AE-4B7E-051F-A4E41CFC5817}"/>
              </a:ext>
            </a:extLst>
          </p:cNvPr>
          <p:cNvSpPr txBox="1"/>
          <p:nvPr/>
        </p:nvSpPr>
        <p:spPr>
          <a:xfrm>
            <a:off x="3488924" y="4760245"/>
            <a:ext cx="473700" cy="155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b="1">
                <a:latin typeface="IBM Plex Mono"/>
                <a:ea typeface="IBM Plex Mono"/>
                <a:cs typeface="IBM Plex Mono"/>
                <a:sym typeface="IBM Plex Mono"/>
              </a:rPr>
              <a:t>0.2%</a:t>
            </a:r>
            <a:endParaRPr sz="800" b="1">
              <a:latin typeface="IBM Plex Mono"/>
              <a:ea typeface="IBM Plex Mono"/>
              <a:cs typeface="IBM Plex Mono"/>
              <a:sym typeface="IBM Plex Mono"/>
            </a:endParaRPr>
          </a:p>
        </p:txBody>
      </p:sp>
      <p:sp>
        <p:nvSpPr>
          <p:cNvPr id="15" name="Google Shape;385;p32">
            <a:extLst>
              <a:ext uri="{FF2B5EF4-FFF2-40B4-BE49-F238E27FC236}">
                <a16:creationId xmlns:a16="http://schemas.microsoft.com/office/drawing/2014/main" xmlns="" id="{BC1B7797-9146-6345-CFC5-09CACEC7DF65}"/>
              </a:ext>
            </a:extLst>
          </p:cNvPr>
          <p:cNvSpPr txBox="1"/>
          <p:nvPr/>
        </p:nvSpPr>
        <p:spPr>
          <a:xfrm>
            <a:off x="3773049" y="4760245"/>
            <a:ext cx="473700" cy="155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b="1">
                <a:latin typeface="IBM Plex Mono"/>
                <a:ea typeface="IBM Plex Mono"/>
                <a:cs typeface="IBM Plex Mono"/>
                <a:sym typeface="IBM Plex Mono"/>
              </a:rPr>
              <a:t>0.1%</a:t>
            </a:r>
            <a:endParaRPr sz="800" b="1">
              <a:latin typeface="IBM Plex Mono"/>
              <a:ea typeface="IBM Plex Mono"/>
              <a:cs typeface="IBM Plex Mono"/>
              <a:sym typeface="IBM Plex Mono"/>
            </a:endParaRPr>
          </a:p>
        </p:txBody>
      </p:sp>
      <p:sp>
        <p:nvSpPr>
          <p:cNvPr id="16" name="Google Shape;386;p32">
            <a:extLst>
              <a:ext uri="{FF2B5EF4-FFF2-40B4-BE49-F238E27FC236}">
                <a16:creationId xmlns:a16="http://schemas.microsoft.com/office/drawing/2014/main" xmlns="" id="{3581556D-8130-DDA7-DCAF-7D9C1D054539}"/>
              </a:ext>
            </a:extLst>
          </p:cNvPr>
          <p:cNvSpPr txBox="1"/>
          <p:nvPr/>
        </p:nvSpPr>
        <p:spPr>
          <a:xfrm rot="16200000">
            <a:off x="2213810" y="5337943"/>
            <a:ext cx="771000" cy="309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latin typeface="IBM Plex Mono"/>
                <a:ea typeface="IBM Plex Mono"/>
                <a:cs typeface="IBM Plex Mono"/>
                <a:sym typeface="IBM Plex Mono"/>
              </a:rPr>
              <a:t>[8,2,1]</a:t>
            </a:r>
            <a:endParaRPr sz="1100">
              <a:latin typeface="IBM Plex Mono"/>
              <a:ea typeface="IBM Plex Mono"/>
              <a:cs typeface="IBM Plex Mono"/>
              <a:sym typeface="IBM Plex Mono"/>
            </a:endParaRPr>
          </a:p>
        </p:txBody>
      </p:sp>
      <p:sp>
        <p:nvSpPr>
          <p:cNvPr id="17" name="Google Shape;387;p32">
            <a:extLst>
              <a:ext uri="{FF2B5EF4-FFF2-40B4-BE49-F238E27FC236}">
                <a16:creationId xmlns:a16="http://schemas.microsoft.com/office/drawing/2014/main" xmlns="" id="{7CEF8A61-7198-C6B2-61B9-16FBF9765ACE}"/>
              </a:ext>
            </a:extLst>
          </p:cNvPr>
          <p:cNvSpPr txBox="1"/>
          <p:nvPr/>
        </p:nvSpPr>
        <p:spPr>
          <a:xfrm rot="16200000">
            <a:off x="2483110" y="5336143"/>
            <a:ext cx="771000" cy="309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latin typeface="IBM Plex Mono"/>
                <a:ea typeface="IBM Plex Mono"/>
                <a:cs typeface="IBM Plex Mono"/>
                <a:sym typeface="IBM Plex Mono"/>
              </a:rPr>
              <a:t>[5,2,2]</a:t>
            </a:r>
            <a:endParaRPr sz="1100">
              <a:latin typeface="IBM Plex Mono"/>
              <a:ea typeface="IBM Plex Mono"/>
              <a:cs typeface="IBM Plex Mono"/>
              <a:sym typeface="IBM Plex Mono"/>
            </a:endParaRPr>
          </a:p>
        </p:txBody>
      </p:sp>
      <p:sp>
        <p:nvSpPr>
          <p:cNvPr id="18" name="Google Shape;388;p32">
            <a:extLst>
              <a:ext uri="{FF2B5EF4-FFF2-40B4-BE49-F238E27FC236}">
                <a16:creationId xmlns:a16="http://schemas.microsoft.com/office/drawing/2014/main" xmlns="" id="{7D463B77-2381-D469-2686-6F8C9F942305}"/>
              </a:ext>
            </a:extLst>
          </p:cNvPr>
          <p:cNvSpPr txBox="1"/>
          <p:nvPr/>
        </p:nvSpPr>
        <p:spPr>
          <a:xfrm rot="16200000">
            <a:off x="2752410" y="5337943"/>
            <a:ext cx="771000" cy="309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latin typeface="IBM Plex Mono"/>
                <a:ea typeface="IBM Plex Mono"/>
                <a:cs typeface="IBM Plex Mono"/>
                <a:sym typeface="IBM Plex Mono"/>
              </a:rPr>
              <a:t>[7,3,9]</a:t>
            </a:r>
            <a:endParaRPr sz="1100">
              <a:latin typeface="IBM Plex Mono"/>
              <a:ea typeface="IBM Plex Mono"/>
              <a:cs typeface="IBM Plex Mono"/>
              <a:sym typeface="IBM Plex Mono"/>
            </a:endParaRPr>
          </a:p>
        </p:txBody>
      </p:sp>
      <p:sp>
        <p:nvSpPr>
          <p:cNvPr id="19" name="Google Shape;389;p32">
            <a:extLst>
              <a:ext uri="{FF2B5EF4-FFF2-40B4-BE49-F238E27FC236}">
                <a16:creationId xmlns:a16="http://schemas.microsoft.com/office/drawing/2014/main" xmlns="" id="{862943E0-B297-CEC0-F074-C7DC776588C5}"/>
              </a:ext>
            </a:extLst>
          </p:cNvPr>
          <p:cNvSpPr txBox="1"/>
          <p:nvPr/>
        </p:nvSpPr>
        <p:spPr>
          <a:xfrm rot="16200000">
            <a:off x="3021710" y="5337943"/>
            <a:ext cx="771000" cy="309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latin typeface="IBM Plex Mono"/>
                <a:ea typeface="IBM Plex Mono"/>
                <a:cs typeface="IBM Plex Mono"/>
                <a:sym typeface="IBM Plex Mono"/>
              </a:rPr>
              <a:t>[2,9,8]</a:t>
            </a:r>
            <a:endParaRPr sz="1100">
              <a:latin typeface="IBM Plex Mono"/>
              <a:ea typeface="IBM Plex Mono"/>
              <a:cs typeface="IBM Plex Mono"/>
              <a:sym typeface="IBM Plex Mono"/>
            </a:endParaRPr>
          </a:p>
        </p:txBody>
      </p:sp>
      <p:sp>
        <p:nvSpPr>
          <p:cNvPr id="20" name="Google Shape;390;p32">
            <a:extLst>
              <a:ext uri="{FF2B5EF4-FFF2-40B4-BE49-F238E27FC236}">
                <a16:creationId xmlns:a16="http://schemas.microsoft.com/office/drawing/2014/main" xmlns="" id="{237E2C13-A11D-11CC-FDBC-3C5250C7DC57}"/>
              </a:ext>
            </a:extLst>
          </p:cNvPr>
          <p:cNvSpPr txBox="1"/>
          <p:nvPr/>
        </p:nvSpPr>
        <p:spPr>
          <a:xfrm rot="16200000">
            <a:off x="3257935" y="5337943"/>
            <a:ext cx="771000" cy="309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latin typeface="IBM Plex Mono"/>
                <a:ea typeface="IBM Plex Mono"/>
                <a:cs typeface="IBM Plex Mono"/>
                <a:sym typeface="IBM Plex Mono"/>
              </a:rPr>
              <a:t>[3,7,4]</a:t>
            </a:r>
            <a:endParaRPr sz="1100">
              <a:latin typeface="IBM Plex Mono"/>
              <a:ea typeface="IBM Plex Mono"/>
              <a:cs typeface="IBM Plex Mono"/>
              <a:sym typeface="IBM Plex Mono"/>
            </a:endParaRPr>
          </a:p>
        </p:txBody>
      </p:sp>
      <p:sp>
        <p:nvSpPr>
          <p:cNvPr id="21" name="Google Shape;391;p32">
            <a:extLst>
              <a:ext uri="{FF2B5EF4-FFF2-40B4-BE49-F238E27FC236}">
                <a16:creationId xmlns:a16="http://schemas.microsoft.com/office/drawing/2014/main" xmlns="" id="{C978930F-7F61-8CAC-5D68-C71D1249527C}"/>
              </a:ext>
            </a:extLst>
          </p:cNvPr>
          <p:cNvSpPr txBox="1"/>
          <p:nvPr/>
        </p:nvSpPr>
        <p:spPr>
          <a:xfrm rot="16200000">
            <a:off x="3560310" y="5319193"/>
            <a:ext cx="771000" cy="309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latin typeface="IBM Plex Mono"/>
                <a:ea typeface="IBM Plex Mono"/>
                <a:cs typeface="IBM Plex Mono"/>
                <a:sym typeface="IBM Plex Mono"/>
              </a:rPr>
              <a:t>[5,1,6]</a:t>
            </a:r>
            <a:endParaRPr sz="1100">
              <a:latin typeface="IBM Plex Mono"/>
              <a:ea typeface="IBM Plex Mono"/>
              <a:cs typeface="IBM Plex Mono"/>
              <a:sym typeface="IBM Plex Mono"/>
            </a:endParaRPr>
          </a:p>
        </p:txBody>
      </p:sp>
      <p:sp>
        <p:nvSpPr>
          <p:cNvPr id="22" name="Google Shape;392;p32">
            <a:extLst>
              <a:ext uri="{FF2B5EF4-FFF2-40B4-BE49-F238E27FC236}">
                <a16:creationId xmlns:a16="http://schemas.microsoft.com/office/drawing/2014/main" xmlns="" id="{D1E4C173-8917-CD73-CACA-8DEA3A26377B}"/>
              </a:ext>
            </a:extLst>
          </p:cNvPr>
          <p:cNvSpPr txBox="1"/>
          <p:nvPr/>
        </p:nvSpPr>
        <p:spPr>
          <a:xfrm rot="18502879">
            <a:off x="2126696" y="5680848"/>
            <a:ext cx="771148" cy="309228"/>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b="1">
                <a:latin typeface="Montserrat"/>
                <a:ea typeface="Montserrat"/>
                <a:cs typeface="Montserrat"/>
                <a:sym typeface="Montserrat"/>
              </a:rPr>
              <a:t>Paris</a:t>
            </a:r>
            <a:endParaRPr sz="1100" b="1">
              <a:latin typeface="Montserrat"/>
              <a:ea typeface="Montserrat"/>
              <a:cs typeface="Montserrat"/>
              <a:sym typeface="Montserrat"/>
            </a:endParaRPr>
          </a:p>
        </p:txBody>
      </p:sp>
      <p:sp>
        <p:nvSpPr>
          <p:cNvPr id="23" name="Google Shape;393;p32">
            <a:extLst>
              <a:ext uri="{FF2B5EF4-FFF2-40B4-BE49-F238E27FC236}">
                <a16:creationId xmlns:a16="http://schemas.microsoft.com/office/drawing/2014/main" xmlns="" id="{D4F1D1ED-810D-4AE3-583C-543B04C2072A}"/>
              </a:ext>
            </a:extLst>
          </p:cNvPr>
          <p:cNvSpPr txBox="1"/>
          <p:nvPr/>
        </p:nvSpPr>
        <p:spPr>
          <a:xfrm rot="18659204">
            <a:off x="2187707" y="5845061"/>
            <a:ext cx="933549" cy="265172"/>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b="1">
                <a:latin typeface="Montserrat"/>
                <a:ea typeface="Montserrat"/>
                <a:cs typeface="Montserrat"/>
                <a:sym typeface="Montserrat"/>
              </a:rPr>
              <a:t>Versailles</a:t>
            </a:r>
            <a:endParaRPr sz="1100" b="1">
              <a:latin typeface="Montserrat"/>
              <a:ea typeface="Montserrat"/>
              <a:cs typeface="Montserrat"/>
              <a:sym typeface="Montserrat"/>
            </a:endParaRPr>
          </a:p>
        </p:txBody>
      </p:sp>
      <p:sp>
        <p:nvSpPr>
          <p:cNvPr id="24" name="Google Shape;394;p32">
            <a:extLst>
              <a:ext uri="{FF2B5EF4-FFF2-40B4-BE49-F238E27FC236}">
                <a16:creationId xmlns:a16="http://schemas.microsoft.com/office/drawing/2014/main" xmlns="" id="{EAD05135-9470-575F-DD2C-55B4A01C4B9A}"/>
              </a:ext>
            </a:extLst>
          </p:cNvPr>
          <p:cNvSpPr txBox="1"/>
          <p:nvPr/>
        </p:nvSpPr>
        <p:spPr>
          <a:xfrm rot="18659204">
            <a:off x="2653457" y="5653561"/>
            <a:ext cx="933549" cy="265172"/>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b="1">
                <a:latin typeface="Montserrat"/>
                <a:ea typeface="Montserrat"/>
                <a:cs typeface="Montserrat"/>
                <a:sym typeface="Montserrat"/>
              </a:rPr>
              <a:t>Tours</a:t>
            </a:r>
            <a:endParaRPr sz="1100" b="1">
              <a:latin typeface="Montserrat"/>
              <a:ea typeface="Montserrat"/>
              <a:cs typeface="Montserrat"/>
              <a:sym typeface="Montserrat"/>
            </a:endParaRPr>
          </a:p>
        </p:txBody>
      </p:sp>
      <p:sp>
        <p:nvSpPr>
          <p:cNvPr id="25" name="Google Shape;395;p32">
            <a:extLst>
              <a:ext uri="{FF2B5EF4-FFF2-40B4-BE49-F238E27FC236}">
                <a16:creationId xmlns:a16="http://schemas.microsoft.com/office/drawing/2014/main" xmlns="" id="{8C485E50-68E5-96D8-6C5B-9D0815AA367A}"/>
              </a:ext>
            </a:extLst>
          </p:cNvPr>
          <p:cNvSpPr txBox="1"/>
          <p:nvPr/>
        </p:nvSpPr>
        <p:spPr>
          <a:xfrm rot="18659204">
            <a:off x="2889757" y="5690536"/>
            <a:ext cx="933549" cy="265172"/>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b="1">
                <a:latin typeface="Montserrat"/>
                <a:ea typeface="Montserrat"/>
                <a:cs typeface="Montserrat"/>
                <a:sym typeface="Montserrat"/>
              </a:rPr>
              <a:t>Troyes</a:t>
            </a:r>
            <a:endParaRPr sz="1100" b="1">
              <a:latin typeface="Montserrat"/>
              <a:ea typeface="Montserrat"/>
              <a:cs typeface="Montserrat"/>
              <a:sym typeface="Montserrat"/>
            </a:endParaRPr>
          </a:p>
        </p:txBody>
      </p:sp>
      <p:sp>
        <p:nvSpPr>
          <p:cNvPr id="26" name="Google Shape;396;p32">
            <a:extLst>
              <a:ext uri="{FF2B5EF4-FFF2-40B4-BE49-F238E27FC236}">
                <a16:creationId xmlns:a16="http://schemas.microsoft.com/office/drawing/2014/main" xmlns="" id="{7231A0E4-E784-50A9-DE99-D458F03A0AC9}"/>
              </a:ext>
            </a:extLst>
          </p:cNvPr>
          <p:cNvSpPr txBox="1"/>
          <p:nvPr/>
        </p:nvSpPr>
        <p:spPr>
          <a:xfrm rot="18659204">
            <a:off x="3115257" y="5775861"/>
            <a:ext cx="933549" cy="265172"/>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b="1">
                <a:latin typeface="Montserrat"/>
                <a:ea typeface="Montserrat"/>
                <a:cs typeface="Montserrat"/>
                <a:sym typeface="Montserrat"/>
              </a:rPr>
              <a:t>Orleans</a:t>
            </a:r>
            <a:endParaRPr sz="1100" b="1">
              <a:latin typeface="Montserrat"/>
              <a:ea typeface="Montserrat"/>
              <a:cs typeface="Montserrat"/>
              <a:sym typeface="Montserrat"/>
            </a:endParaRPr>
          </a:p>
        </p:txBody>
      </p:sp>
      <p:sp>
        <p:nvSpPr>
          <p:cNvPr id="27" name="Google Shape;397;p32">
            <a:extLst>
              <a:ext uri="{FF2B5EF4-FFF2-40B4-BE49-F238E27FC236}">
                <a16:creationId xmlns:a16="http://schemas.microsoft.com/office/drawing/2014/main" xmlns="" id="{35B2FA15-B16E-8B6E-D5B3-4797DB582EDE}"/>
              </a:ext>
            </a:extLst>
          </p:cNvPr>
          <p:cNvSpPr txBox="1"/>
          <p:nvPr/>
        </p:nvSpPr>
        <p:spPr>
          <a:xfrm rot="18659204">
            <a:off x="3533682" y="5611286"/>
            <a:ext cx="933549" cy="265172"/>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b="1">
                <a:latin typeface="Montserrat"/>
                <a:ea typeface="Montserrat"/>
                <a:cs typeface="Montserrat"/>
                <a:sym typeface="Montserrat"/>
              </a:rPr>
              <a:t>Laon</a:t>
            </a:r>
            <a:endParaRPr sz="1100" b="1">
              <a:latin typeface="Montserrat"/>
              <a:ea typeface="Montserrat"/>
              <a:cs typeface="Montserrat"/>
              <a:sym typeface="Montserrat"/>
            </a:endParaRPr>
          </a:p>
        </p:txBody>
      </p:sp>
      <p:sp>
        <p:nvSpPr>
          <p:cNvPr id="28" name="Google Shape;398;p32">
            <a:extLst>
              <a:ext uri="{FF2B5EF4-FFF2-40B4-BE49-F238E27FC236}">
                <a16:creationId xmlns:a16="http://schemas.microsoft.com/office/drawing/2014/main" xmlns="" id="{095A410E-4A57-265C-DE39-8316FBBEDADC}"/>
              </a:ext>
            </a:extLst>
          </p:cNvPr>
          <p:cNvSpPr txBox="1"/>
          <p:nvPr/>
        </p:nvSpPr>
        <p:spPr>
          <a:xfrm>
            <a:off x="2714099" y="4257070"/>
            <a:ext cx="404400" cy="155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b="1">
                <a:latin typeface="IBM Plex Mono"/>
                <a:ea typeface="IBM Plex Mono"/>
                <a:cs typeface="IBM Plex Mono"/>
                <a:sym typeface="IBM Plex Mono"/>
              </a:rPr>
              <a:t>2%</a:t>
            </a:r>
            <a:endParaRPr sz="800" b="1">
              <a:latin typeface="IBM Plex Mono"/>
              <a:ea typeface="IBM Plex Mono"/>
              <a:cs typeface="IBM Plex Mono"/>
              <a:sym typeface="IBM Plex Mono"/>
            </a:endParaRPr>
          </a:p>
        </p:txBody>
      </p:sp>
      <p:sp>
        <p:nvSpPr>
          <p:cNvPr id="29" name="Google Shape;399;p32">
            <a:extLst>
              <a:ext uri="{FF2B5EF4-FFF2-40B4-BE49-F238E27FC236}">
                <a16:creationId xmlns:a16="http://schemas.microsoft.com/office/drawing/2014/main" xmlns="" id="{156BCC4F-20EA-12B2-2D1C-0F52B317C108}"/>
              </a:ext>
            </a:extLst>
          </p:cNvPr>
          <p:cNvSpPr/>
          <p:nvPr/>
        </p:nvSpPr>
        <p:spPr>
          <a:xfrm>
            <a:off x="4970349" y="4495170"/>
            <a:ext cx="573600" cy="376200"/>
          </a:xfrm>
          <a:prstGeom prst="rightArrow">
            <a:avLst>
              <a:gd name="adj1" fmla="val 50000"/>
              <a:gd name="adj2" fmla="val 50000"/>
            </a:avLst>
          </a:prstGeom>
          <a:solidFill>
            <a:srgbClr val="8E7CC3"/>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cxnSp>
        <p:nvCxnSpPr>
          <p:cNvPr id="30" name="Google Shape;400;p32">
            <a:extLst>
              <a:ext uri="{FF2B5EF4-FFF2-40B4-BE49-F238E27FC236}">
                <a16:creationId xmlns:a16="http://schemas.microsoft.com/office/drawing/2014/main" xmlns="" id="{A3170423-1F7B-F5A9-C4AA-CA6C17D83B08}"/>
              </a:ext>
            </a:extLst>
          </p:cNvPr>
          <p:cNvCxnSpPr/>
          <p:nvPr/>
        </p:nvCxnSpPr>
        <p:spPr>
          <a:xfrm>
            <a:off x="6605799" y="5061633"/>
            <a:ext cx="1589100" cy="0"/>
          </a:xfrm>
          <a:prstGeom prst="straightConnector1">
            <a:avLst/>
          </a:prstGeom>
          <a:noFill/>
          <a:ln w="19050" cap="flat" cmpd="sng">
            <a:solidFill>
              <a:schemeClr val="dk2"/>
            </a:solidFill>
            <a:prstDash val="solid"/>
            <a:round/>
            <a:headEnd type="none" w="med" len="med"/>
            <a:tailEnd type="none" w="med" len="med"/>
          </a:ln>
        </p:spPr>
      </p:cxnSp>
      <p:sp>
        <p:nvSpPr>
          <p:cNvPr id="31" name="Google Shape;401;p32">
            <a:extLst>
              <a:ext uri="{FF2B5EF4-FFF2-40B4-BE49-F238E27FC236}">
                <a16:creationId xmlns:a16="http://schemas.microsoft.com/office/drawing/2014/main" xmlns="" id="{5C743F8D-BEF8-7109-48FF-922DAE799436}"/>
              </a:ext>
            </a:extLst>
          </p:cNvPr>
          <p:cNvSpPr/>
          <p:nvPr/>
        </p:nvSpPr>
        <p:spPr>
          <a:xfrm>
            <a:off x="6652799" y="3825133"/>
            <a:ext cx="178800" cy="1147200"/>
          </a:xfrm>
          <a:prstGeom prst="rect">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2" name="Google Shape;402;p32">
            <a:extLst>
              <a:ext uri="{FF2B5EF4-FFF2-40B4-BE49-F238E27FC236}">
                <a16:creationId xmlns:a16="http://schemas.microsoft.com/office/drawing/2014/main" xmlns="" id="{C1FE2DBC-2927-AEDF-9B17-3E046E481349}"/>
              </a:ext>
            </a:extLst>
          </p:cNvPr>
          <p:cNvSpPr/>
          <p:nvPr/>
        </p:nvSpPr>
        <p:spPr>
          <a:xfrm>
            <a:off x="6922099" y="4402933"/>
            <a:ext cx="178800" cy="569400"/>
          </a:xfrm>
          <a:prstGeom prst="rect">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3" name="Google Shape;403;p32">
            <a:extLst>
              <a:ext uri="{FF2B5EF4-FFF2-40B4-BE49-F238E27FC236}">
                <a16:creationId xmlns:a16="http://schemas.microsoft.com/office/drawing/2014/main" xmlns="" id="{4A1D7B8D-2326-2420-3299-5653F141D559}"/>
              </a:ext>
            </a:extLst>
          </p:cNvPr>
          <p:cNvSpPr txBox="1"/>
          <p:nvPr/>
        </p:nvSpPr>
        <p:spPr>
          <a:xfrm>
            <a:off x="6572899" y="3580720"/>
            <a:ext cx="404400" cy="155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b="1">
                <a:latin typeface="IBM Plex Mono"/>
                <a:ea typeface="IBM Plex Mono"/>
                <a:cs typeface="IBM Plex Mono"/>
                <a:sym typeface="IBM Plex Mono"/>
              </a:rPr>
              <a:t>95%</a:t>
            </a:r>
            <a:endParaRPr sz="800" b="1">
              <a:latin typeface="IBM Plex Mono"/>
              <a:ea typeface="IBM Plex Mono"/>
              <a:cs typeface="IBM Plex Mono"/>
              <a:sym typeface="IBM Plex Mono"/>
            </a:endParaRPr>
          </a:p>
        </p:txBody>
      </p:sp>
      <p:sp>
        <p:nvSpPr>
          <p:cNvPr id="34" name="Google Shape;404;p32">
            <a:extLst>
              <a:ext uri="{FF2B5EF4-FFF2-40B4-BE49-F238E27FC236}">
                <a16:creationId xmlns:a16="http://schemas.microsoft.com/office/drawing/2014/main" xmlns="" id="{5BF1D7F7-27B5-FA95-524A-85E67E80C90D}"/>
              </a:ext>
            </a:extLst>
          </p:cNvPr>
          <p:cNvSpPr txBox="1"/>
          <p:nvPr/>
        </p:nvSpPr>
        <p:spPr>
          <a:xfrm rot="16200000">
            <a:off x="6356710" y="5268505"/>
            <a:ext cx="771000" cy="309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latin typeface="IBM Plex Mono"/>
                <a:ea typeface="IBM Plex Mono"/>
                <a:cs typeface="IBM Plex Mono"/>
                <a:sym typeface="IBM Plex Mono"/>
              </a:rPr>
              <a:t>[8,2,1]</a:t>
            </a:r>
            <a:endParaRPr sz="1100">
              <a:latin typeface="IBM Plex Mono"/>
              <a:ea typeface="IBM Plex Mono"/>
              <a:cs typeface="IBM Plex Mono"/>
              <a:sym typeface="IBM Plex Mono"/>
            </a:endParaRPr>
          </a:p>
        </p:txBody>
      </p:sp>
      <p:sp>
        <p:nvSpPr>
          <p:cNvPr id="35" name="Google Shape;405;p32">
            <a:extLst>
              <a:ext uri="{FF2B5EF4-FFF2-40B4-BE49-F238E27FC236}">
                <a16:creationId xmlns:a16="http://schemas.microsoft.com/office/drawing/2014/main" xmlns="" id="{B0482909-621E-A196-9FA1-B7360867362E}"/>
              </a:ext>
            </a:extLst>
          </p:cNvPr>
          <p:cNvSpPr txBox="1"/>
          <p:nvPr/>
        </p:nvSpPr>
        <p:spPr>
          <a:xfrm rot="16200000">
            <a:off x="6626010" y="5266705"/>
            <a:ext cx="771000" cy="309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latin typeface="IBM Plex Mono"/>
                <a:ea typeface="IBM Plex Mono"/>
                <a:cs typeface="IBM Plex Mono"/>
                <a:sym typeface="IBM Plex Mono"/>
              </a:rPr>
              <a:t>[5,2,2]</a:t>
            </a:r>
            <a:endParaRPr sz="1100">
              <a:latin typeface="IBM Plex Mono"/>
              <a:ea typeface="IBM Plex Mono"/>
              <a:cs typeface="IBM Plex Mono"/>
              <a:sym typeface="IBM Plex Mono"/>
            </a:endParaRPr>
          </a:p>
        </p:txBody>
      </p:sp>
      <p:sp>
        <p:nvSpPr>
          <p:cNvPr id="36" name="Google Shape;406;p32">
            <a:extLst>
              <a:ext uri="{FF2B5EF4-FFF2-40B4-BE49-F238E27FC236}">
                <a16:creationId xmlns:a16="http://schemas.microsoft.com/office/drawing/2014/main" xmlns="" id="{40B454D3-B5AE-2B32-BE8D-A0485C264B9C}"/>
              </a:ext>
            </a:extLst>
          </p:cNvPr>
          <p:cNvSpPr txBox="1"/>
          <p:nvPr/>
        </p:nvSpPr>
        <p:spPr>
          <a:xfrm rot="18502879">
            <a:off x="6269596" y="5611410"/>
            <a:ext cx="771148" cy="309228"/>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b="1">
                <a:latin typeface="Montserrat"/>
                <a:ea typeface="Montserrat"/>
                <a:cs typeface="Montserrat"/>
                <a:sym typeface="Montserrat"/>
              </a:rPr>
              <a:t>Paris</a:t>
            </a:r>
            <a:endParaRPr sz="1100" b="1">
              <a:latin typeface="Montserrat"/>
              <a:ea typeface="Montserrat"/>
              <a:cs typeface="Montserrat"/>
              <a:sym typeface="Montserrat"/>
            </a:endParaRPr>
          </a:p>
        </p:txBody>
      </p:sp>
      <p:sp>
        <p:nvSpPr>
          <p:cNvPr id="37" name="Google Shape;407;p32">
            <a:extLst>
              <a:ext uri="{FF2B5EF4-FFF2-40B4-BE49-F238E27FC236}">
                <a16:creationId xmlns:a16="http://schemas.microsoft.com/office/drawing/2014/main" xmlns="" id="{8E84DCEC-A402-715D-790B-C7728978616E}"/>
              </a:ext>
            </a:extLst>
          </p:cNvPr>
          <p:cNvSpPr txBox="1"/>
          <p:nvPr/>
        </p:nvSpPr>
        <p:spPr>
          <a:xfrm rot="18659204">
            <a:off x="6330607" y="5775624"/>
            <a:ext cx="933549" cy="265172"/>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b="1">
                <a:latin typeface="Montserrat"/>
                <a:ea typeface="Montserrat"/>
                <a:cs typeface="Montserrat"/>
                <a:sym typeface="Montserrat"/>
              </a:rPr>
              <a:t>Versailles</a:t>
            </a:r>
            <a:endParaRPr sz="1100" b="1">
              <a:latin typeface="Montserrat"/>
              <a:ea typeface="Montserrat"/>
              <a:cs typeface="Montserrat"/>
              <a:sym typeface="Montserrat"/>
            </a:endParaRPr>
          </a:p>
        </p:txBody>
      </p:sp>
      <p:sp>
        <p:nvSpPr>
          <p:cNvPr id="38" name="Google Shape;408;p32">
            <a:extLst>
              <a:ext uri="{FF2B5EF4-FFF2-40B4-BE49-F238E27FC236}">
                <a16:creationId xmlns:a16="http://schemas.microsoft.com/office/drawing/2014/main" xmlns="" id="{296E0515-CA98-2F71-C76A-0DE603C5FAC4}"/>
              </a:ext>
            </a:extLst>
          </p:cNvPr>
          <p:cNvSpPr txBox="1"/>
          <p:nvPr/>
        </p:nvSpPr>
        <p:spPr>
          <a:xfrm>
            <a:off x="6895499" y="4189770"/>
            <a:ext cx="404400" cy="155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b="1">
                <a:latin typeface="IBM Plex Mono"/>
                <a:ea typeface="IBM Plex Mono"/>
                <a:cs typeface="IBM Plex Mono"/>
                <a:sym typeface="IBM Plex Mono"/>
              </a:rPr>
              <a:t>2%</a:t>
            </a:r>
            <a:endParaRPr sz="800" b="1">
              <a:latin typeface="IBM Plex Mono"/>
              <a:ea typeface="IBM Plex Mono"/>
              <a:cs typeface="IBM Plex Mono"/>
              <a:sym typeface="IBM Plex Mono"/>
            </a:endParaRPr>
          </a:p>
        </p:txBody>
      </p:sp>
    </p:spTree>
    <p:extLst>
      <p:ext uri="{BB962C8B-B14F-4D97-AF65-F5344CB8AC3E}">
        <p14:creationId xmlns:p14="http://schemas.microsoft.com/office/powerpoint/2010/main" val="32064834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993F4F0-E28F-7FD6-C284-EAD4E102D676}"/>
              </a:ext>
            </a:extLst>
          </p:cNvPr>
          <p:cNvSpPr>
            <a:spLocks noGrp="1"/>
          </p:cNvSpPr>
          <p:nvPr>
            <p:ph type="title"/>
          </p:nvPr>
        </p:nvSpPr>
        <p:spPr/>
        <p:txBody>
          <a:bodyPr>
            <a:normAutofit fontScale="90000"/>
          </a:bodyPr>
          <a:lstStyle/>
          <a:p>
            <a:r>
              <a:rPr lang="en-MY" dirty="0"/>
              <a:t>Frequency Penalty</a:t>
            </a:r>
          </a:p>
        </p:txBody>
      </p:sp>
      <p:sp>
        <p:nvSpPr>
          <p:cNvPr id="3" name="Content Placeholder 2">
            <a:extLst>
              <a:ext uri="{FF2B5EF4-FFF2-40B4-BE49-F238E27FC236}">
                <a16:creationId xmlns:a16="http://schemas.microsoft.com/office/drawing/2014/main" xmlns="" id="{656343CB-7779-EA95-9A16-1ACF597E4FD1}"/>
              </a:ext>
            </a:extLst>
          </p:cNvPr>
          <p:cNvSpPr>
            <a:spLocks noGrp="1"/>
          </p:cNvSpPr>
          <p:nvPr>
            <p:ph sz="quarter" idx="13"/>
          </p:nvPr>
        </p:nvSpPr>
        <p:spPr/>
        <p:txBody>
          <a:bodyPr/>
          <a:lstStyle/>
          <a:p>
            <a:pPr marL="342900" indent="-342900">
              <a:buFont typeface="Arial" panose="020B0604020202020204" pitchFamily="34" charset="0"/>
              <a:buChar char="•"/>
            </a:pPr>
            <a:r>
              <a:rPr lang="en-US" sz="2800" dirty="0"/>
              <a:t>As you play more and more of OpenAI completion text, you'll notice that sometimes it does start to repeat itself. It will write a paragraph, write a sentence, and then suddenly starts falling into this loop where it keeps saying the same thing over and over again. If you </a:t>
            </a:r>
            <a:r>
              <a:rPr lang="en-US" sz="2800" dirty="0" err="1"/>
              <a:t>wanna</a:t>
            </a:r>
            <a:r>
              <a:rPr lang="en-US" sz="2800" dirty="0"/>
              <a:t> break out of that, you can induce a frequency penalty.</a:t>
            </a:r>
          </a:p>
          <a:p>
            <a:pPr marL="342900" indent="-342900">
              <a:buFont typeface="Arial" panose="020B0604020202020204" pitchFamily="34" charset="0"/>
              <a:buChar char="•"/>
            </a:pPr>
            <a:r>
              <a:rPr lang="en-US" sz="2800" dirty="0"/>
              <a:t>Number between -2.0 and 2.0. </a:t>
            </a:r>
          </a:p>
          <a:p>
            <a:pPr marL="342900" indent="-342900">
              <a:buFont typeface="Arial" panose="020B0604020202020204" pitchFamily="34" charset="0"/>
              <a:buChar char="•"/>
            </a:pPr>
            <a:r>
              <a:rPr lang="en-US" sz="2800" dirty="0"/>
              <a:t>Positive values penalize new tokens based on their existing frequency in the text so far, decreasing the model's likelihood to repeat the same line verbatim. </a:t>
            </a:r>
          </a:p>
          <a:p>
            <a:pPr marL="342900" indent="-342900">
              <a:buFont typeface="Arial" panose="020B0604020202020204" pitchFamily="34" charset="0"/>
              <a:buChar char="•"/>
            </a:pPr>
            <a:endParaRPr lang="en-MY" sz="2800" dirty="0"/>
          </a:p>
        </p:txBody>
      </p:sp>
    </p:spTree>
    <p:extLst>
      <p:ext uri="{BB962C8B-B14F-4D97-AF65-F5344CB8AC3E}">
        <p14:creationId xmlns:p14="http://schemas.microsoft.com/office/powerpoint/2010/main" val="39072726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6DC3DC8-D03C-B834-CA1A-7E340FD01156}"/>
              </a:ext>
            </a:extLst>
          </p:cNvPr>
          <p:cNvSpPr>
            <a:spLocks noGrp="1"/>
          </p:cNvSpPr>
          <p:nvPr>
            <p:ph type="title"/>
          </p:nvPr>
        </p:nvSpPr>
        <p:spPr/>
        <p:txBody>
          <a:bodyPr>
            <a:normAutofit fontScale="90000"/>
          </a:bodyPr>
          <a:lstStyle/>
          <a:p>
            <a:r>
              <a:rPr lang="en-MY" dirty="0"/>
              <a:t>Presence Penalty</a:t>
            </a:r>
          </a:p>
        </p:txBody>
      </p:sp>
      <p:sp>
        <p:nvSpPr>
          <p:cNvPr id="3" name="Content Placeholder 2">
            <a:extLst>
              <a:ext uri="{FF2B5EF4-FFF2-40B4-BE49-F238E27FC236}">
                <a16:creationId xmlns:a16="http://schemas.microsoft.com/office/drawing/2014/main" xmlns="" id="{D1A3869B-E12B-DACE-5947-1665E247684E}"/>
              </a:ext>
            </a:extLst>
          </p:cNvPr>
          <p:cNvSpPr>
            <a:spLocks noGrp="1"/>
          </p:cNvSpPr>
          <p:nvPr>
            <p:ph sz="quarter" idx="13"/>
          </p:nvPr>
        </p:nvSpPr>
        <p:spPr/>
        <p:txBody>
          <a:bodyPr/>
          <a:lstStyle/>
          <a:p>
            <a:pPr marL="342900" indent="-342900">
              <a:buFont typeface="Arial" panose="020B0604020202020204" pitchFamily="34" charset="0"/>
              <a:buChar char="•"/>
            </a:pPr>
            <a:r>
              <a:rPr lang="en-US" sz="2800" dirty="0"/>
              <a:t>Number between -2.0 and 2.0. </a:t>
            </a:r>
          </a:p>
          <a:p>
            <a:pPr marL="342900" indent="-342900">
              <a:buFont typeface="Arial" panose="020B0604020202020204" pitchFamily="34" charset="0"/>
              <a:buChar char="•"/>
            </a:pPr>
            <a:r>
              <a:rPr lang="en-US" sz="2800" dirty="0"/>
              <a:t>Positive values penalize new tokens based on whether they appear in the text so far, increasing the model's likelihood to talk about new topics. </a:t>
            </a:r>
            <a:endParaRPr lang="en-MY" sz="2800" dirty="0"/>
          </a:p>
        </p:txBody>
      </p:sp>
    </p:spTree>
    <p:extLst>
      <p:ext uri="{BB962C8B-B14F-4D97-AF65-F5344CB8AC3E}">
        <p14:creationId xmlns:p14="http://schemas.microsoft.com/office/powerpoint/2010/main" val="26368341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B92AE91B-2E36-6FBA-62EF-31A0D577C76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DE0E6D1C-2771-65B8-4147-073FCC0B0BC3}"/>
              </a:ext>
            </a:extLst>
          </p:cNvPr>
          <p:cNvSpPr>
            <a:spLocks noGrp="1"/>
          </p:cNvSpPr>
          <p:nvPr>
            <p:ph type="title"/>
          </p:nvPr>
        </p:nvSpPr>
        <p:spPr/>
        <p:txBody>
          <a:bodyPr>
            <a:normAutofit fontScale="90000"/>
          </a:bodyPr>
          <a:lstStyle/>
          <a:p>
            <a:r>
              <a:rPr lang="en-MY" dirty="0"/>
              <a:t>OpenAI</a:t>
            </a:r>
          </a:p>
        </p:txBody>
      </p:sp>
      <p:sp>
        <p:nvSpPr>
          <p:cNvPr id="3" name="Content Placeholder 2">
            <a:extLst>
              <a:ext uri="{FF2B5EF4-FFF2-40B4-BE49-F238E27FC236}">
                <a16:creationId xmlns:a16="http://schemas.microsoft.com/office/drawing/2014/main" xmlns="" id="{46D16BC9-CC38-FF89-BC72-8EA6BA7D69CC}"/>
              </a:ext>
            </a:extLst>
          </p:cNvPr>
          <p:cNvSpPr>
            <a:spLocks noGrp="1"/>
          </p:cNvSpPr>
          <p:nvPr>
            <p:ph sz="quarter" idx="13"/>
          </p:nvPr>
        </p:nvSpPr>
        <p:spPr/>
        <p:txBody>
          <a:bodyPr/>
          <a:lstStyle/>
          <a:p>
            <a:pPr marL="342900" indent="-342900">
              <a:buFont typeface="Arial" panose="020B0604020202020204" pitchFamily="34" charset="0"/>
              <a:buChar char="•"/>
            </a:pPr>
            <a:r>
              <a:rPr lang="en-US" dirty="0"/>
              <a:t>The main types of models we use:</a:t>
            </a:r>
          </a:p>
          <a:p>
            <a:pPr marL="643459" lvl="1" indent="-342900">
              <a:buFont typeface="Arial" panose="020B0604020202020204" pitchFamily="34" charset="0"/>
              <a:buChar char="•"/>
            </a:pPr>
            <a:r>
              <a:rPr lang="en-US" dirty="0"/>
              <a:t>GPT - text generation </a:t>
            </a:r>
          </a:p>
          <a:p>
            <a:pPr marL="643459" lvl="1" indent="-342900">
              <a:buFont typeface="Arial" panose="020B0604020202020204" pitchFamily="34" charset="0"/>
              <a:buChar char="•"/>
            </a:pPr>
            <a:r>
              <a:rPr lang="en-US" dirty="0"/>
              <a:t>text-embedding-3-small – </a:t>
            </a:r>
            <a:r>
              <a:rPr lang="en-US"/>
              <a:t>text embedding</a:t>
            </a:r>
            <a:endParaRPr lang="en-US" dirty="0"/>
          </a:p>
          <a:p>
            <a:pPr marL="643459" lvl="1" indent="-342900">
              <a:buFont typeface="Arial" panose="020B0604020202020204" pitchFamily="34" charset="0"/>
              <a:buChar char="•"/>
            </a:pPr>
            <a:r>
              <a:rPr lang="en-US" dirty="0"/>
              <a:t>DALLE - image generation</a:t>
            </a:r>
            <a:endParaRPr lang="en-MY" dirty="0"/>
          </a:p>
        </p:txBody>
      </p:sp>
    </p:spTree>
    <p:extLst>
      <p:ext uri="{BB962C8B-B14F-4D97-AF65-F5344CB8AC3E}">
        <p14:creationId xmlns:p14="http://schemas.microsoft.com/office/powerpoint/2010/main" val="36081066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B82E1E5-A9C0-0B53-C943-FA0751D6450B}"/>
              </a:ext>
            </a:extLst>
          </p:cNvPr>
          <p:cNvSpPr>
            <a:spLocks noGrp="1"/>
          </p:cNvSpPr>
          <p:nvPr>
            <p:ph type="title"/>
          </p:nvPr>
        </p:nvSpPr>
        <p:spPr/>
        <p:txBody>
          <a:bodyPr>
            <a:normAutofit fontScale="90000"/>
          </a:bodyPr>
          <a:lstStyle/>
          <a:p>
            <a:r>
              <a:rPr lang="en-MY" dirty="0"/>
              <a:t>OpenAI API Access</a:t>
            </a:r>
          </a:p>
        </p:txBody>
      </p:sp>
      <p:pic>
        <p:nvPicPr>
          <p:cNvPr id="5" name="Content Placeholder 4">
            <a:extLst>
              <a:ext uri="{FF2B5EF4-FFF2-40B4-BE49-F238E27FC236}">
                <a16:creationId xmlns:a16="http://schemas.microsoft.com/office/drawing/2014/main" xmlns="" id="{B1B57C5E-03EE-5B0E-0BF8-02644FE7F939}"/>
              </a:ext>
            </a:extLst>
          </p:cNvPr>
          <p:cNvPicPr>
            <a:picLocks noGrp="1" noChangeAspect="1"/>
          </p:cNvPicPr>
          <p:nvPr>
            <p:ph sz="quarter" idx="13"/>
          </p:nvPr>
        </p:nvPicPr>
        <p:blipFill>
          <a:blip r:embed="rId2"/>
          <a:stretch>
            <a:fillRect/>
          </a:stretch>
        </p:blipFill>
        <p:spPr>
          <a:xfrm>
            <a:off x="1244847" y="1874398"/>
            <a:ext cx="9106671" cy="2528267"/>
          </a:xfrm>
        </p:spPr>
      </p:pic>
    </p:spTree>
    <p:extLst>
      <p:ext uri="{BB962C8B-B14F-4D97-AF65-F5344CB8AC3E}">
        <p14:creationId xmlns:p14="http://schemas.microsoft.com/office/powerpoint/2010/main" val="42631646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97E1CBD-87FC-1977-006F-19AA31238087}"/>
              </a:ext>
            </a:extLst>
          </p:cNvPr>
          <p:cNvSpPr>
            <a:spLocks noGrp="1"/>
          </p:cNvSpPr>
          <p:nvPr>
            <p:ph type="title"/>
          </p:nvPr>
        </p:nvSpPr>
        <p:spPr/>
        <p:txBody>
          <a:bodyPr>
            <a:normAutofit fontScale="90000"/>
          </a:bodyPr>
          <a:lstStyle/>
          <a:p>
            <a:r>
              <a:rPr lang="en-MY" dirty="0"/>
              <a:t>OpenAI Overview</a:t>
            </a:r>
          </a:p>
        </p:txBody>
      </p:sp>
      <p:sp>
        <p:nvSpPr>
          <p:cNvPr id="3" name="Content Placeholder 2">
            <a:extLst>
              <a:ext uri="{FF2B5EF4-FFF2-40B4-BE49-F238E27FC236}">
                <a16:creationId xmlns:a16="http://schemas.microsoft.com/office/drawing/2014/main" xmlns="" id="{C50729C2-DFDE-F8E4-D5E0-2A3E9743DD70}"/>
              </a:ext>
            </a:extLst>
          </p:cNvPr>
          <p:cNvSpPr>
            <a:spLocks noGrp="1"/>
          </p:cNvSpPr>
          <p:nvPr>
            <p:ph sz="quarter" idx="13"/>
          </p:nvPr>
        </p:nvSpPr>
        <p:spPr/>
        <p:txBody>
          <a:bodyPr/>
          <a:lstStyle/>
          <a:p>
            <a:pPr marL="342900" indent="-342900">
              <a:buFont typeface="Arial" panose="020B0604020202020204" pitchFamily="34" charset="0"/>
              <a:buChar char="•"/>
            </a:pPr>
            <a:r>
              <a:rPr lang="en-MY" dirty="0"/>
              <a:t>2019</a:t>
            </a:r>
          </a:p>
          <a:p>
            <a:pPr marL="643459" lvl="1" indent="-342900">
              <a:buFont typeface="Arial" panose="020B0604020202020204" pitchFamily="34" charset="0"/>
              <a:buChar char="•"/>
            </a:pPr>
            <a:r>
              <a:rPr lang="en-US" dirty="0"/>
              <a:t>OpenAI announces a new model called GPT-2.</a:t>
            </a:r>
          </a:p>
          <a:p>
            <a:pPr marL="643459" lvl="1" indent="-342900">
              <a:buFont typeface="Arial" panose="020B0604020202020204" pitchFamily="34" charset="0"/>
              <a:buChar char="•"/>
            </a:pPr>
            <a:r>
              <a:rPr lang="en-US" dirty="0"/>
              <a:t>GPT-2 was not initially released to the public due to safety concerns regarding the ability to possibly create false misinformation at a large scale.</a:t>
            </a:r>
          </a:p>
          <a:p>
            <a:pPr marL="342900" indent="-342900">
              <a:buFont typeface="Arial" panose="020B0604020202020204" pitchFamily="34" charset="0"/>
              <a:buChar char="•"/>
            </a:pPr>
            <a:r>
              <a:rPr lang="en-US" dirty="0"/>
              <a:t>2020 - GPT-3 was announced</a:t>
            </a:r>
          </a:p>
          <a:p>
            <a:pPr marL="643459" lvl="1" indent="-342900">
              <a:buFont typeface="Arial" panose="020B0604020202020204" pitchFamily="34" charset="0"/>
              <a:buChar char="•"/>
            </a:pPr>
            <a:r>
              <a:rPr lang="en-US" dirty="0"/>
              <a:t>In June of 2020 OpenAI would announced the creation of an API to access its new AI Models.</a:t>
            </a:r>
          </a:p>
          <a:p>
            <a:pPr marL="643459" lvl="1" indent="-342900">
              <a:buFont typeface="Arial" panose="020B0604020202020204" pitchFamily="34" charset="0"/>
              <a:buChar char="•"/>
            </a:pPr>
            <a:r>
              <a:rPr lang="en-US" dirty="0"/>
              <a:t>Initial users had to apply to be accepted to have access to the API.</a:t>
            </a:r>
          </a:p>
          <a:p>
            <a:pPr marL="342900" indent="-342900">
              <a:buFont typeface="Arial" panose="020B0604020202020204" pitchFamily="34" charset="0"/>
              <a:buChar char="•"/>
            </a:pPr>
            <a:r>
              <a:rPr lang="en-US" dirty="0"/>
              <a:t>2021 - OpenAI announced the creation of DALL-E, a model capable of producing images from text.</a:t>
            </a:r>
          </a:p>
          <a:p>
            <a:pPr marL="643459" lvl="1" indent="-342900">
              <a:buFont typeface="Arial" panose="020B0604020202020204" pitchFamily="34" charset="0"/>
              <a:buChar char="•"/>
            </a:pPr>
            <a:r>
              <a:rPr lang="en-US" dirty="0"/>
              <a:t>The model is not open-sourced or available via an API.</a:t>
            </a:r>
          </a:p>
          <a:p>
            <a:pPr marL="342900" indent="-342900">
              <a:buFont typeface="Arial" panose="020B0604020202020204" pitchFamily="34" charset="0"/>
              <a:buChar char="•"/>
            </a:pPr>
            <a:endParaRPr lang="en-US" dirty="0"/>
          </a:p>
          <a:p>
            <a:pPr marL="643459" lvl="1" indent="-342900">
              <a:buFont typeface="Arial" panose="020B0604020202020204" pitchFamily="34" charset="0"/>
              <a:buChar char="•"/>
            </a:pPr>
            <a:endParaRPr lang="en-US" dirty="0"/>
          </a:p>
          <a:p>
            <a:endParaRPr lang="en-MY" dirty="0"/>
          </a:p>
          <a:p>
            <a:endParaRPr lang="en-MY" dirty="0"/>
          </a:p>
          <a:p>
            <a:endParaRPr lang="en-MY" dirty="0"/>
          </a:p>
          <a:p>
            <a:endParaRPr lang="en-MY" dirty="0"/>
          </a:p>
        </p:txBody>
      </p:sp>
    </p:spTree>
    <p:extLst>
      <p:ext uri="{BB962C8B-B14F-4D97-AF65-F5344CB8AC3E}">
        <p14:creationId xmlns:p14="http://schemas.microsoft.com/office/powerpoint/2010/main" val="33356663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471054DB-3EE7-D576-0E12-5B812F6CFA3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8118E010-D916-2900-45C5-840CB5E92E8C}"/>
              </a:ext>
            </a:extLst>
          </p:cNvPr>
          <p:cNvSpPr>
            <a:spLocks noGrp="1"/>
          </p:cNvSpPr>
          <p:nvPr>
            <p:ph type="title"/>
          </p:nvPr>
        </p:nvSpPr>
        <p:spPr/>
        <p:txBody>
          <a:bodyPr>
            <a:normAutofit fontScale="90000"/>
          </a:bodyPr>
          <a:lstStyle/>
          <a:p>
            <a:r>
              <a:rPr lang="en-MY" dirty="0"/>
              <a:t>OpenAI API Access</a:t>
            </a:r>
          </a:p>
        </p:txBody>
      </p:sp>
      <p:sp>
        <p:nvSpPr>
          <p:cNvPr id="4" name="Content Placeholder 3">
            <a:extLst>
              <a:ext uri="{FF2B5EF4-FFF2-40B4-BE49-F238E27FC236}">
                <a16:creationId xmlns:a16="http://schemas.microsoft.com/office/drawing/2014/main" xmlns="" id="{262981F9-A0E7-D3D3-F5AD-5CB828731B9F}"/>
              </a:ext>
            </a:extLst>
          </p:cNvPr>
          <p:cNvSpPr>
            <a:spLocks noGrp="1"/>
          </p:cNvSpPr>
          <p:nvPr>
            <p:ph sz="quarter" idx="13"/>
          </p:nvPr>
        </p:nvSpPr>
        <p:spPr/>
        <p:txBody>
          <a:bodyPr/>
          <a:lstStyle/>
          <a:p>
            <a:pPr marL="342900" indent="-342900">
              <a:buFont typeface="Arial" panose="020B0604020202020204" pitchFamily="34" charset="0"/>
              <a:buChar char="•"/>
            </a:pPr>
            <a:r>
              <a:rPr lang="en-MY" dirty="0"/>
              <a:t>pip install </a:t>
            </a:r>
            <a:r>
              <a:rPr lang="en-MY" dirty="0" err="1"/>
              <a:t>openai</a:t>
            </a:r>
            <a:endParaRPr lang="en-MY" dirty="0"/>
          </a:p>
          <a:p>
            <a:pPr marL="342900" indent="-342900">
              <a:buFont typeface="Arial" panose="020B0604020202020204" pitchFamily="34" charset="0"/>
              <a:buChar char="•"/>
            </a:pPr>
            <a:endParaRPr lang="en-MY" dirty="0"/>
          </a:p>
          <a:p>
            <a:r>
              <a:rPr lang="en-MY" b="0" dirty="0">
                <a:solidFill>
                  <a:schemeClr val="tx1"/>
                </a:solidFill>
                <a:effectLst/>
                <a:latin typeface="Consolas" panose="020B0609020204030204" pitchFamily="49" charset="0"/>
              </a:rPr>
              <a:t>from </a:t>
            </a:r>
            <a:r>
              <a:rPr lang="en-MY" b="0" dirty="0" err="1">
                <a:solidFill>
                  <a:schemeClr val="tx1"/>
                </a:solidFill>
                <a:effectLst/>
                <a:latin typeface="Consolas" panose="020B0609020204030204" pitchFamily="49" charset="0"/>
              </a:rPr>
              <a:t>openai</a:t>
            </a:r>
            <a:r>
              <a:rPr lang="en-MY" b="0" dirty="0">
                <a:solidFill>
                  <a:schemeClr val="tx1"/>
                </a:solidFill>
                <a:effectLst/>
                <a:latin typeface="Consolas" panose="020B0609020204030204" pitchFamily="49" charset="0"/>
              </a:rPr>
              <a:t> import OpenAI</a:t>
            </a:r>
          </a:p>
          <a:p>
            <a:r>
              <a:rPr lang="en-MY" b="0" dirty="0">
                <a:solidFill>
                  <a:schemeClr val="tx1"/>
                </a:solidFill>
                <a:effectLst/>
                <a:latin typeface="Consolas" panose="020B0609020204030204" pitchFamily="49" charset="0"/>
              </a:rPr>
              <a:t/>
            </a:r>
            <a:br>
              <a:rPr lang="en-MY" b="0" dirty="0">
                <a:solidFill>
                  <a:schemeClr val="tx1"/>
                </a:solidFill>
                <a:effectLst/>
                <a:latin typeface="Consolas" panose="020B0609020204030204" pitchFamily="49" charset="0"/>
              </a:rPr>
            </a:br>
            <a:r>
              <a:rPr lang="en-MY" b="0" dirty="0">
                <a:solidFill>
                  <a:schemeClr val="tx1"/>
                </a:solidFill>
                <a:effectLst/>
                <a:latin typeface="Consolas" panose="020B0609020204030204" pitchFamily="49" charset="0"/>
              </a:rPr>
              <a:t>client = OpenAI()</a:t>
            </a:r>
          </a:p>
          <a:p>
            <a:r>
              <a:rPr lang="en-MY" b="0" dirty="0">
                <a:solidFill>
                  <a:schemeClr val="tx1"/>
                </a:solidFill>
                <a:effectLst/>
                <a:latin typeface="Consolas" panose="020B0609020204030204" pitchFamily="49" charset="0"/>
              </a:rPr>
              <a:t>response = </a:t>
            </a:r>
            <a:r>
              <a:rPr lang="en-MY" b="0" dirty="0" err="1">
                <a:solidFill>
                  <a:schemeClr val="tx1"/>
                </a:solidFill>
                <a:effectLst/>
                <a:latin typeface="Consolas" panose="020B0609020204030204" pitchFamily="49" charset="0"/>
              </a:rPr>
              <a:t>client.chat.completions.create</a:t>
            </a:r>
            <a:r>
              <a:rPr lang="en-MY" b="0" dirty="0">
                <a:solidFill>
                  <a:schemeClr val="tx1"/>
                </a:solidFill>
                <a:effectLst/>
                <a:latin typeface="Consolas" panose="020B0609020204030204" pitchFamily="49" charset="0"/>
              </a:rPr>
              <a:t>(</a:t>
            </a:r>
          </a:p>
          <a:p>
            <a:r>
              <a:rPr lang="en-MY" b="0" dirty="0">
                <a:solidFill>
                  <a:schemeClr val="tx1"/>
                </a:solidFill>
                <a:effectLst/>
                <a:latin typeface="Consolas" panose="020B0609020204030204" pitchFamily="49" charset="0"/>
              </a:rPr>
              <a:t>    model="gpt-3.5-turbo",</a:t>
            </a:r>
          </a:p>
          <a:p>
            <a:r>
              <a:rPr lang="en-MY" b="0" dirty="0">
                <a:solidFill>
                  <a:schemeClr val="tx1"/>
                </a:solidFill>
                <a:effectLst/>
                <a:latin typeface="Consolas" panose="020B0609020204030204" pitchFamily="49" charset="0"/>
              </a:rPr>
              <a:t>    messages=[</a:t>
            </a:r>
          </a:p>
          <a:p>
            <a:r>
              <a:rPr lang="en-MY" b="0" dirty="0">
                <a:solidFill>
                  <a:schemeClr val="tx1"/>
                </a:solidFill>
                <a:effectLst/>
                <a:latin typeface="Consolas" panose="020B0609020204030204" pitchFamily="49" charset="0"/>
              </a:rPr>
              <a:t>        {"role": "user", "content": "Write a rap about Donald Trump, make sure it rhymes"}</a:t>
            </a:r>
          </a:p>
          <a:p>
            <a:r>
              <a:rPr lang="en-MY" b="0" dirty="0">
                <a:solidFill>
                  <a:schemeClr val="tx1"/>
                </a:solidFill>
                <a:effectLst/>
                <a:latin typeface="Consolas" panose="020B0609020204030204" pitchFamily="49" charset="0"/>
              </a:rPr>
              <a:t>    ]</a:t>
            </a:r>
          </a:p>
          <a:p>
            <a:r>
              <a:rPr lang="en-MY" b="0" dirty="0">
                <a:solidFill>
                  <a:schemeClr val="tx1"/>
                </a:solidFill>
                <a:effectLst/>
                <a:latin typeface="Consolas" panose="020B0609020204030204" pitchFamily="49" charset="0"/>
              </a:rPr>
              <a:t>)</a:t>
            </a:r>
          </a:p>
          <a:p>
            <a:r>
              <a:rPr lang="en-MY" b="0" dirty="0">
                <a:solidFill>
                  <a:schemeClr val="tx1"/>
                </a:solidFill>
                <a:effectLst/>
                <a:latin typeface="Consolas" panose="020B0609020204030204" pitchFamily="49" charset="0"/>
              </a:rPr>
              <a:t>print(</a:t>
            </a:r>
            <a:r>
              <a:rPr lang="en-MY" b="0" dirty="0" err="1">
                <a:solidFill>
                  <a:schemeClr val="tx1"/>
                </a:solidFill>
                <a:effectLst/>
                <a:latin typeface="Consolas" panose="020B0609020204030204" pitchFamily="49" charset="0"/>
              </a:rPr>
              <a:t>response.choices</a:t>
            </a:r>
            <a:r>
              <a:rPr lang="en-MY" b="0" dirty="0">
                <a:solidFill>
                  <a:schemeClr val="tx1"/>
                </a:solidFill>
                <a:effectLst/>
                <a:latin typeface="Consolas" panose="020B0609020204030204" pitchFamily="49" charset="0"/>
              </a:rPr>
              <a:t>[0].</a:t>
            </a:r>
            <a:r>
              <a:rPr lang="en-MY" b="0" dirty="0" err="1">
                <a:solidFill>
                  <a:schemeClr val="tx1"/>
                </a:solidFill>
                <a:effectLst/>
                <a:latin typeface="Consolas" panose="020B0609020204030204" pitchFamily="49" charset="0"/>
              </a:rPr>
              <a:t>message.content</a:t>
            </a:r>
            <a:r>
              <a:rPr lang="en-MY" b="0" dirty="0">
                <a:solidFill>
                  <a:schemeClr val="tx1"/>
                </a:solidFill>
                <a:effectLst/>
                <a:latin typeface="Consolas" panose="020B0609020204030204" pitchFamily="49" charset="0"/>
              </a:rPr>
              <a:t>)</a:t>
            </a:r>
          </a:p>
          <a:p>
            <a:endParaRPr lang="en-MY" b="0" dirty="0">
              <a:solidFill>
                <a:schemeClr val="tx1"/>
              </a:solidFill>
              <a:effectLst/>
              <a:latin typeface="Consolas" panose="020B0609020204030204" pitchFamily="49" charset="0"/>
            </a:endParaRPr>
          </a:p>
          <a:p>
            <a:endParaRPr lang="en-MY" b="0" dirty="0">
              <a:solidFill>
                <a:srgbClr val="4EC9B0"/>
              </a:solidFill>
              <a:effectLst/>
              <a:latin typeface="Consolas" panose="020B0609020204030204" pitchFamily="49" charset="0"/>
            </a:endParaRPr>
          </a:p>
          <a:p>
            <a:endParaRPr lang="en-MY" b="0" dirty="0">
              <a:solidFill>
                <a:srgbClr val="4EC9B0"/>
              </a:solidFill>
              <a:effectLst/>
              <a:latin typeface="Consolas" panose="020B0609020204030204" pitchFamily="49" charset="0"/>
            </a:endParaRPr>
          </a:p>
          <a:p>
            <a:endParaRPr lang="en-MY" b="0" dirty="0">
              <a:solidFill>
                <a:srgbClr val="CCCCCC"/>
              </a:solidFill>
              <a:effectLst/>
              <a:latin typeface="Consolas" panose="020B0609020204030204" pitchFamily="49" charset="0"/>
            </a:endParaRPr>
          </a:p>
          <a:p>
            <a:endParaRPr lang="en-MY" dirty="0"/>
          </a:p>
          <a:p>
            <a:endParaRPr lang="en-MY" dirty="0"/>
          </a:p>
        </p:txBody>
      </p:sp>
    </p:spTree>
    <p:extLst>
      <p:ext uri="{BB962C8B-B14F-4D97-AF65-F5344CB8AC3E}">
        <p14:creationId xmlns:p14="http://schemas.microsoft.com/office/powerpoint/2010/main" val="3459165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D9CDF0B-5932-DD06-9157-B739C1283FDD}"/>
              </a:ext>
            </a:extLst>
          </p:cNvPr>
          <p:cNvSpPr>
            <a:spLocks noGrp="1"/>
          </p:cNvSpPr>
          <p:nvPr>
            <p:ph type="title"/>
          </p:nvPr>
        </p:nvSpPr>
        <p:spPr/>
        <p:txBody>
          <a:bodyPr>
            <a:normAutofit fontScale="90000"/>
          </a:bodyPr>
          <a:lstStyle/>
          <a:p>
            <a:r>
              <a:rPr lang="en-MY" dirty="0"/>
              <a:t>NLP to SQL</a:t>
            </a:r>
          </a:p>
        </p:txBody>
      </p:sp>
      <p:sp>
        <p:nvSpPr>
          <p:cNvPr id="3" name="Content Placeholder 2">
            <a:extLst>
              <a:ext uri="{FF2B5EF4-FFF2-40B4-BE49-F238E27FC236}">
                <a16:creationId xmlns:a16="http://schemas.microsoft.com/office/drawing/2014/main" xmlns="" id="{2C3C3595-F183-51DD-8BBC-25E479CFBC60}"/>
              </a:ext>
            </a:extLst>
          </p:cNvPr>
          <p:cNvSpPr>
            <a:spLocks noGrp="1"/>
          </p:cNvSpPr>
          <p:nvPr>
            <p:ph sz="quarter" idx="13"/>
          </p:nvPr>
        </p:nvSpPr>
        <p:spPr/>
        <p:txBody>
          <a:bodyPr/>
          <a:lstStyle/>
          <a:p>
            <a:pPr marL="342900" indent="-342900">
              <a:buFont typeface="Arial" panose="020B0604020202020204" pitchFamily="34" charset="0"/>
              <a:buChar char="•"/>
            </a:pPr>
            <a:r>
              <a:rPr lang="en-MY" dirty="0"/>
              <a:t>Build a simple application that would allow a non-technical person to directly interact with a database and retrieve information without knowing SQL.</a:t>
            </a:r>
          </a:p>
        </p:txBody>
      </p:sp>
    </p:spTree>
    <p:extLst>
      <p:ext uri="{BB962C8B-B14F-4D97-AF65-F5344CB8AC3E}">
        <p14:creationId xmlns:p14="http://schemas.microsoft.com/office/powerpoint/2010/main" val="13586150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76F23D5-7C03-6AC9-D447-082A167231A2}"/>
              </a:ext>
            </a:extLst>
          </p:cNvPr>
          <p:cNvSpPr>
            <a:spLocks noGrp="1"/>
          </p:cNvSpPr>
          <p:nvPr>
            <p:ph type="title"/>
          </p:nvPr>
        </p:nvSpPr>
        <p:spPr/>
        <p:txBody>
          <a:bodyPr>
            <a:normAutofit fontScale="90000"/>
          </a:bodyPr>
          <a:lstStyle/>
          <a:p>
            <a:r>
              <a:rPr lang="en-MY" dirty="0"/>
              <a:t>NLP to SQL</a:t>
            </a:r>
          </a:p>
        </p:txBody>
      </p:sp>
      <p:pic>
        <p:nvPicPr>
          <p:cNvPr id="8" name="Google Shape;76;p15">
            <a:extLst>
              <a:ext uri="{FF2B5EF4-FFF2-40B4-BE49-F238E27FC236}">
                <a16:creationId xmlns:a16="http://schemas.microsoft.com/office/drawing/2014/main" xmlns="" id="{1AB47CCE-FFE8-D9BD-9E0C-1B108A0A65FC}"/>
              </a:ext>
            </a:extLst>
          </p:cNvPr>
          <p:cNvPicPr preferRelativeResize="0"/>
          <p:nvPr/>
        </p:nvPicPr>
        <p:blipFill>
          <a:blip r:embed="rId3">
            <a:alphaModFix/>
          </a:blip>
          <a:stretch>
            <a:fillRect/>
          </a:stretch>
        </p:blipFill>
        <p:spPr>
          <a:xfrm>
            <a:off x="702068" y="1760853"/>
            <a:ext cx="3711888" cy="4143236"/>
          </a:xfrm>
          <a:prstGeom prst="rect">
            <a:avLst/>
          </a:prstGeom>
          <a:noFill/>
          <a:ln>
            <a:noFill/>
          </a:ln>
        </p:spPr>
      </p:pic>
      <p:pic>
        <p:nvPicPr>
          <p:cNvPr id="9" name="Google Shape;77;p15">
            <a:extLst>
              <a:ext uri="{FF2B5EF4-FFF2-40B4-BE49-F238E27FC236}">
                <a16:creationId xmlns:a16="http://schemas.microsoft.com/office/drawing/2014/main" xmlns="" id="{BD410A0D-24B6-8519-F812-AFD432699044}"/>
              </a:ext>
            </a:extLst>
          </p:cNvPr>
          <p:cNvPicPr preferRelativeResize="0"/>
          <p:nvPr/>
        </p:nvPicPr>
        <p:blipFill rotWithShape="1">
          <a:blip r:embed="rId4">
            <a:alphaModFix/>
          </a:blip>
          <a:srcRect l="47426" t="44754"/>
          <a:stretch/>
        </p:blipFill>
        <p:spPr>
          <a:xfrm>
            <a:off x="9285245" y="4192458"/>
            <a:ext cx="2489066" cy="1722920"/>
          </a:xfrm>
          <a:prstGeom prst="rect">
            <a:avLst/>
          </a:prstGeom>
          <a:noFill/>
          <a:ln>
            <a:noFill/>
          </a:ln>
        </p:spPr>
      </p:pic>
    </p:spTree>
    <p:extLst>
      <p:ext uri="{BB962C8B-B14F-4D97-AF65-F5344CB8AC3E}">
        <p14:creationId xmlns:p14="http://schemas.microsoft.com/office/powerpoint/2010/main" val="17016514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478F66F3-3874-7F8E-BEC5-BD8638471D4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EC3373B4-89B1-378E-1385-566D00941EE1}"/>
              </a:ext>
            </a:extLst>
          </p:cNvPr>
          <p:cNvSpPr>
            <a:spLocks noGrp="1"/>
          </p:cNvSpPr>
          <p:nvPr>
            <p:ph type="title"/>
          </p:nvPr>
        </p:nvSpPr>
        <p:spPr/>
        <p:txBody>
          <a:bodyPr>
            <a:normAutofit fontScale="90000"/>
          </a:bodyPr>
          <a:lstStyle/>
          <a:p>
            <a:r>
              <a:rPr lang="en-MY" dirty="0"/>
              <a:t>NLP to SQL</a:t>
            </a:r>
          </a:p>
        </p:txBody>
      </p:sp>
      <p:pic>
        <p:nvPicPr>
          <p:cNvPr id="8" name="Google Shape;76;p15">
            <a:extLst>
              <a:ext uri="{FF2B5EF4-FFF2-40B4-BE49-F238E27FC236}">
                <a16:creationId xmlns:a16="http://schemas.microsoft.com/office/drawing/2014/main" xmlns="" id="{C3DBC857-0BD5-69FA-6BE6-5F0D3F3F8C21}"/>
              </a:ext>
            </a:extLst>
          </p:cNvPr>
          <p:cNvPicPr preferRelativeResize="0"/>
          <p:nvPr/>
        </p:nvPicPr>
        <p:blipFill>
          <a:blip r:embed="rId3">
            <a:alphaModFix/>
          </a:blip>
          <a:stretch>
            <a:fillRect/>
          </a:stretch>
        </p:blipFill>
        <p:spPr>
          <a:xfrm>
            <a:off x="702068" y="1760853"/>
            <a:ext cx="3711888" cy="4143236"/>
          </a:xfrm>
          <a:prstGeom prst="rect">
            <a:avLst/>
          </a:prstGeom>
          <a:noFill/>
          <a:ln>
            <a:noFill/>
          </a:ln>
        </p:spPr>
      </p:pic>
      <p:sp>
        <p:nvSpPr>
          <p:cNvPr id="4" name="Google Shape;99;p17">
            <a:extLst>
              <a:ext uri="{FF2B5EF4-FFF2-40B4-BE49-F238E27FC236}">
                <a16:creationId xmlns:a16="http://schemas.microsoft.com/office/drawing/2014/main" xmlns="" id="{7F751D74-EB6D-CFB9-A137-61CE2EA5F3D6}"/>
              </a:ext>
            </a:extLst>
          </p:cNvPr>
          <p:cNvSpPr/>
          <p:nvPr/>
        </p:nvSpPr>
        <p:spPr>
          <a:xfrm>
            <a:off x="5219249" y="2859598"/>
            <a:ext cx="1874427" cy="831867"/>
          </a:xfrm>
          <a:prstGeom prst="rightArrow">
            <a:avLst>
              <a:gd name="adj1" fmla="val 50000"/>
              <a:gd name="adj2" fmla="val 50000"/>
            </a:avLst>
          </a:prstGeom>
          <a:solidFill>
            <a:srgbClr val="D9D2E9"/>
          </a:solidFill>
          <a:ln w="19050" cap="flat" cmpd="sng">
            <a:solidFill>
              <a:srgbClr val="7932F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 name="Google Shape;77;p15">
            <a:extLst>
              <a:ext uri="{FF2B5EF4-FFF2-40B4-BE49-F238E27FC236}">
                <a16:creationId xmlns:a16="http://schemas.microsoft.com/office/drawing/2014/main" xmlns="" id="{BB5F9FB5-03E0-80B7-DF75-2AE13F756AA4}"/>
              </a:ext>
            </a:extLst>
          </p:cNvPr>
          <p:cNvPicPr preferRelativeResize="0"/>
          <p:nvPr/>
        </p:nvPicPr>
        <p:blipFill rotWithShape="1">
          <a:blip r:embed="rId4">
            <a:alphaModFix/>
          </a:blip>
          <a:srcRect l="47426" t="44754"/>
          <a:stretch/>
        </p:blipFill>
        <p:spPr>
          <a:xfrm>
            <a:off x="9285245" y="4192458"/>
            <a:ext cx="2489066" cy="1722920"/>
          </a:xfrm>
          <a:prstGeom prst="rect">
            <a:avLst/>
          </a:prstGeom>
          <a:noFill/>
          <a:ln>
            <a:noFill/>
          </a:ln>
        </p:spPr>
      </p:pic>
    </p:spTree>
    <p:extLst>
      <p:ext uri="{BB962C8B-B14F-4D97-AF65-F5344CB8AC3E}">
        <p14:creationId xmlns:p14="http://schemas.microsoft.com/office/powerpoint/2010/main" val="8555952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E3E75737-5EE4-7B72-D5C3-BF007EEA347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8F78765F-FF1F-7DDB-1197-9CF05EFCD316}"/>
              </a:ext>
            </a:extLst>
          </p:cNvPr>
          <p:cNvSpPr>
            <a:spLocks noGrp="1"/>
          </p:cNvSpPr>
          <p:nvPr>
            <p:ph type="title"/>
          </p:nvPr>
        </p:nvSpPr>
        <p:spPr/>
        <p:txBody>
          <a:bodyPr>
            <a:normAutofit fontScale="90000"/>
          </a:bodyPr>
          <a:lstStyle/>
          <a:p>
            <a:r>
              <a:rPr lang="en-MY" dirty="0"/>
              <a:t>NLP to SQL</a:t>
            </a:r>
          </a:p>
        </p:txBody>
      </p:sp>
      <p:pic>
        <p:nvPicPr>
          <p:cNvPr id="8" name="Google Shape;76;p15">
            <a:extLst>
              <a:ext uri="{FF2B5EF4-FFF2-40B4-BE49-F238E27FC236}">
                <a16:creationId xmlns:a16="http://schemas.microsoft.com/office/drawing/2014/main" xmlns="" id="{D6B1EC98-D9A4-CE5E-5D73-FC40270E991E}"/>
              </a:ext>
            </a:extLst>
          </p:cNvPr>
          <p:cNvPicPr preferRelativeResize="0"/>
          <p:nvPr/>
        </p:nvPicPr>
        <p:blipFill>
          <a:blip r:embed="rId3">
            <a:alphaModFix/>
          </a:blip>
          <a:stretch>
            <a:fillRect/>
          </a:stretch>
        </p:blipFill>
        <p:spPr>
          <a:xfrm>
            <a:off x="702068" y="1760853"/>
            <a:ext cx="3711888" cy="4143236"/>
          </a:xfrm>
          <a:prstGeom prst="rect">
            <a:avLst/>
          </a:prstGeom>
          <a:noFill/>
          <a:ln>
            <a:noFill/>
          </a:ln>
        </p:spPr>
      </p:pic>
      <p:pic>
        <p:nvPicPr>
          <p:cNvPr id="3" name="Google Shape;98;p17">
            <a:extLst>
              <a:ext uri="{FF2B5EF4-FFF2-40B4-BE49-F238E27FC236}">
                <a16:creationId xmlns:a16="http://schemas.microsoft.com/office/drawing/2014/main" xmlns="" id="{42BF2A65-3759-9689-B7F4-4BCCF94AF568}"/>
              </a:ext>
            </a:extLst>
          </p:cNvPr>
          <p:cNvPicPr preferRelativeResize="0"/>
          <p:nvPr/>
        </p:nvPicPr>
        <p:blipFill>
          <a:blip r:embed="rId4">
            <a:alphaModFix/>
          </a:blip>
          <a:stretch>
            <a:fillRect/>
          </a:stretch>
        </p:blipFill>
        <p:spPr>
          <a:xfrm>
            <a:off x="6972752" y="2715503"/>
            <a:ext cx="4820356" cy="3188586"/>
          </a:xfrm>
          <a:prstGeom prst="rect">
            <a:avLst/>
          </a:prstGeom>
          <a:noFill/>
          <a:ln>
            <a:noFill/>
          </a:ln>
        </p:spPr>
      </p:pic>
      <p:sp>
        <p:nvSpPr>
          <p:cNvPr id="4" name="Google Shape;99;p17">
            <a:extLst>
              <a:ext uri="{FF2B5EF4-FFF2-40B4-BE49-F238E27FC236}">
                <a16:creationId xmlns:a16="http://schemas.microsoft.com/office/drawing/2014/main" xmlns="" id="{2D2AE376-FF2B-5FEA-1937-DFE3899D3B06}"/>
              </a:ext>
            </a:extLst>
          </p:cNvPr>
          <p:cNvSpPr/>
          <p:nvPr/>
        </p:nvSpPr>
        <p:spPr>
          <a:xfrm>
            <a:off x="5219249" y="2859598"/>
            <a:ext cx="1874427" cy="831867"/>
          </a:xfrm>
          <a:prstGeom prst="rightArrow">
            <a:avLst>
              <a:gd name="adj1" fmla="val 50000"/>
              <a:gd name="adj2" fmla="val 50000"/>
            </a:avLst>
          </a:prstGeom>
          <a:solidFill>
            <a:srgbClr val="D9D2E9"/>
          </a:solidFill>
          <a:ln w="19050" cap="flat" cmpd="sng">
            <a:solidFill>
              <a:srgbClr val="7932F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11;p18">
            <a:extLst>
              <a:ext uri="{FF2B5EF4-FFF2-40B4-BE49-F238E27FC236}">
                <a16:creationId xmlns:a16="http://schemas.microsoft.com/office/drawing/2014/main" xmlns="" id="{25A214FD-D4C5-52A2-9027-F293C41D31A9}"/>
              </a:ext>
            </a:extLst>
          </p:cNvPr>
          <p:cNvSpPr/>
          <p:nvPr/>
        </p:nvSpPr>
        <p:spPr>
          <a:xfrm rot="10800000">
            <a:off x="5219248" y="4217087"/>
            <a:ext cx="1874427" cy="831867"/>
          </a:xfrm>
          <a:prstGeom prst="rightArrow">
            <a:avLst>
              <a:gd name="adj1" fmla="val 50000"/>
              <a:gd name="adj2" fmla="val 50000"/>
            </a:avLst>
          </a:prstGeom>
          <a:solidFill>
            <a:srgbClr val="D9D2E9"/>
          </a:solidFill>
          <a:ln w="19050" cap="flat" cmpd="sng">
            <a:solidFill>
              <a:srgbClr val="7932F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4488632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13C84A15-371E-C7DC-6CC3-5871096FBDF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A85AFD92-67B3-66A0-DE8D-9EB512466686}"/>
              </a:ext>
            </a:extLst>
          </p:cNvPr>
          <p:cNvSpPr>
            <a:spLocks noGrp="1"/>
          </p:cNvSpPr>
          <p:nvPr>
            <p:ph type="title"/>
          </p:nvPr>
        </p:nvSpPr>
        <p:spPr/>
        <p:txBody>
          <a:bodyPr>
            <a:normAutofit fontScale="90000"/>
          </a:bodyPr>
          <a:lstStyle/>
          <a:p>
            <a:r>
              <a:rPr lang="en-MY" dirty="0"/>
              <a:t>NLP to SQL</a:t>
            </a:r>
          </a:p>
        </p:txBody>
      </p:sp>
      <p:pic>
        <p:nvPicPr>
          <p:cNvPr id="8" name="Google Shape;76;p15">
            <a:extLst>
              <a:ext uri="{FF2B5EF4-FFF2-40B4-BE49-F238E27FC236}">
                <a16:creationId xmlns:a16="http://schemas.microsoft.com/office/drawing/2014/main" xmlns="" id="{092B13B9-976B-E187-C0D9-C1707E8ED9BE}"/>
              </a:ext>
            </a:extLst>
          </p:cNvPr>
          <p:cNvPicPr preferRelativeResize="0"/>
          <p:nvPr/>
        </p:nvPicPr>
        <p:blipFill>
          <a:blip r:embed="rId3">
            <a:alphaModFix/>
          </a:blip>
          <a:stretch>
            <a:fillRect/>
          </a:stretch>
        </p:blipFill>
        <p:spPr>
          <a:xfrm>
            <a:off x="702068" y="1760853"/>
            <a:ext cx="3711888" cy="4143236"/>
          </a:xfrm>
          <a:prstGeom prst="rect">
            <a:avLst/>
          </a:prstGeom>
          <a:noFill/>
          <a:ln>
            <a:noFill/>
          </a:ln>
        </p:spPr>
      </p:pic>
      <p:pic>
        <p:nvPicPr>
          <p:cNvPr id="9" name="Google Shape;77;p15">
            <a:extLst>
              <a:ext uri="{FF2B5EF4-FFF2-40B4-BE49-F238E27FC236}">
                <a16:creationId xmlns:a16="http://schemas.microsoft.com/office/drawing/2014/main" xmlns="" id="{72DB2F41-C884-1C96-36BC-B4341A94D594}"/>
              </a:ext>
            </a:extLst>
          </p:cNvPr>
          <p:cNvPicPr preferRelativeResize="0"/>
          <p:nvPr/>
        </p:nvPicPr>
        <p:blipFill rotWithShape="1">
          <a:blip r:embed="rId4">
            <a:alphaModFix/>
          </a:blip>
          <a:srcRect l="47426" t="44754"/>
          <a:stretch/>
        </p:blipFill>
        <p:spPr>
          <a:xfrm>
            <a:off x="9285245" y="4192458"/>
            <a:ext cx="2489066" cy="1722920"/>
          </a:xfrm>
          <a:prstGeom prst="rect">
            <a:avLst/>
          </a:prstGeom>
          <a:noFill/>
          <a:ln>
            <a:noFill/>
          </a:ln>
        </p:spPr>
      </p:pic>
      <p:sp>
        <p:nvSpPr>
          <p:cNvPr id="3" name="Google Shape;99;p17">
            <a:extLst>
              <a:ext uri="{FF2B5EF4-FFF2-40B4-BE49-F238E27FC236}">
                <a16:creationId xmlns:a16="http://schemas.microsoft.com/office/drawing/2014/main" xmlns="" id="{87754918-1F0C-AE6A-803A-D7C0E1B7C033}"/>
              </a:ext>
            </a:extLst>
          </p:cNvPr>
          <p:cNvSpPr/>
          <p:nvPr/>
        </p:nvSpPr>
        <p:spPr>
          <a:xfrm>
            <a:off x="5219249" y="2859598"/>
            <a:ext cx="1874427" cy="831867"/>
          </a:xfrm>
          <a:prstGeom prst="rightArrow">
            <a:avLst>
              <a:gd name="adj1" fmla="val 50000"/>
              <a:gd name="adj2" fmla="val 50000"/>
            </a:avLst>
          </a:prstGeom>
          <a:solidFill>
            <a:srgbClr val="D9D2E9"/>
          </a:solidFill>
          <a:ln w="19050" cap="flat" cmpd="sng">
            <a:solidFill>
              <a:srgbClr val="7932F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11;p18">
            <a:extLst>
              <a:ext uri="{FF2B5EF4-FFF2-40B4-BE49-F238E27FC236}">
                <a16:creationId xmlns:a16="http://schemas.microsoft.com/office/drawing/2014/main" xmlns="" id="{C7C734C4-9F8F-988A-FD5F-0BA1300B7000}"/>
              </a:ext>
            </a:extLst>
          </p:cNvPr>
          <p:cNvSpPr/>
          <p:nvPr/>
        </p:nvSpPr>
        <p:spPr>
          <a:xfrm rot="10800000">
            <a:off x="5219248" y="4217087"/>
            <a:ext cx="1874427" cy="831867"/>
          </a:xfrm>
          <a:prstGeom prst="rightArrow">
            <a:avLst>
              <a:gd name="adj1" fmla="val 50000"/>
              <a:gd name="adj2" fmla="val 50000"/>
            </a:avLst>
          </a:prstGeom>
          <a:solidFill>
            <a:srgbClr val="D9D2E9"/>
          </a:solidFill>
          <a:ln w="19050" cap="flat" cmpd="sng">
            <a:solidFill>
              <a:srgbClr val="7932F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 name="Google Shape;116;p19">
            <a:extLst>
              <a:ext uri="{FF2B5EF4-FFF2-40B4-BE49-F238E27FC236}">
                <a16:creationId xmlns:a16="http://schemas.microsoft.com/office/drawing/2014/main" xmlns="" id="{63C76413-5D07-C0CC-2E47-4BED79E377F0}"/>
              </a:ext>
            </a:extLst>
          </p:cNvPr>
          <p:cNvPicPr preferRelativeResize="0"/>
          <p:nvPr/>
        </p:nvPicPr>
        <p:blipFill rotWithShape="1">
          <a:blip r:embed="rId5">
            <a:alphaModFix/>
          </a:blip>
          <a:srcRect l="38503" b="16058"/>
          <a:stretch/>
        </p:blipFill>
        <p:spPr>
          <a:xfrm>
            <a:off x="7588492" y="3028377"/>
            <a:ext cx="1696753" cy="1326175"/>
          </a:xfrm>
          <a:prstGeom prst="rect">
            <a:avLst/>
          </a:prstGeom>
          <a:noFill/>
          <a:ln>
            <a:noFill/>
          </a:ln>
        </p:spPr>
      </p:pic>
    </p:spTree>
    <p:extLst>
      <p:ext uri="{BB962C8B-B14F-4D97-AF65-F5344CB8AC3E}">
        <p14:creationId xmlns:p14="http://schemas.microsoft.com/office/powerpoint/2010/main" val="13793769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D55E882-E2F4-40F1-E075-AA738AA244F0}"/>
              </a:ext>
            </a:extLst>
          </p:cNvPr>
          <p:cNvSpPr>
            <a:spLocks noGrp="1"/>
          </p:cNvSpPr>
          <p:nvPr>
            <p:ph type="title"/>
          </p:nvPr>
        </p:nvSpPr>
        <p:spPr/>
        <p:txBody>
          <a:bodyPr>
            <a:normAutofit fontScale="90000"/>
          </a:bodyPr>
          <a:lstStyle/>
          <a:p>
            <a:r>
              <a:rPr lang="en-MY" dirty="0"/>
              <a:t>NLP to SQL</a:t>
            </a:r>
          </a:p>
        </p:txBody>
      </p:sp>
      <p:sp>
        <p:nvSpPr>
          <p:cNvPr id="3" name="Content Placeholder 2">
            <a:extLst>
              <a:ext uri="{FF2B5EF4-FFF2-40B4-BE49-F238E27FC236}">
                <a16:creationId xmlns:a16="http://schemas.microsoft.com/office/drawing/2014/main" xmlns="" id="{AD5EBDA4-BADB-FE04-9793-3EB428A6EEC5}"/>
              </a:ext>
            </a:extLst>
          </p:cNvPr>
          <p:cNvSpPr>
            <a:spLocks noGrp="1"/>
          </p:cNvSpPr>
          <p:nvPr>
            <p:ph sz="quarter" idx="13"/>
          </p:nvPr>
        </p:nvSpPr>
        <p:spPr/>
        <p:txBody>
          <a:bodyPr/>
          <a:lstStyle/>
          <a:p>
            <a:pPr marL="342900" indent="-342900">
              <a:buFont typeface="Arial" panose="020B0604020202020204" pitchFamily="34" charset="0"/>
              <a:buChar char="•"/>
            </a:pPr>
            <a:r>
              <a:rPr lang="en-MY" dirty="0"/>
              <a:t>Take tabular data and convert to SQL database.</a:t>
            </a:r>
          </a:p>
          <a:p>
            <a:pPr marL="342900" indent="-342900">
              <a:buFont typeface="Arial" panose="020B0604020202020204" pitchFamily="34" charset="0"/>
              <a:buChar char="•"/>
            </a:pPr>
            <a:r>
              <a:rPr lang="en-MY" dirty="0"/>
              <a:t>Take natural language request.</a:t>
            </a:r>
          </a:p>
          <a:p>
            <a:pPr marL="342900" indent="-342900">
              <a:buFont typeface="Arial" panose="020B0604020202020204" pitchFamily="34" charset="0"/>
              <a:buChar char="•"/>
            </a:pPr>
            <a:r>
              <a:rPr lang="en-MY" dirty="0"/>
              <a:t>Convert NLP to SQL via OpenAI API</a:t>
            </a:r>
          </a:p>
          <a:p>
            <a:pPr marL="342900" indent="-342900">
              <a:buFont typeface="Arial" panose="020B0604020202020204" pitchFamily="34" charset="0"/>
              <a:buChar char="•"/>
            </a:pPr>
            <a:r>
              <a:rPr lang="en-MY" dirty="0"/>
              <a:t>Send SQL request to database</a:t>
            </a:r>
          </a:p>
          <a:p>
            <a:pPr marL="342900" indent="-342900">
              <a:buFont typeface="Arial" panose="020B0604020202020204" pitchFamily="34" charset="0"/>
              <a:buChar char="•"/>
            </a:pPr>
            <a:r>
              <a:rPr lang="en-MY" dirty="0"/>
              <a:t>Return results.</a:t>
            </a:r>
          </a:p>
        </p:txBody>
      </p:sp>
    </p:spTree>
    <p:extLst>
      <p:ext uri="{BB962C8B-B14F-4D97-AF65-F5344CB8AC3E}">
        <p14:creationId xmlns:p14="http://schemas.microsoft.com/office/powerpoint/2010/main" val="299015981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F0B2429-0F56-7E32-E3DD-3CDC304CE9AA}"/>
              </a:ext>
            </a:extLst>
          </p:cNvPr>
          <p:cNvSpPr>
            <a:spLocks noGrp="1"/>
          </p:cNvSpPr>
          <p:nvPr>
            <p:ph type="title"/>
          </p:nvPr>
        </p:nvSpPr>
        <p:spPr/>
        <p:txBody>
          <a:bodyPr>
            <a:normAutofit fontScale="90000"/>
          </a:bodyPr>
          <a:lstStyle/>
          <a:p>
            <a:r>
              <a:rPr lang="en-MY" dirty="0"/>
              <a:t>Python Docstring generation</a:t>
            </a:r>
          </a:p>
        </p:txBody>
      </p:sp>
      <p:sp>
        <p:nvSpPr>
          <p:cNvPr id="9" name="Content Placeholder 8">
            <a:extLst>
              <a:ext uri="{FF2B5EF4-FFF2-40B4-BE49-F238E27FC236}">
                <a16:creationId xmlns:a16="http://schemas.microsoft.com/office/drawing/2014/main" xmlns="" id="{AC922619-DB6B-5FE6-1CCA-D33869C145E9}"/>
              </a:ext>
            </a:extLst>
          </p:cNvPr>
          <p:cNvSpPr>
            <a:spLocks noGrp="1"/>
          </p:cNvSpPr>
          <p:nvPr>
            <p:ph sz="quarter" idx="13"/>
          </p:nvPr>
        </p:nvSpPr>
        <p:spPr/>
        <p:txBody>
          <a:bodyPr/>
          <a:lstStyle/>
          <a:p>
            <a:r>
              <a:rPr lang="en-US" dirty="0"/>
              <a:t>Take any .</a:t>
            </a:r>
            <a:r>
              <a:rPr lang="en-US" dirty="0" err="1"/>
              <a:t>py</a:t>
            </a:r>
            <a:r>
              <a:rPr lang="en-US" dirty="0"/>
              <a:t> file with functions in it and return the same .</a:t>
            </a:r>
            <a:r>
              <a:rPr lang="en-US" dirty="0" err="1"/>
              <a:t>py</a:t>
            </a:r>
            <a:r>
              <a:rPr lang="en-US" dirty="0"/>
              <a:t> file with docstrings for each function</a:t>
            </a:r>
            <a:endParaRPr lang="en-MY" dirty="0"/>
          </a:p>
          <a:p>
            <a:endParaRPr lang="en-MY" dirty="0"/>
          </a:p>
        </p:txBody>
      </p:sp>
      <p:pic>
        <p:nvPicPr>
          <p:cNvPr id="5" name="Google Shape;93;p17">
            <a:extLst>
              <a:ext uri="{FF2B5EF4-FFF2-40B4-BE49-F238E27FC236}">
                <a16:creationId xmlns:a16="http://schemas.microsoft.com/office/drawing/2014/main" xmlns="" id="{4749E85F-3DF0-9B95-4B95-045FFBA860AD}"/>
              </a:ext>
            </a:extLst>
          </p:cNvPr>
          <p:cNvPicPr preferRelativeResize="0"/>
          <p:nvPr/>
        </p:nvPicPr>
        <p:blipFill>
          <a:blip r:embed="rId2">
            <a:alphaModFix/>
          </a:blip>
          <a:stretch>
            <a:fillRect/>
          </a:stretch>
        </p:blipFill>
        <p:spPr>
          <a:xfrm>
            <a:off x="183167" y="2973974"/>
            <a:ext cx="4643960" cy="1560291"/>
          </a:xfrm>
          <a:prstGeom prst="rect">
            <a:avLst/>
          </a:prstGeom>
          <a:noFill/>
          <a:ln w="19050" cap="flat" cmpd="sng">
            <a:solidFill>
              <a:srgbClr val="7932FC"/>
            </a:solidFill>
            <a:prstDash val="solid"/>
            <a:round/>
            <a:headEnd type="none" w="sm" len="sm"/>
            <a:tailEnd type="none" w="sm" len="sm"/>
          </a:ln>
        </p:spPr>
      </p:pic>
      <p:sp>
        <p:nvSpPr>
          <p:cNvPr id="6" name="Google Shape;94;p17">
            <a:extLst>
              <a:ext uri="{FF2B5EF4-FFF2-40B4-BE49-F238E27FC236}">
                <a16:creationId xmlns:a16="http://schemas.microsoft.com/office/drawing/2014/main" xmlns="" id="{3258F6B3-2E39-0BEE-D5FE-FC389DDC9697}"/>
              </a:ext>
            </a:extLst>
          </p:cNvPr>
          <p:cNvSpPr/>
          <p:nvPr/>
        </p:nvSpPr>
        <p:spPr>
          <a:xfrm>
            <a:off x="5318672" y="3516580"/>
            <a:ext cx="1125092" cy="475076"/>
          </a:xfrm>
          <a:prstGeom prst="rightArrow">
            <a:avLst>
              <a:gd name="adj1" fmla="val 50000"/>
              <a:gd name="adj2" fmla="val 50000"/>
            </a:avLst>
          </a:prstGeom>
          <a:solidFill>
            <a:srgbClr val="D9D2E9"/>
          </a:solidFill>
          <a:ln w="19050" cap="flat" cmpd="sng">
            <a:solidFill>
              <a:srgbClr val="7932F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 name="Google Shape;95;p17">
            <a:extLst>
              <a:ext uri="{FF2B5EF4-FFF2-40B4-BE49-F238E27FC236}">
                <a16:creationId xmlns:a16="http://schemas.microsoft.com/office/drawing/2014/main" xmlns="" id="{E139483B-F2DF-B08F-1F46-60C5D5B66577}"/>
              </a:ext>
            </a:extLst>
          </p:cNvPr>
          <p:cNvPicPr preferRelativeResize="0"/>
          <p:nvPr/>
        </p:nvPicPr>
        <p:blipFill>
          <a:blip r:embed="rId3">
            <a:alphaModFix/>
          </a:blip>
          <a:stretch>
            <a:fillRect/>
          </a:stretch>
        </p:blipFill>
        <p:spPr>
          <a:xfrm>
            <a:off x="6971301" y="2867293"/>
            <a:ext cx="4766014" cy="1773651"/>
          </a:xfrm>
          <a:prstGeom prst="rect">
            <a:avLst/>
          </a:prstGeom>
          <a:noFill/>
          <a:ln w="19050" cap="flat" cmpd="sng">
            <a:solidFill>
              <a:srgbClr val="7932FC"/>
            </a:solidFill>
            <a:prstDash val="solid"/>
            <a:round/>
            <a:headEnd type="none" w="sm" len="sm"/>
            <a:tailEnd type="none" w="sm" len="sm"/>
          </a:ln>
        </p:spPr>
      </p:pic>
      <p:pic>
        <p:nvPicPr>
          <p:cNvPr id="8" name="Google Shape;96;p17">
            <a:extLst>
              <a:ext uri="{FF2B5EF4-FFF2-40B4-BE49-F238E27FC236}">
                <a16:creationId xmlns:a16="http://schemas.microsoft.com/office/drawing/2014/main" xmlns="" id="{4681AD3B-5CBB-B4B0-1241-30D0A28B71F7}"/>
              </a:ext>
            </a:extLst>
          </p:cNvPr>
          <p:cNvPicPr preferRelativeResize="0"/>
          <p:nvPr/>
        </p:nvPicPr>
        <p:blipFill>
          <a:blip r:embed="rId4">
            <a:alphaModFix/>
          </a:blip>
          <a:stretch>
            <a:fillRect/>
          </a:stretch>
        </p:blipFill>
        <p:spPr>
          <a:xfrm>
            <a:off x="5189907" y="1991750"/>
            <a:ext cx="1418614" cy="982224"/>
          </a:xfrm>
          <a:prstGeom prst="rect">
            <a:avLst/>
          </a:prstGeom>
          <a:noFill/>
          <a:ln>
            <a:noFill/>
          </a:ln>
        </p:spPr>
      </p:pic>
    </p:spTree>
    <p:extLst>
      <p:ext uri="{BB962C8B-B14F-4D97-AF65-F5344CB8AC3E}">
        <p14:creationId xmlns:p14="http://schemas.microsoft.com/office/powerpoint/2010/main" val="269510052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6C61692-3B0A-8FA4-DE6A-32177B81A125}"/>
              </a:ext>
            </a:extLst>
          </p:cNvPr>
          <p:cNvSpPr>
            <a:spLocks noGrp="1"/>
          </p:cNvSpPr>
          <p:nvPr>
            <p:ph type="title"/>
          </p:nvPr>
        </p:nvSpPr>
        <p:spPr/>
        <p:txBody>
          <a:bodyPr>
            <a:normAutofit fontScale="90000"/>
          </a:bodyPr>
          <a:lstStyle/>
          <a:p>
            <a:r>
              <a:rPr lang="en-MY" dirty="0"/>
              <a:t>Python Docstring generation</a:t>
            </a:r>
          </a:p>
        </p:txBody>
      </p:sp>
      <p:sp>
        <p:nvSpPr>
          <p:cNvPr id="3" name="Content Placeholder 2">
            <a:extLst>
              <a:ext uri="{FF2B5EF4-FFF2-40B4-BE49-F238E27FC236}">
                <a16:creationId xmlns:a16="http://schemas.microsoft.com/office/drawing/2014/main" xmlns="" id="{7D56DACB-B878-5C67-11FC-5E0EA3911718}"/>
              </a:ext>
            </a:extLst>
          </p:cNvPr>
          <p:cNvSpPr>
            <a:spLocks noGrp="1"/>
          </p:cNvSpPr>
          <p:nvPr>
            <p:ph sz="quarter" idx="13"/>
          </p:nvPr>
        </p:nvSpPr>
        <p:spPr/>
        <p:txBody>
          <a:bodyPr/>
          <a:lstStyle/>
          <a:p>
            <a:pPr marL="457200" indent="-457200">
              <a:buFont typeface="Arial" panose="020B0604020202020204" pitchFamily="34" charset="0"/>
              <a:buChar char="•"/>
            </a:pPr>
            <a:r>
              <a:rPr lang="en-US" dirty="0"/>
              <a:t>Grab python code (use Inspect library)</a:t>
            </a:r>
          </a:p>
          <a:p>
            <a:pPr marL="457200" indent="-457200">
              <a:buFont typeface="Arial" panose="020B0604020202020204" pitchFamily="34" charset="0"/>
              <a:buChar char="•"/>
            </a:pPr>
            <a:r>
              <a:rPr lang="en-US" dirty="0"/>
              <a:t>Send to completion API with some additional instructions to create doc string.</a:t>
            </a:r>
          </a:p>
          <a:p>
            <a:pPr marL="457200" indent="-457200">
              <a:buFont typeface="Arial" panose="020B0604020202020204" pitchFamily="34" charset="0"/>
              <a:buChar char="•"/>
            </a:pPr>
            <a:r>
              <a:rPr lang="en-US" dirty="0"/>
              <a:t>Combine docstring with original python function.</a:t>
            </a:r>
            <a:endParaRPr lang="en-MY" dirty="0"/>
          </a:p>
        </p:txBody>
      </p:sp>
    </p:spTree>
    <p:extLst>
      <p:ext uri="{BB962C8B-B14F-4D97-AF65-F5344CB8AC3E}">
        <p14:creationId xmlns:p14="http://schemas.microsoft.com/office/powerpoint/2010/main" val="295295682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375B401-8649-1E3B-C752-0FAE8A6C2DE3}"/>
              </a:ext>
            </a:extLst>
          </p:cNvPr>
          <p:cNvSpPr>
            <a:spLocks noGrp="1"/>
          </p:cNvSpPr>
          <p:nvPr>
            <p:ph type="title"/>
          </p:nvPr>
        </p:nvSpPr>
        <p:spPr/>
        <p:txBody>
          <a:bodyPr>
            <a:normAutofit fontScale="90000"/>
          </a:bodyPr>
          <a:lstStyle/>
          <a:p>
            <a:r>
              <a:rPr lang="en-MY" dirty="0"/>
              <a:t>RAG and Text Embeddings</a:t>
            </a:r>
          </a:p>
        </p:txBody>
      </p:sp>
      <p:sp>
        <p:nvSpPr>
          <p:cNvPr id="3" name="Content Placeholder 2">
            <a:extLst>
              <a:ext uri="{FF2B5EF4-FFF2-40B4-BE49-F238E27FC236}">
                <a16:creationId xmlns:a16="http://schemas.microsoft.com/office/drawing/2014/main" xmlns="" id="{A2832088-63D9-BE3C-23BB-A93071C02B3B}"/>
              </a:ext>
            </a:extLst>
          </p:cNvPr>
          <p:cNvSpPr>
            <a:spLocks noGrp="1"/>
          </p:cNvSpPr>
          <p:nvPr>
            <p:ph sz="quarter" idx="13"/>
          </p:nvPr>
        </p:nvSpPr>
        <p:spPr/>
        <p:txBody>
          <a:bodyPr/>
          <a:lstStyle/>
          <a:p>
            <a:pPr marL="342900" indent="-342900">
              <a:buFont typeface="Arial" panose="020B0604020202020204" pitchFamily="34" charset="0"/>
              <a:buChar char="•"/>
            </a:pPr>
            <a:r>
              <a:rPr lang="en-MY" dirty="0"/>
              <a:t>RAG stands for Retrieval Augmented Generation and make great use of the model’s ability to generate vector embeddings of text.</a:t>
            </a:r>
          </a:p>
          <a:p>
            <a:pPr marL="342900" indent="-342900">
              <a:buFont typeface="Arial" panose="020B0604020202020204" pitchFamily="34" charset="0"/>
              <a:buChar char="•"/>
            </a:pPr>
            <a:r>
              <a:rPr lang="en-MY" dirty="0"/>
              <a:t>GPT is a very powerful model, but there will be content it does not know about.</a:t>
            </a:r>
          </a:p>
          <a:p>
            <a:pPr marL="342900" indent="-342900">
              <a:buFont typeface="Arial" panose="020B0604020202020204" pitchFamily="34" charset="0"/>
              <a:buChar char="•"/>
            </a:pPr>
            <a:r>
              <a:rPr lang="en-MY" dirty="0"/>
              <a:t>For example, GPT probably does not know about the vacation policies at a specific company. So how could we leverage AI to build a corporate HR assistant?</a:t>
            </a:r>
          </a:p>
          <a:p>
            <a:pPr marL="342900" indent="-342900">
              <a:buFont typeface="Arial" panose="020B0604020202020204" pitchFamily="34" charset="0"/>
              <a:buChar char="•"/>
            </a:pPr>
            <a:r>
              <a:rPr lang="en-MY" dirty="0"/>
              <a:t>What we need is the ability to “augment” GPT by providing the model with extra context when asking a question.</a:t>
            </a:r>
          </a:p>
          <a:p>
            <a:pPr marL="342900" indent="-342900">
              <a:buFont typeface="Arial" panose="020B0604020202020204" pitchFamily="34" charset="0"/>
              <a:buChar char="•"/>
            </a:pPr>
            <a:r>
              <a:rPr lang="en-US" dirty="0"/>
              <a:t>For example, if we could provide the text about a corporate vacation policy along with our query, then GPT could read the text and give us a reasonable answer.</a:t>
            </a:r>
            <a:endParaRPr lang="en-MY" dirty="0"/>
          </a:p>
          <a:p>
            <a:pPr marL="342900" indent="-342900">
              <a:buFont typeface="Arial" panose="020B0604020202020204" pitchFamily="34" charset="0"/>
              <a:buChar char="•"/>
            </a:pPr>
            <a:endParaRPr lang="en-MY" dirty="0"/>
          </a:p>
        </p:txBody>
      </p:sp>
    </p:spTree>
    <p:extLst>
      <p:ext uri="{BB962C8B-B14F-4D97-AF65-F5344CB8AC3E}">
        <p14:creationId xmlns:p14="http://schemas.microsoft.com/office/powerpoint/2010/main" val="36471570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011E921-1E8A-D826-45AE-29D0FC24D1C7}"/>
              </a:ext>
            </a:extLst>
          </p:cNvPr>
          <p:cNvSpPr>
            <a:spLocks noGrp="1"/>
          </p:cNvSpPr>
          <p:nvPr>
            <p:ph type="title"/>
          </p:nvPr>
        </p:nvSpPr>
        <p:spPr/>
        <p:txBody>
          <a:bodyPr>
            <a:normAutofit fontScale="90000"/>
          </a:bodyPr>
          <a:lstStyle/>
          <a:p>
            <a:r>
              <a:rPr lang="en-MY" dirty="0"/>
              <a:t>OpenAI Overview</a:t>
            </a:r>
          </a:p>
        </p:txBody>
      </p:sp>
      <p:sp>
        <p:nvSpPr>
          <p:cNvPr id="3" name="Content Placeholder 2">
            <a:extLst>
              <a:ext uri="{FF2B5EF4-FFF2-40B4-BE49-F238E27FC236}">
                <a16:creationId xmlns:a16="http://schemas.microsoft.com/office/drawing/2014/main" xmlns="" id="{723AC74C-0DFD-A38E-34B7-A6680858C067}"/>
              </a:ext>
            </a:extLst>
          </p:cNvPr>
          <p:cNvSpPr>
            <a:spLocks noGrp="1"/>
          </p:cNvSpPr>
          <p:nvPr>
            <p:ph sz="quarter" idx="13"/>
          </p:nvPr>
        </p:nvSpPr>
        <p:spPr/>
        <p:txBody>
          <a:bodyPr/>
          <a:lstStyle/>
          <a:p>
            <a:pPr marL="342900" indent="-342900">
              <a:buFont typeface="Arial" panose="020B0604020202020204" pitchFamily="34" charset="0"/>
              <a:buChar char="•"/>
            </a:pPr>
            <a:r>
              <a:rPr lang="en-MY" dirty="0"/>
              <a:t>2022 - </a:t>
            </a:r>
            <a:r>
              <a:rPr lang="en-US" dirty="0"/>
              <a:t>DALLE-2 is announced, creating images of significantly better quality from text prompts. ChatGPT is announced, which is an optimized version of GPT for dialogue, trained on human feedback.</a:t>
            </a:r>
          </a:p>
          <a:p>
            <a:pPr marL="342900" indent="-342900">
              <a:buFont typeface="Arial" panose="020B0604020202020204" pitchFamily="34" charset="0"/>
              <a:buChar char="•"/>
            </a:pPr>
            <a:r>
              <a:rPr lang="en-US" dirty="0"/>
              <a:t>2023 - OpenAI announced that Microsoft made a new $10 billion investment for OpenAI.</a:t>
            </a:r>
          </a:p>
          <a:p>
            <a:pPr marL="643459" lvl="1" indent="-342900">
              <a:buFont typeface="Arial" panose="020B0604020202020204" pitchFamily="34" charset="0"/>
              <a:buChar char="•"/>
            </a:pPr>
            <a:r>
              <a:rPr lang="en-US" dirty="0"/>
              <a:t>As part of this investment, Azure became the exclusive cloud provider of OpenAI model API calls. Note that the API is still available directly from OpenAI. </a:t>
            </a:r>
          </a:p>
          <a:p>
            <a:pPr marL="643459" lvl="1" indent="-342900">
              <a:buFont typeface="Arial" panose="020B0604020202020204" pitchFamily="34" charset="0"/>
              <a:buChar char="•"/>
            </a:pPr>
            <a:r>
              <a:rPr lang="en-US" dirty="0"/>
              <a:t>On March 14, 2023, OpenAI released GPT-4, both as an API (with a waitlist) and as a feature of ChatGPT Plus.</a:t>
            </a:r>
          </a:p>
          <a:p>
            <a:pPr marL="643459" lvl="1" indent="-342900">
              <a:buFont typeface="Arial" panose="020B0604020202020204" pitchFamily="34" charset="0"/>
              <a:buChar char="•"/>
            </a:pPr>
            <a:r>
              <a:rPr lang="en-US" dirty="0"/>
              <a:t>In September 2023, OpenAI announced DALL-E 3, a more powerful model better able to generate images from complex descriptions without manual prompt engineering and render complex details.</a:t>
            </a:r>
            <a:endParaRPr lang="en-MY" dirty="0"/>
          </a:p>
        </p:txBody>
      </p:sp>
    </p:spTree>
    <p:extLst>
      <p:ext uri="{BB962C8B-B14F-4D97-AF65-F5344CB8AC3E}">
        <p14:creationId xmlns:p14="http://schemas.microsoft.com/office/powerpoint/2010/main" val="130705679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07">
          <a:extLst>
            <a:ext uri="{FF2B5EF4-FFF2-40B4-BE49-F238E27FC236}">
              <a16:creationId xmlns:a16="http://schemas.microsoft.com/office/drawing/2014/main" xmlns="" id="{6834FC02-9DEA-B4D2-38DD-FB3D27A79B1D}"/>
            </a:ext>
          </a:extLst>
        </p:cNvPr>
        <p:cNvGrpSpPr/>
        <p:nvPr/>
      </p:nvGrpSpPr>
      <p:grpSpPr>
        <a:xfrm>
          <a:off x="0" y="0"/>
          <a:ext cx="0" cy="0"/>
          <a:chOff x="0" y="0"/>
          <a:chExt cx="0" cy="0"/>
        </a:xfrm>
      </p:grpSpPr>
      <p:sp>
        <p:nvSpPr>
          <p:cNvPr id="113" name="Google Shape;113;p20">
            <a:extLst>
              <a:ext uri="{FF2B5EF4-FFF2-40B4-BE49-F238E27FC236}">
                <a16:creationId xmlns:a16="http://schemas.microsoft.com/office/drawing/2014/main" xmlns="" id="{386ECBC2-C2A3-5E9A-7DD9-93D458C85EEE}"/>
              </a:ext>
            </a:extLst>
          </p:cNvPr>
          <p:cNvSpPr/>
          <p:nvPr/>
        </p:nvSpPr>
        <p:spPr>
          <a:xfrm>
            <a:off x="190267" y="2998933"/>
            <a:ext cx="2728000" cy="1353200"/>
          </a:xfrm>
          <a:prstGeom prst="roundRect">
            <a:avLst>
              <a:gd name="adj" fmla="val 16667"/>
            </a:avLst>
          </a:prstGeom>
          <a:solidFill>
            <a:srgbClr val="D9EAD3"/>
          </a:soli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1733" dirty="0">
                <a:latin typeface="Montserrat"/>
                <a:ea typeface="Montserrat"/>
                <a:cs typeface="Montserrat"/>
                <a:sym typeface="Montserrat"/>
              </a:rPr>
              <a:t>How many weeks off do employees of Intel get?</a:t>
            </a:r>
            <a:endParaRPr sz="1733" dirty="0">
              <a:latin typeface="Montserrat"/>
              <a:ea typeface="Montserrat"/>
              <a:cs typeface="Montserrat"/>
              <a:sym typeface="Montserrat"/>
            </a:endParaRPr>
          </a:p>
        </p:txBody>
      </p:sp>
      <p:sp>
        <p:nvSpPr>
          <p:cNvPr id="2" name="Title 1">
            <a:extLst>
              <a:ext uri="{FF2B5EF4-FFF2-40B4-BE49-F238E27FC236}">
                <a16:creationId xmlns:a16="http://schemas.microsoft.com/office/drawing/2014/main" xmlns="" id="{51FCBE67-1BFD-D47F-D14E-741E9B458503}"/>
              </a:ext>
            </a:extLst>
          </p:cNvPr>
          <p:cNvSpPr txBox="1">
            <a:spLocks/>
          </p:cNvSpPr>
          <p:nvPr/>
        </p:nvSpPr>
        <p:spPr>
          <a:xfrm>
            <a:off x="605367" y="221905"/>
            <a:ext cx="10972800" cy="575755"/>
          </a:xfrm>
          <a:prstGeom prst="rect">
            <a:avLst/>
          </a:prstGeom>
        </p:spPr>
        <p:txBody>
          <a:bodyPr spcFirstLastPara="1" vert="horz" wrap="square" lIns="91425" tIns="91425" rIns="91425" bIns="91425" rtlCol="0" anchor="b" anchorCtr="0">
            <a:normAutofit fontScale="40000" lnSpcReduction="20000"/>
          </a:bodyPr>
          <a:lstStyle>
            <a:lvl1pPr lvl="0" algn="ctr" defTabSz="609585" rtl="0" eaLnBrk="1" latinLnBrk="0" hangingPunct="1">
              <a:lnSpc>
                <a:spcPct val="100000"/>
              </a:lnSpc>
              <a:spcBef>
                <a:spcPts val="0"/>
              </a:spcBef>
              <a:spcAft>
                <a:spcPts val="0"/>
              </a:spcAft>
              <a:buSzPts val="5200"/>
              <a:buNone/>
              <a:defRPr sz="6933" b="0" i="0" kern="1200" spc="0" baseline="0">
                <a:solidFill>
                  <a:srgbClr val="003C71"/>
                </a:solidFill>
                <a:latin typeface="Intel Clear"/>
                <a:ea typeface="Intel Clear"/>
                <a:cs typeface="Intel Clear"/>
              </a:defRPr>
            </a:lvl1pPr>
            <a:lvl2pPr lvl="1" algn="ctr">
              <a:spcBef>
                <a:spcPts val="0"/>
              </a:spcBef>
              <a:spcAft>
                <a:spcPts val="0"/>
              </a:spcAft>
              <a:buSzPts val="5200"/>
              <a:buNone/>
              <a:defRPr sz="6933"/>
            </a:lvl2pPr>
            <a:lvl3pPr lvl="2" algn="ctr">
              <a:spcBef>
                <a:spcPts val="0"/>
              </a:spcBef>
              <a:spcAft>
                <a:spcPts val="0"/>
              </a:spcAft>
              <a:buSzPts val="5200"/>
              <a:buNone/>
              <a:defRPr sz="6933"/>
            </a:lvl3pPr>
            <a:lvl4pPr lvl="3" algn="ctr">
              <a:spcBef>
                <a:spcPts val="0"/>
              </a:spcBef>
              <a:spcAft>
                <a:spcPts val="0"/>
              </a:spcAft>
              <a:buSzPts val="5200"/>
              <a:buNone/>
              <a:defRPr sz="6933"/>
            </a:lvl4pPr>
            <a:lvl5pPr lvl="4" algn="ctr">
              <a:spcBef>
                <a:spcPts val="0"/>
              </a:spcBef>
              <a:spcAft>
                <a:spcPts val="0"/>
              </a:spcAft>
              <a:buSzPts val="5200"/>
              <a:buNone/>
              <a:defRPr sz="6933"/>
            </a:lvl5pPr>
            <a:lvl6pPr lvl="5" algn="ctr">
              <a:spcBef>
                <a:spcPts val="0"/>
              </a:spcBef>
              <a:spcAft>
                <a:spcPts val="0"/>
              </a:spcAft>
              <a:buSzPts val="5200"/>
              <a:buNone/>
              <a:defRPr sz="6933"/>
            </a:lvl6pPr>
            <a:lvl7pPr lvl="6" algn="ctr">
              <a:spcBef>
                <a:spcPts val="0"/>
              </a:spcBef>
              <a:spcAft>
                <a:spcPts val="0"/>
              </a:spcAft>
              <a:buSzPts val="5200"/>
              <a:buNone/>
              <a:defRPr sz="6933"/>
            </a:lvl7pPr>
            <a:lvl8pPr lvl="7" algn="ctr">
              <a:spcBef>
                <a:spcPts val="0"/>
              </a:spcBef>
              <a:spcAft>
                <a:spcPts val="0"/>
              </a:spcAft>
              <a:buSzPts val="5200"/>
              <a:buNone/>
              <a:defRPr sz="6933"/>
            </a:lvl8pPr>
            <a:lvl9pPr lvl="8" algn="ctr">
              <a:spcBef>
                <a:spcPts val="0"/>
              </a:spcBef>
              <a:spcAft>
                <a:spcPts val="0"/>
              </a:spcAft>
              <a:buSzPts val="5200"/>
              <a:buNone/>
              <a:defRPr sz="6933"/>
            </a:lvl9pPr>
          </a:lstStyle>
          <a:p>
            <a:pPr algn="l"/>
            <a:r>
              <a:rPr lang="en-MY"/>
              <a:t>RAG and Text Embeddings</a:t>
            </a:r>
            <a:endParaRPr lang="en-MY" dirty="0"/>
          </a:p>
        </p:txBody>
      </p:sp>
    </p:spTree>
    <p:extLst>
      <p:ext uri="{BB962C8B-B14F-4D97-AF65-F5344CB8AC3E}">
        <p14:creationId xmlns:p14="http://schemas.microsoft.com/office/powerpoint/2010/main" val="146624346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07">
          <a:extLst>
            <a:ext uri="{FF2B5EF4-FFF2-40B4-BE49-F238E27FC236}">
              <a16:creationId xmlns:a16="http://schemas.microsoft.com/office/drawing/2014/main" xmlns="" id="{E13F4884-58CC-D5EE-55D0-2353B96281D4}"/>
            </a:ext>
          </a:extLst>
        </p:cNvPr>
        <p:cNvGrpSpPr/>
        <p:nvPr/>
      </p:nvGrpSpPr>
      <p:grpSpPr>
        <a:xfrm>
          <a:off x="0" y="0"/>
          <a:ext cx="0" cy="0"/>
          <a:chOff x="0" y="0"/>
          <a:chExt cx="0" cy="0"/>
        </a:xfrm>
      </p:grpSpPr>
      <p:sp>
        <p:nvSpPr>
          <p:cNvPr id="113" name="Google Shape;113;p20">
            <a:extLst>
              <a:ext uri="{FF2B5EF4-FFF2-40B4-BE49-F238E27FC236}">
                <a16:creationId xmlns:a16="http://schemas.microsoft.com/office/drawing/2014/main" xmlns="" id="{CDF4AE28-B3E2-ED69-278F-08874F98BA10}"/>
              </a:ext>
            </a:extLst>
          </p:cNvPr>
          <p:cNvSpPr/>
          <p:nvPr/>
        </p:nvSpPr>
        <p:spPr>
          <a:xfrm>
            <a:off x="190267" y="2998933"/>
            <a:ext cx="2728000" cy="1353200"/>
          </a:xfrm>
          <a:prstGeom prst="roundRect">
            <a:avLst>
              <a:gd name="adj" fmla="val 16667"/>
            </a:avLst>
          </a:prstGeom>
          <a:solidFill>
            <a:srgbClr val="D9EAD3"/>
          </a:soli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1733" dirty="0">
                <a:latin typeface="Montserrat"/>
                <a:ea typeface="Montserrat"/>
                <a:cs typeface="Montserrat"/>
                <a:sym typeface="Montserrat"/>
              </a:rPr>
              <a:t>How many weeks off do employees of Intel get?</a:t>
            </a:r>
            <a:endParaRPr sz="1733" dirty="0">
              <a:latin typeface="Montserrat"/>
              <a:ea typeface="Montserrat"/>
              <a:cs typeface="Montserrat"/>
              <a:sym typeface="Montserrat"/>
            </a:endParaRPr>
          </a:p>
        </p:txBody>
      </p:sp>
      <p:sp>
        <p:nvSpPr>
          <p:cNvPr id="114" name="Google Shape;114;p20">
            <a:extLst>
              <a:ext uri="{FF2B5EF4-FFF2-40B4-BE49-F238E27FC236}">
                <a16:creationId xmlns:a16="http://schemas.microsoft.com/office/drawing/2014/main" xmlns="" id="{B671F4B5-2E19-554B-44A3-654FE7718E99}"/>
              </a:ext>
            </a:extLst>
          </p:cNvPr>
          <p:cNvSpPr/>
          <p:nvPr/>
        </p:nvSpPr>
        <p:spPr>
          <a:xfrm>
            <a:off x="3231808" y="3429000"/>
            <a:ext cx="718800" cy="554400"/>
          </a:xfrm>
          <a:prstGeom prst="rightArrow">
            <a:avLst>
              <a:gd name="adj1" fmla="val 50000"/>
              <a:gd name="adj2" fmla="val 50000"/>
            </a:avLst>
          </a:prstGeom>
          <a:solidFill>
            <a:srgbClr val="8E7CC3"/>
          </a:soli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2" name="Title 1">
            <a:extLst>
              <a:ext uri="{FF2B5EF4-FFF2-40B4-BE49-F238E27FC236}">
                <a16:creationId xmlns:a16="http://schemas.microsoft.com/office/drawing/2014/main" xmlns="" id="{D27F0360-3B70-C4F5-D601-8DC726B9C222}"/>
              </a:ext>
            </a:extLst>
          </p:cNvPr>
          <p:cNvSpPr txBox="1">
            <a:spLocks/>
          </p:cNvSpPr>
          <p:nvPr/>
        </p:nvSpPr>
        <p:spPr>
          <a:xfrm>
            <a:off x="605367" y="221905"/>
            <a:ext cx="10972800" cy="575755"/>
          </a:xfrm>
          <a:prstGeom prst="rect">
            <a:avLst/>
          </a:prstGeom>
        </p:spPr>
        <p:txBody>
          <a:bodyPr spcFirstLastPara="1" vert="horz" wrap="square" lIns="91425" tIns="91425" rIns="91425" bIns="91425" rtlCol="0" anchor="b" anchorCtr="0">
            <a:normAutofit fontScale="40000" lnSpcReduction="20000"/>
          </a:bodyPr>
          <a:lstStyle>
            <a:lvl1pPr lvl="0" algn="ctr" defTabSz="609585" rtl="0" eaLnBrk="1" latinLnBrk="0" hangingPunct="1">
              <a:lnSpc>
                <a:spcPct val="100000"/>
              </a:lnSpc>
              <a:spcBef>
                <a:spcPts val="0"/>
              </a:spcBef>
              <a:spcAft>
                <a:spcPts val="0"/>
              </a:spcAft>
              <a:buSzPts val="5200"/>
              <a:buNone/>
              <a:defRPr sz="6933" b="0" i="0" kern="1200" spc="0" baseline="0">
                <a:solidFill>
                  <a:srgbClr val="003C71"/>
                </a:solidFill>
                <a:latin typeface="Intel Clear"/>
                <a:ea typeface="Intel Clear"/>
                <a:cs typeface="Intel Clear"/>
              </a:defRPr>
            </a:lvl1pPr>
            <a:lvl2pPr lvl="1" algn="ctr">
              <a:spcBef>
                <a:spcPts val="0"/>
              </a:spcBef>
              <a:spcAft>
                <a:spcPts val="0"/>
              </a:spcAft>
              <a:buSzPts val="5200"/>
              <a:buNone/>
              <a:defRPr sz="6933"/>
            </a:lvl2pPr>
            <a:lvl3pPr lvl="2" algn="ctr">
              <a:spcBef>
                <a:spcPts val="0"/>
              </a:spcBef>
              <a:spcAft>
                <a:spcPts val="0"/>
              </a:spcAft>
              <a:buSzPts val="5200"/>
              <a:buNone/>
              <a:defRPr sz="6933"/>
            </a:lvl3pPr>
            <a:lvl4pPr lvl="3" algn="ctr">
              <a:spcBef>
                <a:spcPts val="0"/>
              </a:spcBef>
              <a:spcAft>
                <a:spcPts val="0"/>
              </a:spcAft>
              <a:buSzPts val="5200"/>
              <a:buNone/>
              <a:defRPr sz="6933"/>
            </a:lvl4pPr>
            <a:lvl5pPr lvl="4" algn="ctr">
              <a:spcBef>
                <a:spcPts val="0"/>
              </a:spcBef>
              <a:spcAft>
                <a:spcPts val="0"/>
              </a:spcAft>
              <a:buSzPts val="5200"/>
              <a:buNone/>
              <a:defRPr sz="6933"/>
            </a:lvl5pPr>
            <a:lvl6pPr lvl="5" algn="ctr">
              <a:spcBef>
                <a:spcPts val="0"/>
              </a:spcBef>
              <a:spcAft>
                <a:spcPts val="0"/>
              </a:spcAft>
              <a:buSzPts val="5200"/>
              <a:buNone/>
              <a:defRPr sz="6933"/>
            </a:lvl6pPr>
            <a:lvl7pPr lvl="6" algn="ctr">
              <a:spcBef>
                <a:spcPts val="0"/>
              </a:spcBef>
              <a:spcAft>
                <a:spcPts val="0"/>
              </a:spcAft>
              <a:buSzPts val="5200"/>
              <a:buNone/>
              <a:defRPr sz="6933"/>
            </a:lvl7pPr>
            <a:lvl8pPr lvl="7" algn="ctr">
              <a:spcBef>
                <a:spcPts val="0"/>
              </a:spcBef>
              <a:spcAft>
                <a:spcPts val="0"/>
              </a:spcAft>
              <a:buSzPts val="5200"/>
              <a:buNone/>
              <a:defRPr sz="6933"/>
            </a:lvl8pPr>
            <a:lvl9pPr lvl="8" algn="ctr">
              <a:spcBef>
                <a:spcPts val="0"/>
              </a:spcBef>
              <a:spcAft>
                <a:spcPts val="0"/>
              </a:spcAft>
              <a:buSzPts val="5200"/>
              <a:buNone/>
              <a:defRPr sz="6933"/>
            </a:lvl9pPr>
          </a:lstStyle>
          <a:p>
            <a:pPr algn="l"/>
            <a:r>
              <a:rPr lang="en-MY"/>
              <a:t>RAG and Text Embeddings</a:t>
            </a:r>
            <a:endParaRPr lang="en-MY" dirty="0"/>
          </a:p>
        </p:txBody>
      </p:sp>
      <p:sp>
        <p:nvSpPr>
          <p:cNvPr id="4" name="TextBox 3">
            <a:extLst>
              <a:ext uri="{FF2B5EF4-FFF2-40B4-BE49-F238E27FC236}">
                <a16:creationId xmlns:a16="http://schemas.microsoft.com/office/drawing/2014/main" xmlns="" id="{1A7F6F0A-96B6-F5CF-0D91-8994046EF355}"/>
              </a:ext>
            </a:extLst>
          </p:cNvPr>
          <p:cNvSpPr txBox="1"/>
          <p:nvPr/>
        </p:nvSpPr>
        <p:spPr>
          <a:xfrm>
            <a:off x="4560063" y="3249000"/>
            <a:ext cx="1535937" cy="939178"/>
          </a:xfrm>
          <a:prstGeom prst="rect">
            <a:avLst/>
          </a:prstGeom>
          <a:solidFill>
            <a:schemeClr val="bg2">
              <a:lumMod val="20000"/>
              <a:lumOff val="80000"/>
            </a:schemeClr>
          </a:solidFill>
        </p:spPr>
        <p:txBody>
          <a:bodyPr vert="horz" wrap="none" lIns="0" tIns="0" rIns="0" bIns="0" rtlCol="0">
            <a:noAutofit/>
          </a:bodyPr>
          <a:lstStyle/>
          <a:p>
            <a:r>
              <a:rPr lang="en-MY" sz="6000" dirty="0">
                <a:solidFill>
                  <a:srgbClr val="003C71"/>
                </a:solidFill>
              </a:rPr>
              <a:t>GPT</a:t>
            </a:r>
          </a:p>
        </p:txBody>
      </p:sp>
    </p:spTree>
    <p:extLst>
      <p:ext uri="{BB962C8B-B14F-4D97-AF65-F5344CB8AC3E}">
        <p14:creationId xmlns:p14="http://schemas.microsoft.com/office/powerpoint/2010/main" val="56648520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13" name="Google Shape;113;p20"/>
          <p:cNvSpPr/>
          <p:nvPr/>
        </p:nvSpPr>
        <p:spPr>
          <a:xfrm>
            <a:off x="190267" y="2998933"/>
            <a:ext cx="2728000" cy="1353200"/>
          </a:xfrm>
          <a:prstGeom prst="roundRect">
            <a:avLst>
              <a:gd name="adj" fmla="val 16667"/>
            </a:avLst>
          </a:prstGeom>
          <a:solidFill>
            <a:srgbClr val="D9EAD3"/>
          </a:soli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1733" dirty="0">
                <a:latin typeface="Montserrat"/>
                <a:ea typeface="Montserrat"/>
                <a:cs typeface="Montserrat"/>
                <a:sym typeface="Montserrat"/>
              </a:rPr>
              <a:t>How many weeks off do employees of Intel get?</a:t>
            </a:r>
            <a:endParaRPr sz="1733" dirty="0">
              <a:latin typeface="Montserrat"/>
              <a:ea typeface="Montserrat"/>
              <a:cs typeface="Montserrat"/>
              <a:sym typeface="Montserrat"/>
            </a:endParaRPr>
          </a:p>
        </p:txBody>
      </p:sp>
      <p:sp>
        <p:nvSpPr>
          <p:cNvPr id="114" name="Google Shape;114;p20"/>
          <p:cNvSpPr/>
          <p:nvPr/>
        </p:nvSpPr>
        <p:spPr>
          <a:xfrm>
            <a:off x="3231808" y="3429000"/>
            <a:ext cx="718800" cy="554400"/>
          </a:xfrm>
          <a:prstGeom prst="rightArrow">
            <a:avLst>
              <a:gd name="adj1" fmla="val 50000"/>
              <a:gd name="adj2" fmla="val 50000"/>
            </a:avLst>
          </a:prstGeom>
          <a:solidFill>
            <a:srgbClr val="8E7CC3"/>
          </a:soli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115" name="Google Shape;115;p20"/>
          <p:cNvSpPr/>
          <p:nvPr/>
        </p:nvSpPr>
        <p:spPr>
          <a:xfrm>
            <a:off x="7274308" y="3465433"/>
            <a:ext cx="718800" cy="554400"/>
          </a:xfrm>
          <a:prstGeom prst="rightArrow">
            <a:avLst>
              <a:gd name="adj1" fmla="val 50000"/>
              <a:gd name="adj2" fmla="val 50000"/>
            </a:avLst>
          </a:prstGeom>
          <a:solidFill>
            <a:srgbClr val="8E7CC3"/>
          </a:soli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116" name="Google Shape;116;p20"/>
          <p:cNvSpPr/>
          <p:nvPr/>
        </p:nvSpPr>
        <p:spPr>
          <a:xfrm>
            <a:off x="8343700" y="1316433"/>
            <a:ext cx="3560800" cy="4896000"/>
          </a:xfrm>
          <a:prstGeom prst="roundRect">
            <a:avLst>
              <a:gd name="adj" fmla="val 16667"/>
            </a:avLst>
          </a:prstGeom>
          <a:solidFill>
            <a:srgbClr val="D0E0E3"/>
          </a:soli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1733" dirty="0">
              <a:latin typeface="Montserrat"/>
              <a:ea typeface="Montserrat"/>
              <a:cs typeface="Montserrat"/>
              <a:sym typeface="Montserrat"/>
            </a:endParaRPr>
          </a:p>
          <a:p>
            <a:pPr algn="ctr"/>
            <a:r>
              <a:rPr lang="en" sz="1733" dirty="0">
                <a:latin typeface="Montserrat"/>
                <a:ea typeface="Montserrat"/>
                <a:cs typeface="Montserrat"/>
                <a:sym typeface="Montserrat"/>
              </a:rPr>
              <a:t>I'm sorry, I can't answer your question about how many weeks off employees of Intel get. I don't have access to internal HR information for specific companies.</a:t>
            </a:r>
            <a:endParaRPr sz="1733" dirty="0">
              <a:latin typeface="Montserrat"/>
              <a:ea typeface="Montserrat"/>
              <a:cs typeface="Montserrat"/>
              <a:sym typeface="Montserrat"/>
            </a:endParaRPr>
          </a:p>
          <a:p>
            <a:pPr algn="ctr"/>
            <a:endParaRPr sz="1733" dirty="0">
              <a:latin typeface="Montserrat"/>
              <a:ea typeface="Montserrat"/>
              <a:cs typeface="Montserrat"/>
              <a:sym typeface="Montserrat"/>
            </a:endParaRPr>
          </a:p>
          <a:p>
            <a:pPr algn="ctr"/>
            <a:r>
              <a:rPr lang="en" sz="1733" dirty="0">
                <a:latin typeface="Montserrat"/>
                <a:ea typeface="Montserrat"/>
                <a:cs typeface="Montserrat"/>
                <a:sym typeface="Montserrat"/>
              </a:rPr>
              <a:t>However, I can offer some general information about vacation policies in the United States.</a:t>
            </a:r>
            <a:endParaRPr sz="1733" dirty="0">
              <a:latin typeface="Montserrat"/>
              <a:ea typeface="Montserrat"/>
              <a:cs typeface="Montserrat"/>
              <a:sym typeface="Montserrat"/>
            </a:endParaRPr>
          </a:p>
          <a:p>
            <a:pPr algn="ctr"/>
            <a:endParaRPr sz="1733" dirty="0">
              <a:latin typeface="Montserrat"/>
              <a:ea typeface="Montserrat"/>
              <a:cs typeface="Montserrat"/>
              <a:sym typeface="Montserrat"/>
            </a:endParaRPr>
          </a:p>
        </p:txBody>
      </p:sp>
      <p:sp>
        <p:nvSpPr>
          <p:cNvPr id="2" name="Title 1">
            <a:extLst>
              <a:ext uri="{FF2B5EF4-FFF2-40B4-BE49-F238E27FC236}">
                <a16:creationId xmlns:a16="http://schemas.microsoft.com/office/drawing/2014/main" xmlns="" id="{0015F556-0633-86A2-A326-7B04C60C75F6}"/>
              </a:ext>
            </a:extLst>
          </p:cNvPr>
          <p:cNvSpPr txBox="1">
            <a:spLocks/>
          </p:cNvSpPr>
          <p:nvPr/>
        </p:nvSpPr>
        <p:spPr>
          <a:xfrm>
            <a:off x="605367" y="221905"/>
            <a:ext cx="10972800" cy="575755"/>
          </a:xfrm>
          <a:prstGeom prst="rect">
            <a:avLst/>
          </a:prstGeom>
        </p:spPr>
        <p:txBody>
          <a:bodyPr spcFirstLastPara="1" vert="horz" wrap="square" lIns="91425" tIns="91425" rIns="91425" bIns="91425" rtlCol="0" anchor="b" anchorCtr="0">
            <a:normAutofit fontScale="40000" lnSpcReduction="20000"/>
          </a:bodyPr>
          <a:lstStyle>
            <a:lvl1pPr lvl="0" algn="ctr" defTabSz="609585" rtl="0" eaLnBrk="1" latinLnBrk="0" hangingPunct="1">
              <a:lnSpc>
                <a:spcPct val="100000"/>
              </a:lnSpc>
              <a:spcBef>
                <a:spcPts val="0"/>
              </a:spcBef>
              <a:spcAft>
                <a:spcPts val="0"/>
              </a:spcAft>
              <a:buSzPts val="5200"/>
              <a:buNone/>
              <a:defRPr sz="6933" b="0" i="0" kern="1200" spc="0" baseline="0">
                <a:solidFill>
                  <a:srgbClr val="003C71"/>
                </a:solidFill>
                <a:latin typeface="Intel Clear"/>
                <a:ea typeface="Intel Clear"/>
                <a:cs typeface="Intel Clear"/>
              </a:defRPr>
            </a:lvl1pPr>
            <a:lvl2pPr lvl="1" algn="ctr">
              <a:spcBef>
                <a:spcPts val="0"/>
              </a:spcBef>
              <a:spcAft>
                <a:spcPts val="0"/>
              </a:spcAft>
              <a:buSzPts val="5200"/>
              <a:buNone/>
              <a:defRPr sz="6933"/>
            </a:lvl2pPr>
            <a:lvl3pPr lvl="2" algn="ctr">
              <a:spcBef>
                <a:spcPts val="0"/>
              </a:spcBef>
              <a:spcAft>
                <a:spcPts val="0"/>
              </a:spcAft>
              <a:buSzPts val="5200"/>
              <a:buNone/>
              <a:defRPr sz="6933"/>
            </a:lvl3pPr>
            <a:lvl4pPr lvl="3" algn="ctr">
              <a:spcBef>
                <a:spcPts val="0"/>
              </a:spcBef>
              <a:spcAft>
                <a:spcPts val="0"/>
              </a:spcAft>
              <a:buSzPts val="5200"/>
              <a:buNone/>
              <a:defRPr sz="6933"/>
            </a:lvl4pPr>
            <a:lvl5pPr lvl="4" algn="ctr">
              <a:spcBef>
                <a:spcPts val="0"/>
              </a:spcBef>
              <a:spcAft>
                <a:spcPts val="0"/>
              </a:spcAft>
              <a:buSzPts val="5200"/>
              <a:buNone/>
              <a:defRPr sz="6933"/>
            </a:lvl5pPr>
            <a:lvl6pPr lvl="5" algn="ctr">
              <a:spcBef>
                <a:spcPts val="0"/>
              </a:spcBef>
              <a:spcAft>
                <a:spcPts val="0"/>
              </a:spcAft>
              <a:buSzPts val="5200"/>
              <a:buNone/>
              <a:defRPr sz="6933"/>
            </a:lvl6pPr>
            <a:lvl7pPr lvl="6" algn="ctr">
              <a:spcBef>
                <a:spcPts val="0"/>
              </a:spcBef>
              <a:spcAft>
                <a:spcPts val="0"/>
              </a:spcAft>
              <a:buSzPts val="5200"/>
              <a:buNone/>
              <a:defRPr sz="6933"/>
            </a:lvl7pPr>
            <a:lvl8pPr lvl="7" algn="ctr">
              <a:spcBef>
                <a:spcPts val="0"/>
              </a:spcBef>
              <a:spcAft>
                <a:spcPts val="0"/>
              </a:spcAft>
              <a:buSzPts val="5200"/>
              <a:buNone/>
              <a:defRPr sz="6933"/>
            </a:lvl8pPr>
            <a:lvl9pPr lvl="8" algn="ctr">
              <a:spcBef>
                <a:spcPts val="0"/>
              </a:spcBef>
              <a:spcAft>
                <a:spcPts val="0"/>
              </a:spcAft>
              <a:buSzPts val="5200"/>
              <a:buNone/>
              <a:defRPr sz="6933"/>
            </a:lvl9pPr>
          </a:lstStyle>
          <a:p>
            <a:pPr algn="l"/>
            <a:r>
              <a:rPr lang="en-MY"/>
              <a:t>RAG and Text Embeddings</a:t>
            </a:r>
            <a:endParaRPr lang="en-MY" dirty="0"/>
          </a:p>
        </p:txBody>
      </p:sp>
      <p:sp>
        <p:nvSpPr>
          <p:cNvPr id="4" name="TextBox 3">
            <a:extLst>
              <a:ext uri="{FF2B5EF4-FFF2-40B4-BE49-F238E27FC236}">
                <a16:creationId xmlns:a16="http://schemas.microsoft.com/office/drawing/2014/main" xmlns="" id="{A9D4CB99-7A01-7D53-3F4A-D71EFBC3CE20}"/>
              </a:ext>
            </a:extLst>
          </p:cNvPr>
          <p:cNvSpPr txBox="1"/>
          <p:nvPr/>
        </p:nvSpPr>
        <p:spPr>
          <a:xfrm>
            <a:off x="4560063" y="3249000"/>
            <a:ext cx="1535937" cy="939178"/>
          </a:xfrm>
          <a:prstGeom prst="rect">
            <a:avLst/>
          </a:prstGeom>
          <a:solidFill>
            <a:schemeClr val="bg2">
              <a:lumMod val="20000"/>
              <a:lumOff val="80000"/>
            </a:schemeClr>
          </a:solidFill>
        </p:spPr>
        <p:txBody>
          <a:bodyPr vert="horz" wrap="none" lIns="0" tIns="0" rIns="0" bIns="0" rtlCol="0">
            <a:noAutofit/>
          </a:bodyPr>
          <a:lstStyle/>
          <a:p>
            <a:r>
              <a:rPr lang="en-MY" sz="6000" dirty="0">
                <a:solidFill>
                  <a:srgbClr val="003C71"/>
                </a:solidFill>
              </a:rPr>
              <a:t>GPT</a:t>
            </a:r>
          </a:p>
        </p:txBody>
      </p:sp>
    </p:spTree>
    <p:extLst>
      <p:ext uri="{BB962C8B-B14F-4D97-AF65-F5344CB8AC3E}">
        <p14:creationId xmlns:p14="http://schemas.microsoft.com/office/powerpoint/2010/main" val="24283558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07">
          <a:extLst>
            <a:ext uri="{FF2B5EF4-FFF2-40B4-BE49-F238E27FC236}">
              <a16:creationId xmlns:a16="http://schemas.microsoft.com/office/drawing/2014/main" xmlns="" id="{3F13CCB1-30A7-A367-50CC-04543241EE28}"/>
            </a:ext>
          </a:extLst>
        </p:cNvPr>
        <p:cNvGrpSpPr/>
        <p:nvPr/>
      </p:nvGrpSpPr>
      <p:grpSpPr>
        <a:xfrm>
          <a:off x="0" y="0"/>
          <a:ext cx="0" cy="0"/>
          <a:chOff x="0" y="0"/>
          <a:chExt cx="0" cy="0"/>
        </a:xfrm>
      </p:grpSpPr>
      <p:sp>
        <p:nvSpPr>
          <p:cNvPr id="113" name="Google Shape;113;p20">
            <a:extLst>
              <a:ext uri="{FF2B5EF4-FFF2-40B4-BE49-F238E27FC236}">
                <a16:creationId xmlns:a16="http://schemas.microsoft.com/office/drawing/2014/main" xmlns="" id="{DA1D41A0-ADEB-A442-9764-2DF2B3E959B9}"/>
              </a:ext>
            </a:extLst>
          </p:cNvPr>
          <p:cNvSpPr/>
          <p:nvPr/>
        </p:nvSpPr>
        <p:spPr>
          <a:xfrm>
            <a:off x="145111" y="1745866"/>
            <a:ext cx="2728000" cy="1353200"/>
          </a:xfrm>
          <a:prstGeom prst="roundRect">
            <a:avLst>
              <a:gd name="adj" fmla="val 16667"/>
            </a:avLst>
          </a:prstGeom>
          <a:solidFill>
            <a:srgbClr val="D9EAD3"/>
          </a:soli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1733" dirty="0">
                <a:latin typeface="Montserrat"/>
                <a:ea typeface="Montserrat"/>
                <a:cs typeface="Montserrat"/>
                <a:sym typeface="Montserrat"/>
              </a:rPr>
              <a:t>How many weeks off do employees of Intel get?</a:t>
            </a:r>
            <a:endParaRPr sz="1733" dirty="0">
              <a:latin typeface="Montserrat"/>
              <a:ea typeface="Montserrat"/>
              <a:cs typeface="Montserrat"/>
              <a:sym typeface="Montserrat"/>
            </a:endParaRPr>
          </a:p>
        </p:txBody>
      </p:sp>
      <p:sp>
        <p:nvSpPr>
          <p:cNvPr id="2" name="Title 1">
            <a:extLst>
              <a:ext uri="{FF2B5EF4-FFF2-40B4-BE49-F238E27FC236}">
                <a16:creationId xmlns:a16="http://schemas.microsoft.com/office/drawing/2014/main" xmlns="" id="{70644A09-9902-D2B9-FA45-1C29831FBC4A}"/>
              </a:ext>
            </a:extLst>
          </p:cNvPr>
          <p:cNvSpPr txBox="1">
            <a:spLocks/>
          </p:cNvSpPr>
          <p:nvPr/>
        </p:nvSpPr>
        <p:spPr>
          <a:xfrm>
            <a:off x="605367" y="221905"/>
            <a:ext cx="10972800" cy="575755"/>
          </a:xfrm>
          <a:prstGeom prst="rect">
            <a:avLst/>
          </a:prstGeom>
        </p:spPr>
        <p:txBody>
          <a:bodyPr spcFirstLastPara="1" vert="horz" wrap="square" lIns="91425" tIns="91425" rIns="91425" bIns="91425" rtlCol="0" anchor="b" anchorCtr="0">
            <a:normAutofit fontScale="40000" lnSpcReduction="20000"/>
          </a:bodyPr>
          <a:lstStyle>
            <a:lvl1pPr lvl="0" algn="ctr" defTabSz="609585" rtl="0" eaLnBrk="1" latinLnBrk="0" hangingPunct="1">
              <a:lnSpc>
                <a:spcPct val="100000"/>
              </a:lnSpc>
              <a:spcBef>
                <a:spcPts val="0"/>
              </a:spcBef>
              <a:spcAft>
                <a:spcPts val="0"/>
              </a:spcAft>
              <a:buSzPts val="5200"/>
              <a:buNone/>
              <a:defRPr sz="6933" b="0" i="0" kern="1200" spc="0" baseline="0">
                <a:solidFill>
                  <a:srgbClr val="003C71"/>
                </a:solidFill>
                <a:latin typeface="Intel Clear"/>
                <a:ea typeface="Intel Clear"/>
                <a:cs typeface="Intel Clear"/>
              </a:defRPr>
            </a:lvl1pPr>
            <a:lvl2pPr lvl="1" algn="ctr">
              <a:spcBef>
                <a:spcPts val="0"/>
              </a:spcBef>
              <a:spcAft>
                <a:spcPts val="0"/>
              </a:spcAft>
              <a:buSzPts val="5200"/>
              <a:buNone/>
              <a:defRPr sz="6933"/>
            </a:lvl2pPr>
            <a:lvl3pPr lvl="2" algn="ctr">
              <a:spcBef>
                <a:spcPts val="0"/>
              </a:spcBef>
              <a:spcAft>
                <a:spcPts val="0"/>
              </a:spcAft>
              <a:buSzPts val="5200"/>
              <a:buNone/>
              <a:defRPr sz="6933"/>
            </a:lvl3pPr>
            <a:lvl4pPr lvl="3" algn="ctr">
              <a:spcBef>
                <a:spcPts val="0"/>
              </a:spcBef>
              <a:spcAft>
                <a:spcPts val="0"/>
              </a:spcAft>
              <a:buSzPts val="5200"/>
              <a:buNone/>
              <a:defRPr sz="6933"/>
            </a:lvl4pPr>
            <a:lvl5pPr lvl="4" algn="ctr">
              <a:spcBef>
                <a:spcPts val="0"/>
              </a:spcBef>
              <a:spcAft>
                <a:spcPts val="0"/>
              </a:spcAft>
              <a:buSzPts val="5200"/>
              <a:buNone/>
              <a:defRPr sz="6933"/>
            </a:lvl5pPr>
            <a:lvl6pPr lvl="5" algn="ctr">
              <a:spcBef>
                <a:spcPts val="0"/>
              </a:spcBef>
              <a:spcAft>
                <a:spcPts val="0"/>
              </a:spcAft>
              <a:buSzPts val="5200"/>
              <a:buNone/>
              <a:defRPr sz="6933"/>
            </a:lvl6pPr>
            <a:lvl7pPr lvl="6" algn="ctr">
              <a:spcBef>
                <a:spcPts val="0"/>
              </a:spcBef>
              <a:spcAft>
                <a:spcPts val="0"/>
              </a:spcAft>
              <a:buSzPts val="5200"/>
              <a:buNone/>
              <a:defRPr sz="6933"/>
            </a:lvl7pPr>
            <a:lvl8pPr lvl="7" algn="ctr">
              <a:spcBef>
                <a:spcPts val="0"/>
              </a:spcBef>
              <a:spcAft>
                <a:spcPts val="0"/>
              </a:spcAft>
              <a:buSzPts val="5200"/>
              <a:buNone/>
              <a:defRPr sz="6933"/>
            </a:lvl8pPr>
            <a:lvl9pPr lvl="8" algn="ctr">
              <a:spcBef>
                <a:spcPts val="0"/>
              </a:spcBef>
              <a:spcAft>
                <a:spcPts val="0"/>
              </a:spcAft>
              <a:buSzPts val="5200"/>
              <a:buNone/>
              <a:defRPr sz="6933"/>
            </a:lvl9pPr>
          </a:lstStyle>
          <a:p>
            <a:pPr algn="l"/>
            <a:r>
              <a:rPr lang="en-MY"/>
              <a:t>RAG and Text Embeddings</a:t>
            </a:r>
            <a:endParaRPr lang="en-MY" dirty="0"/>
          </a:p>
        </p:txBody>
      </p:sp>
      <p:sp>
        <p:nvSpPr>
          <p:cNvPr id="3" name="Google Shape;177;p26">
            <a:extLst>
              <a:ext uri="{FF2B5EF4-FFF2-40B4-BE49-F238E27FC236}">
                <a16:creationId xmlns:a16="http://schemas.microsoft.com/office/drawing/2014/main" xmlns="" id="{968FFE90-F509-F282-D80C-1BF4B92EB209}"/>
              </a:ext>
            </a:extLst>
          </p:cNvPr>
          <p:cNvSpPr/>
          <p:nvPr/>
        </p:nvSpPr>
        <p:spPr>
          <a:xfrm>
            <a:off x="287500" y="3258089"/>
            <a:ext cx="2369047" cy="2350289"/>
          </a:xfrm>
          <a:prstGeom prst="foldedCorner">
            <a:avLst>
              <a:gd name="adj" fmla="val 16667"/>
            </a:avLst>
          </a:prstGeom>
          <a:solidFill>
            <a:srgbClr val="EFEFEF"/>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Montserrat"/>
                <a:ea typeface="Montserrat"/>
                <a:cs typeface="Montserrat"/>
                <a:sym typeface="Montserrat"/>
              </a:rPr>
              <a:t>Intel HR</a:t>
            </a:r>
            <a:endParaRPr b="1" dirty="0">
              <a:latin typeface="Montserrat"/>
              <a:ea typeface="Montserrat"/>
              <a:cs typeface="Montserrat"/>
              <a:sym typeface="Montserrat"/>
            </a:endParaRPr>
          </a:p>
          <a:p>
            <a:pPr marL="0" lvl="0" indent="0" algn="l" rtl="0">
              <a:spcBef>
                <a:spcPts val="0"/>
              </a:spcBef>
              <a:spcAft>
                <a:spcPts val="0"/>
              </a:spcAft>
              <a:buNone/>
            </a:pPr>
            <a:endParaRPr dirty="0">
              <a:latin typeface="Montserrat"/>
              <a:ea typeface="Montserrat"/>
              <a:cs typeface="Montserrat"/>
              <a:sym typeface="Montserrat"/>
            </a:endParaRPr>
          </a:p>
          <a:p>
            <a:pPr marL="0" lvl="0" indent="0" algn="l" rtl="0">
              <a:spcBef>
                <a:spcPts val="0"/>
              </a:spcBef>
              <a:spcAft>
                <a:spcPts val="0"/>
              </a:spcAft>
              <a:buNone/>
            </a:pPr>
            <a:r>
              <a:rPr lang="en" dirty="0">
                <a:latin typeface="Montserrat"/>
                <a:ea typeface="Montserrat"/>
                <a:cs typeface="Montserrat"/>
                <a:sym typeface="Montserrat"/>
              </a:rPr>
              <a:t>3 Weeks Vacation per year. With one additional day per year with the company.</a:t>
            </a:r>
            <a:endParaRPr dirty="0">
              <a:latin typeface="Montserrat"/>
              <a:ea typeface="Montserrat"/>
              <a:cs typeface="Montserrat"/>
              <a:sym typeface="Montserrat"/>
            </a:endParaRPr>
          </a:p>
        </p:txBody>
      </p:sp>
      <p:sp>
        <p:nvSpPr>
          <p:cNvPr id="5" name="Rectangle 4">
            <a:extLst>
              <a:ext uri="{FF2B5EF4-FFF2-40B4-BE49-F238E27FC236}">
                <a16:creationId xmlns:a16="http://schemas.microsoft.com/office/drawing/2014/main" xmlns="" id="{2C4DBA8D-C408-F3DE-7896-A9827651D0E8}"/>
              </a:ext>
            </a:extLst>
          </p:cNvPr>
          <p:cNvSpPr/>
          <p:nvPr/>
        </p:nvSpPr>
        <p:spPr>
          <a:xfrm>
            <a:off x="81234" y="1504866"/>
            <a:ext cx="2869022" cy="4402667"/>
          </a:xfrm>
          <a:prstGeom prst="rect">
            <a:avLst/>
          </a:prstGeom>
          <a:noFill/>
          <a:ln w="19050">
            <a:solidFill>
              <a:schemeClr val="tx1"/>
            </a:solidFill>
            <a:prstDash val="lg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MY"/>
          </a:p>
        </p:txBody>
      </p:sp>
    </p:spTree>
    <p:extLst>
      <p:ext uri="{BB962C8B-B14F-4D97-AF65-F5344CB8AC3E}">
        <p14:creationId xmlns:p14="http://schemas.microsoft.com/office/powerpoint/2010/main" val="302120967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07">
          <a:extLst>
            <a:ext uri="{FF2B5EF4-FFF2-40B4-BE49-F238E27FC236}">
              <a16:creationId xmlns:a16="http://schemas.microsoft.com/office/drawing/2014/main" xmlns="" id="{FFC7C65D-683A-9DB4-4F9B-5C020D68A5E8}"/>
            </a:ext>
          </a:extLst>
        </p:cNvPr>
        <p:cNvGrpSpPr/>
        <p:nvPr/>
      </p:nvGrpSpPr>
      <p:grpSpPr>
        <a:xfrm>
          <a:off x="0" y="0"/>
          <a:ext cx="0" cy="0"/>
          <a:chOff x="0" y="0"/>
          <a:chExt cx="0" cy="0"/>
        </a:xfrm>
      </p:grpSpPr>
      <p:sp>
        <p:nvSpPr>
          <p:cNvPr id="113" name="Google Shape;113;p20">
            <a:extLst>
              <a:ext uri="{FF2B5EF4-FFF2-40B4-BE49-F238E27FC236}">
                <a16:creationId xmlns:a16="http://schemas.microsoft.com/office/drawing/2014/main" xmlns="" id="{34DB4ABE-047B-5C9E-FA31-5BEE16C41895}"/>
              </a:ext>
            </a:extLst>
          </p:cNvPr>
          <p:cNvSpPr/>
          <p:nvPr/>
        </p:nvSpPr>
        <p:spPr>
          <a:xfrm>
            <a:off x="145111" y="1745866"/>
            <a:ext cx="2728000" cy="1353200"/>
          </a:xfrm>
          <a:prstGeom prst="roundRect">
            <a:avLst>
              <a:gd name="adj" fmla="val 16667"/>
            </a:avLst>
          </a:prstGeom>
          <a:solidFill>
            <a:srgbClr val="D9EAD3"/>
          </a:soli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1733" dirty="0">
                <a:latin typeface="Montserrat"/>
                <a:ea typeface="Montserrat"/>
                <a:cs typeface="Montserrat"/>
                <a:sym typeface="Montserrat"/>
              </a:rPr>
              <a:t>How many weeks off do employees of Intel get?</a:t>
            </a:r>
            <a:endParaRPr sz="1733" dirty="0">
              <a:latin typeface="Montserrat"/>
              <a:ea typeface="Montserrat"/>
              <a:cs typeface="Montserrat"/>
              <a:sym typeface="Montserrat"/>
            </a:endParaRPr>
          </a:p>
        </p:txBody>
      </p:sp>
      <p:sp>
        <p:nvSpPr>
          <p:cNvPr id="114" name="Google Shape;114;p20">
            <a:extLst>
              <a:ext uri="{FF2B5EF4-FFF2-40B4-BE49-F238E27FC236}">
                <a16:creationId xmlns:a16="http://schemas.microsoft.com/office/drawing/2014/main" xmlns="" id="{F787D06C-5975-892F-62D3-7C40B0F8A377}"/>
              </a:ext>
            </a:extLst>
          </p:cNvPr>
          <p:cNvSpPr/>
          <p:nvPr/>
        </p:nvSpPr>
        <p:spPr>
          <a:xfrm>
            <a:off x="3231808" y="3429000"/>
            <a:ext cx="718800" cy="554400"/>
          </a:xfrm>
          <a:prstGeom prst="rightArrow">
            <a:avLst>
              <a:gd name="adj1" fmla="val 50000"/>
              <a:gd name="adj2" fmla="val 50000"/>
            </a:avLst>
          </a:prstGeom>
          <a:solidFill>
            <a:srgbClr val="8E7CC3"/>
          </a:soli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2" name="Title 1">
            <a:extLst>
              <a:ext uri="{FF2B5EF4-FFF2-40B4-BE49-F238E27FC236}">
                <a16:creationId xmlns:a16="http://schemas.microsoft.com/office/drawing/2014/main" xmlns="" id="{E1737AD4-ED34-332A-8442-358771A645D2}"/>
              </a:ext>
            </a:extLst>
          </p:cNvPr>
          <p:cNvSpPr txBox="1">
            <a:spLocks/>
          </p:cNvSpPr>
          <p:nvPr/>
        </p:nvSpPr>
        <p:spPr>
          <a:xfrm>
            <a:off x="605367" y="221905"/>
            <a:ext cx="10972800" cy="575755"/>
          </a:xfrm>
          <a:prstGeom prst="rect">
            <a:avLst/>
          </a:prstGeom>
        </p:spPr>
        <p:txBody>
          <a:bodyPr spcFirstLastPara="1" vert="horz" wrap="square" lIns="91425" tIns="91425" rIns="91425" bIns="91425" rtlCol="0" anchor="b" anchorCtr="0">
            <a:normAutofit fontScale="40000" lnSpcReduction="20000"/>
          </a:bodyPr>
          <a:lstStyle>
            <a:lvl1pPr lvl="0" algn="ctr" defTabSz="609585" rtl="0" eaLnBrk="1" latinLnBrk="0" hangingPunct="1">
              <a:lnSpc>
                <a:spcPct val="100000"/>
              </a:lnSpc>
              <a:spcBef>
                <a:spcPts val="0"/>
              </a:spcBef>
              <a:spcAft>
                <a:spcPts val="0"/>
              </a:spcAft>
              <a:buSzPts val="5200"/>
              <a:buNone/>
              <a:defRPr sz="6933" b="0" i="0" kern="1200" spc="0" baseline="0">
                <a:solidFill>
                  <a:srgbClr val="003C71"/>
                </a:solidFill>
                <a:latin typeface="Intel Clear"/>
                <a:ea typeface="Intel Clear"/>
                <a:cs typeface="Intel Clear"/>
              </a:defRPr>
            </a:lvl1pPr>
            <a:lvl2pPr lvl="1" algn="ctr">
              <a:spcBef>
                <a:spcPts val="0"/>
              </a:spcBef>
              <a:spcAft>
                <a:spcPts val="0"/>
              </a:spcAft>
              <a:buSzPts val="5200"/>
              <a:buNone/>
              <a:defRPr sz="6933"/>
            </a:lvl2pPr>
            <a:lvl3pPr lvl="2" algn="ctr">
              <a:spcBef>
                <a:spcPts val="0"/>
              </a:spcBef>
              <a:spcAft>
                <a:spcPts val="0"/>
              </a:spcAft>
              <a:buSzPts val="5200"/>
              <a:buNone/>
              <a:defRPr sz="6933"/>
            </a:lvl3pPr>
            <a:lvl4pPr lvl="3" algn="ctr">
              <a:spcBef>
                <a:spcPts val="0"/>
              </a:spcBef>
              <a:spcAft>
                <a:spcPts val="0"/>
              </a:spcAft>
              <a:buSzPts val="5200"/>
              <a:buNone/>
              <a:defRPr sz="6933"/>
            </a:lvl4pPr>
            <a:lvl5pPr lvl="4" algn="ctr">
              <a:spcBef>
                <a:spcPts val="0"/>
              </a:spcBef>
              <a:spcAft>
                <a:spcPts val="0"/>
              </a:spcAft>
              <a:buSzPts val="5200"/>
              <a:buNone/>
              <a:defRPr sz="6933"/>
            </a:lvl5pPr>
            <a:lvl6pPr lvl="5" algn="ctr">
              <a:spcBef>
                <a:spcPts val="0"/>
              </a:spcBef>
              <a:spcAft>
                <a:spcPts val="0"/>
              </a:spcAft>
              <a:buSzPts val="5200"/>
              <a:buNone/>
              <a:defRPr sz="6933"/>
            </a:lvl6pPr>
            <a:lvl7pPr lvl="6" algn="ctr">
              <a:spcBef>
                <a:spcPts val="0"/>
              </a:spcBef>
              <a:spcAft>
                <a:spcPts val="0"/>
              </a:spcAft>
              <a:buSzPts val="5200"/>
              <a:buNone/>
              <a:defRPr sz="6933"/>
            </a:lvl7pPr>
            <a:lvl8pPr lvl="7" algn="ctr">
              <a:spcBef>
                <a:spcPts val="0"/>
              </a:spcBef>
              <a:spcAft>
                <a:spcPts val="0"/>
              </a:spcAft>
              <a:buSzPts val="5200"/>
              <a:buNone/>
              <a:defRPr sz="6933"/>
            </a:lvl8pPr>
            <a:lvl9pPr lvl="8" algn="ctr">
              <a:spcBef>
                <a:spcPts val="0"/>
              </a:spcBef>
              <a:spcAft>
                <a:spcPts val="0"/>
              </a:spcAft>
              <a:buSzPts val="5200"/>
              <a:buNone/>
              <a:defRPr sz="6933"/>
            </a:lvl9pPr>
          </a:lstStyle>
          <a:p>
            <a:pPr algn="l"/>
            <a:r>
              <a:rPr lang="en-MY"/>
              <a:t>RAG and Text Embeddings</a:t>
            </a:r>
            <a:endParaRPr lang="en-MY" dirty="0"/>
          </a:p>
        </p:txBody>
      </p:sp>
      <p:sp>
        <p:nvSpPr>
          <p:cNvPr id="4" name="TextBox 3">
            <a:extLst>
              <a:ext uri="{FF2B5EF4-FFF2-40B4-BE49-F238E27FC236}">
                <a16:creationId xmlns:a16="http://schemas.microsoft.com/office/drawing/2014/main" xmlns="" id="{34386F03-4AEB-403D-0DDC-CED1B50D6D2A}"/>
              </a:ext>
            </a:extLst>
          </p:cNvPr>
          <p:cNvSpPr txBox="1"/>
          <p:nvPr/>
        </p:nvSpPr>
        <p:spPr>
          <a:xfrm>
            <a:off x="4560063" y="3249000"/>
            <a:ext cx="1535937" cy="939178"/>
          </a:xfrm>
          <a:prstGeom prst="rect">
            <a:avLst/>
          </a:prstGeom>
          <a:solidFill>
            <a:schemeClr val="bg2">
              <a:lumMod val="20000"/>
              <a:lumOff val="80000"/>
            </a:schemeClr>
          </a:solidFill>
        </p:spPr>
        <p:txBody>
          <a:bodyPr vert="horz" wrap="none" lIns="0" tIns="0" rIns="0" bIns="0" rtlCol="0">
            <a:noAutofit/>
          </a:bodyPr>
          <a:lstStyle/>
          <a:p>
            <a:r>
              <a:rPr lang="en-MY" sz="6000" dirty="0">
                <a:solidFill>
                  <a:srgbClr val="003C71"/>
                </a:solidFill>
              </a:rPr>
              <a:t>GPT</a:t>
            </a:r>
          </a:p>
        </p:txBody>
      </p:sp>
      <p:sp>
        <p:nvSpPr>
          <p:cNvPr id="3" name="Google Shape;177;p26">
            <a:extLst>
              <a:ext uri="{FF2B5EF4-FFF2-40B4-BE49-F238E27FC236}">
                <a16:creationId xmlns:a16="http://schemas.microsoft.com/office/drawing/2014/main" xmlns="" id="{5AECB9CA-A53A-3B25-4FE6-600CC8C065A0}"/>
              </a:ext>
            </a:extLst>
          </p:cNvPr>
          <p:cNvSpPr/>
          <p:nvPr/>
        </p:nvSpPr>
        <p:spPr>
          <a:xfrm>
            <a:off x="287500" y="3258089"/>
            <a:ext cx="2369047" cy="2350289"/>
          </a:xfrm>
          <a:prstGeom prst="foldedCorner">
            <a:avLst>
              <a:gd name="adj" fmla="val 16667"/>
            </a:avLst>
          </a:prstGeom>
          <a:solidFill>
            <a:srgbClr val="EFEFEF"/>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Montserrat"/>
                <a:ea typeface="Montserrat"/>
                <a:cs typeface="Montserrat"/>
                <a:sym typeface="Montserrat"/>
              </a:rPr>
              <a:t>Intel HR</a:t>
            </a:r>
            <a:endParaRPr b="1" dirty="0">
              <a:latin typeface="Montserrat"/>
              <a:ea typeface="Montserrat"/>
              <a:cs typeface="Montserrat"/>
              <a:sym typeface="Montserrat"/>
            </a:endParaRPr>
          </a:p>
          <a:p>
            <a:pPr marL="0" lvl="0" indent="0" algn="l" rtl="0">
              <a:spcBef>
                <a:spcPts val="0"/>
              </a:spcBef>
              <a:spcAft>
                <a:spcPts val="0"/>
              </a:spcAft>
              <a:buNone/>
            </a:pPr>
            <a:endParaRPr dirty="0">
              <a:latin typeface="Montserrat"/>
              <a:ea typeface="Montserrat"/>
              <a:cs typeface="Montserrat"/>
              <a:sym typeface="Montserrat"/>
            </a:endParaRPr>
          </a:p>
          <a:p>
            <a:pPr marL="0" lvl="0" indent="0" algn="l" rtl="0">
              <a:spcBef>
                <a:spcPts val="0"/>
              </a:spcBef>
              <a:spcAft>
                <a:spcPts val="0"/>
              </a:spcAft>
              <a:buNone/>
            </a:pPr>
            <a:r>
              <a:rPr lang="en" dirty="0">
                <a:latin typeface="Montserrat"/>
                <a:ea typeface="Montserrat"/>
                <a:cs typeface="Montserrat"/>
                <a:sym typeface="Montserrat"/>
              </a:rPr>
              <a:t>3 Weeks Vacation per year. With one additional day per year with the company.</a:t>
            </a:r>
            <a:endParaRPr dirty="0">
              <a:latin typeface="Montserrat"/>
              <a:ea typeface="Montserrat"/>
              <a:cs typeface="Montserrat"/>
              <a:sym typeface="Montserrat"/>
            </a:endParaRPr>
          </a:p>
        </p:txBody>
      </p:sp>
      <p:sp>
        <p:nvSpPr>
          <p:cNvPr id="5" name="Rectangle 4">
            <a:extLst>
              <a:ext uri="{FF2B5EF4-FFF2-40B4-BE49-F238E27FC236}">
                <a16:creationId xmlns:a16="http://schemas.microsoft.com/office/drawing/2014/main" xmlns="" id="{FAFB3406-A09C-D001-236A-66FFA8422058}"/>
              </a:ext>
            </a:extLst>
          </p:cNvPr>
          <p:cNvSpPr/>
          <p:nvPr/>
        </p:nvSpPr>
        <p:spPr>
          <a:xfrm>
            <a:off x="81234" y="1504866"/>
            <a:ext cx="2869022" cy="4402667"/>
          </a:xfrm>
          <a:prstGeom prst="rect">
            <a:avLst/>
          </a:prstGeom>
          <a:noFill/>
          <a:ln w="19050">
            <a:solidFill>
              <a:schemeClr val="tx1"/>
            </a:solidFill>
            <a:prstDash val="lg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MY"/>
          </a:p>
        </p:txBody>
      </p:sp>
    </p:spTree>
    <p:extLst>
      <p:ext uri="{BB962C8B-B14F-4D97-AF65-F5344CB8AC3E}">
        <p14:creationId xmlns:p14="http://schemas.microsoft.com/office/powerpoint/2010/main" val="45305195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07">
          <a:extLst>
            <a:ext uri="{FF2B5EF4-FFF2-40B4-BE49-F238E27FC236}">
              <a16:creationId xmlns:a16="http://schemas.microsoft.com/office/drawing/2014/main" xmlns="" id="{BA02CD3C-ADC3-2A62-23F4-5BCE0DBB8D8E}"/>
            </a:ext>
          </a:extLst>
        </p:cNvPr>
        <p:cNvGrpSpPr/>
        <p:nvPr/>
      </p:nvGrpSpPr>
      <p:grpSpPr>
        <a:xfrm>
          <a:off x="0" y="0"/>
          <a:ext cx="0" cy="0"/>
          <a:chOff x="0" y="0"/>
          <a:chExt cx="0" cy="0"/>
        </a:xfrm>
      </p:grpSpPr>
      <p:sp>
        <p:nvSpPr>
          <p:cNvPr id="113" name="Google Shape;113;p20">
            <a:extLst>
              <a:ext uri="{FF2B5EF4-FFF2-40B4-BE49-F238E27FC236}">
                <a16:creationId xmlns:a16="http://schemas.microsoft.com/office/drawing/2014/main" xmlns="" id="{91743B61-6D53-9FA9-5E23-7EF5D4F62439}"/>
              </a:ext>
            </a:extLst>
          </p:cNvPr>
          <p:cNvSpPr/>
          <p:nvPr/>
        </p:nvSpPr>
        <p:spPr>
          <a:xfrm>
            <a:off x="145111" y="1745866"/>
            <a:ext cx="2728000" cy="1353200"/>
          </a:xfrm>
          <a:prstGeom prst="roundRect">
            <a:avLst>
              <a:gd name="adj" fmla="val 16667"/>
            </a:avLst>
          </a:prstGeom>
          <a:solidFill>
            <a:srgbClr val="D9EAD3"/>
          </a:soli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1733" dirty="0">
                <a:latin typeface="Montserrat"/>
                <a:ea typeface="Montserrat"/>
                <a:cs typeface="Montserrat"/>
                <a:sym typeface="Montserrat"/>
              </a:rPr>
              <a:t>How many weeks off do employees of Intel get?</a:t>
            </a:r>
            <a:endParaRPr sz="1733" dirty="0">
              <a:latin typeface="Montserrat"/>
              <a:ea typeface="Montserrat"/>
              <a:cs typeface="Montserrat"/>
              <a:sym typeface="Montserrat"/>
            </a:endParaRPr>
          </a:p>
        </p:txBody>
      </p:sp>
      <p:sp>
        <p:nvSpPr>
          <p:cNvPr id="114" name="Google Shape;114;p20">
            <a:extLst>
              <a:ext uri="{FF2B5EF4-FFF2-40B4-BE49-F238E27FC236}">
                <a16:creationId xmlns:a16="http://schemas.microsoft.com/office/drawing/2014/main" xmlns="" id="{7CE6DB6E-835C-B342-8DDF-BC909B652EA2}"/>
              </a:ext>
            </a:extLst>
          </p:cNvPr>
          <p:cNvSpPr/>
          <p:nvPr/>
        </p:nvSpPr>
        <p:spPr>
          <a:xfrm>
            <a:off x="3231808" y="3429000"/>
            <a:ext cx="718800" cy="554400"/>
          </a:xfrm>
          <a:prstGeom prst="rightArrow">
            <a:avLst>
              <a:gd name="adj1" fmla="val 50000"/>
              <a:gd name="adj2" fmla="val 50000"/>
            </a:avLst>
          </a:prstGeom>
          <a:solidFill>
            <a:srgbClr val="8E7CC3"/>
          </a:soli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115" name="Google Shape;115;p20">
            <a:extLst>
              <a:ext uri="{FF2B5EF4-FFF2-40B4-BE49-F238E27FC236}">
                <a16:creationId xmlns:a16="http://schemas.microsoft.com/office/drawing/2014/main" xmlns="" id="{B71B5E72-CA2E-35E4-EFC4-980C87428C4D}"/>
              </a:ext>
            </a:extLst>
          </p:cNvPr>
          <p:cNvSpPr/>
          <p:nvPr/>
        </p:nvSpPr>
        <p:spPr>
          <a:xfrm>
            <a:off x="7274308" y="3465433"/>
            <a:ext cx="718800" cy="554400"/>
          </a:xfrm>
          <a:prstGeom prst="rightArrow">
            <a:avLst>
              <a:gd name="adj1" fmla="val 50000"/>
              <a:gd name="adj2" fmla="val 50000"/>
            </a:avLst>
          </a:prstGeom>
          <a:solidFill>
            <a:srgbClr val="8E7CC3"/>
          </a:soli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116" name="Google Shape;116;p20">
            <a:extLst>
              <a:ext uri="{FF2B5EF4-FFF2-40B4-BE49-F238E27FC236}">
                <a16:creationId xmlns:a16="http://schemas.microsoft.com/office/drawing/2014/main" xmlns="" id="{495F04DB-C478-88F7-0470-FC75880FB2D1}"/>
              </a:ext>
            </a:extLst>
          </p:cNvPr>
          <p:cNvSpPr/>
          <p:nvPr/>
        </p:nvSpPr>
        <p:spPr>
          <a:xfrm>
            <a:off x="8343700" y="1316433"/>
            <a:ext cx="3560800" cy="4896000"/>
          </a:xfrm>
          <a:prstGeom prst="roundRect">
            <a:avLst>
              <a:gd name="adj" fmla="val 16667"/>
            </a:avLst>
          </a:prstGeom>
          <a:solidFill>
            <a:srgbClr val="D0E0E3"/>
          </a:soli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800" dirty="0">
                <a:latin typeface="Montserrat"/>
                <a:ea typeface="Montserrat"/>
                <a:cs typeface="Montserrat"/>
                <a:sym typeface="Montserrat"/>
              </a:rPr>
              <a:t>According to the Intel HR vacation policy documents, employees receive 3 weeks of vacation per year, with one additional day per year with the company.</a:t>
            </a:r>
          </a:p>
        </p:txBody>
      </p:sp>
      <p:sp>
        <p:nvSpPr>
          <p:cNvPr id="2" name="Title 1">
            <a:extLst>
              <a:ext uri="{FF2B5EF4-FFF2-40B4-BE49-F238E27FC236}">
                <a16:creationId xmlns:a16="http://schemas.microsoft.com/office/drawing/2014/main" xmlns="" id="{BA462EC5-C734-77E4-270A-F448A3859FD5}"/>
              </a:ext>
            </a:extLst>
          </p:cNvPr>
          <p:cNvSpPr txBox="1">
            <a:spLocks/>
          </p:cNvSpPr>
          <p:nvPr/>
        </p:nvSpPr>
        <p:spPr>
          <a:xfrm>
            <a:off x="605367" y="221905"/>
            <a:ext cx="10972800" cy="575755"/>
          </a:xfrm>
          <a:prstGeom prst="rect">
            <a:avLst/>
          </a:prstGeom>
        </p:spPr>
        <p:txBody>
          <a:bodyPr spcFirstLastPara="1" vert="horz" wrap="square" lIns="91425" tIns="91425" rIns="91425" bIns="91425" rtlCol="0" anchor="b" anchorCtr="0">
            <a:normAutofit fontScale="40000" lnSpcReduction="20000"/>
          </a:bodyPr>
          <a:lstStyle>
            <a:lvl1pPr lvl="0" algn="ctr" defTabSz="609585" rtl="0" eaLnBrk="1" latinLnBrk="0" hangingPunct="1">
              <a:lnSpc>
                <a:spcPct val="100000"/>
              </a:lnSpc>
              <a:spcBef>
                <a:spcPts val="0"/>
              </a:spcBef>
              <a:spcAft>
                <a:spcPts val="0"/>
              </a:spcAft>
              <a:buSzPts val="5200"/>
              <a:buNone/>
              <a:defRPr sz="6933" b="0" i="0" kern="1200" spc="0" baseline="0">
                <a:solidFill>
                  <a:srgbClr val="003C71"/>
                </a:solidFill>
                <a:latin typeface="Intel Clear"/>
                <a:ea typeface="Intel Clear"/>
                <a:cs typeface="Intel Clear"/>
              </a:defRPr>
            </a:lvl1pPr>
            <a:lvl2pPr lvl="1" algn="ctr">
              <a:spcBef>
                <a:spcPts val="0"/>
              </a:spcBef>
              <a:spcAft>
                <a:spcPts val="0"/>
              </a:spcAft>
              <a:buSzPts val="5200"/>
              <a:buNone/>
              <a:defRPr sz="6933"/>
            </a:lvl2pPr>
            <a:lvl3pPr lvl="2" algn="ctr">
              <a:spcBef>
                <a:spcPts val="0"/>
              </a:spcBef>
              <a:spcAft>
                <a:spcPts val="0"/>
              </a:spcAft>
              <a:buSzPts val="5200"/>
              <a:buNone/>
              <a:defRPr sz="6933"/>
            </a:lvl3pPr>
            <a:lvl4pPr lvl="3" algn="ctr">
              <a:spcBef>
                <a:spcPts val="0"/>
              </a:spcBef>
              <a:spcAft>
                <a:spcPts val="0"/>
              </a:spcAft>
              <a:buSzPts val="5200"/>
              <a:buNone/>
              <a:defRPr sz="6933"/>
            </a:lvl4pPr>
            <a:lvl5pPr lvl="4" algn="ctr">
              <a:spcBef>
                <a:spcPts val="0"/>
              </a:spcBef>
              <a:spcAft>
                <a:spcPts val="0"/>
              </a:spcAft>
              <a:buSzPts val="5200"/>
              <a:buNone/>
              <a:defRPr sz="6933"/>
            </a:lvl5pPr>
            <a:lvl6pPr lvl="5" algn="ctr">
              <a:spcBef>
                <a:spcPts val="0"/>
              </a:spcBef>
              <a:spcAft>
                <a:spcPts val="0"/>
              </a:spcAft>
              <a:buSzPts val="5200"/>
              <a:buNone/>
              <a:defRPr sz="6933"/>
            </a:lvl6pPr>
            <a:lvl7pPr lvl="6" algn="ctr">
              <a:spcBef>
                <a:spcPts val="0"/>
              </a:spcBef>
              <a:spcAft>
                <a:spcPts val="0"/>
              </a:spcAft>
              <a:buSzPts val="5200"/>
              <a:buNone/>
              <a:defRPr sz="6933"/>
            </a:lvl7pPr>
            <a:lvl8pPr lvl="7" algn="ctr">
              <a:spcBef>
                <a:spcPts val="0"/>
              </a:spcBef>
              <a:spcAft>
                <a:spcPts val="0"/>
              </a:spcAft>
              <a:buSzPts val="5200"/>
              <a:buNone/>
              <a:defRPr sz="6933"/>
            </a:lvl8pPr>
            <a:lvl9pPr lvl="8" algn="ctr">
              <a:spcBef>
                <a:spcPts val="0"/>
              </a:spcBef>
              <a:spcAft>
                <a:spcPts val="0"/>
              </a:spcAft>
              <a:buSzPts val="5200"/>
              <a:buNone/>
              <a:defRPr sz="6933"/>
            </a:lvl9pPr>
          </a:lstStyle>
          <a:p>
            <a:pPr algn="l"/>
            <a:r>
              <a:rPr lang="en-MY"/>
              <a:t>RAG and Text Embeddings</a:t>
            </a:r>
            <a:endParaRPr lang="en-MY" dirty="0"/>
          </a:p>
        </p:txBody>
      </p:sp>
      <p:sp>
        <p:nvSpPr>
          <p:cNvPr id="4" name="TextBox 3">
            <a:extLst>
              <a:ext uri="{FF2B5EF4-FFF2-40B4-BE49-F238E27FC236}">
                <a16:creationId xmlns:a16="http://schemas.microsoft.com/office/drawing/2014/main" xmlns="" id="{6DCEEF82-A75B-4860-D1E0-2152B384B790}"/>
              </a:ext>
            </a:extLst>
          </p:cNvPr>
          <p:cNvSpPr txBox="1"/>
          <p:nvPr/>
        </p:nvSpPr>
        <p:spPr>
          <a:xfrm>
            <a:off x="4560063" y="3249000"/>
            <a:ext cx="1535937" cy="939178"/>
          </a:xfrm>
          <a:prstGeom prst="rect">
            <a:avLst/>
          </a:prstGeom>
          <a:solidFill>
            <a:schemeClr val="bg2">
              <a:lumMod val="20000"/>
              <a:lumOff val="80000"/>
            </a:schemeClr>
          </a:solidFill>
        </p:spPr>
        <p:txBody>
          <a:bodyPr vert="horz" wrap="none" lIns="0" tIns="0" rIns="0" bIns="0" rtlCol="0">
            <a:noAutofit/>
          </a:bodyPr>
          <a:lstStyle/>
          <a:p>
            <a:r>
              <a:rPr lang="en-MY" sz="6000" dirty="0">
                <a:solidFill>
                  <a:srgbClr val="003C71"/>
                </a:solidFill>
              </a:rPr>
              <a:t>GPT</a:t>
            </a:r>
          </a:p>
        </p:txBody>
      </p:sp>
      <p:sp>
        <p:nvSpPr>
          <p:cNvPr id="3" name="Google Shape;177;p26">
            <a:extLst>
              <a:ext uri="{FF2B5EF4-FFF2-40B4-BE49-F238E27FC236}">
                <a16:creationId xmlns:a16="http://schemas.microsoft.com/office/drawing/2014/main" xmlns="" id="{99C2A212-2C7D-D8BF-F248-26B16ED12AFE}"/>
              </a:ext>
            </a:extLst>
          </p:cNvPr>
          <p:cNvSpPr/>
          <p:nvPr/>
        </p:nvSpPr>
        <p:spPr>
          <a:xfrm>
            <a:off x="287500" y="3258089"/>
            <a:ext cx="2369047" cy="2350289"/>
          </a:xfrm>
          <a:prstGeom prst="foldedCorner">
            <a:avLst>
              <a:gd name="adj" fmla="val 16667"/>
            </a:avLst>
          </a:prstGeom>
          <a:solidFill>
            <a:srgbClr val="EFEFEF"/>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Montserrat"/>
                <a:ea typeface="Montserrat"/>
                <a:cs typeface="Montserrat"/>
                <a:sym typeface="Montserrat"/>
              </a:rPr>
              <a:t>Intel HR</a:t>
            </a:r>
            <a:endParaRPr b="1" dirty="0">
              <a:latin typeface="Montserrat"/>
              <a:ea typeface="Montserrat"/>
              <a:cs typeface="Montserrat"/>
              <a:sym typeface="Montserrat"/>
            </a:endParaRPr>
          </a:p>
          <a:p>
            <a:pPr marL="0" lvl="0" indent="0" algn="l" rtl="0">
              <a:spcBef>
                <a:spcPts val="0"/>
              </a:spcBef>
              <a:spcAft>
                <a:spcPts val="0"/>
              </a:spcAft>
              <a:buNone/>
            </a:pPr>
            <a:endParaRPr dirty="0">
              <a:latin typeface="Montserrat"/>
              <a:ea typeface="Montserrat"/>
              <a:cs typeface="Montserrat"/>
              <a:sym typeface="Montserrat"/>
            </a:endParaRPr>
          </a:p>
          <a:p>
            <a:pPr marL="0" lvl="0" indent="0" algn="l" rtl="0">
              <a:spcBef>
                <a:spcPts val="0"/>
              </a:spcBef>
              <a:spcAft>
                <a:spcPts val="0"/>
              </a:spcAft>
              <a:buNone/>
            </a:pPr>
            <a:r>
              <a:rPr lang="en" dirty="0">
                <a:latin typeface="Montserrat"/>
                <a:ea typeface="Montserrat"/>
                <a:cs typeface="Montserrat"/>
                <a:sym typeface="Montserrat"/>
              </a:rPr>
              <a:t>3 Weeks Vacation per year. With one additional day per year with the company.</a:t>
            </a:r>
            <a:endParaRPr dirty="0">
              <a:latin typeface="Montserrat"/>
              <a:ea typeface="Montserrat"/>
              <a:cs typeface="Montserrat"/>
              <a:sym typeface="Montserrat"/>
            </a:endParaRPr>
          </a:p>
        </p:txBody>
      </p:sp>
      <p:sp>
        <p:nvSpPr>
          <p:cNvPr id="5" name="Rectangle 4">
            <a:extLst>
              <a:ext uri="{FF2B5EF4-FFF2-40B4-BE49-F238E27FC236}">
                <a16:creationId xmlns:a16="http://schemas.microsoft.com/office/drawing/2014/main" xmlns="" id="{28E02D82-A6CE-6E1E-2BAF-6AD61335ACD1}"/>
              </a:ext>
            </a:extLst>
          </p:cNvPr>
          <p:cNvSpPr/>
          <p:nvPr/>
        </p:nvSpPr>
        <p:spPr>
          <a:xfrm>
            <a:off x="81234" y="1504866"/>
            <a:ext cx="2869022" cy="4402667"/>
          </a:xfrm>
          <a:prstGeom prst="rect">
            <a:avLst/>
          </a:prstGeom>
          <a:noFill/>
          <a:ln w="19050">
            <a:solidFill>
              <a:schemeClr val="tx1"/>
            </a:solidFill>
            <a:prstDash val="lg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MY"/>
          </a:p>
        </p:txBody>
      </p:sp>
    </p:spTree>
    <p:extLst>
      <p:ext uri="{BB962C8B-B14F-4D97-AF65-F5344CB8AC3E}">
        <p14:creationId xmlns:p14="http://schemas.microsoft.com/office/powerpoint/2010/main" val="48605967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8EF290D-ECF1-FEC2-006B-35F625D71FFE}"/>
              </a:ext>
            </a:extLst>
          </p:cNvPr>
          <p:cNvSpPr>
            <a:spLocks noGrp="1"/>
          </p:cNvSpPr>
          <p:nvPr>
            <p:ph type="title"/>
          </p:nvPr>
        </p:nvSpPr>
        <p:spPr/>
        <p:txBody>
          <a:bodyPr>
            <a:normAutofit fontScale="90000"/>
          </a:bodyPr>
          <a:lstStyle/>
          <a:p>
            <a:r>
              <a:rPr lang="en-MY" dirty="0"/>
              <a:t>RAG and Text Embeddings</a:t>
            </a:r>
          </a:p>
        </p:txBody>
      </p:sp>
      <p:sp>
        <p:nvSpPr>
          <p:cNvPr id="3" name="Content Placeholder 2">
            <a:extLst>
              <a:ext uri="{FF2B5EF4-FFF2-40B4-BE49-F238E27FC236}">
                <a16:creationId xmlns:a16="http://schemas.microsoft.com/office/drawing/2014/main" xmlns="" id="{123D388E-0EF5-2D7F-A139-7AF7F2B7C62F}"/>
              </a:ext>
            </a:extLst>
          </p:cNvPr>
          <p:cNvSpPr>
            <a:spLocks noGrp="1"/>
          </p:cNvSpPr>
          <p:nvPr>
            <p:ph sz="quarter" idx="13"/>
          </p:nvPr>
        </p:nvSpPr>
        <p:spPr/>
        <p:txBody>
          <a:bodyPr/>
          <a:lstStyle/>
          <a:p>
            <a:pPr marL="342900" indent="-342900">
              <a:buFont typeface="Arial" panose="020B0604020202020204" pitchFamily="34" charset="0"/>
              <a:buChar char="•"/>
            </a:pPr>
            <a:r>
              <a:rPr lang="en-US" dirty="0"/>
              <a:t>Now we can see that LLMs can answer any question if they have the correct and appropriate context and documents for an answer, this is “augmented generation” because we augmented the original query with the context of the ACME HR policy documents.</a:t>
            </a:r>
          </a:p>
          <a:p>
            <a:pPr marL="342900" indent="-342900">
              <a:buFont typeface="Arial" panose="020B0604020202020204" pitchFamily="34" charset="0"/>
              <a:buChar char="•"/>
            </a:pPr>
            <a:r>
              <a:rPr lang="en-US" dirty="0"/>
              <a:t>But how can we retrieve this context?</a:t>
            </a:r>
          </a:p>
          <a:p>
            <a:pPr marL="342900" indent="-342900">
              <a:buFont typeface="Arial" panose="020B0604020202020204" pitchFamily="34" charset="0"/>
              <a:buChar char="•"/>
            </a:pPr>
            <a:r>
              <a:rPr lang="en-US" dirty="0"/>
              <a:t>Recall our models ability to embed text into vectors.</a:t>
            </a:r>
          </a:p>
          <a:p>
            <a:pPr marL="342900" indent="-342900">
              <a:buFont typeface="Arial" panose="020B0604020202020204" pitchFamily="34" charset="0"/>
              <a:buChar char="•"/>
            </a:pPr>
            <a:r>
              <a:rPr lang="en-US" dirty="0"/>
              <a:t>If we had all our text documents stored as vectors and matched to the original text, we could perform vector similarity searches to find the most relevant documents.</a:t>
            </a:r>
          </a:p>
          <a:p>
            <a:pPr marL="342900" indent="-342900">
              <a:buFont typeface="Arial" panose="020B0604020202020204" pitchFamily="34" charset="0"/>
              <a:buChar char="•"/>
            </a:pPr>
            <a:endParaRPr lang="en-US" dirty="0"/>
          </a:p>
          <a:p>
            <a:endParaRPr lang="en-MY" dirty="0"/>
          </a:p>
        </p:txBody>
      </p:sp>
    </p:spTree>
    <p:extLst>
      <p:ext uri="{BB962C8B-B14F-4D97-AF65-F5344CB8AC3E}">
        <p14:creationId xmlns:p14="http://schemas.microsoft.com/office/powerpoint/2010/main" val="375622551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A2A3ADC5-8200-5B3B-67F8-D7DE2CC0F56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D23D57D9-9E36-14F4-D221-65FC947EA313}"/>
              </a:ext>
            </a:extLst>
          </p:cNvPr>
          <p:cNvSpPr>
            <a:spLocks noGrp="1"/>
          </p:cNvSpPr>
          <p:nvPr>
            <p:ph type="title"/>
          </p:nvPr>
        </p:nvSpPr>
        <p:spPr/>
        <p:txBody>
          <a:bodyPr>
            <a:normAutofit fontScale="90000"/>
          </a:bodyPr>
          <a:lstStyle/>
          <a:p>
            <a:r>
              <a:rPr lang="en-MY" dirty="0"/>
              <a:t>RAG Process</a:t>
            </a:r>
          </a:p>
        </p:txBody>
      </p:sp>
      <p:pic>
        <p:nvPicPr>
          <p:cNvPr id="3" name="Google Shape;260;p32">
            <a:extLst>
              <a:ext uri="{FF2B5EF4-FFF2-40B4-BE49-F238E27FC236}">
                <a16:creationId xmlns:a16="http://schemas.microsoft.com/office/drawing/2014/main" xmlns="" id="{020E7C6A-73D1-CE00-8302-C477DFA0A9A2}"/>
              </a:ext>
            </a:extLst>
          </p:cNvPr>
          <p:cNvPicPr preferRelativeResize="0"/>
          <p:nvPr/>
        </p:nvPicPr>
        <p:blipFill rotWithShape="1">
          <a:blip r:embed="rId2">
            <a:alphaModFix/>
          </a:blip>
          <a:srcRect t="40539" r="28284"/>
          <a:stretch/>
        </p:blipFill>
        <p:spPr>
          <a:xfrm>
            <a:off x="906340" y="2898743"/>
            <a:ext cx="2350275" cy="1412000"/>
          </a:xfrm>
          <a:prstGeom prst="rect">
            <a:avLst/>
          </a:prstGeom>
          <a:noFill/>
          <a:ln>
            <a:noFill/>
          </a:ln>
        </p:spPr>
      </p:pic>
    </p:spTree>
    <p:extLst>
      <p:ext uri="{BB962C8B-B14F-4D97-AF65-F5344CB8AC3E}">
        <p14:creationId xmlns:p14="http://schemas.microsoft.com/office/powerpoint/2010/main" val="267949832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F07980A5-A8D5-6A03-4894-C7A752CC57B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B38CC0EB-8B6E-E3FE-C404-2569AF7F9368}"/>
              </a:ext>
            </a:extLst>
          </p:cNvPr>
          <p:cNvSpPr>
            <a:spLocks noGrp="1"/>
          </p:cNvSpPr>
          <p:nvPr>
            <p:ph type="title"/>
          </p:nvPr>
        </p:nvSpPr>
        <p:spPr/>
        <p:txBody>
          <a:bodyPr>
            <a:normAutofit fontScale="90000"/>
          </a:bodyPr>
          <a:lstStyle/>
          <a:p>
            <a:r>
              <a:rPr lang="en-MY" dirty="0"/>
              <a:t>RAG Process</a:t>
            </a:r>
          </a:p>
        </p:txBody>
      </p:sp>
      <p:pic>
        <p:nvPicPr>
          <p:cNvPr id="3" name="Google Shape;260;p32">
            <a:extLst>
              <a:ext uri="{FF2B5EF4-FFF2-40B4-BE49-F238E27FC236}">
                <a16:creationId xmlns:a16="http://schemas.microsoft.com/office/drawing/2014/main" xmlns="" id="{1C834AEF-85A0-0B41-6C7F-7D502E2FD36B}"/>
              </a:ext>
            </a:extLst>
          </p:cNvPr>
          <p:cNvPicPr preferRelativeResize="0"/>
          <p:nvPr/>
        </p:nvPicPr>
        <p:blipFill rotWithShape="1">
          <a:blip r:embed="rId3">
            <a:alphaModFix/>
          </a:blip>
          <a:srcRect t="40539" r="28284"/>
          <a:stretch/>
        </p:blipFill>
        <p:spPr>
          <a:xfrm>
            <a:off x="906340" y="2898743"/>
            <a:ext cx="2350275" cy="1412000"/>
          </a:xfrm>
          <a:prstGeom prst="rect">
            <a:avLst/>
          </a:prstGeom>
          <a:noFill/>
          <a:ln>
            <a:noFill/>
          </a:ln>
        </p:spPr>
      </p:pic>
      <p:pic>
        <p:nvPicPr>
          <p:cNvPr id="4" name="Google Shape;261;p32">
            <a:extLst>
              <a:ext uri="{FF2B5EF4-FFF2-40B4-BE49-F238E27FC236}">
                <a16:creationId xmlns:a16="http://schemas.microsoft.com/office/drawing/2014/main" xmlns="" id="{7F99CEAF-4929-5737-ABA3-C287D10DC6ED}"/>
              </a:ext>
            </a:extLst>
          </p:cNvPr>
          <p:cNvPicPr preferRelativeResize="0"/>
          <p:nvPr/>
        </p:nvPicPr>
        <p:blipFill rotWithShape="1">
          <a:blip r:embed="rId3">
            <a:alphaModFix/>
          </a:blip>
          <a:srcRect l="43858" t="7372" r="24095" b="72446"/>
          <a:stretch/>
        </p:blipFill>
        <p:spPr>
          <a:xfrm>
            <a:off x="3697341" y="3216218"/>
            <a:ext cx="1247749" cy="569400"/>
          </a:xfrm>
          <a:prstGeom prst="rect">
            <a:avLst/>
          </a:prstGeom>
          <a:noFill/>
          <a:ln w="19050" cap="flat" cmpd="sng">
            <a:solidFill>
              <a:srgbClr val="7932FC"/>
            </a:solidFill>
            <a:prstDash val="solid"/>
            <a:round/>
            <a:headEnd type="none" w="sm" len="sm"/>
            <a:tailEnd type="none" w="sm" len="sm"/>
          </a:ln>
        </p:spPr>
      </p:pic>
      <p:sp>
        <p:nvSpPr>
          <p:cNvPr id="5" name="Google Shape;262;p32">
            <a:extLst>
              <a:ext uri="{FF2B5EF4-FFF2-40B4-BE49-F238E27FC236}">
                <a16:creationId xmlns:a16="http://schemas.microsoft.com/office/drawing/2014/main" xmlns="" id="{EBAA57B3-D026-800A-1D38-0966E4728D4F}"/>
              </a:ext>
            </a:extLst>
          </p:cNvPr>
          <p:cNvSpPr/>
          <p:nvPr/>
        </p:nvSpPr>
        <p:spPr>
          <a:xfrm>
            <a:off x="2994090" y="3319718"/>
            <a:ext cx="606600" cy="362400"/>
          </a:xfrm>
          <a:prstGeom prst="rightArrow">
            <a:avLst>
              <a:gd name="adj1" fmla="val 50000"/>
              <a:gd name="adj2" fmla="val 50000"/>
            </a:avLst>
          </a:prstGeom>
          <a:solidFill>
            <a:srgbClr val="D9D2E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4603252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0320D20D-BF48-B377-ED1A-B31656DAC51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21F1E68D-7688-7F7B-2A6A-5C072FC078AF}"/>
              </a:ext>
            </a:extLst>
          </p:cNvPr>
          <p:cNvSpPr>
            <a:spLocks noGrp="1"/>
          </p:cNvSpPr>
          <p:nvPr>
            <p:ph type="title"/>
          </p:nvPr>
        </p:nvSpPr>
        <p:spPr/>
        <p:txBody>
          <a:bodyPr>
            <a:normAutofit fontScale="90000"/>
          </a:bodyPr>
          <a:lstStyle/>
          <a:p>
            <a:r>
              <a:rPr lang="en-MY" dirty="0"/>
              <a:t>RAG Process</a:t>
            </a:r>
          </a:p>
        </p:txBody>
      </p:sp>
      <p:pic>
        <p:nvPicPr>
          <p:cNvPr id="3" name="Google Shape;260;p32">
            <a:extLst>
              <a:ext uri="{FF2B5EF4-FFF2-40B4-BE49-F238E27FC236}">
                <a16:creationId xmlns:a16="http://schemas.microsoft.com/office/drawing/2014/main" xmlns="" id="{B75FB454-1967-0424-254F-EFBD0F475A20}"/>
              </a:ext>
            </a:extLst>
          </p:cNvPr>
          <p:cNvPicPr preferRelativeResize="0"/>
          <p:nvPr/>
        </p:nvPicPr>
        <p:blipFill rotWithShape="1">
          <a:blip r:embed="rId3">
            <a:alphaModFix/>
          </a:blip>
          <a:srcRect t="40539" r="28284"/>
          <a:stretch/>
        </p:blipFill>
        <p:spPr>
          <a:xfrm>
            <a:off x="906340" y="2898743"/>
            <a:ext cx="2350275" cy="1412000"/>
          </a:xfrm>
          <a:prstGeom prst="rect">
            <a:avLst/>
          </a:prstGeom>
          <a:noFill/>
          <a:ln>
            <a:noFill/>
          </a:ln>
        </p:spPr>
      </p:pic>
      <p:pic>
        <p:nvPicPr>
          <p:cNvPr id="4" name="Google Shape;261;p32">
            <a:extLst>
              <a:ext uri="{FF2B5EF4-FFF2-40B4-BE49-F238E27FC236}">
                <a16:creationId xmlns:a16="http://schemas.microsoft.com/office/drawing/2014/main" xmlns="" id="{52A07ECF-081A-31A3-A2FC-4172002D688C}"/>
              </a:ext>
            </a:extLst>
          </p:cNvPr>
          <p:cNvPicPr preferRelativeResize="0"/>
          <p:nvPr/>
        </p:nvPicPr>
        <p:blipFill rotWithShape="1">
          <a:blip r:embed="rId3">
            <a:alphaModFix/>
          </a:blip>
          <a:srcRect l="43858" t="7372" r="24095" b="72446"/>
          <a:stretch/>
        </p:blipFill>
        <p:spPr>
          <a:xfrm>
            <a:off x="3697341" y="3216218"/>
            <a:ext cx="1247749" cy="569400"/>
          </a:xfrm>
          <a:prstGeom prst="rect">
            <a:avLst/>
          </a:prstGeom>
          <a:noFill/>
          <a:ln w="19050" cap="flat" cmpd="sng">
            <a:solidFill>
              <a:srgbClr val="7932FC"/>
            </a:solidFill>
            <a:prstDash val="solid"/>
            <a:round/>
            <a:headEnd type="none" w="sm" len="sm"/>
            <a:tailEnd type="none" w="sm" len="sm"/>
          </a:ln>
        </p:spPr>
      </p:pic>
      <p:sp>
        <p:nvSpPr>
          <p:cNvPr id="5" name="Google Shape;262;p32">
            <a:extLst>
              <a:ext uri="{FF2B5EF4-FFF2-40B4-BE49-F238E27FC236}">
                <a16:creationId xmlns:a16="http://schemas.microsoft.com/office/drawing/2014/main" xmlns="" id="{F202FF69-5AEE-BB70-B2C2-6EF8F4C853BF}"/>
              </a:ext>
            </a:extLst>
          </p:cNvPr>
          <p:cNvSpPr/>
          <p:nvPr/>
        </p:nvSpPr>
        <p:spPr>
          <a:xfrm>
            <a:off x="2994090" y="3319718"/>
            <a:ext cx="606600" cy="362400"/>
          </a:xfrm>
          <a:prstGeom prst="rightArrow">
            <a:avLst>
              <a:gd name="adj1" fmla="val 50000"/>
              <a:gd name="adj2" fmla="val 50000"/>
            </a:avLst>
          </a:prstGeom>
          <a:solidFill>
            <a:srgbClr val="D9D2E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10" name="Google Shape;267;p32">
            <a:extLst>
              <a:ext uri="{FF2B5EF4-FFF2-40B4-BE49-F238E27FC236}">
                <a16:creationId xmlns:a16="http://schemas.microsoft.com/office/drawing/2014/main" xmlns="" id="{EBBE9720-967C-E9E0-A776-F2F9800A4EA8}"/>
              </a:ext>
            </a:extLst>
          </p:cNvPr>
          <p:cNvGraphicFramePr/>
          <p:nvPr/>
        </p:nvGraphicFramePr>
        <p:xfrm>
          <a:off x="5270115" y="2948918"/>
          <a:ext cx="1914250" cy="213330"/>
        </p:xfrm>
        <a:graphic>
          <a:graphicData uri="http://schemas.openxmlformats.org/drawingml/2006/table">
            <a:tbl>
              <a:tblPr>
                <a:noFill/>
              </a:tblPr>
              <a:tblGrid>
                <a:gridCol w="382850">
                  <a:extLst>
                    <a:ext uri="{9D8B030D-6E8A-4147-A177-3AD203B41FA5}">
                      <a16:colId xmlns:a16="http://schemas.microsoft.com/office/drawing/2014/main" xmlns="" val="20000"/>
                    </a:ext>
                  </a:extLst>
                </a:gridCol>
                <a:gridCol w="382850">
                  <a:extLst>
                    <a:ext uri="{9D8B030D-6E8A-4147-A177-3AD203B41FA5}">
                      <a16:colId xmlns:a16="http://schemas.microsoft.com/office/drawing/2014/main" xmlns="" val="20001"/>
                    </a:ext>
                  </a:extLst>
                </a:gridCol>
                <a:gridCol w="382850">
                  <a:extLst>
                    <a:ext uri="{9D8B030D-6E8A-4147-A177-3AD203B41FA5}">
                      <a16:colId xmlns:a16="http://schemas.microsoft.com/office/drawing/2014/main" xmlns="" val="20002"/>
                    </a:ext>
                  </a:extLst>
                </a:gridCol>
                <a:gridCol w="382850">
                  <a:extLst>
                    <a:ext uri="{9D8B030D-6E8A-4147-A177-3AD203B41FA5}">
                      <a16:colId xmlns:a16="http://schemas.microsoft.com/office/drawing/2014/main" xmlns="" val="20003"/>
                    </a:ext>
                  </a:extLst>
                </a:gridCol>
                <a:gridCol w="382850">
                  <a:extLst>
                    <a:ext uri="{9D8B030D-6E8A-4147-A177-3AD203B41FA5}">
                      <a16:colId xmlns:a16="http://schemas.microsoft.com/office/drawing/2014/main" xmlns="" val="20004"/>
                    </a:ext>
                  </a:extLst>
                </a:gridCol>
              </a:tblGrid>
              <a:tr h="0">
                <a:tc>
                  <a:txBody>
                    <a:bodyPr/>
                    <a:lstStyle/>
                    <a:p>
                      <a:pPr marL="0" lvl="0" indent="0" algn="l" rtl="0">
                        <a:spcBef>
                          <a:spcPts val="0"/>
                        </a:spcBef>
                        <a:spcAft>
                          <a:spcPts val="0"/>
                        </a:spcAft>
                        <a:buNone/>
                      </a:pPr>
                      <a:endParaRPr sz="200"/>
                    </a:p>
                  </a:txBody>
                  <a:tcPr marL="91425" marR="91425" marT="91425" marB="91425">
                    <a:lnL w="19050" cap="flat" cmpd="sng">
                      <a:solidFill>
                        <a:srgbClr val="7932FC"/>
                      </a:solidFill>
                      <a:prstDash val="solid"/>
                      <a:round/>
                      <a:headEnd type="none" w="sm" len="sm"/>
                      <a:tailEnd type="none" w="sm" len="sm"/>
                    </a:lnL>
                    <a:lnR w="19050" cap="flat" cmpd="sng">
                      <a:solidFill>
                        <a:srgbClr val="7932FC"/>
                      </a:solidFill>
                      <a:prstDash val="solid"/>
                      <a:round/>
                      <a:headEnd type="none" w="sm" len="sm"/>
                      <a:tailEnd type="none" w="sm" len="sm"/>
                    </a:lnR>
                    <a:lnT w="19050" cap="flat" cmpd="sng">
                      <a:solidFill>
                        <a:srgbClr val="7932FC"/>
                      </a:solidFill>
                      <a:prstDash val="solid"/>
                      <a:round/>
                      <a:headEnd type="none" w="sm" len="sm"/>
                      <a:tailEnd type="none" w="sm" len="sm"/>
                    </a:lnT>
                    <a:lnB w="19050" cap="flat" cmpd="sng">
                      <a:solidFill>
                        <a:srgbClr val="7932FC"/>
                      </a:solidFill>
                      <a:prstDash val="solid"/>
                      <a:round/>
                      <a:headEnd type="none" w="sm" len="sm"/>
                      <a:tailEnd type="none" w="sm" len="sm"/>
                    </a:lnB>
                    <a:solidFill>
                      <a:srgbClr val="D9D2E9"/>
                    </a:solidFill>
                  </a:tcPr>
                </a:tc>
                <a:tc>
                  <a:txBody>
                    <a:bodyPr/>
                    <a:lstStyle/>
                    <a:p>
                      <a:pPr marL="0" lvl="0" indent="0" algn="l" rtl="0">
                        <a:spcBef>
                          <a:spcPts val="0"/>
                        </a:spcBef>
                        <a:spcAft>
                          <a:spcPts val="0"/>
                        </a:spcAft>
                        <a:buNone/>
                      </a:pPr>
                      <a:endParaRPr sz="200"/>
                    </a:p>
                  </a:txBody>
                  <a:tcPr marL="91425" marR="91425" marT="91425" marB="91425">
                    <a:lnL w="19050" cap="flat" cmpd="sng">
                      <a:solidFill>
                        <a:srgbClr val="7932FC"/>
                      </a:solidFill>
                      <a:prstDash val="solid"/>
                      <a:round/>
                      <a:headEnd type="none" w="sm" len="sm"/>
                      <a:tailEnd type="none" w="sm" len="sm"/>
                    </a:lnL>
                    <a:lnR w="19050" cap="flat" cmpd="sng">
                      <a:solidFill>
                        <a:srgbClr val="7932FC"/>
                      </a:solidFill>
                      <a:prstDash val="solid"/>
                      <a:round/>
                      <a:headEnd type="none" w="sm" len="sm"/>
                      <a:tailEnd type="none" w="sm" len="sm"/>
                    </a:lnR>
                    <a:lnT w="19050" cap="flat" cmpd="sng">
                      <a:solidFill>
                        <a:srgbClr val="7932FC"/>
                      </a:solidFill>
                      <a:prstDash val="solid"/>
                      <a:round/>
                      <a:headEnd type="none" w="sm" len="sm"/>
                      <a:tailEnd type="none" w="sm" len="sm"/>
                    </a:lnT>
                    <a:lnB w="19050" cap="flat" cmpd="sng">
                      <a:solidFill>
                        <a:srgbClr val="7932FC"/>
                      </a:solidFill>
                      <a:prstDash val="solid"/>
                      <a:round/>
                      <a:headEnd type="none" w="sm" len="sm"/>
                      <a:tailEnd type="none" w="sm" len="sm"/>
                    </a:lnB>
                    <a:solidFill>
                      <a:srgbClr val="D9D2E9"/>
                    </a:solidFill>
                  </a:tcPr>
                </a:tc>
                <a:tc>
                  <a:txBody>
                    <a:bodyPr/>
                    <a:lstStyle/>
                    <a:p>
                      <a:pPr marL="0" lvl="0" indent="0" algn="l" rtl="0">
                        <a:spcBef>
                          <a:spcPts val="0"/>
                        </a:spcBef>
                        <a:spcAft>
                          <a:spcPts val="0"/>
                        </a:spcAft>
                        <a:buNone/>
                      </a:pPr>
                      <a:endParaRPr sz="200"/>
                    </a:p>
                  </a:txBody>
                  <a:tcPr marL="91425" marR="91425" marT="91425" marB="91425">
                    <a:lnL w="19050" cap="flat" cmpd="sng">
                      <a:solidFill>
                        <a:srgbClr val="7932FC"/>
                      </a:solidFill>
                      <a:prstDash val="solid"/>
                      <a:round/>
                      <a:headEnd type="none" w="sm" len="sm"/>
                      <a:tailEnd type="none" w="sm" len="sm"/>
                    </a:lnL>
                    <a:lnR w="19050" cap="flat" cmpd="sng">
                      <a:solidFill>
                        <a:srgbClr val="7932FC"/>
                      </a:solidFill>
                      <a:prstDash val="solid"/>
                      <a:round/>
                      <a:headEnd type="none" w="sm" len="sm"/>
                      <a:tailEnd type="none" w="sm" len="sm"/>
                    </a:lnR>
                    <a:lnT w="19050" cap="flat" cmpd="sng">
                      <a:solidFill>
                        <a:srgbClr val="7932FC"/>
                      </a:solidFill>
                      <a:prstDash val="solid"/>
                      <a:round/>
                      <a:headEnd type="none" w="sm" len="sm"/>
                      <a:tailEnd type="none" w="sm" len="sm"/>
                    </a:lnT>
                    <a:lnB w="19050" cap="flat" cmpd="sng">
                      <a:solidFill>
                        <a:srgbClr val="7932FC"/>
                      </a:solidFill>
                      <a:prstDash val="solid"/>
                      <a:round/>
                      <a:headEnd type="none" w="sm" len="sm"/>
                      <a:tailEnd type="none" w="sm" len="sm"/>
                    </a:lnB>
                    <a:solidFill>
                      <a:srgbClr val="D9D2E9"/>
                    </a:solidFill>
                  </a:tcPr>
                </a:tc>
                <a:tc>
                  <a:txBody>
                    <a:bodyPr/>
                    <a:lstStyle/>
                    <a:p>
                      <a:pPr marL="0" lvl="0" indent="0" algn="l" rtl="0">
                        <a:spcBef>
                          <a:spcPts val="0"/>
                        </a:spcBef>
                        <a:spcAft>
                          <a:spcPts val="0"/>
                        </a:spcAft>
                        <a:buNone/>
                      </a:pPr>
                      <a:endParaRPr sz="200"/>
                    </a:p>
                  </a:txBody>
                  <a:tcPr marL="91425" marR="91425" marT="91425" marB="91425">
                    <a:lnL w="19050" cap="flat" cmpd="sng">
                      <a:solidFill>
                        <a:srgbClr val="7932FC"/>
                      </a:solidFill>
                      <a:prstDash val="solid"/>
                      <a:round/>
                      <a:headEnd type="none" w="sm" len="sm"/>
                      <a:tailEnd type="none" w="sm" len="sm"/>
                    </a:lnL>
                    <a:lnR w="19050" cap="flat" cmpd="sng">
                      <a:solidFill>
                        <a:srgbClr val="7932FC"/>
                      </a:solidFill>
                      <a:prstDash val="solid"/>
                      <a:round/>
                      <a:headEnd type="none" w="sm" len="sm"/>
                      <a:tailEnd type="none" w="sm" len="sm"/>
                    </a:lnR>
                    <a:lnT w="19050" cap="flat" cmpd="sng">
                      <a:solidFill>
                        <a:srgbClr val="7932FC"/>
                      </a:solidFill>
                      <a:prstDash val="solid"/>
                      <a:round/>
                      <a:headEnd type="none" w="sm" len="sm"/>
                      <a:tailEnd type="none" w="sm" len="sm"/>
                    </a:lnT>
                    <a:lnB w="19050" cap="flat" cmpd="sng">
                      <a:solidFill>
                        <a:srgbClr val="7932FC"/>
                      </a:solidFill>
                      <a:prstDash val="solid"/>
                      <a:round/>
                      <a:headEnd type="none" w="sm" len="sm"/>
                      <a:tailEnd type="none" w="sm" len="sm"/>
                    </a:lnB>
                    <a:solidFill>
                      <a:srgbClr val="D9D2E9"/>
                    </a:solidFill>
                  </a:tcPr>
                </a:tc>
                <a:tc>
                  <a:txBody>
                    <a:bodyPr/>
                    <a:lstStyle/>
                    <a:p>
                      <a:pPr marL="0" lvl="0" indent="0" algn="l" rtl="0">
                        <a:spcBef>
                          <a:spcPts val="0"/>
                        </a:spcBef>
                        <a:spcAft>
                          <a:spcPts val="0"/>
                        </a:spcAft>
                        <a:buNone/>
                      </a:pPr>
                      <a:endParaRPr sz="200"/>
                    </a:p>
                  </a:txBody>
                  <a:tcPr marL="91425" marR="91425" marT="91425" marB="91425">
                    <a:lnL w="19050" cap="flat" cmpd="sng">
                      <a:solidFill>
                        <a:srgbClr val="7932FC"/>
                      </a:solidFill>
                      <a:prstDash val="solid"/>
                      <a:round/>
                      <a:headEnd type="none" w="sm" len="sm"/>
                      <a:tailEnd type="none" w="sm" len="sm"/>
                    </a:lnL>
                    <a:lnR w="19050" cap="flat" cmpd="sng">
                      <a:solidFill>
                        <a:srgbClr val="7932FC"/>
                      </a:solidFill>
                      <a:prstDash val="solid"/>
                      <a:round/>
                      <a:headEnd type="none" w="sm" len="sm"/>
                      <a:tailEnd type="none" w="sm" len="sm"/>
                    </a:lnR>
                    <a:lnT w="19050" cap="flat" cmpd="sng">
                      <a:solidFill>
                        <a:srgbClr val="7932FC"/>
                      </a:solidFill>
                      <a:prstDash val="solid"/>
                      <a:round/>
                      <a:headEnd type="none" w="sm" len="sm"/>
                      <a:tailEnd type="none" w="sm" len="sm"/>
                    </a:lnT>
                    <a:lnB w="19050" cap="flat" cmpd="sng">
                      <a:solidFill>
                        <a:srgbClr val="7932FC"/>
                      </a:solidFill>
                      <a:prstDash val="solid"/>
                      <a:round/>
                      <a:headEnd type="none" w="sm" len="sm"/>
                      <a:tailEnd type="none" w="sm" len="sm"/>
                    </a:lnB>
                    <a:solidFill>
                      <a:srgbClr val="D9D2E9"/>
                    </a:solidFill>
                  </a:tcPr>
                </a:tc>
                <a:extLst>
                  <a:ext uri="{0D108BD9-81ED-4DB2-BD59-A6C34878D82A}">
                    <a16:rowId xmlns:a16="http://schemas.microsoft.com/office/drawing/2014/main" xmlns="" val="10000"/>
                  </a:ext>
                </a:extLst>
              </a:tr>
            </a:tbl>
          </a:graphicData>
        </a:graphic>
      </p:graphicFrame>
      <p:sp>
        <p:nvSpPr>
          <p:cNvPr id="11" name="Google Shape;268;p32">
            <a:extLst>
              <a:ext uri="{FF2B5EF4-FFF2-40B4-BE49-F238E27FC236}">
                <a16:creationId xmlns:a16="http://schemas.microsoft.com/office/drawing/2014/main" xmlns="" id="{3277715B-4921-D0C8-63C8-8A3527434224}"/>
              </a:ext>
            </a:extLst>
          </p:cNvPr>
          <p:cNvSpPr/>
          <p:nvPr/>
        </p:nvSpPr>
        <p:spPr>
          <a:xfrm>
            <a:off x="4243540" y="2117843"/>
            <a:ext cx="1385100" cy="780900"/>
          </a:xfrm>
          <a:prstGeom prst="curvedDownArrow">
            <a:avLst>
              <a:gd name="adj1" fmla="val 25000"/>
              <a:gd name="adj2" fmla="val 50000"/>
              <a:gd name="adj3" fmla="val 25000"/>
            </a:avLst>
          </a:prstGeom>
          <a:solidFill>
            <a:srgbClr val="D9D2E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729149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0B78E17-69AC-9FAC-C17D-699E6ADF3A24}"/>
              </a:ext>
            </a:extLst>
          </p:cNvPr>
          <p:cNvSpPr>
            <a:spLocks noGrp="1"/>
          </p:cNvSpPr>
          <p:nvPr>
            <p:ph type="title"/>
          </p:nvPr>
        </p:nvSpPr>
        <p:spPr/>
        <p:txBody>
          <a:bodyPr>
            <a:normAutofit fontScale="90000"/>
          </a:bodyPr>
          <a:lstStyle/>
          <a:p>
            <a:r>
              <a:rPr lang="en-US" dirty="0"/>
              <a:t>How Large Language Model (LLM) work</a:t>
            </a:r>
            <a:endParaRPr lang="en-MY" dirty="0"/>
          </a:p>
        </p:txBody>
      </p:sp>
      <p:sp>
        <p:nvSpPr>
          <p:cNvPr id="3" name="Content Placeholder 2">
            <a:extLst>
              <a:ext uri="{FF2B5EF4-FFF2-40B4-BE49-F238E27FC236}">
                <a16:creationId xmlns:a16="http://schemas.microsoft.com/office/drawing/2014/main" xmlns="" id="{C61813CC-0811-5F70-C11D-8ECBA5982680}"/>
              </a:ext>
            </a:extLst>
          </p:cNvPr>
          <p:cNvSpPr>
            <a:spLocks noGrp="1"/>
          </p:cNvSpPr>
          <p:nvPr>
            <p:ph sz="quarter" idx="13"/>
          </p:nvPr>
        </p:nvSpPr>
        <p:spPr/>
        <p:txBody>
          <a:bodyPr/>
          <a:lstStyle/>
          <a:p>
            <a:pPr marL="342900" indent="-342900">
              <a:buFont typeface="Arial" panose="020B0604020202020204" pitchFamily="34" charset="0"/>
              <a:buChar char="•"/>
            </a:pPr>
            <a:r>
              <a:rPr lang="en-US" dirty="0"/>
              <a:t>Fundamentally, when we’re dealing with any large language model, we’re providing some text to the large language model, and then we get some output.</a:t>
            </a:r>
            <a:endParaRPr lang="en-MY" dirty="0"/>
          </a:p>
        </p:txBody>
      </p:sp>
    </p:spTree>
    <p:extLst>
      <p:ext uri="{BB962C8B-B14F-4D97-AF65-F5344CB8AC3E}">
        <p14:creationId xmlns:p14="http://schemas.microsoft.com/office/powerpoint/2010/main" val="118372196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AB1FEF95-AC44-388D-125E-78CE890728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C6890A2D-C5B4-FC05-AACC-F64E87DFAFCF}"/>
              </a:ext>
            </a:extLst>
          </p:cNvPr>
          <p:cNvSpPr>
            <a:spLocks noGrp="1"/>
          </p:cNvSpPr>
          <p:nvPr>
            <p:ph type="title"/>
          </p:nvPr>
        </p:nvSpPr>
        <p:spPr/>
        <p:txBody>
          <a:bodyPr>
            <a:normAutofit fontScale="90000"/>
          </a:bodyPr>
          <a:lstStyle/>
          <a:p>
            <a:r>
              <a:rPr lang="en-MY" dirty="0"/>
              <a:t>RAG Process</a:t>
            </a:r>
          </a:p>
        </p:txBody>
      </p:sp>
      <p:pic>
        <p:nvPicPr>
          <p:cNvPr id="3" name="Google Shape;260;p32">
            <a:extLst>
              <a:ext uri="{FF2B5EF4-FFF2-40B4-BE49-F238E27FC236}">
                <a16:creationId xmlns:a16="http://schemas.microsoft.com/office/drawing/2014/main" xmlns="" id="{6DE0E731-310F-628C-636F-F856A3795BEE}"/>
              </a:ext>
            </a:extLst>
          </p:cNvPr>
          <p:cNvPicPr preferRelativeResize="0"/>
          <p:nvPr/>
        </p:nvPicPr>
        <p:blipFill rotWithShape="1">
          <a:blip r:embed="rId3">
            <a:alphaModFix/>
          </a:blip>
          <a:srcRect t="40539" r="28284"/>
          <a:stretch/>
        </p:blipFill>
        <p:spPr>
          <a:xfrm>
            <a:off x="906340" y="2898743"/>
            <a:ext cx="2350275" cy="1412000"/>
          </a:xfrm>
          <a:prstGeom prst="rect">
            <a:avLst/>
          </a:prstGeom>
          <a:noFill/>
          <a:ln>
            <a:noFill/>
          </a:ln>
        </p:spPr>
      </p:pic>
      <p:pic>
        <p:nvPicPr>
          <p:cNvPr id="4" name="Google Shape;261;p32">
            <a:extLst>
              <a:ext uri="{FF2B5EF4-FFF2-40B4-BE49-F238E27FC236}">
                <a16:creationId xmlns:a16="http://schemas.microsoft.com/office/drawing/2014/main" xmlns="" id="{6A543F09-2C24-800D-6209-CAF0B20E1C0E}"/>
              </a:ext>
            </a:extLst>
          </p:cNvPr>
          <p:cNvPicPr preferRelativeResize="0"/>
          <p:nvPr/>
        </p:nvPicPr>
        <p:blipFill rotWithShape="1">
          <a:blip r:embed="rId3">
            <a:alphaModFix/>
          </a:blip>
          <a:srcRect l="43858" t="7372" r="24095" b="72446"/>
          <a:stretch/>
        </p:blipFill>
        <p:spPr>
          <a:xfrm>
            <a:off x="3697341" y="3216218"/>
            <a:ext cx="1247749" cy="569400"/>
          </a:xfrm>
          <a:prstGeom prst="rect">
            <a:avLst/>
          </a:prstGeom>
          <a:noFill/>
          <a:ln w="19050" cap="flat" cmpd="sng">
            <a:solidFill>
              <a:srgbClr val="7932FC"/>
            </a:solidFill>
            <a:prstDash val="solid"/>
            <a:round/>
            <a:headEnd type="none" w="sm" len="sm"/>
            <a:tailEnd type="none" w="sm" len="sm"/>
          </a:ln>
        </p:spPr>
      </p:pic>
      <p:sp>
        <p:nvSpPr>
          <p:cNvPr id="5" name="Google Shape;262;p32">
            <a:extLst>
              <a:ext uri="{FF2B5EF4-FFF2-40B4-BE49-F238E27FC236}">
                <a16:creationId xmlns:a16="http://schemas.microsoft.com/office/drawing/2014/main" xmlns="" id="{B24B992C-DEA2-DA71-29F0-11CEABD1A6CD}"/>
              </a:ext>
            </a:extLst>
          </p:cNvPr>
          <p:cNvSpPr/>
          <p:nvPr/>
        </p:nvSpPr>
        <p:spPr>
          <a:xfrm>
            <a:off x="2994090" y="3319718"/>
            <a:ext cx="606600" cy="362400"/>
          </a:xfrm>
          <a:prstGeom prst="rightArrow">
            <a:avLst>
              <a:gd name="adj1" fmla="val 50000"/>
              <a:gd name="adj2" fmla="val 50000"/>
            </a:avLst>
          </a:prstGeom>
          <a:solidFill>
            <a:srgbClr val="D9D2E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 name="Google Shape;264;p32">
            <a:extLst>
              <a:ext uri="{FF2B5EF4-FFF2-40B4-BE49-F238E27FC236}">
                <a16:creationId xmlns:a16="http://schemas.microsoft.com/office/drawing/2014/main" xmlns="" id="{61092DC0-4EF7-8C9C-CCD2-80632F199391}"/>
              </a:ext>
            </a:extLst>
          </p:cNvPr>
          <p:cNvPicPr preferRelativeResize="0"/>
          <p:nvPr/>
        </p:nvPicPr>
        <p:blipFill>
          <a:blip r:embed="rId4">
            <a:alphaModFix/>
          </a:blip>
          <a:stretch>
            <a:fillRect/>
          </a:stretch>
        </p:blipFill>
        <p:spPr>
          <a:xfrm>
            <a:off x="5487215" y="3835868"/>
            <a:ext cx="2216400" cy="1560575"/>
          </a:xfrm>
          <a:prstGeom prst="rect">
            <a:avLst/>
          </a:prstGeom>
          <a:noFill/>
          <a:ln>
            <a:noFill/>
          </a:ln>
        </p:spPr>
      </p:pic>
      <p:graphicFrame>
        <p:nvGraphicFramePr>
          <p:cNvPr id="8" name="Google Shape;265;p32">
            <a:extLst>
              <a:ext uri="{FF2B5EF4-FFF2-40B4-BE49-F238E27FC236}">
                <a16:creationId xmlns:a16="http://schemas.microsoft.com/office/drawing/2014/main" xmlns="" id="{68050672-7FD1-F944-DA70-747E9D0943A2}"/>
              </a:ext>
            </a:extLst>
          </p:cNvPr>
          <p:cNvGraphicFramePr/>
          <p:nvPr>
            <p:extLst/>
          </p:nvPr>
        </p:nvGraphicFramePr>
        <p:xfrm>
          <a:off x="8195915" y="4168368"/>
          <a:ext cx="1914250" cy="1066650"/>
        </p:xfrm>
        <a:graphic>
          <a:graphicData uri="http://schemas.openxmlformats.org/drawingml/2006/table">
            <a:tbl>
              <a:tblPr>
                <a:noFill/>
              </a:tblPr>
              <a:tblGrid>
                <a:gridCol w="382850">
                  <a:extLst>
                    <a:ext uri="{9D8B030D-6E8A-4147-A177-3AD203B41FA5}">
                      <a16:colId xmlns:a16="http://schemas.microsoft.com/office/drawing/2014/main" xmlns="" val="20000"/>
                    </a:ext>
                  </a:extLst>
                </a:gridCol>
                <a:gridCol w="382850">
                  <a:extLst>
                    <a:ext uri="{9D8B030D-6E8A-4147-A177-3AD203B41FA5}">
                      <a16:colId xmlns:a16="http://schemas.microsoft.com/office/drawing/2014/main" xmlns="" val="20001"/>
                    </a:ext>
                  </a:extLst>
                </a:gridCol>
                <a:gridCol w="382850">
                  <a:extLst>
                    <a:ext uri="{9D8B030D-6E8A-4147-A177-3AD203B41FA5}">
                      <a16:colId xmlns:a16="http://schemas.microsoft.com/office/drawing/2014/main" xmlns="" val="20002"/>
                    </a:ext>
                  </a:extLst>
                </a:gridCol>
                <a:gridCol w="382850">
                  <a:extLst>
                    <a:ext uri="{9D8B030D-6E8A-4147-A177-3AD203B41FA5}">
                      <a16:colId xmlns:a16="http://schemas.microsoft.com/office/drawing/2014/main" xmlns="" val="20003"/>
                    </a:ext>
                  </a:extLst>
                </a:gridCol>
                <a:gridCol w="382850">
                  <a:extLst>
                    <a:ext uri="{9D8B030D-6E8A-4147-A177-3AD203B41FA5}">
                      <a16:colId xmlns:a16="http://schemas.microsoft.com/office/drawing/2014/main" xmlns="" val="20004"/>
                    </a:ext>
                  </a:extLst>
                </a:gridCol>
              </a:tblGrid>
              <a:tr h="0">
                <a:tc>
                  <a:txBody>
                    <a:bodyPr/>
                    <a:lstStyle/>
                    <a:p>
                      <a:pPr marL="0" lvl="0" indent="0" algn="l" rtl="0">
                        <a:spcBef>
                          <a:spcPts val="0"/>
                        </a:spcBef>
                        <a:spcAft>
                          <a:spcPts val="0"/>
                        </a:spcAft>
                        <a:buNone/>
                      </a:pPr>
                      <a:endParaRPr sz="200"/>
                    </a:p>
                  </a:txBody>
                  <a:tcPr marL="91425" marR="91425" marT="91425" marB="91425">
                    <a:lnL w="19050" cap="flat" cmpd="sng">
                      <a:solidFill>
                        <a:srgbClr val="7932FC"/>
                      </a:solidFill>
                      <a:prstDash val="solid"/>
                      <a:round/>
                      <a:headEnd type="none" w="sm" len="sm"/>
                      <a:tailEnd type="none" w="sm" len="sm"/>
                    </a:lnL>
                    <a:lnR w="19050" cap="flat" cmpd="sng">
                      <a:solidFill>
                        <a:srgbClr val="7932FC"/>
                      </a:solidFill>
                      <a:prstDash val="solid"/>
                      <a:round/>
                      <a:headEnd type="none" w="sm" len="sm"/>
                      <a:tailEnd type="none" w="sm" len="sm"/>
                    </a:lnR>
                    <a:lnT w="19050" cap="flat" cmpd="sng">
                      <a:solidFill>
                        <a:srgbClr val="7932FC"/>
                      </a:solidFill>
                      <a:prstDash val="solid"/>
                      <a:round/>
                      <a:headEnd type="none" w="sm" len="sm"/>
                      <a:tailEnd type="none" w="sm" len="sm"/>
                    </a:lnT>
                    <a:lnB w="19050" cap="flat" cmpd="sng">
                      <a:solidFill>
                        <a:srgbClr val="7932FC"/>
                      </a:solidFill>
                      <a:prstDash val="solid"/>
                      <a:round/>
                      <a:headEnd type="none" w="sm" len="sm"/>
                      <a:tailEnd type="none" w="sm" len="sm"/>
                    </a:lnB>
                    <a:solidFill>
                      <a:srgbClr val="D9D2E9"/>
                    </a:solidFill>
                  </a:tcPr>
                </a:tc>
                <a:tc>
                  <a:txBody>
                    <a:bodyPr/>
                    <a:lstStyle/>
                    <a:p>
                      <a:pPr marL="0" lvl="0" indent="0" algn="l" rtl="0">
                        <a:spcBef>
                          <a:spcPts val="0"/>
                        </a:spcBef>
                        <a:spcAft>
                          <a:spcPts val="0"/>
                        </a:spcAft>
                        <a:buNone/>
                      </a:pPr>
                      <a:endParaRPr sz="200"/>
                    </a:p>
                  </a:txBody>
                  <a:tcPr marL="91425" marR="91425" marT="91425" marB="91425">
                    <a:lnL w="19050" cap="flat" cmpd="sng">
                      <a:solidFill>
                        <a:srgbClr val="7932FC"/>
                      </a:solidFill>
                      <a:prstDash val="solid"/>
                      <a:round/>
                      <a:headEnd type="none" w="sm" len="sm"/>
                      <a:tailEnd type="none" w="sm" len="sm"/>
                    </a:lnL>
                    <a:lnR w="19050" cap="flat" cmpd="sng">
                      <a:solidFill>
                        <a:srgbClr val="7932FC"/>
                      </a:solidFill>
                      <a:prstDash val="solid"/>
                      <a:round/>
                      <a:headEnd type="none" w="sm" len="sm"/>
                      <a:tailEnd type="none" w="sm" len="sm"/>
                    </a:lnR>
                    <a:lnT w="19050" cap="flat" cmpd="sng">
                      <a:solidFill>
                        <a:srgbClr val="7932FC"/>
                      </a:solidFill>
                      <a:prstDash val="solid"/>
                      <a:round/>
                      <a:headEnd type="none" w="sm" len="sm"/>
                      <a:tailEnd type="none" w="sm" len="sm"/>
                    </a:lnT>
                    <a:lnB w="19050" cap="flat" cmpd="sng">
                      <a:solidFill>
                        <a:srgbClr val="7932FC"/>
                      </a:solidFill>
                      <a:prstDash val="solid"/>
                      <a:round/>
                      <a:headEnd type="none" w="sm" len="sm"/>
                      <a:tailEnd type="none" w="sm" len="sm"/>
                    </a:lnB>
                    <a:solidFill>
                      <a:srgbClr val="D9D2E9"/>
                    </a:solidFill>
                  </a:tcPr>
                </a:tc>
                <a:tc>
                  <a:txBody>
                    <a:bodyPr/>
                    <a:lstStyle/>
                    <a:p>
                      <a:pPr marL="0" lvl="0" indent="0" algn="l" rtl="0">
                        <a:spcBef>
                          <a:spcPts val="0"/>
                        </a:spcBef>
                        <a:spcAft>
                          <a:spcPts val="0"/>
                        </a:spcAft>
                        <a:buNone/>
                      </a:pPr>
                      <a:endParaRPr sz="200"/>
                    </a:p>
                  </a:txBody>
                  <a:tcPr marL="91425" marR="91425" marT="91425" marB="91425">
                    <a:lnL w="19050" cap="flat" cmpd="sng">
                      <a:solidFill>
                        <a:srgbClr val="7932FC"/>
                      </a:solidFill>
                      <a:prstDash val="solid"/>
                      <a:round/>
                      <a:headEnd type="none" w="sm" len="sm"/>
                      <a:tailEnd type="none" w="sm" len="sm"/>
                    </a:lnL>
                    <a:lnR w="19050" cap="flat" cmpd="sng">
                      <a:solidFill>
                        <a:srgbClr val="7932FC"/>
                      </a:solidFill>
                      <a:prstDash val="solid"/>
                      <a:round/>
                      <a:headEnd type="none" w="sm" len="sm"/>
                      <a:tailEnd type="none" w="sm" len="sm"/>
                    </a:lnR>
                    <a:lnT w="19050" cap="flat" cmpd="sng">
                      <a:solidFill>
                        <a:srgbClr val="7932FC"/>
                      </a:solidFill>
                      <a:prstDash val="solid"/>
                      <a:round/>
                      <a:headEnd type="none" w="sm" len="sm"/>
                      <a:tailEnd type="none" w="sm" len="sm"/>
                    </a:lnT>
                    <a:lnB w="19050" cap="flat" cmpd="sng">
                      <a:solidFill>
                        <a:srgbClr val="7932FC"/>
                      </a:solidFill>
                      <a:prstDash val="solid"/>
                      <a:round/>
                      <a:headEnd type="none" w="sm" len="sm"/>
                      <a:tailEnd type="none" w="sm" len="sm"/>
                    </a:lnB>
                    <a:solidFill>
                      <a:srgbClr val="D9D2E9"/>
                    </a:solidFill>
                  </a:tcPr>
                </a:tc>
                <a:tc>
                  <a:txBody>
                    <a:bodyPr/>
                    <a:lstStyle/>
                    <a:p>
                      <a:pPr marL="0" lvl="0" indent="0" algn="l" rtl="0">
                        <a:spcBef>
                          <a:spcPts val="0"/>
                        </a:spcBef>
                        <a:spcAft>
                          <a:spcPts val="0"/>
                        </a:spcAft>
                        <a:buNone/>
                      </a:pPr>
                      <a:endParaRPr sz="200"/>
                    </a:p>
                  </a:txBody>
                  <a:tcPr marL="91425" marR="91425" marT="91425" marB="91425">
                    <a:lnL w="19050" cap="flat" cmpd="sng">
                      <a:solidFill>
                        <a:srgbClr val="7932FC"/>
                      </a:solidFill>
                      <a:prstDash val="solid"/>
                      <a:round/>
                      <a:headEnd type="none" w="sm" len="sm"/>
                      <a:tailEnd type="none" w="sm" len="sm"/>
                    </a:lnL>
                    <a:lnR w="19050" cap="flat" cmpd="sng">
                      <a:solidFill>
                        <a:srgbClr val="7932FC"/>
                      </a:solidFill>
                      <a:prstDash val="solid"/>
                      <a:round/>
                      <a:headEnd type="none" w="sm" len="sm"/>
                      <a:tailEnd type="none" w="sm" len="sm"/>
                    </a:lnR>
                    <a:lnT w="19050" cap="flat" cmpd="sng">
                      <a:solidFill>
                        <a:srgbClr val="7932FC"/>
                      </a:solidFill>
                      <a:prstDash val="solid"/>
                      <a:round/>
                      <a:headEnd type="none" w="sm" len="sm"/>
                      <a:tailEnd type="none" w="sm" len="sm"/>
                    </a:lnT>
                    <a:lnB w="19050" cap="flat" cmpd="sng">
                      <a:solidFill>
                        <a:srgbClr val="7932FC"/>
                      </a:solidFill>
                      <a:prstDash val="solid"/>
                      <a:round/>
                      <a:headEnd type="none" w="sm" len="sm"/>
                      <a:tailEnd type="none" w="sm" len="sm"/>
                    </a:lnB>
                    <a:solidFill>
                      <a:srgbClr val="D9D2E9"/>
                    </a:solidFill>
                  </a:tcPr>
                </a:tc>
                <a:tc>
                  <a:txBody>
                    <a:bodyPr/>
                    <a:lstStyle/>
                    <a:p>
                      <a:pPr marL="0" lvl="0" indent="0" algn="l" rtl="0">
                        <a:spcBef>
                          <a:spcPts val="0"/>
                        </a:spcBef>
                        <a:spcAft>
                          <a:spcPts val="0"/>
                        </a:spcAft>
                        <a:buNone/>
                      </a:pPr>
                      <a:endParaRPr sz="200"/>
                    </a:p>
                  </a:txBody>
                  <a:tcPr marL="91425" marR="91425" marT="91425" marB="91425">
                    <a:lnL w="19050" cap="flat" cmpd="sng">
                      <a:solidFill>
                        <a:srgbClr val="7932FC"/>
                      </a:solidFill>
                      <a:prstDash val="solid"/>
                      <a:round/>
                      <a:headEnd type="none" w="sm" len="sm"/>
                      <a:tailEnd type="none" w="sm" len="sm"/>
                    </a:lnL>
                    <a:lnR w="19050" cap="flat" cmpd="sng">
                      <a:solidFill>
                        <a:srgbClr val="7932FC"/>
                      </a:solidFill>
                      <a:prstDash val="solid"/>
                      <a:round/>
                      <a:headEnd type="none" w="sm" len="sm"/>
                      <a:tailEnd type="none" w="sm" len="sm"/>
                    </a:lnR>
                    <a:lnT w="19050" cap="flat" cmpd="sng">
                      <a:solidFill>
                        <a:srgbClr val="7932FC"/>
                      </a:solidFill>
                      <a:prstDash val="solid"/>
                      <a:round/>
                      <a:headEnd type="none" w="sm" len="sm"/>
                      <a:tailEnd type="none" w="sm" len="sm"/>
                    </a:lnT>
                    <a:lnB w="19050" cap="flat" cmpd="sng">
                      <a:solidFill>
                        <a:srgbClr val="7932FC"/>
                      </a:solidFill>
                      <a:prstDash val="solid"/>
                      <a:round/>
                      <a:headEnd type="none" w="sm" len="sm"/>
                      <a:tailEnd type="none" w="sm" len="sm"/>
                    </a:lnB>
                    <a:solidFill>
                      <a:srgbClr val="D9D2E9"/>
                    </a:solidFill>
                  </a:tcPr>
                </a:tc>
                <a:extLst>
                  <a:ext uri="{0D108BD9-81ED-4DB2-BD59-A6C34878D82A}">
                    <a16:rowId xmlns:a16="http://schemas.microsoft.com/office/drawing/2014/main" xmlns="" val="10000"/>
                  </a:ext>
                </a:extLst>
              </a:tr>
              <a:tr h="210800">
                <a:tc>
                  <a:txBody>
                    <a:bodyPr/>
                    <a:lstStyle/>
                    <a:p>
                      <a:pPr marL="0" lvl="0" indent="0" algn="l" rtl="0">
                        <a:spcBef>
                          <a:spcPts val="0"/>
                        </a:spcBef>
                        <a:spcAft>
                          <a:spcPts val="0"/>
                        </a:spcAft>
                        <a:buNone/>
                      </a:pPr>
                      <a:endParaRPr sz="200"/>
                    </a:p>
                  </a:txBody>
                  <a:tcPr marL="91425" marR="91425" marT="91425" marB="91425">
                    <a:lnL w="19050" cap="flat" cmpd="sng">
                      <a:solidFill>
                        <a:srgbClr val="7932FC"/>
                      </a:solidFill>
                      <a:prstDash val="solid"/>
                      <a:round/>
                      <a:headEnd type="none" w="sm" len="sm"/>
                      <a:tailEnd type="none" w="sm" len="sm"/>
                    </a:lnL>
                    <a:lnR w="19050" cap="flat" cmpd="sng">
                      <a:solidFill>
                        <a:srgbClr val="7932FC"/>
                      </a:solidFill>
                      <a:prstDash val="solid"/>
                      <a:round/>
                      <a:headEnd type="none" w="sm" len="sm"/>
                      <a:tailEnd type="none" w="sm" len="sm"/>
                    </a:lnR>
                    <a:lnT w="19050" cap="flat" cmpd="sng">
                      <a:solidFill>
                        <a:srgbClr val="7932FC"/>
                      </a:solidFill>
                      <a:prstDash val="solid"/>
                      <a:round/>
                      <a:headEnd type="none" w="sm" len="sm"/>
                      <a:tailEnd type="none" w="sm" len="sm"/>
                    </a:lnT>
                    <a:lnB w="19050" cap="flat" cmpd="sng">
                      <a:solidFill>
                        <a:srgbClr val="7932FC"/>
                      </a:solidFill>
                      <a:prstDash val="solid"/>
                      <a:round/>
                      <a:headEnd type="none" w="sm" len="sm"/>
                      <a:tailEnd type="none" w="sm" len="sm"/>
                    </a:lnB>
                    <a:solidFill>
                      <a:srgbClr val="FFF2CC"/>
                    </a:solidFill>
                  </a:tcPr>
                </a:tc>
                <a:tc>
                  <a:txBody>
                    <a:bodyPr/>
                    <a:lstStyle/>
                    <a:p>
                      <a:pPr marL="0" lvl="0" indent="0" algn="l" rtl="0">
                        <a:spcBef>
                          <a:spcPts val="0"/>
                        </a:spcBef>
                        <a:spcAft>
                          <a:spcPts val="0"/>
                        </a:spcAft>
                        <a:buNone/>
                      </a:pPr>
                      <a:endParaRPr sz="200"/>
                    </a:p>
                  </a:txBody>
                  <a:tcPr marL="91425" marR="91425" marT="91425" marB="91425">
                    <a:lnL w="19050" cap="flat" cmpd="sng">
                      <a:solidFill>
                        <a:srgbClr val="7932FC"/>
                      </a:solidFill>
                      <a:prstDash val="solid"/>
                      <a:round/>
                      <a:headEnd type="none" w="sm" len="sm"/>
                      <a:tailEnd type="none" w="sm" len="sm"/>
                    </a:lnL>
                    <a:lnR w="19050" cap="flat" cmpd="sng">
                      <a:solidFill>
                        <a:srgbClr val="7932FC"/>
                      </a:solidFill>
                      <a:prstDash val="solid"/>
                      <a:round/>
                      <a:headEnd type="none" w="sm" len="sm"/>
                      <a:tailEnd type="none" w="sm" len="sm"/>
                    </a:lnR>
                    <a:lnT w="19050" cap="flat" cmpd="sng">
                      <a:solidFill>
                        <a:srgbClr val="7932FC"/>
                      </a:solidFill>
                      <a:prstDash val="solid"/>
                      <a:round/>
                      <a:headEnd type="none" w="sm" len="sm"/>
                      <a:tailEnd type="none" w="sm" len="sm"/>
                    </a:lnT>
                    <a:lnB w="19050" cap="flat" cmpd="sng">
                      <a:solidFill>
                        <a:srgbClr val="7932FC"/>
                      </a:solidFill>
                      <a:prstDash val="solid"/>
                      <a:round/>
                      <a:headEnd type="none" w="sm" len="sm"/>
                      <a:tailEnd type="none" w="sm" len="sm"/>
                    </a:lnB>
                    <a:solidFill>
                      <a:srgbClr val="FFF2CC"/>
                    </a:solidFill>
                  </a:tcPr>
                </a:tc>
                <a:tc>
                  <a:txBody>
                    <a:bodyPr/>
                    <a:lstStyle/>
                    <a:p>
                      <a:pPr marL="0" lvl="0" indent="0" algn="l" rtl="0">
                        <a:spcBef>
                          <a:spcPts val="0"/>
                        </a:spcBef>
                        <a:spcAft>
                          <a:spcPts val="0"/>
                        </a:spcAft>
                        <a:buNone/>
                      </a:pPr>
                      <a:endParaRPr sz="200"/>
                    </a:p>
                  </a:txBody>
                  <a:tcPr marL="91425" marR="91425" marT="91425" marB="91425">
                    <a:lnL w="19050" cap="flat" cmpd="sng">
                      <a:solidFill>
                        <a:srgbClr val="7932FC"/>
                      </a:solidFill>
                      <a:prstDash val="solid"/>
                      <a:round/>
                      <a:headEnd type="none" w="sm" len="sm"/>
                      <a:tailEnd type="none" w="sm" len="sm"/>
                    </a:lnL>
                    <a:lnR w="19050" cap="flat" cmpd="sng">
                      <a:solidFill>
                        <a:srgbClr val="7932FC"/>
                      </a:solidFill>
                      <a:prstDash val="solid"/>
                      <a:round/>
                      <a:headEnd type="none" w="sm" len="sm"/>
                      <a:tailEnd type="none" w="sm" len="sm"/>
                    </a:lnR>
                    <a:lnT w="19050" cap="flat" cmpd="sng">
                      <a:solidFill>
                        <a:srgbClr val="7932FC"/>
                      </a:solidFill>
                      <a:prstDash val="solid"/>
                      <a:round/>
                      <a:headEnd type="none" w="sm" len="sm"/>
                      <a:tailEnd type="none" w="sm" len="sm"/>
                    </a:lnT>
                    <a:lnB w="19050" cap="flat" cmpd="sng">
                      <a:solidFill>
                        <a:srgbClr val="7932FC"/>
                      </a:solidFill>
                      <a:prstDash val="solid"/>
                      <a:round/>
                      <a:headEnd type="none" w="sm" len="sm"/>
                      <a:tailEnd type="none" w="sm" len="sm"/>
                    </a:lnB>
                    <a:solidFill>
                      <a:srgbClr val="FFF2CC"/>
                    </a:solidFill>
                  </a:tcPr>
                </a:tc>
                <a:tc>
                  <a:txBody>
                    <a:bodyPr/>
                    <a:lstStyle/>
                    <a:p>
                      <a:pPr marL="0" lvl="0" indent="0" algn="l" rtl="0">
                        <a:spcBef>
                          <a:spcPts val="0"/>
                        </a:spcBef>
                        <a:spcAft>
                          <a:spcPts val="0"/>
                        </a:spcAft>
                        <a:buNone/>
                      </a:pPr>
                      <a:endParaRPr sz="200"/>
                    </a:p>
                  </a:txBody>
                  <a:tcPr marL="91425" marR="91425" marT="91425" marB="91425">
                    <a:lnL w="19050" cap="flat" cmpd="sng">
                      <a:solidFill>
                        <a:srgbClr val="7932FC"/>
                      </a:solidFill>
                      <a:prstDash val="solid"/>
                      <a:round/>
                      <a:headEnd type="none" w="sm" len="sm"/>
                      <a:tailEnd type="none" w="sm" len="sm"/>
                    </a:lnL>
                    <a:lnR w="19050" cap="flat" cmpd="sng">
                      <a:solidFill>
                        <a:srgbClr val="7932FC"/>
                      </a:solidFill>
                      <a:prstDash val="solid"/>
                      <a:round/>
                      <a:headEnd type="none" w="sm" len="sm"/>
                      <a:tailEnd type="none" w="sm" len="sm"/>
                    </a:lnR>
                    <a:lnT w="19050" cap="flat" cmpd="sng">
                      <a:solidFill>
                        <a:srgbClr val="7932FC"/>
                      </a:solidFill>
                      <a:prstDash val="solid"/>
                      <a:round/>
                      <a:headEnd type="none" w="sm" len="sm"/>
                      <a:tailEnd type="none" w="sm" len="sm"/>
                    </a:lnT>
                    <a:lnB w="19050" cap="flat" cmpd="sng">
                      <a:solidFill>
                        <a:srgbClr val="7932FC"/>
                      </a:solidFill>
                      <a:prstDash val="solid"/>
                      <a:round/>
                      <a:headEnd type="none" w="sm" len="sm"/>
                      <a:tailEnd type="none" w="sm" len="sm"/>
                    </a:lnB>
                    <a:solidFill>
                      <a:srgbClr val="FFF2CC"/>
                    </a:solidFill>
                  </a:tcPr>
                </a:tc>
                <a:tc>
                  <a:txBody>
                    <a:bodyPr/>
                    <a:lstStyle/>
                    <a:p>
                      <a:pPr marL="0" lvl="0" indent="0" algn="l" rtl="0">
                        <a:spcBef>
                          <a:spcPts val="0"/>
                        </a:spcBef>
                        <a:spcAft>
                          <a:spcPts val="0"/>
                        </a:spcAft>
                        <a:buNone/>
                      </a:pPr>
                      <a:endParaRPr sz="200"/>
                    </a:p>
                  </a:txBody>
                  <a:tcPr marL="91425" marR="91425" marT="91425" marB="91425">
                    <a:lnL w="19050" cap="flat" cmpd="sng">
                      <a:solidFill>
                        <a:srgbClr val="7932FC"/>
                      </a:solidFill>
                      <a:prstDash val="solid"/>
                      <a:round/>
                      <a:headEnd type="none" w="sm" len="sm"/>
                      <a:tailEnd type="none" w="sm" len="sm"/>
                    </a:lnL>
                    <a:lnR w="19050" cap="flat" cmpd="sng">
                      <a:solidFill>
                        <a:srgbClr val="7932FC"/>
                      </a:solidFill>
                      <a:prstDash val="solid"/>
                      <a:round/>
                      <a:headEnd type="none" w="sm" len="sm"/>
                      <a:tailEnd type="none" w="sm" len="sm"/>
                    </a:lnR>
                    <a:lnT w="19050" cap="flat" cmpd="sng">
                      <a:solidFill>
                        <a:srgbClr val="7932FC"/>
                      </a:solidFill>
                      <a:prstDash val="solid"/>
                      <a:round/>
                      <a:headEnd type="none" w="sm" len="sm"/>
                      <a:tailEnd type="none" w="sm" len="sm"/>
                    </a:lnT>
                    <a:lnB w="19050" cap="flat" cmpd="sng">
                      <a:solidFill>
                        <a:srgbClr val="7932FC"/>
                      </a:solidFill>
                      <a:prstDash val="solid"/>
                      <a:round/>
                      <a:headEnd type="none" w="sm" len="sm"/>
                      <a:tailEnd type="none" w="sm" len="sm"/>
                    </a:lnB>
                    <a:solidFill>
                      <a:srgbClr val="FFF2CC"/>
                    </a:solidFill>
                  </a:tcPr>
                </a:tc>
                <a:extLst>
                  <a:ext uri="{0D108BD9-81ED-4DB2-BD59-A6C34878D82A}">
                    <a16:rowId xmlns:a16="http://schemas.microsoft.com/office/drawing/2014/main" xmlns="" val="10001"/>
                  </a:ext>
                </a:extLst>
              </a:tr>
              <a:tr h="210800">
                <a:tc>
                  <a:txBody>
                    <a:bodyPr/>
                    <a:lstStyle/>
                    <a:p>
                      <a:pPr marL="0" lvl="0" indent="0" algn="l" rtl="0">
                        <a:spcBef>
                          <a:spcPts val="0"/>
                        </a:spcBef>
                        <a:spcAft>
                          <a:spcPts val="0"/>
                        </a:spcAft>
                        <a:buNone/>
                      </a:pPr>
                      <a:endParaRPr sz="200"/>
                    </a:p>
                  </a:txBody>
                  <a:tcPr marL="91425" marR="91425" marT="91425" marB="91425">
                    <a:lnL w="19050" cap="flat" cmpd="sng">
                      <a:solidFill>
                        <a:srgbClr val="7932FC"/>
                      </a:solidFill>
                      <a:prstDash val="solid"/>
                      <a:round/>
                      <a:headEnd type="none" w="sm" len="sm"/>
                      <a:tailEnd type="none" w="sm" len="sm"/>
                    </a:lnL>
                    <a:lnR w="19050" cap="flat" cmpd="sng">
                      <a:solidFill>
                        <a:srgbClr val="7932FC"/>
                      </a:solidFill>
                      <a:prstDash val="solid"/>
                      <a:round/>
                      <a:headEnd type="none" w="sm" len="sm"/>
                      <a:tailEnd type="none" w="sm" len="sm"/>
                    </a:lnR>
                    <a:lnT w="19050" cap="flat" cmpd="sng">
                      <a:solidFill>
                        <a:srgbClr val="7932FC"/>
                      </a:solidFill>
                      <a:prstDash val="solid"/>
                      <a:round/>
                      <a:headEnd type="none" w="sm" len="sm"/>
                      <a:tailEnd type="none" w="sm" len="sm"/>
                    </a:lnT>
                    <a:lnB w="19050" cap="flat" cmpd="sng">
                      <a:solidFill>
                        <a:srgbClr val="7932FC"/>
                      </a:solidFill>
                      <a:prstDash val="solid"/>
                      <a:round/>
                      <a:headEnd type="none" w="sm" len="sm"/>
                      <a:tailEnd type="none" w="sm" len="sm"/>
                    </a:lnB>
                    <a:solidFill>
                      <a:srgbClr val="B6D7A8"/>
                    </a:solidFill>
                  </a:tcPr>
                </a:tc>
                <a:tc>
                  <a:txBody>
                    <a:bodyPr/>
                    <a:lstStyle/>
                    <a:p>
                      <a:pPr marL="0" lvl="0" indent="0" algn="l" rtl="0">
                        <a:spcBef>
                          <a:spcPts val="0"/>
                        </a:spcBef>
                        <a:spcAft>
                          <a:spcPts val="0"/>
                        </a:spcAft>
                        <a:buNone/>
                      </a:pPr>
                      <a:endParaRPr sz="200"/>
                    </a:p>
                  </a:txBody>
                  <a:tcPr marL="91425" marR="91425" marT="91425" marB="91425">
                    <a:lnL w="19050" cap="flat" cmpd="sng">
                      <a:solidFill>
                        <a:srgbClr val="7932FC"/>
                      </a:solidFill>
                      <a:prstDash val="solid"/>
                      <a:round/>
                      <a:headEnd type="none" w="sm" len="sm"/>
                      <a:tailEnd type="none" w="sm" len="sm"/>
                    </a:lnL>
                    <a:lnR w="19050" cap="flat" cmpd="sng">
                      <a:solidFill>
                        <a:srgbClr val="7932FC"/>
                      </a:solidFill>
                      <a:prstDash val="solid"/>
                      <a:round/>
                      <a:headEnd type="none" w="sm" len="sm"/>
                      <a:tailEnd type="none" w="sm" len="sm"/>
                    </a:lnR>
                    <a:lnT w="19050" cap="flat" cmpd="sng">
                      <a:solidFill>
                        <a:srgbClr val="7932FC"/>
                      </a:solidFill>
                      <a:prstDash val="solid"/>
                      <a:round/>
                      <a:headEnd type="none" w="sm" len="sm"/>
                      <a:tailEnd type="none" w="sm" len="sm"/>
                    </a:lnT>
                    <a:lnB w="19050" cap="flat" cmpd="sng">
                      <a:solidFill>
                        <a:srgbClr val="7932FC"/>
                      </a:solidFill>
                      <a:prstDash val="solid"/>
                      <a:round/>
                      <a:headEnd type="none" w="sm" len="sm"/>
                      <a:tailEnd type="none" w="sm" len="sm"/>
                    </a:lnB>
                    <a:solidFill>
                      <a:srgbClr val="B6D7A8"/>
                    </a:solidFill>
                  </a:tcPr>
                </a:tc>
                <a:tc>
                  <a:txBody>
                    <a:bodyPr/>
                    <a:lstStyle/>
                    <a:p>
                      <a:pPr marL="0" lvl="0" indent="0" algn="l" rtl="0">
                        <a:spcBef>
                          <a:spcPts val="0"/>
                        </a:spcBef>
                        <a:spcAft>
                          <a:spcPts val="0"/>
                        </a:spcAft>
                        <a:buNone/>
                      </a:pPr>
                      <a:endParaRPr sz="200"/>
                    </a:p>
                  </a:txBody>
                  <a:tcPr marL="91425" marR="91425" marT="91425" marB="91425">
                    <a:lnL w="19050" cap="flat" cmpd="sng">
                      <a:solidFill>
                        <a:srgbClr val="7932FC"/>
                      </a:solidFill>
                      <a:prstDash val="solid"/>
                      <a:round/>
                      <a:headEnd type="none" w="sm" len="sm"/>
                      <a:tailEnd type="none" w="sm" len="sm"/>
                    </a:lnL>
                    <a:lnR w="19050" cap="flat" cmpd="sng">
                      <a:solidFill>
                        <a:srgbClr val="7932FC"/>
                      </a:solidFill>
                      <a:prstDash val="solid"/>
                      <a:round/>
                      <a:headEnd type="none" w="sm" len="sm"/>
                      <a:tailEnd type="none" w="sm" len="sm"/>
                    </a:lnR>
                    <a:lnT w="19050" cap="flat" cmpd="sng">
                      <a:solidFill>
                        <a:srgbClr val="7932FC"/>
                      </a:solidFill>
                      <a:prstDash val="solid"/>
                      <a:round/>
                      <a:headEnd type="none" w="sm" len="sm"/>
                      <a:tailEnd type="none" w="sm" len="sm"/>
                    </a:lnT>
                    <a:lnB w="19050" cap="flat" cmpd="sng">
                      <a:solidFill>
                        <a:srgbClr val="7932FC"/>
                      </a:solidFill>
                      <a:prstDash val="solid"/>
                      <a:round/>
                      <a:headEnd type="none" w="sm" len="sm"/>
                      <a:tailEnd type="none" w="sm" len="sm"/>
                    </a:lnB>
                    <a:solidFill>
                      <a:srgbClr val="B6D7A8"/>
                    </a:solidFill>
                  </a:tcPr>
                </a:tc>
                <a:tc>
                  <a:txBody>
                    <a:bodyPr/>
                    <a:lstStyle/>
                    <a:p>
                      <a:pPr marL="0" lvl="0" indent="0" algn="l" rtl="0">
                        <a:spcBef>
                          <a:spcPts val="0"/>
                        </a:spcBef>
                        <a:spcAft>
                          <a:spcPts val="0"/>
                        </a:spcAft>
                        <a:buNone/>
                      </a:pPr>
                      <a:endParaRPr sz="200"/>
                    </a:p>
                  </a:txBody>
                  <a:tcPr marL="91425" marR="91425" marT="91425" marB="91425">
                    <a:lnL w="19050" cap="flat" cmpd="sng">
                      <a:solidFill>
                        <a:srgbClr val="7932FC"/>
                      </a:solidFill>
                      <a:prstDash val="solid"/>
                      <a:round/>
                      <a:headEnd type="none" w="sm" len="sm"/>
                      <a:tailEnd type="none" w="sm" len="sm"/>
                    </a:lnL>
                    <a:lnR w="19050" cap="flat" cmpd="sng">
                      <a:solidFill>
                        <a:srgbClr val="7932FC"/>
                      </a:solidFill>
                      <a:prstDash val="solid"/>
                      <a:round/>
                      <a:headEnd type="none" w="sm" len="sm"/>
                      <a:tailEnd type="none" w="sm" len="sm"/>
                    </a:lnR>
                    <a:lnT w="19050" cap="flat" cmpd="sng">
                      <a:solidFill>
                        <a:srgbClr val="7932FC"/>
                      </a:solidFill>
                      <a:prstDash val="solid"/>
                      <a:round/>
                      <a:headEnd type="none" w="sm" len="sm"/>
                      <a:tailEnd type="none" w="sm" len="sm"/>
                    </a:lnT>
                    <a:lnB w="19050" cap="flat" cmpd="sng">
                      <a:solidFill>
                        <a:srgbClr val="7932FC"/>
                      </a:solidFill>
                      <a:prstDash val="solid"/>
                      <a:round/>
                      <a:headEnd type="none" w="sm" len="sm"/>
                      <a:tailEnd type="none" w="sm" len="sm"/>
                    </a:lnB>
                    <a:solidFill>
                      <a:srgbClr val="B6D7A8"/>
                    </a:solidFill>
                  </a:tcPr>
                </a:tc>
                <a:tc>
                  <a:txBody>
                    <a:bodyPr/>
                    <a:lstStyle/>
                    <a:p>
                      <a:pPr marL="0" lvl="0" indent="0" algn="l" rtl="0">
                        <a:spcBef>
                          <a:spcPts val="0"/>
                        </a:spcBef>
                        <a:spcAft>
                          <a:spcPts val="0"/>
                        </a:spcAft>
                        <a:buNone/>
                      </a:pPr>
                      <a:endParaRPr sz="200"/>
                    </a:p>
                  </a:txBody>
                  <a:tcPr marL="91425" marR="91425" marT="91425" marB="91425">
                    <a:lnL w="19050" cap="flat" cmpd="sng">
                      <a:solidFill>
                        <a:srgbClr val="7932FC"/>
                      </a:solidFill>
                      <a:prstDash val="solid"/>
                      <a:round/>
                      <a:headEnd type="none" w="sm" len="sm"/>
                      <a:tailEnd type="none" w="sm" len="sm"/>
                    </a:lnL>
                    <a:lnR w="19050" cap="flat" cmpd="sng">
                      <a:solidFill>
                        <a:srgbClr val="7932FC"/>
                      </a:solidFill>
                      <a:prstDash val="solid"/>
                      <a:round/>
                      <a:headEnd type="none" w="sm" len="sm"/>
                      <a:tailEnd type="none" w="sm" len="sm"/>
                    </a:lnR>
                    <a:lnT w="19050" cap="flat" cmpd="sng">
                      <a:solidFill>
                        <a:srgbClr val="7932FC"/>
                      </a:solidFill>
                      <a:prstDash val="solid"/>
                      <a:round/>
                      <a:headEnd type="none" w="sm" len="sm"/>
                      <a:tailEnd type="none" w="sm" len="sm"/>
                    </a:lnT>
                    <a:lnB w="19050" cap="flat" cmpd="sng">
                      <a:solidFill>
                        <a:srgbClr val="7932FC"/>
                      </a:solidFill>
                      <a:prstDash val="solid"/>
                      <a:round/>
                      <a:headEnd type="none" w="sm" len="sm"/>
                      <a:tailEnd type="none" w="sm" len="sm"/>
                    </a:lnB>
                    <a:solidFill>
                      <a:srgbClr val="B6D7A8"/>
                    </a:solidFill>
                  </a:tcPr>
                </a:tc>
                <a:extLst>
                  <a:ext uri="{0D108BD9-81ED-4DB2-BD59-A6C34878D82A}">
                    <a16:rowId xmlns:a16="http://schemas.microsoft.com/office/drawing/2014/main" xmlns="" val="10002"/>
                  </a:ext>
                </a:extLst>
              </a:tr>
              <a:tr h="210800">
                <a:tc>
                  <a:txBody>
                    <a:bodyPr/>
                    <a:lstStyle/>
                    <a:p>
                      <a:pPr marL="0" lvl="0" indent="0" algn="l" rtl="0">
                        <a:spcBef>
                          <a:spcPts val="0"/>
                        </a:spcBef>
                        <a:spcAft>
                          <a:spcPts val="0"/>
                        </a:spcAft>
                        <a:buNone/>
                      </a:pPr>
                      <a:endParaRPr sz="200"/>
                    </a:p>
                  </a:txBody>
                  <a:tcPr marL="91425" marR="91425" marT="91425" marB="91425">
                    <a:lnL w="19050" cap="flat" cmpd="sng">
                      <a:solidFill>
                        <a:srgbClr val="7932FC"/>
                      </a:solidFill>
                      <a:prstDash val="solid"/>
                      <a:round/>
                      <a:headEnd type="none" w="sm" len="sm"/>
                      <a:tailEnd type="none" w="sm" len="sm"/>
                    </a:lnL>
                    <a:lnR w="19050" cap="flat" cmpd="sng">
                      <a:solidFill>
                        <a:srgbClr val="7932FC"/>
                      </a:solidFill>
                      <a:prstDash val="solid"/>
                      <a:round/>
                      <a:headEnd type="none" w="sm" len="sm"/>
                      <a:tailEnd type="none" w="sm" len="sm"/>
                    </a:lnR>
                    <a:lnT w="19050" cap="flat" cmpd="sng">
                      <a:solidFill>
                        <a:srgbClr val="7932FC"/>
                      </a:solidFill>
                      <a:prstDash val="solid"/>
                      <a:round/>
                      <a:headEnd type="none" w="sm" len="sm"/>
                      <a:tailEnd type="none" w="sm" len="sm"/>
                    </a:lnT>
                    <a:lnB w="19050" cap="flat" cmpd="sng">
                      <a:solidFill>
                        <a:srgbClr val="7932FC"/>
                      </a:solidFill>
                      <a:prstDash val="solid"/>
                      <a:round/>
                      <a:headEnd type="none" w="sm" len="sm"/>
                      <a:tailEnd type="none" w="sm" len="sm"/>
                    </a:lnB>
                    <a:solidFill>
                      <a:srgbClr val="FCE5CD"/>
                    </a:solidFill>
                  </a:tcPr>
                </a:tc>
                <a:tc>
                  <a:txBody>
                    <a:bodyPr/>
                    <a:lstStyle/>
                    <a:p>
                      <a:pPr marL="0" lvl="0" indent="0" algn="l" rtl="0">
                        <a:spcBef>
                          <a:spcPts val="0"/>
                        </a:spcBef>
                        <a:spcAft>
                          <a:spcPts val="0"/>
                        </a:spcAft>
                        <a:buNone/>
                      </a:pPr>
                      <a:endParaRPr sz="200"/>
                    </a:p>
                  </a:txBody>
                  <a:tcPr marL="91425" marR="91425" marT="91425" marB="91425">
                    <a:lnL w="19050" cap="flat" cmpd="sng">
                      <a:solidFill>
                        <a:srgbClr val="7932FC"/>
                      </a:solidFill>
                      <a:prstDash val="solid"/>
                      <a:round/>
                      <a:headEnd type="none" w="sm" len="sm"/>
                      <a:tailEnd type="none" w="sm" len="sm"/>
                    </a:lnL>
                    <a:lnR w="19050" cap="flat" cmpd="sng">
                      <a:solidFill>
                        <a:srgbClr val="7932FC"/>
                      </a:solidFill>
                      <a:prstDash val="solid"/>
                      <a:round/>
                      <a:headEnd type="none" w="sm" len="sm"/>
                      <a:tailEnd type="none" w="sm" len="sm"/>
                    </a:lnR>
                    <a:lnT w="19050" cap="flat" cmpd="sng">
                      <a:solidFill>
                        <a:srgbClr val="7932FC"/>
                      </a:solidFill>
                      <a:prstDash val="solid"/>
                      <a:round/>
                      <a:headEnd type="none" w="sm" len="sm"/>
                      <a:tailEnd type="none" w="sm" len="sm"/>
                    </a:lnT>
                    <a:lnB w="19050" cap="flat" cmpd="sng">
                      <a:solidFill>
                        <a:srgbClr val="7932FC"/>
                      </a:solidFill>
                      <a:prstDash val="solid"/>
                      <a:round/>
                      <a:headEnd type="none" w="sm" len="sm"/>
                      <a:tailEnd type="none" w="sm" len="sm"/>
                    </a:lnB>
                    <a:solidFill>
                      <a:srgbClr val="FCE5CD"/>
                    </a:solidFill>
                  </a:tcPr>
                </a:tc>
                <a:tc>
                  <a:txBody>
                    <a:bodyPr/>
                    <a:lstStyle/>
                    <a:p>
                      <a:pPr marL="0" lvl="0" indent="0" algn="l" rtl="0">
                        <a:spcBef>
                          <a:spcPts val="0"/>
                        </a:spcBef>
                        <a:spcAft>
                          <a:spcPts val="0"/>
                        </a:spcAft>
                        <a:buNone/>
                      </a:pPr>
                      <a:endParaRPr sz="200"/>
                    </a:p>
                  </a:txBody>
                  <a:tcPr marL="91425" marR="91425" marT="91425" marB="91425">
                    <a:lnL w="19050" cap="flat" cmpd="sng">
                      <a:solidFill>
                        <a:srgbClr val="7932FC"/>
                      </a:solidFill>
                      <a:prstDash val="solid"/>
                      <a:round/>
                      <a:headEnd type="none" w="sm" len="sm"/>
                      <a:tailEnd type="none" w="sm" len="sm"/>
                    </a:lnL>
                    <a:lnR w="19050" cap="flat" cmpd="sng">
                      <a:solidFill>
                        <a:srgbClr val="7932FC"/>
                      </a:solidFill>
                      <a:prstDash val="solid"/>
                      <a:round/>
                      <a:headEnd type="none" w="sm" len="sm"/>
                      <a:tailEnd type="none" w="sm" len="sm"/>
                    </a:lnR>
                    <a:lnT w="19050" cap="flat" cmpd="sng">
                      <a:solidFill>
                        <a:srgbClr val="7932FC"/>
                      </a:solidFill>
                      <a:prstDash val="solid"/>
                      <a:round/>
                      <a:headEnd type="none" w="sm" len="sm"/>
                      <a:tailEnd type="none" w="sm" len="sm"/>
                    </a:lnT>
                    <a:lnB w="19050" cap="flat" cmpd="sng">
                      <a:solidFill>
                        <a:srgbClr val="7932FC"/>
                      </a:solidFill>
                      <a:prstDash val="solid"/>
                      <a:round/>
                      <a:headEnd type="none" w="sm" len="sm"/>
                      <a:tailEnd type="none" w="sm" len="sm"/>
                    </a:lnB>
                    <a:solidFill>
                      <a:srgbClr val="FCE5CD"/>
                    </a:solidFill>
                  </a:tcPr>
                </a:tc>
                <a:tc>
                  <a:txBody>
                    <a:bodyPr/>
                    <a:lstStyle/>
                    <a:p>
                      <a:pPr marL="0" lvl="0" indent="0" algn="l" rtl="0">
                        <a:spcBef>
                          <a:spcPts val="0"/>
                        </a:spcBef>
                        <a:spcAft>
                          <a:spcPts val="0"/>
                        </a:spcAft>
                        <a:buNone/>
                      </a:pPr>
                      <a:endParaRPr sz="200"/>
                    </a:p>
                  </a:txBody>
                  <a:tcPr marL="91425" marR="91425" marT="91425" marB="91425">
                    <a:lnL w="19050" cap="flat" cmpd="sng">
                      <a:solidFill>
                        <a:srgbClr val="7932FC"/>
                      </a:solidFill>
                      <a:prstDash val="solid"/>
                      <a:round/>
                      <a:headEnd type="none" w="sm" len="sm"/>
                      <a:tailEnd type="none" w="sm" len="sm"/>
                    </a:lnL>
                    <a:lnR w="19050" cap="flat" cmpd="sng">
                      <a:solidFill>
                        <a:srgbClr val="7932FC"/>
                      </a:solidFill>
                      <a:prstDash val="solid"/>
                      <a:round/>
                      <a:headEnd type="none" w="sm" len="sm"/>
                      <a:tailEnd type="none" w="sm" len="sm"/>
                    </a:lnR>
                    <a:lnT w="19050" cap="flat" cmpd="sng">
                      <a:solidFill>
                        <a:srgbClr val="7932FC"/>
                      </a:solidFill>
                      <a:prstDash val="solid"/>
                      <a:round/>
                      <a:headEnd type="none" w="sm" len="sm"/>
                      <a:tailEnd type="none" w="sm" len="sm"/>
                    </a:lnT>
                    <a:lnB w="19050" cap="flat" cmpd="sng">
                      <a:solidFill>
                        <a:srgbClr val="7932FC"/>
                      </a:solidFill>
                      <a:prstDash val="solid"/>
                      <a:round/>
                      <a:headEnd type="none" w="sm" len="sm"/>
                      <a:tailEnd type="none" w="sm" len="sm"/>
                    </a:lnB>
                    <a:solidFill>
                      <a:srgbClr val="FCE5CD"/>
                    </a:solidFill>
                  </a:tcPr>
                </a:tc>
                <a:tc>
                  <a:txBody>
                    <a:bodyPr/>
                    <a:lstStyle/>
                    <a:p>
                      <a:pPr marL="0" lvl="0" indent="0" algn="l" rtl="0">
                        <a:spcBef>
                          <a:spcPts val="0"/>
                        </a:spcBef>
                        <a:spcAft>
                          <a:spcPts val="0"/>
                        </a:spcAft>
                        <a:buNone/>
                      </a:pPr>
                      <a:endParaRPr sz="200"/>
                    </a:p>
                  </a:txBody>
                  <a:tcPr marL="91425" marR="91425" marT="91425" marB="91425">
                    <a:lnL w="19050" cap="flat" cmpd="sng">
                      <a:solidFill>
                        <a:srgbClr val="7932FC"/>
                      </a:solidFill>
                      <a:prstDash val="solid"/>
                      <a:round/>
                      <a:headEnd type="none" w="sm" len="sm"/>
                      <a:tailEnd type="none" w="sm" len="sm"/>
                    </a:lnL>
                    <a:lnR w="19050" cap="flat" cmpd="sng">
                      <a:solidFill>
                        <a:srgbClr val="7932FC"/>
                      </a:solidFill>
                      <a:prstDash val="solid"/>
                      <a:round/>
                      <a:headEnd type="none" w="sm" len="sm"/>
                      <a:tailEnd type="none" w="sm" len="sm"/>
                    </a:lnR>
                    <a:lnT w="19050" cap="flat" cmpd="sng">
                      <a:solidFill>
                        <a:srgbClr val="7932FC"/>
                      </a:solidFill>
                      <a:prstDash val="solid"/>
                      <a:round/>
                      <a:headEnd type="none" w="sm" len="sm"/>
                      <a:tailEnd type="none" w="sm" len="sm"/>
                    </a:lnT>
                    <a:lnB w="19050" cap="flat" cmpd="sng">
                      <a:solidFill>
                        <a:srgbClr val="7932FC"/>
                      </a:solidFill>
                      <a:prstDash val="solid"/>
                      <a:round/>
                      <a:headEnd type="none" w="sm" len="sm"/>
                      <a:tailEnd type="none" w="sm" len="sm"/>
                    </a:lnB>
                    <a:solidFill>
                      <a:srgbClr val="FCE5CD"/>
                    </a:solidFill>
                  </a:tcPr>
                </a:tc>
                <a:extLst>
                  <a:ext uri="{0D108BD9-81ED-4DB2-BD59-A6C34878D82A}">
                    <a16:rowId xmlns:a16="http://schemas.microsoft.com/office/drawing/2014/main" xmlns="" val="10003"/>
                  </a:ext>
                </a:extLst>
              </a:tr>
              <a:tr h="210800">
                <a:tc>
                  <a:txBody>
                    <a:bodyPr/>
                    <a:lstStyle/>
                    <a:p>
                      <a:pPr marL="0" lvl="0" indent="0" algn="l" rtl="0">
                        <a:spcBef>
                          <a:spcPts val="0"/>
                        </a:spcBef>
                        <a:spcAft>
                          <a:spcPts val="0"/>
                        </a:spcAft>
                        <a:buNone/>
                      </a:pPr>
                      <a:endParaRPr sz="200"/>
                    </a:p>
                  </a:txBody>
                  <a:tcPr marL="91425" marR="91425" marT="91425" marB="91425">
                    <a:lnL w="19050" cap="flat" cmpd="sng">
                      <a:solidFill>
                        <a:srgbClr val="7932FC"/>
                      </a:solidFill>
                      <a:prstDash val="solid"/>
                      <a:round/>
                      <a:headEnd type="none" w="sm" len="sm"/>
                      <a:tailEnd type="none" w="sm" len="sm"/>
                    </a:lnL>
                    <a:lnR w="19050" cap="flat" cmpd="sng">
                      <a:solidFill>
                        <a:srgbClr val="7932FC"/>
                      </a:solidFill>
                      <a:prstDash val="solid"/>
                      <a:round/>
                      <a:headEnd type="none" w="sm" len="sm"/>
                      <a:tailEnd type="none" w="sm" len="sm"/>
                    </a:lnR>
                    <a:lnT w="19050" cap="flat" cmpd="sng">
                      <a:solidFill>
                        <a:srgbClr val="7932FC"/>
                      </a:solidFill>
                      <a:prstDash val="solid"/>
                      <a:round/>
                      <a:headEnd type="none" w="sm" len="sm"/>
                      <a:tailEnd type="none" w="sm" len="sm"/>
                    </a:lnT>
                    <a:lnB w="19050" cap="flat" cmpd="sng">
                      <a:solidFill>
                        <a:srgbClr val="7932FC"/>
                      </a:solidFill>
                      <a:prstDash val="solid"/>
                      <a:round/>
                      <a:headEnd type="none" w="sm" len="sm"/>
                      <a:tailEnd type="none" w="sm" len="sm"/>
                    </a:lnB>
                    <a:solidFill>
                      <a:srgbClr val="F4CCCC"/>
                    </a:solidFill>
                  </a:tcPr>
                </a:tc>
                <a:tc>
                  <a:txBody>
                    <a:bodyPr/>
                    <a:lstStyle/>
                    <a:p>
                      <a:pPr marL="0" lvl="0" indent="0" algn="l" rtl="0">
                        <a:spcBef>
                          <a:spcPts val="0"/>
                        </a:spcBef>
                        <a:spcAft>
                          <a:spcPts val="0"/>
                        </a:spcAft>
                        <a:buNone/>
                      </a:pPr>
                      <a:endParaRPr sz="200"/>
                    </a:p>
                  </a:txBody>
                  <a:tcPr marL="91425" marR="91425" marT="91425" marB="91425">
                    <a:lnL w="19050" cap="flat" cmpd="sng">
                      <a:solidFill>
                        <a:srgbClr val="7932FC"/>
                      </a:solidFill>
                      <a:prstDash val="solid"/>
                      <a:round/>
                      <a:headEnd type="none" w="sm" len="sm"/>
                      <a:tailEnd type="none" w="sm" len="sm"/>
                    </a:lnL>
                    <a:lnR w="19050" cap="flat" cmpd="sng">
                      <a:solidFill>
                        <a:srgbClr val="7932FC"/>
                      </a:solidFill>
                      <a:prstDash val="solid"/>
                      <a:round/>
                      <a:headEnd type="none" w="sm" len="sm"/>
                      <a:tailEnd type="none" w="sm" len="sm"/>
                    </a:lnR>
                    <a:lnT w="19050" cap="flat" cmpd="sng">
                      <a:solidFill>
                        <a:srgbClr val="7932FC"/>
                      </a:solidFill>
                      <a:prstDash val="solid"/>
                      <a:round/>
                      <a:headEnd type="none" w="sm" len="sm"/>
                      <a:tailEnd type="none" w="sm" len="sm"/>
                    </a:lnT>
                    <a:lnB w="19050" cap="flat" cmpd="sng">
                      <a:solidFill>
                        <a:srgbClr val="7932FC"/>
                      </a:solidFill>
                      <a:prstDash val="solid"/>
                      <a:round/>
                      <a:headEnd type="none" w="sm" len="sm"/>
                      <a:tailEnd type="none" w="sm" len="sm"/>
                    </a:lnB>
                    <a:solidFill>
                      <a:srgbClr val="F4CCCC"/>
                    </a:solidFill>
                  </a:tcPr>
                </a:tc>
                <a:tc>
                  <a:txBody>
                    <a:bodyPr/>
                    <a:lstStyle/>
                    <a:p>
                      <a:pPr marL="0" lvl="0" indent="0" algn="l" rtl="0">
                        <a:spcBef>
                          <a:spcPts val="0"/>
                        </a:spcBef>
                        <a:spcAft>
                          <a:spcPts val="0"/>
                        </a:spcAft>
                        <a:buNone/>
                      </a:pPr>
                      <a:endParaRPr sz="200"/>
                    </a:p>
                  </a:txBody>
                  <a:tcPr marL="91425" marR="91425" marT="91425" marB="91425">
                    <a:lnL w="19050" cap="flat" cmpd="sng">
                      <a:solidFill>
                        <a:srgbClr val="7932FC"/>
                      </a:solidFill>
                      <a:prstDash val="solid"/>
                      <a:round/>
                      <a:headEnd type="none" w="sm" len="sm"/>
                      <a:tailEnd type="none" w="sm" len="sm"/>
                    </a:lnL>
                    <a:lnR w="19050" cap="flat" cmpd="sng">
                      <a:solidFill>
                        <a:srgbClr val="7932FC"/>
                      </a:solidFill>
                      <a:prstDash val="solid"/>
                      <a:round/>
                      <a:headEnd type="none" w="sm" len="sm"/>
                      <a:tailEnd type="none" w="sm" len="sm"/>
                    </a:lnR>
                    <a:lnT w="19050" cap="flat" cmpd="sng">
                      <a:solidFill>
                        <a:srgbClr val="7932FC"/>
                      </a:solidFill>
                      <a:prstDash val="solid"/>
                      <a:round/>
                      <a:headEnd type="none" w="sm" len="sm"/>
                      <a:tailEnd type="none" w="sm" len="sm"/>
                    </a:lnT>
                    <a:lnB w="19050" cap="flat" cmpd="sng">
                      <a:solidFill>
                        <a:srgbClr val="7932FC"/>
                      </a:solidFill>
                      <a:prstDash val="solid"/>
                      <a:round/>
                      <a:headEnd type="none" w="sm" len="sm"/>
                      <a:tailEnd type="none" w="sm" len="sm"/>
                    </a:lnB>
                    <a:solidFill>
                      <a:srgbClr val="F4CCCC"/>
                    </a:solidFill>
                  </a:tcPr>
                </a:tc>
                <a:tc>
                  <a:txBody>
                    <a:bodyPr/>
                    <a:lstStyle/>
                    <a:p>
                      <a:pPr marL="0" lvl="0" indent="0" algn="l" rtl="0">
                        <a:spcBef>
                          <a:spcPts val="0"/>
                        </a:spcBef>
                        <a:spcAft>
                          <a:spcPts val="0"/>
                        </a:spcAft>
                        <a:buNone/>
                      </a:pPr>
                      <a:endParaRPr sz="200"/>
                    </a:p>
                  </a:txBody>
                  <a:tcPr marL="91425" marR="91425" marT="91425" marB="91425">
                    <a:lnL w="19050" cap="flat" cmpd="sng">
                      <a:solidFill>
                        <a:srgbClr val="7932FC"/>
                      </a:solidFill>
                      <a:prstDash val="solid"/>
                      <a:round/>
                      <a:headEnd type="none" w="sm" len="sm"/>
                      <a:tailEnd type="none" w="sm" len="sm"/>
                    </a:lnL>
                    <a:lnR w="19050" cap="flat" cmpd="sng">
                      <a:solidFill>
                        <a:srgbClr val="7932FC"/>
                      </a:solidFill>
                      <a:prstDash val="solid"/>
                      <a:round/>
                      <a:headEnd type="none" w="sm" len="sm"/>
                      <a:tailEnd type="none" w="sm" len="sm"/>
                    </a:lnR>
                    <a:lnT w="19050" cap="flat" cmpd="sng">
                      <a:solidFill>
                        <a:srgbClr val="7932FC"/>
                      </a:solidFill>
                      <a:prstDash val="solid"/>
                      <a:round/>
                      <a:headEnd type="none" w="sm" len="sm"/>
                      <a:tailEnd type="none" w="sm" len="sm"/>
                    </a:lnT>
                    <a:lnB w="19050" cap="flat" cmpd="sng">
                      <a:solidFill>
                        <a:srgbClr val="7932FC"/>
                      </a:solidFill>
                      <a:prstDash val="solid"/>
                      <a:round/>
                      <a:headEnd type="none" w="sm" len="sm"/>
                      <a:tailEnd type="none" w="sm" len="sm"/>
                    </a:lnB>
                    <a:solidFill>
                      <a:srgbClr val="F4CCCC"/>
                    </a:solidFill>
                  </a:tcPr>
                </a:tc>
                <a:tc>
                  <a:txBody>
                    <a:bodyPr/>
                    <a:lstStyle/>
                    <a:p>
                      <a:pPr marL="0" lvl="0" indent="0" algn="l" rtl="0">
                        <a:spcBef>
                          <a:spcPts val="0"/>
                        </a:spcBef>
                        <a:spcAft>
                          <a:spcPts val="0"/>
                        </a:spcAft>
                        <a:buNone/>
                      </a:pPr>
                      <a:endParaRPr sz="200"/>
                    </a:p>
                  </a:txBody>
                  <a:tcPr marL="91425" marR="91425" marT="91425" marB="91425">
                    <a:lnL w="19050" cap="flat" cmpd="sng">
                      <a:solidFill>
                        <a:srgbClr val="7932FC"/>
                      </a:solidFill>
                      <a:prstDash val="solid"/>
                      <a:round/>
                      <a:headEnd type="none" w="sm" len="sm"/>
                      <a:tailEnd type="none" w="sm" len="sm"/>
                    </a:lnL>
                    <a:lnR w="19050" cap="flat" cmpd="sng">
                      <a:solidFill>
                        <a:srgbClr val="7932FC"/>
                      </a:solidFill>
                      <a:prstDash val="solid"/>
                      <a:round/>
                      <a:headEnd type="none" w="sm" len="sm"/>
                      <a:tailEnd type="none" w="sm" len="sm"/>
                    </a:lnR>
                    <a:lnT w="19050" cap="flat" cmpd="sng">
                      <a:solidFill>
                        <a:srgbClr val="7932FC"/>
                      </a:solidFill>
                      <a:prstDash val="solid"/>
                      <a:round/>
                      <a:headEnd type="none" w="sm" len="sm"/>
                      <a:tailEnd type="none" w="sm" len="sm"/>
                    </a:lnT>
                    <a:lnB w="19050" cap="flat" cmpd="sng">
                      <a:solidFill>
                        <a:srgbClr val="7932FC"/>
                      </a:solidFill>
                      <a:prstDash val="solid"/>
                      <a:round/>
                      <a:headEnd type="none" w="sm" len="sm"/>
                      <a:tailEnd type="none" w="sm" len="sm"/>
                    </a:lnB>
                    <a:solidFill>
                      <a:srgbClr val="F4CCCC"/>
                    </a:solidFill>
                  </a:tcPr>
                </a:tc>
                <a:extLst>
                  <a:ext uri="{0D108BD9-81ED-4DB2-BD59-A6C34878D82A}">
                    <a16:rowId xmlns:a16="http://schemas.microsoft.com/office/drawing/2014/main" xmlns="" val="10004"/>
                  </a:ext>
                </a:extLst>
              </a:tr>
            </a:tbl>
          </a:graphicData>
        </a:graphic>
      </p:graphicFrame>
      <p:sp>
        <p:nvSpPr>
          <p:cNvPr id="9" name="Google Shape;266;p32">
            <a:extLst>
              <a:ext uri="{FF2B5EF4-FFF2-40B4-BE49-F238E27FC236}">
                <a16:creationId xmlns:a16="http://schemas.microsoft.com/office/drawing/2014/main" xmlns="" id="{60BCEC47-E88A-64DC-5005-2641BE01DB06}"/>
              </a:ext>
            </a:extLst>
          </p:cNvPr>
          <p:cNvSpPr/>
          <p:nvPr/>
        </p:nvSpPr>
        <p:spPr>
          <a:xfrm>
            <a:off x="7428790" y="4530018"/>
            <a:ext cx="606600" cy="362400"/>
          </a:xfrm>
          <a:prstGeom prst="rightArrow">
            <a:avLst>
              <a:gd name="adj1" fmla="val 50000"/>
              <a:gd name="adj2" fmla="val 50000"/>
            </a:avLst>
          </a:prstGeom>
          <a:solidFill>
            <a:srgbClr val="D9D2E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10" name="Google Shape;267;p32">
            <a:extLst>
              <a:ext uri="{FF2B5EF4-FFF2-40B4-BE49-F238E27FC236}">
                <a16:creationId xmlns:a16="http://schemas.microsoft.com/office/drawing/2014/main" xmlns="" id="{C70D8F3A-6B56-786E-4B1E-51D8BE3E7595}"/>
              </a:ext>
            </a:extLst>
          </p:cNvPr>
          <p:cNvGraphicFramePr/>
          <p:nvPr>
            <p:extLst/>
          </p:nvPr>
        </p:nvGraphicFramePr>
        <p:xfrm>
          <a:off x="5270115" y="2948918"/>
          <a:ext cx="1914250" cy="213330"/>
        </p:xfrm>
        <a:graphic>
          <a:graphicData uri="http://schemas.openxmlformats.org/drawingml/2006/table">
            <a:tbl>
              <a:tblPr>
                <a:noFill/>
              </a:tblPr>
              <a:tblGrid>
                <a:gridCol w="382850">
                  <a:extLst>
                    <a:ext uri="{9D8B030D-6E8A-4147-A177-3AD203B41FA5}">
                      <a16:colId xmlns:a16="http://schemas.microsoft.com/office/drawing/2014/main" xmlns="" val="20000"/>
                    </a:ext>
                  </a:extLst>
                </a:gridCol>
                <a:gridCol w="382850">
                  <a:extLst>
                    <a:ext uri="{9D8B030D-6E8A-4147-A177-3AD203B41FA5}">
                      <a16:colId xmlns:a16="http://schemas.microsoft.com/office/drawing/2014/main" xmlns="" val="20001"/>
                    </a:ext>
                  </a:extLst>
                </a:gridCol>
                <a:gridCol w="382850">
                  <a:extLst>
                    <a:ext uri="{9D8B030D-6E8A-4147-A177-3AD203B41FA5}">
                      <a16:colId xmlns:a16="http://schemas.microsoft.com/office/drawing/2014/main" xmlns="" val="20002"/>
                    </a:ext>
                  </a:extLst>
                </a:gridCol>
                <a:gridCol w="382850">
                  <a:extLst>
                    <a:ext uri="{9D8B030D-6E8A-4147-A177-3AD203B41FA5}">
                      <a16:colId xmlns:a16="http://schemas.microsoft.com/office/drawing/2014/main" xmlns="" val="20003"/>
                    </a:ext>
                  </a:extLst>
                </a:gridCol>
                <a:gridCol w="382850">
                  <a:extLst>
                    <a:ext uri="{9D8B030D-6E8A-4147-A177-3AD203B41FA5}">
                      <a16:colId xmlns:a16="http://schemas.microsoft.com/office/drawing/2014/main" xmlns="" val="20004"/>
                    </a:ext>
                  </a:extLst>
                </a:gridCol>
              </a:tblGrid>
              <a:tr h="0">
                <a:tc>
                  <a:txBody>
                    <a:bodyPr/>
                    <a:lstStyle/>
                    <a:p>
                      <a:pPr marL="0" lvl="0" indent="0" algn="l" rtl="0">
                        <a:spcBef>
                          <a:spcPts val="0"/>
                        </a:spcBef>
                        <a:spcAft>
                          <a:spcPts val="0"/>
                        </a:spcAft>
                        <a:buNone/>
                      </a:pPr>
                      <a:endParaRPr sz="200"/>
                    </a:p>
                  </a:txBody>
                  <a:tcPr marL="91425" marR="91425" marT="91425" marB="91425">
                    <a:lnL w="19050" cap="flat" cmpd="sng">
                      <a:solidFill>
                        <a:srgbClr val="7932FC"/>
                      </a:solidFill>
                      <a:prstDash val="solid"/>
                      <a:round/>
                      <a:headEnd type="none" w="sm" len="sm"/>
                      <a:tailEnd type="none" w="sm" len="sm"/>
                    </a:lnL>
                    <a:lnR w="19050" cap="flat" cmpd="sng">
                      <a:solidFill>
                        <a:srgbClr val="7932FC"/>
                      </a:solidFill>
                      <a:prstDash val="solid"/>
                      <a:round/>
                      <a:headEnd type="none" w="sm" len="sm"/>
                      <a:tailEnd type="none" w="sm" len="sm"/>
                    </a:lnR>
                    <a:lnT w="19050" cap="flat" cmpd="sng">
                      <a:solidFill>
                        <a:srgbClr val="7932FC"/>
                      </a:solidFill>
                      <a:prstDash val="solid"/>
                      <a:round/>
                      <a:headEnd type="none" w="sm" len="sm"/>
                      <a:tailEnd type="none" w="sm" len="sm"/>
                    </a:lnT>
                    <a:lnB w="19050" cap="flat" cmpd="sng">
                      <a:solidFill>
                        <a:srgbClr val="7932FC"/>
                      </a:solidFill>
                      <a:prstDash val="solid"/>
                      <a:round/>
                      <a:headEnd type="none" w="sm" len="sm"/>
                      <a:tailEnd type="none" w="sm" len="sm"/>
                    </a:lnB>
                    <a:solidFill>
                      <a:srgbClr val="D9D2E9"/>
                    </a:solidFill>
                  </a:tcPr>
                </a:tc>
                <a:tc>
                  <a:txBody>
                    <a:bodyPr/>
                    <a:lstStyle/>
                    <a:p>
                      <a:pPr marL="0" lvl="0" indent="0" algn="l" rtl="0">
                        <a:spcBef>
                          <a:spcPts val="0"/>
                        </a:spcBef>
                        <a:spcAft>
                          <a:spcPts val="0"/>
                        </a:spcAft>
                        <a:buNone/>
                      </a:pPr>
                      <a:endParaRPr sz="200"/>
                    </a:p>
                  </a:txBody>
                  <a:tcPr marL="91425" marR="91425" marT="91425" marB="91425">
                    <a:lnL w="19050" cap="flat" cmpd="sng">
                      <a:solidFill>
                        <a:srgbClr val="7932FC"/>
                      </a:solidFill>
                      <a:prstDash val="solid"/>
                      <a:round/>
                      <a:headEnd type="none" w="sm" len="sm"/>
                      <a:tailEnd type="none" w="sm" len="sm"/>
                    </a:lnL>
                    <a:lnR w="19050" cap="flat" cmpd="sng">
                      <a:solidFill>
                        <a:srgbClr val="7932FC"/>
                      </a:solidFill>
                      <a:prstDash val="solid"/>
                      <a:round/>
                      <a:headEnd type="none" w="sm" len="sm"/>
                      <a:tailEnd type="none" w="sm" len="sm"/>
                    </a:lnR>
                    <a:lnT w="19050" cap="flat" cmpd="sng">
                      <a:solidFill>
                        <a:srgbClr val="7932FC"/>
                      </a:solidFill>
                      <a:prstDash val="solid"/>
                      <a:round/>
                      <a:headEnd type="none" w="sm" len="sm"/>
                      <a:tailEnd type="none" w="sm" len="sm"/>
                    </a:lnT>
                    <a:lnB w="19050" cap="flat" cmpd="sng">
                      <a:solidFill>
                        <a:srgbClr val="7932FC"/>
                      </a:solidFill>
                      <a:prstDash val="solid"/>
                      <a:round/>
                      <a:headEnd type="none" w="sm" len="sm"/>
                      <a:tailEnd type="none" w="sm" len="sm"/>
                    </a:lnB>
                    <a:solidFill>
                      <a:srgbClr val="D9D2E9"/>
                    </a:solidFill>
                  </a:tcPr>
                </a:tc>
                <a:tc>
                  <a:txBody>
                    <a:bodyPr/>
                    <a:lstStyle/>
                    <a:p>
                      <a:pPr marL="0" lvl="0" indent="0" algn="l" rtl="0">
                        <a:spcBef>
                          <a:spcPts val="0"/>
                        </a:spcBef>
                        <a:spcAft>
                          <a:spcPts val="0"/>
                        </a:spcAft>
                        <a:buNone/>
                      </a:pPr>
                      <a:endParaRPr sz="200"/>
                    </a:p>
                  </a:txBody>
                  <a:tcPr marL="91425" marR="91425" marT="91425" marB="91425">
                    <a:lnL w="19050" cap="flat" cmpd="sng">
                      <a:solidFill>
                        <a:srgbClr val="7932FC"/>
                      </a:solidFill>
                      <a:prstDash val="solid"/>
                      <a:round/>
                      <a:headEnd type="none" w="sm" len="sm"/>
                      <a:tailEnd type="none" w="sm" len="sm"/>
                    </a:lnL>
                    <a:lnR w="19050" cap="flat" cmpd="sng">
                      <a:solidFill>
                        <a:srgbClr val="7932FC"/>
                      </a:solidFill>
                      <a:prstDash val="solid"/>
                      <a:round/>
                      <a:headEnd type="none" w="sm" len="sm"/>
                      <a:tailEnd type="none" w="sm" len="sm"/>
                    </a:lnR>
                    <a:lnT w="19050" cap="flat" cmpd="sng">
                      <a:solidFill>
                        <a:srgbClr val="7932FC"/>
                      </a:solidFill>
                      <a:prstDash val="solid"/>
                      <a:round/>
                      <a:headEnd type="none" w="sm" len="sm"/>
                      <a:tailEnd type="none" w="sm" len="sm"/>
                    </a:lnT>
                    <a:lnB w="19050" cap="flat" cmpd="sng">
                      <a:solidFill>
                        <a:srgbClr val="7932FC"/>
                      </a:solidFill>
                      <a:prstDash val="solid"/>
                      <a:round/>
                      <a:headEnd type="none" w="sm" len="sm"/>
                      <a:tailEnd type="none" w="sm" len="sm"/>
                    </a:lnB>
                    <a:solidFill>
                      <a:srgbClr val="D9D2E9"/>
                    </a:solidFill>
                  </a:tcPr>
                </a:tc>
                <a:tc>
                  <a:txBody>
                    <a:bodyPr/>
                    <a:lstStyle/>
                    <a:p>
                      <a:pPr marL="0" lvl="0" indent="0" algn="l" rtl="0">
                        <a:spcBef>
                          <a:spcPts val="0"/>
                        </a:spcBef>
                        <a:spcAft>
                          <a:spcPts val="0"/>
                        </a:spcAft>
                        <a:buNone/>
                      </a:pPr>
                      <a:endParaRPr sz="200"/>
                    </a:p>
                  </a:txBody>
                  <a:tcPr marL="91425" marR="91425" marT="91425" marB="91425">
                    <a:lnL w="19050" cap="flat" cmpd="sng">
                      <a:solidFill>
                        <a:srgbClr val="7932FC"/>
                      </a:solidFill>
                      <a:prstDash val="solid"/>
                      <a:round/>
                      <a:headEnd type="none" w="sm" len="sm"/>
                      <a:tailEnd type="none" w="sm" len="sm"/>
                    </a:lnL>
                    <a:lnR w="19050" cap="flat" cmpd="sng">
                      <a:solidFill>
                        <a:srgbClr val="7932FC"/>
                      </a:solidFill>
                      <a:prstDash val="solid"/>
                      <a:round/>
                      <a:headEnd type="none" w="sm" len="sm"/>
                      <a:tailEnd type="none" w="sm" len="sm"/>
                    </a:lnR>
                    <a:lnT w="19050" cap="flat" cmpd="sng">
                      <a:solidFill>
                        <a:srgbClr val="7932FC"/>
                      </a:solidFill>
                      <a:prstDash val="solid"/>
                      <a:round/>
                      <a:headEnd type="none" w="sm" len="sm"/>
                      <a:tailEnd type="none" w="sm" len="sm"/>
                    </a:lnT>
                    <a:lnB w="19050" cap="flat" cmpd="sng">
                      <a:solidFill>
                        <a:srgbClr val="7932FC"/>
                      </a:solidFill>
                      <a:prstDash val="solid"/>
                      <a:round/>
                      <a:headEnd type="none" w="sm" len="sm"/>
                      <a:tailEnd type="none" w="sm" len="sm"/>
                    </a:lnB>
                    <a:solidFill>
                      <a:srgbClr val="D9D2E9"/>
                    </a:solidFill>
                  </a:tcPr>
                </a:tc>
                <a:tc>
                  <a:txBody>
                    <a:bodyPr/>
                    <a:lstStyle/>
                    <a:p>
                      <a:pPr marL="0" lvl="0" indent="0" algn="l" rtl="0">
                        <a:spcBef>
                          <a:spcPts val="0"/>
                        </a:spcBef>
                        <a:spcAft>
                          <a:spcPts val="0"/>
                        </a:spcAft>
                        <a:buNone/>
                      </a:pPr>
                      <a:endParaRPr sz="200"/>
                    </a:p>
                  </a:txBody>
                  <a:tcPr marL="91425" marR="91425" marT="91425" marB="91425">
                    <a:lnL w="19050" cap="flat" cmpd="sng">
                      <a:solidFill>
                        <a:srgbClr val="7932FC"/>
                      </a:solidFill>
                      <a:prstDash val="solid"/>
                      <a:round/>
                      <a:headEnd type="none" w="sm" len="sm"/>
                      <a:tailEnd type="none" w="sm" len="sm"/>
                    </a:lnL>
                    <a:lnR w="19050" cap="flat" cmpd="sng">
                      <a:solidFill>
                        <a:srgbClr val="7932FC"/>
                      </a:solidFill>
                      <a:prstDash val="solid"/>
                      <a:round/>
                      <a:headEnd type="none" w="sm" len="sm"/>
                      <a:tailEnd type="none" w="sm" len="sm"/>
                    </a:lnR>
                    <a:lnT w="19050" cap="flat" cmpd="sng">
                      <a:solidFill>
                        <a:srgbClr val="7932FC"/>
                      </a:solidFill>
                      <a:prstDash val="solid"/>
                      <a:round/>
                      <a:headEnd type="none" w="sm" len="sm"/>
                      <a:tailEnd type="none" w="sm" len="sm"/>
                    </a:lnT>
                    <a:lnB w="19050" cap="flat" cmpd="sng">
                      <a:solidFill>
                        <a:srgbClr val="7932FC"/>
                      </a:solidFill>
                      <a:prstDash val="solid"/>
                      <a:round/>
                      <a:headEnd type="none" w="sm" len="sm"/>
                      <a:tailEnd type="none" w="sm" len="sm"/>
                    </a:lnB>
                    <a:solidFill>
                      <a:srgbClr val="D9D2E9"/>
                    </a:solidFill>
                  </a:tcPr>
                </a:tc>
                <a:extLst>
                  <a:ext uri="{0D108BD9-81ED-4DB2-BD59-A6C34878D82A}">
                    <a16:rowId xmlns:a16="http://schemas.microsoft.com/office/drawing/2014/main" xmlns="" val="10000"/>
                  </a:ext>
                </a:extLst>
              </a:tr>
            </a:tbl>
          </a:graphicData>
        </a:graphic>
      </p:graphicFrame>
      <p:sp>
        <p:nvSpPr>
          <p:cNvPr id="11" name="Google Shape;268;p32">
            <a:extLst>
              <a:ext uri="{FF2B5EF4-FFF2-40B4-BE49-F238E27FC236}">
                <a16:creationId xmlns:a16="http://schemas.microsoft.com/office/drawing/2014/main" xmlns="" id="{A8B3FEED-97FE-1168-8A00-01BF76AF1A62}"/>
              </a:ext>
            </a:extLst>
          </p:cNvPr>
          <p:cNvSpPr/>
          <p:nvPr/>
        </p:nvSpPr>
        <p:spPr>
          <a:xfrm>
            <a:off x="4243540" y="2117843"/>
            <a:ext cx="1385100" cy="780900"/>
          </a:xfrm>
          <a:prstGeom prst="curvedDownArrow">
            <a:avLst>
              <a:gd name="adj1" fmla="val 25000"/>
              <a:gd name="adj2" fmla="val 50000"/>
              <a:gd name="adj3" fmla="val 25000"/>
            </a:avLst>
          </a:prstGeom>
          <a:solidFill>
            <a:srgbClr val="D9D2E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5675204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D1F75D8D-86B5-7E63-311E-605FCA0A5A6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CDBA3D52-AF54-1389-EBF6-23CB38D6DCA1}"/>
              </a:ext>
            </a:extLst>
          </p:cNvPr>
          <p:cNvSpPr>
            <a:spLocks noGrp="1"/>
          </p:cNvSpPr>
          <p:nvPr>
            <p:ph type="title"/>
          </p:nvPr>
        </p:nvSpPr>
        <p:spPr/>
        <p:txBody>
          <a:bodyPr>
            <a:normAutofit fontScale="90000"/>
          </a:bodyPr>
          <a:lstStyle/>
          <a:p>
            <a:r>
              <a:rPr lang="en-MY" dirty="0"/>
              <a:t>RAG Process</a:t>
            </a:r>
          </a:p>
        </p:txBody>
      </p:sp>
      <p:pic>
        <p:nvPicPr>
          <p:cNvPr id="3" name="Google Shape;260;p32">
            <a:extLst>
              <a:ext uri="{FF2B5EF4-FFF2-40B4-BE49-F238E27FC236}">
                <a16:creationId xmlns:a16="http://schemas.microsoft.com/office/drawing/2014/main" xmlns="" id="{F9E52325-266A-AD4F-B353-05E0225A77C7}"/>
              </a:ext>
            </a:extLst>
          </p:cNvPr>
          <p:cNvPicPr preferRelativeResize="0"/>
          <p:nvPr/>
        </p:nvPicPr>
        <p:blipFill rotWithShape="1">
          <a:blip r:embed="rId3">
            <a:alphaModFix/>
          </a:blip>
          <a:srcRect t="40539" r="28284"/>
          <a:stretch/>
        </p:blipFill>
        <p:spPr>
          <a:xfrm>
            <a:off x="906340" y="2898743"/>
            <a:ext cx="2350275" cy="1412000"/>
          </a:xfrm>
          <a:prstGeom prst="rect">
            <a:avLst/>
          </a:prstGeom>
          <a:noFill/>
          <a:ln>
            <a:noFill/>
          </a:ln>
        </p:spPr>
      </p:pic>
      <p:pic>
        <p:nvPicPr>
          <p:cNvPr id="4" name="Google Shape;261;p32">
            <a:extLst>
              <a:ext uri="{FF2B5EF4-FFF2-40B4-BE49-F238E27FC236}">
                <a16:creationId xmlns:a16="http://schemas.microsoft.com/office/drawing/2014/main" xmlns="" id="{B5720220-9E3A-9526-8524-F9ABF2B2D208}"/>
              </a:ext>
            </a:extLst>
          </p:cNvPr>
          <p:cNvPicPr preferRelativeResize="0"/>
          <p:nvPr/>
        </p:nvPicPr>
        <p:blipFill rotWithShape="1">
          <a:blip r:embed="rId3">
            <a:alphaModFix/>
          </a:blip>
          <a:srcRect l="43858" t="7372" r="24095" b="72446"/>
          <a:stretch/>
        </p:blipFill>
        <p:spPr>
          <a:xfrm>
            <a:off x="3697341" y="3216218"/>
            <a:ext cx="1247749" cy="569400"/>
          </a:xfrm>
          <a:prstGeom prst="rect">
            <a:avLst/>
          </a:prstGeom>
          <a:noFill/>
          <a:ln w="19050" cap="flat" cmpd="sng">
            <a:solidFill>
              <a:srgbClr val="7932FC"/>
            </a:solidFill>
            <a:prstDash val="solid"/>
            <a:round/>
            <a:headEnd type="none" w="sm" len="sm"/>
            <a:tailEnd type="none" w="sm" len="sm"/>
          </a:ln>
        </p:spPr>
      </p:pic>
      <p:sp>
        <p:nvSpPr>
          <p:cNvPr id="5" name="Google Shape;262;p32">
            <a:extLst>
              <a:ext uri="{FF2B5EF4-FFF2-40B4-BE49-F238E27FC236}">
                <a16:creationId xmlns:a16="http://schemas.microsoft.com/office/drawing/2014/main" xmlns="" id="{EFF95255-851F-8B61-60AC-33F799FFE977}"/>
              </a:ext>
            </a:extLst>
          </p:cNvPr>
          <p:cNvSpPr/>
          <p:nvPr/>
        </p:nvSpPr>
        <p:spPr>
          <a:xfrm>
            <a:off x="2994090" y="3319718"/>
            <a:ext cx="606600" cy="362400"/>
          </a:xfrm>
          <a:prstGeom prst="rightArrow">
            <a:avLst>
              <a:gd name="adj1" fmla="val 50000"/>
              <a:gd name="adj2" fmla="val 50000"/>
            </a:avLst>
          </a:prstGeom>
          <a:solidFill>
            <a:srgbClr val="D9D2E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 name="Google Shape;263;p32">
            <a:extLst>
              <a:ext uri="{FF2B5EF4-FFF2-40B4-BE49-F238E27FC236}">
                <a16:creationId xmlns:a16="http://schemas.microsoft.com/office/drawing/2014/main" xmlns="" id="{A26E17F0-BE2E-72D3-9ADD-FDCAD86B910E}"/>
              </a:ext>
            </a:extLst>
          </p:cNvPr>
          <p:cNvPicPr preferRelativeResize="0"/>
          <p:nvPr/>
        </p:nvPicPr>
        <p:blipFill>
          <a:blip r:embed="rId4">
            <a:alphaModFix/>
          </a:blip>
          <a:stretch>
            <a:fillRect/>
          </a:stretch>
        </p:blipFill>
        <p:spPr>
          <a:xfrm>
            <a:off x="7821140" y="1682820"/>
            <a:ext cx="2287601" cy="1715700"/>
          </a:xfrm>
          <a:prstGeom prst="rect">
            <a:avLst/>
          </a:prstGeom>
          <a:noFill/>
          <a:ln>
            <a:noFill/>
          </a:ln>
        </p:spPr>
      </p:pic>
      <p:pic>
        <p:nvPicPr>
          <p:cNvPr id="7" name="Google Shape;264;p32">
            <a:extLst>
              <a:ext uri="{FF2B5EF4-FFF2-40B4-BE49-F238E27FC236}">
                <a16:creationId xmlns:a16="http://schemas.microsoft.com/office/drawing/2014/main" xmlns="" id="{8CEFC431-9975-3916-CCA3-E78C25CB062D}"/>
              </a:ext>
            </a:extLst>
          </p:cNvPr>
          <p:cNvPicPr preferRelativeResize="0"/>
          <p:nvPr/>
        </p:nvPicPr>
        <p:blipFill>
          <a:blip r:embed="rId5">
            <a:alphaModFix/>
          </a:blip>
          <a:stretch>
            <a:fillRect/>
          </a:stretch>
        </p:blipFill>
        <p:spPr>
          <a:xfrm>
            <a:off x="5487215" y="3835868"/>
            <a:ext cx="2216400" cy="1560575"/>
          </a:xfrm>
          <a:prstGeom prst="rect">
            <a:avLst/>
          </a:prstGeom>
          <a:noFill/>
          <a:ln>
            <a:noFill/>
          </a:ln>
        </p:spPr>
      </p:pic>
      <p:graphicFrame>
        <p:nvGraphicFramePr>
          <p:cNvPr id="8" name="Google Shape;265;p32">
            <a:extLst>
              <a:ext uri="{FF2B5EF4-FFF2-40B4-BE49-F238E27FC236}">
                <a16:creationId xmlns:a16="http://schemas.microsoft.com/office/drawing/2014/main" xmlns="" id="{6A79CEF0-33BC-71CB-847F-332A4B96F233}"/>
              </a:ext>
            </a:extLst>
          </p:cNvPr>
          <p:cNvGraphicFramePr/>
          <p:nvPr/>
        </p:nvGraphicFramePr>
        <p:xfrm>
          <a:off x="8195915" y="4168368"/>
          <a:ext cx="1914250" cy="1066650"/>
        </p:xfrm>
        <a:graphic>
          <a:graphicData uri="http://schemas.openxmlformats.org/drawingml/2006/table">
            <a:tbl>
              <a:tblPr>
                <a:noFill/>
              </a:tblPr>
              <a:tblGrid>
                <a:gridCol w="382850">
                  <a:extLst>
                    <a:ext uri="{9D8B030D-6E8A-4147-A177-3AD203B41FA5}">
                      <a16:colId xmlns:a16="http://schemas.microsoft.com/office/drawing/2014/main" xmlns="" val="20000"/>
                    </a:ext>
                  </a:extLst>
                </a:gridCol>
                <a:gridCol w="382850">
                  <a:extLst>
                    <a:ext uri="{9D8B030D-6E8A-4147-A177-3AD203B41FA5}">
                      <a16:colId xmlns:a16="http://schemas.microsoft.com/office/drawing/2014/main" xmlns="" val="20001"/>
                    </a:ext>
                  </a:extLst>
                </a:gridCol>
                <a:gridCol w="382850">
                  <a:extLst>
                    <a:ext uri="{9D8B030D-6E8A-4147-A177-3AD203B41FA5}">
                      <a16:colId xmlns:a16="http://schemas.microsoft.com/office/drawing/2014/main" xmlns="" val="20002"/>
                    </a:ext>
                  </a:extLst>
                </a:gridCol>
                <a:gridCol w="382850">
                  <a:extLst>
                    <a:ext uri="{9D8B030D-6E8A-4147-A177-3AD203B41FA5}">
                      <a16:colId xmlns:a16="http://schemas.microsoft.com/office/drawing/2014/main" xmlns="" val="20003"/>
                    </a:ext>
                  </a:extLst>
                </a:gridCol>
                <a:gridCol w="382850">
                  <a:extLst>
                    <a:ext uri="{9D8B030D-6E8A-4147-A177-3AD203B41FA5}">
                      <a16:colId xmlns:a16="http://schemas.microsoft.com/office/drawing/2014/main" xmlns="" val="20004"/>
                    </a:ext>
                  </a:extLst>
                </a:gridCol>
              </a:tblGrid>
              <a:tr h="0">
                <a:tc>
                  <a:txBody>
                    <a:bodyPr/>
                    <a:lstStyle/>
                    <a:p>
                      <a:pPr marL="0" lvl="0" indent="0" algn="l" rtl="0">
                        <a:spcBef>
                          <a:spcPts val="0"/>
                        </a:spcBef>
                        <a:spcAft>
                          <a:spcPts val="0"/>
                        </a:spcAft>
                        <a:buNone/>
                      </a:pPr>
                      <a:endParaRPr sz="200"/>
                    </a:p>
                  </a:txBody>
                  <a:tcPr marL="91425" marR="91425" marT="91425" marB="91425">
                    <a:lnL w="19050" cap="flat" cmpd="sng">
                      <a:solidFill>
                        <a:srgbClr val="7932FC"/>
                      </a:solidFill>
                      <a:prstDash val="solid"/>
                      <a:round/>
                      <a:headEnd type="none" w="sm" len="sm"/>
                      <a:tailEnd type="none" w="sm" len="sm"/>
                    </a:lnL>
                    <a:lnR w="19050" cap="flat" cmpd="sng">
                      <a:solidFill>
                        <a:srgbClr val="7932FC"/>
                      </a:solidFill>
                      <a:prstDash val="solid"/>
                      <a:round/>
                      <a:headEnd type="none" w="sm" len="sm"/>
                      <a:tailEnd type="none" w="sm" len="sm"/>
                    </a:lnR>
                    <a:lnT w="19050" cap="flat" cmpd="sng">
                      <a:solidFill>
                        <a:srgbClr val="7932FC"/>
                      </a:solidFill>
                      <a:prstDash val="solid"/>
                      <a:round/>
                      <a:headEnd type="none" w="sm" len="sm"/>
                      <a:tailEnd type="none" w="sm" len="sm"/>
                    </a:lnT>
                    <a:lnB w="19050" cap="flat" cmpd="sng">
                      <a:solidFill>
                        <a:srgbClr val="7932FC"/>
                      </a:solidFill>
                      <a:prstDash val="solid"/>
                      <a:round/>
                      <a:headEnd type="none" w="sm" len="sm"/>
                      <a:tailEnd type="none" w="sm" len="sm"/>
                    </a:lnB>
                    <a:solidFill>
                      <a:srgbClr val="D9D2E9"/>
                    </a:solidFill>
                  </a:tcPr>
                </a:tc>
                <a:tc>
                  <a:txBody>
                    <a:bodyPr/>
                    <a:lstStyle/>
                    <a:p>
                      <a:pPr marL="0" lvl="0" indent="0" algn="l" rtl="0">
                        <a:spcBef>
                          <a:spcPts val="0"/>
                        </a:spcBef>
                        <a:spcAft>
                          <a:spcPts val="0"/>
                        </a:spcAft>
                        <a:buNone/>
                      </a:pPr>
                      <a:endParaRPr sz="200"/>
                    </a:p>
                  </a:txBody>
                  <a:tcPr marL="91425" marR="91425" marT="91425" marB="91425">
                    <a:lnL w="19050" cap="flat" cmpd="sng">
                      <a:solidFill>
                        <a:srgbClr val="7932FC"/>
                      </a:solidFill>
                      <a:prstDash val="solid"/>
                      <a:round/>
                      <a:headEnd type="none" w="sm" len="sm"/>
                      <a:tailEnd type="none" w="sm" len="sm"/>
                    </a:lnL>
                    <a:lnR w="19050" cap="flat" cmpd="sng">
                      <a:solidFill>
                        <a:srgbClr val="7932FC"/>
                      </a:solidFill>
                      <a:prstDash val="solid"/>
                      <a:round/>
                      <a:headEnd type="none" w="sm" len="sm"/>
                      <a:tailEnd type="none" w="sm" len="sm"/>
                    </a:lnR>
                    <a:lnT w="19050" cap="flat" cmpd="sng">
                      <a:solidFill>
                        <a:srgbClr val="7932FC"/>
                      </a:solidFill>
                      <a:prstDash val="solid"/>
                      <a:round/>
                      <a:headEnd type="none" w="sm" len="sm"/>
                      <a:tailEnd type="none" w="sm" len="sm"/>
                    </a:lnT>
                    <a:lnB w="19050" cap="flat" cmpd="sng">
                      <a:solidFill>
                        <a:srgbClr val="7932FC"/>
                      </a:solidFill>
                      <a:prstDash val="solid"/>
                      <a:round/>
                      <a:headEnd type="none" w="sm" len="sm"/>
                      <a:tailEnd type="none" w="sm" len="sm"/>
                    </a:lnB>
                    <a:solidFill>
                      <a:srgbClr val="D9D2E9"/>
                    </a:solidFill>
                  </a:tcPr>
                </a:tc>
                <a:tc>
                  <a:txBody>
                    <a:bodyPr/>
                    <a:lstStyle/>
                    <a:p>
                      <a:pPr marL="0" lvl="0" indent="0" algn="l" rtl="0">
                        <a:spcBef>
                          <a:spcPts val="0"/>
                        </a:spcBef>
                        <a:spcAft>
                          <a:spcPts val="0"/>
                        </a:spcAft>
                        <a:buNone/>
                      </a:pPr>
                      <a:endParaRPr sz="200"/>
                    </a:p>
                  </a:txBody>
                  <a:tcPr marL="91425" marR="91425" marT="91425" marB="91425">
                    <a:lnL w="19050" cap="flat" cmpd="sng">
                      <a:solidFill>
                        <a:srgbClr val="7932FC"/>
                      </a:solidFill>
                      <a:prstDash val="solid"/>
                      <a:round/>
                      <a:headEnd type="none" w="sm" len="sm"/>
                      <a:tailEnd type="none" w="sm" len="sm"/>
                    </a:lnL>
                    <a:lnR w="19050" cap="flat" cmpd="sng">
                      <a:solidFill>
                        <a:srgbClr val="7932FC"/>
                      </a:solidFill>
                      <a:prstDash val="solid"/>
                      <a:round/>
                      <a:headEnd type="none" w="sm" len="sm"/>
                      <a:tailEnd type="none" w="sm" len="sm"/>
                    </a:lnR>
                    <a:lnT w="19050" cap="flat" cmpd="sng">
                      <a:solidFill>
                        <a:srgbClr val="7932FC"/>
                      </a:solidFill>
                      <a:prstDash val="solid"/>
                      <a:round/>
                      <a:headEnd type="none" w="sm" len="sm"/>
                      <a:tailEnd type="none" w="sm" len="sm"/>
                    </a:lnT>
                    <a:lnB w="19050" cap="flat" cmpd="sng">
                      <a:solidFill>
                        <a:srgbClr val="7932FC"/>
                      </a:solidFill>
                      <a:prstDash val="solid"/>
                      <a:round/>
                      <a:headEnd type="none" w="sm" len="sm"/>
                      <a:tailEnd type="none" w="sm" len="sm"/>
                    </a:lnB>
                    <a:solidFill>
                      <a:srgbClr val="D9D2E9"/>
                    </a:solidFill>
                  </a:tcPr>
                </a:tc>
                <a:tc>
                  <a:txBody>
                    <a:bodyPr/>
                    <a:lstStyle/>
                    <a:p>
                      <a:pPr marL="0" lvl="0" indent="0" algn="l" rtl="0">
                        <a:spcBef>
                          <a:spcPts val="0"/>
                        </a:spcBef>
                        <a:spcAft>
                          <a:spcPts val="0"/>
                        </a:spcAft>
                        <a:buNone/>
                      </a:pPr>
                      <a:endParaRPr sz="200"/>
                    </a:p>
                  </a:txBody>
                  <a:tcPr marL="91425" marR="91425" marT="91425" marB="91425">
                    <a:lnL w="19050" cap="flat" cmpd="sng">
                      <a:solidFill>
                        <a:srgbClr val="7932FC"/>
                      </a:solidFill>
                      <a:prstDash val="solid"/>
                      <a:round/>
                      <a:headEnd type="none" w="sm" len="sm"/>
                      <a:tailEnd type="none" w="sm" len="sm"/>
                    </a:lnL>
                    <a:lnR w="19050" cap="flat" cmpd="sng">
                      <a:solidFill>
                        <a:srgbClr val="7932FC"/>
                      </a:solidFill>
                      <a:prstDash val="solid"/>
                      <a:round/>
                      <a:headEnd type="none" w="sm" len="sm"/>
                      <a:tailEnd type="none" w="sm" len="sm"/>
                    </a:lnR>
                    <a:lnT w="19050" cap="flat" cmpd="sng">
                      <a:solidFill>
                        <a:srgbClr val="7932FC"/>
                      </a:solidFill>
                      <a:prstDash val="solid"/>
                      <a:round/>
                      <a:headEnd type="none" w="sm" len="sm"/>
                      <a:tailEnd type="none" w="sm" len="sm"/>
                    </a:lnT>
                    <a:lnB w="19050" cap="flat" cmpd="sng">
                      <a:solidFill>
                        <a:srgbClr val="7932FC"/>
                      </a:solidFill>
                      <a:prstDash val="solid"/>
                      <a:round/>
                      <a:headEnd type="none" w="sm" len="sm"/>
                      <a:tailEnd type="none" w="sm" len="sm"/>
                    </a:lnB>
                    <a:solidFill>
                      <a:srgbClr val="D9D2E9"/>
                    </a:solidFill>
                  </a:tcPr>
                </a:tc>
                <a:tc>
                  <a:txBody>
                    <a:bodyPr/>
                    <a:lstStyle/>
                    <a:p>
                      <a:pPr marL="0" lvl="0" indent="0" algn="l" rtl="0">
                        <a:spcBef>
                          <a:spcPts val="0"/>
                        </a:spcBef>
                        <a:spcAft>
                          <a:spcPts val="0"/>
                        </a:spcAft>
                        <a:buNone/>
                      </a:pPr>
                      <a:endParaRPr sz="200"/>
                    </a:p>
                  </a:txBody>
                  <a:tcPr marL="91425" marR="91425" marT="91425" marB="91425">
                    <a:lnL w="19050" cap="flat" cmpd="sng">
                      <a:solidFill>
                        <a:srgbClr val="7932FC"/>
                      </a:solidFill>
                      <a:prstDash val="solid"/>
                      <a:round/>
                      <a:headEnd type="none" w="sm" len="sm"/>
                      <a:tailEnd type="none" w="sm" len="sm"/>
                    </a:lnL>
                    <a:lnR w="19050" cap="flat" cmpd="sng">
                      <a:solidFill>
                        <a:srgbClr val="7932FC"/>
                      </a:solidFill>
                      <a:prstDash val="solid"/>
                      <a:round/>
                      <a:headEnd type="none" w="sm" len="sm"/>
                      <a:tailEnd type="none" w="sm" len="sm"/>
                    </a:lnR>
                    <a:lnT w="19050" cap="flat" cmpd="sng">
                      <a:solidFill>
                        <a:srgbClr val="7932FC"/>
                      </a:solidFill>
                      <a:prstDash val="solid"/>
                      <a:round/>
                      <a:headEnd type="none" w="sm" len="sm"/>
                      <a:tailEnd type="none" w="sm" len="sm"/>
                    </a:lnT>
                    <a:lnB w="19050" cap="flat" cmpd="sng">
                      <a:solidFill>
                        <a:srgbClr val="7932FC"/>
                      </a:solidFill>
                      <a:prstDash val="solid"/>
                      <a:round/>
                      <a:headEnd type="none" w="sm" len="sm"/>
                      <a:tailEnd type="none" w="sm" len="sm"/>
                    </a:lnB>
                    <a:solidFill>
                      <a:srgbClr val="D9D2E9"/>
                    </a:solidFill>
                  </a:tcPr>
                </a:tc>
                <a:extLst>
                  <a:ext uri="{0D108BD9-81ED-4DB2-BD59-A6C34878D82A}">
                    <a16:rowId xmlns:a16="http://schemas.microsoft.com/office/drawing/2014/main" xmlns="" val="10000"/>
                  </a:ext>
                </a:extLst>
              </a:tr>
              <a:tr h="210800">
                <a:tc>
                  <a:txBody>
                    <a:bodyPr/>
                    <a:lstStyle/>
                    <a:p>
                      <a:pPr marL="0" lvl="0" indent="0" algn="l" rtl="0">
                        <a:spcBef>
                          <a:spcPts val="0"/>
                        </a:spcBef>
                        <a:spcAft>
                          <a:spcPts val="0"/>
                        </a:spcAft>
                        <a:buNone/>
                      </a:pPr>
                      <a:endParaRPr sz="200"/>
                    </a:p>
                  </a:txBody>
                  <a:tcPr marL="91425" marR="91425" marT="91425" marB="91425">
                    <a:lnL w="19050" cap="flat" cmpd="sng">
                      <a:solidFill>
                        <a:srgbClr val="7932FC"/>
                      </a:solidFill>
                      <a:prstDash val="solid"/>
                      <a:round/>
                      <a:headEnd type="none" w="sm" len="sm"/>
                      <a:tailEnd type="none" w="sm" len="sm"/>
                    </a:lnL>
                    <a:lnR w="19050" cap="flat" cmpd="sng">
                      <a:solidFill>
                        <a:srgbClr val="7932FC"/>
                      </a:solidFill>
                      <a:prstDash val="solid"/>
                      <a:round/>
                      <a:headEnd type="none" w="sm" len="sm"/>
                      <a:tailEnd type="none" w="sm" len="sm"/>
                    </a:lnR>
                    <a:lnT w="19050" cap="flat" cmpd="sng">
                      <a:solidFill>
                        <a:srgbClr val="7932FC"/>
                      </a:solidFill>
                      <a:prstDash val="solid"/>
                      <a:round/>
                      <a:headEnd type="none" w="sm" len="sm"/>
                      <a:tailEnd type="none" w="sm" len="sm"/>
                    </a:lnT>
                    <a:lnB w="19050" cap="flat" cmpd="sng">
                      <a:solidFill>
                        <a:srgbClr val="7932FC"/>
                      </a:solidFill>
                      <a:prstDash val="solid"/>
                      <a:round/>
                      <a:headEnd type="none" w="sm" len="sm"/>
                      <a:tailEnd type="none" w="sm" len="sm"/>
                    </a:lnB>
                    <a:solidFill>
                      <a:srgbClr val="FFF2CC"/>
                    </a:solidFill>
                  </a:tcPr>
                </a:tc>
                <a:tc>
                  <a:txBody>
                    <a:bodyPr/>
                    <a:lstStyle/>
                    <a:p>
                      <a:pPr marL="0" lvl="0" indent="0" algn="l" rtl="0">
                        <a:spcBef>
                          <a:spcPts val="0"/>
                        </a:spcBef>
                        <a:spcAft>
                          <a:spcPts val="0"/>
                        </a:spcAft>
                        <a:buNone/>
                      </a:pPr>
                      <a:endParaRPr sz="200"/>
                    </a:p>
                  </a:txBody>
                  <a:tcPr marL="91425" marR="91425" marT="91425" marB="91425">
                    <a:lnL w="19050" cap="flat" cmpd="sng">
                      <a:solidFill>
                        <a:srgbClr val="7932FC"/>
                      </a:solidFill>
                      <a:prstDash val="solid"/>
                      <a:round/>
                      <a:headEnd type="none" w="sm" len="sm"/>
                      <a:tailEnd type="none" w="sm" len="sm"/>
                    </a:lnL>
                    <a:lnR w="19050" cap="flat" cmpd="sng">
                      <a:solidFill>
                        <a:srgbClr val="7932FC"/>
                      </a:solidFill>
                      <a:prstDash val="solid"/>
                      <a:round/>
                      <a:headEnd type="none" w="sm" len="sm"/>
                      <a:tailEnd type="none" w="sm" len="sm"/>
                    </a:lnR>
                    <a:lnT w="19050" cap="flat" cmpd="sng">
                      <a:solidFill>
                        <a:srgbClr val="7932FC"/>
                      </a:solidFill>
                      <a:prstDash val="solid"/>
                      <a:round/>
                      <a:headEnd type="none" w="sm" len="sm"/>
                      <a:tailEnd type="none" w="sm" len="sm"/>
                    </a:lnT>
                    <a:lnB w="19050" cap="flat" cmpd="sng">
                      <a:solidFill>
                        <a:srgbClr val="7932FC"/>
                      </a:solidFill>
                      <a:prstDash val="solid"/>
                      <a:round/>
                      <a:headEnd type="none" w="sm" len="sm"/>
                      <a:tailEnd type="none" w="sm" len="sm"/>
                    </a:lnB>
                    <a:solidFill>
                      <a:srgbClr val="FFF2CC"/>
                    </a:solidFill>
                  </a:tcPr>
                </a:tc>
                <a:tc>
                  <a:txBody>
                    <a:bodyPr/>
                    <a:lstStyle/>
                    <a:p>
                      <a:pPr marL="0" lvl="0" indent="0" algn="l" rtl="0">
                        <a:spcBef>
                          <a:spcPts val="0"/>
                        </a:spcBef>
                        <a:spcAft>
                          <a:spcPts val="0"/>
                        </a:spcAft>
                        <a:buNone/>
                      </a:pPr>
                      <a:endParaRPr sz="200"/>
                    </a:p>
                  </a:txBody>
                  <a:tcPr marL="91425" marR="91425" marT="91425" marB="91425">
                    <a:lnL w="19050" cap="flat" cmpd="sng">
                      <a:solidFill>
                        <a:srgbClr val="7932FC"/>
                      </a:solidFill>
                      <a:prstDash val="solid"/>
                      <a:round/>
                      <a:headEnd type="none" w="sm" len="sm"/>
                      <a:tailEnd type="none" w="sm" len="sm"/>
                    </a:lnL>
                    <a:lnR w="19050" cap="flat" cmpd="sng">
                      <a:solidFill>
                        <a:srgbClr val="7932FC"/>
                      </a:solidFill>
                      <a:prstDash val="solid"/>
                      <a:round/>
                      <a:headEnd type="none" w="sm" len="sm"/>
                      <a:tailEnd type="none" w="sm" len="sm"/>
                    </a:lnR>
                    <a:lnT w="19050" cap="flat" cmpd="sng">
                      <a:solidFill>
                        <a:srgbClr val="7932FC"/>
                      </a:solidFill>
                      <a:prstDash val="solid"/>
                      <a:round/>
                      <a:headEnd type="none" w="sm" len="sm"/>
                      <a:tailEnd type="none" w="sm" len="sm"/>
                    </a:lnT>
                    <a:lnB w="19050" cap="flat" cmpd="sng">
                      <a:solidFill>
                        <a:srgbClr val="7932FC"/>
                      </a:solidFill>
                      <a:prstDash val="solid"/>
                      <a:round/>
                      <a:headEnd type="none" w="sm" len="sm"/>
                      <a:tailEnd type="none" w="sm" len="sm"/>
                    </a:lnB>
                    <a:solidFill>
                      <a:srgbClr val="FFF2CC"/>
                    </a:solidFill>
                  </a:tcPr>
                </a:tc>
                <a:tc>
                  <a:txBody>
                    <a:bodyPr/>
                    <a:lstStyle/>
                    <a:p>
                      <a:pPr marL="0" lvl="0" indent="0" algn="l" rtl="0">
                        <a:spcBef>
                          <a:spcPts val="0"/>
                        </a:spcBef>
                        <a:spcAft>
                          <a:spcPts val="0"/>
                        </a:spcAft>
                        <a:buNone/>
                      </a:pPr>
                      <a:endParaRPr sz="200"/>
                    </a:p>
                  </a:txBody>
                  <a:tcPr marL="91425" marR="91425" marT="91425" marB="91425">
                    <a:lnL w="19050" cap="flat" cmpd="sng">
                      <a:solidFill>
                        <a:srgbClr val="7932FC"/>
                      </a:solidFill>
                      <a:prstDash val="solid"/>
                      <a:round/>
                      <a:headEnd type="none" w="sm" len="sm"/>
                      <a:tailEnd type="none" w="sm" len="sm"/>
                    </a:lnL>
                    <a:lnR w="19050" cap="flat" cmpd="sng">
                      <a:solidFill>
                        <a:srgbClr val="7932FC"/>
                      </a:solidFill>
                      <a:prstDash val="solid"/>
                      <a:round/>
                      <a:headEnd type="none" w="sm" len="sm"/>
                      <a:tailEnd type="none" w="sm" len="sm"/>
                    </a:lnR>
                    <a:lnT w="19050" cap="flat" cmpd="sng">
                      <a:solidFill>
                        <a:srgbClr val="7932FC"/>
                      </a:solidFill>
                      <a:prstDash val="solid"/>
                      <a:round/>
                      <a:headEnd type="none" w="sm" len="sm"/>
                      <a:tailEnd type="none" w="sm" len="sm"/>
                    </a:lnT>
                    <a:lnB w="19050" cap="flat" cmpd="sng">
                      <a:solidFill>
                        <a:srgbClr val="7932FC"/>
                      </a:solidFill>
                      <a:prstDash val="solid"/>
                      <a:round/>
                      <a:headEnd type="none" w="sm" len="sm"/>
                      <a:tailEnd type="none" w="sm" len="sm"/>
                    </a:lnB>
                    <a:solidFill>
                      <a:srgbClr val="FFF2CC"/>
                    </a:solidFill>
                  </a:tcPr>
                </a:tc>
                <a:tc>
                  <a:txBody>
                    <a:bodyPr/>
                    <a:lstStyle/>
                    <a:p>
                      <a:pPr marL="0" lvl="0" indent="0" algn="l" rtl="0">
                        <a:spcBef>
                          <a:spcPts val="0"/>
                        </a:spcBef>
                        <a:spcAft>
                          <a:spcPts val="0"/>
                        </a:spcAft>
                        <a:buNone/>
                      </a:pPr>
                      <a:endParaRPr sz="200"/>
                    </a:p>
                  </a:txBody>
                  <a:tcPr marL="91425" marR="91425" marT="91425" marB="91425">
                    <a:lnL w="19050" cap="flat" cmpd="sng">
                      <a:solidFill>
                        <a:srgbClr val="7932FC"/>
                      </a:solidFill>
                      <a:prstDash val="solid"/>
                      <a:round/>
                      <a:headEnd type="none" w="sm" len="sm"/>
                      <a:tailEnd type="none" w="sm" len="sm"/>
                    </a:lnL>
                    <a:lnR w="19050" cap="flat" cmpd="sng">
                      <a:solidFill>
                        <a:srgbClr val="7932FC"/>
                      </a:solidFill>
                      <a:prstDash val="solid"/>
                      <a:round/>
                      <a:headEnd type="none" w="sm" len="sm"/>
                      <a:tailEnd type="none" w="sm" len="sm"/>
                    </a:lnR>
                    <a:lnT w="19050" cap="flat" cmpd="sng">
                      <a:solidFill>
                        <a:srgbClr val="7932FC"/>
                      </a:solidFill>
                      <a:prstDash val="solid"/>
                      <a:round/>
                      <a:headEnd type="none" w="sm" len="sm"/>
                      <a:tailEnd type="none" w="sm" len="sm"/>
                    </a:lnT>
                    <a:lnB w="19050" cap="flat" cmpd="sng">
                      <a:solidFill>
                        <a:srgbClr val="7932FC"/>
                      </a:solidFill>
                      <a:prstDash val="solid"/>
                      <a:round/>
                      <a:headEnd type="none" w="sm" len="sm"/>
                      <a:tailEnd type="none" w="sm" len="sm"/>
                    </a:lnB>
                    <a:solidFill>
                      <a:srgbClr val="FFF2CC"/>
                    </a:solidFill>
                  </a:tcPr>
                </a:tc>
                <a:extLst>
                  <a:ext uri="{0D108BD9-81ED-4DB2-BD59-A6C34878D82A}">
                    <a16:rowId xmlns:a16="http://schemas.microsoft.com/office/drawing/2014/main" xmlns="" val="10001"/>
                  </a:ext>
                </a:extLst>
              </a:tr>
              <a:tr h="210800">
                <a:tc>
                  <a:txBody>
                    <a:bodyPr/>
                    <a:lstStyle/>
                    <a:p>
                      <a:pPr marL="0" lvl="0" indent="0" algn="l" rtl="0">
                        <a:spcBef>
                          <a:spcPts val="0"/>
                        </a:spcBef>
                        <a:spcAft>
                          <a:spcPts val="0"/>
                        </a:spcAft>
                        <a:buNone/>
                      </a:pPr>
                      <a:endParaRPr sz="200"/>
                    </a:p>
                  </a:txBody>
                  <a:tcPr marL="91425" marR="91425" marT="91425" marB="91425">
                    <a:lnL w="19050" cap="flat" cmpd="sng">
                      <a:solidFill>
                        <a:srgbClr val="7932FC"/>
                      </a:solidFill>
                      <a:prstDash val="solid"/>
                      <a:round/>
                      <a:headEnd type="none" w="sm" len="sm"/>
                      <a:tailEnd type="none" w="sm" len="sm"/>
                    </a:lnL>
                    <a:lnR w="19050" cap="flat" cmpd="sng">
                      <a:solidFill>
                        <a:srgbClr val="7932FC"/>
                      </a:solidFill>
                      <a:prstDash val="solid"/>
                      <a:round/>
                      <a:headEnd type="none" w="sm" len="sm"/>
                      <a:tailEnd type="none" w="sm" len="sm"/>
                    </a:lnR>
                    <a:lnT w="19050" cap="flat" cmpd="sng">
                      <a:solidFill>
                        <a:srgbClr val="7932FC"/>
                      </a:solidFill>
                      <a:prstDash val="solid"/>
                      <a:round/>
                      <a:headEnd type="none" w="sm" len="sm"/>
                      <a:tailEnd type="none" w="sm" len="sm"/>
                    </a:lnT>
                    <a:lnB w="19050" cap="flat" cmpd="sng">
                      <a:solidFill>
                        <a:srgbClr val="7932FC"/>
                      </a:solidFill>
                      <a:prstDash val="solid"/>
                      <a:round/>
                      <a:headEnd type="none" w="sm" len="sm"/>
                      <a:tailEnd type="none" w="sm" len="sm"/>
                    </a:lnB>
                    <a:solidFill>
                      <a:srgbClr val="B6D7A8"/>
                    </a:solidFill>
                  </a:tcPr>
                </a:tc>
                <a:tc>
                  <a:txBody>
                    <a:bodyPr/>
                    <a:lstStyle/>
                    <a:p>
                      <a:pPr marL="0" lvl="0" indent="0" algn="l" rtl="0">
                        <a:spcBef>
                          <a:spcPts val="0"/>
                        </a:spcBef>
                        <a:spcAft>
                          <a:spcPts val="0"/>
                        </a:spcAft>
                        <a:buNone/>
                      </a:pPr>
                      <a:endParaRPr sz="200"/>
                    </a:p>
                  </a:txBody>
                  <a:tcPr marL="91425" marR="91425" marT="91425" marB="91425">
                    <a:lnL w="19050" cap="flat" cmpd="sng">
                      <a:solidFill>
                        <a:srgbClr val="7932FC"/>
                      </a:solidFill>
                      <a:prstDash val="solid"/>
                      <a:round/>
                      <a:headEnd type="none" w="sm" len="sm"/>
                      <a:tailEnd type="none" w="sm" len="sm"/>
                    </a:lnL>
                    <a:lnR w="19050" cap="flat" cmpd="sng">
                      <a:solidFill>
                        <a:srgbClr val="7932FC"/>
                      </a:solidFill>
                      <a:prstDash val="solid"/>
                      <a:round/>
                      <a:headEnd type="none" w="sm" len="sm"/>
                      <a:tailEnd type="none" w="sm" len="sm"/>
                    </a:lnR>
                    <a:lnT w="19050" cap="flat" cmpd="sng">
                      <a:solidFill>
                        <a:srgbClr val="7932FC"/>
                      </a:solidFill>
                      <a:prstDash val="solid"/>
                      <a:round/>
                      <a:headEnd type="none" w="sm" len="sm"/>
                      <a:tailEnd type="none" w="sm" len="sm"/>
                    </a:lnT>
                    <a:lnB w="19050" cap="flat" cmpd="sng">
                      <a:solidFill>
                        <a:srgbClr val="7932FC"/>
                      </a:solidFill>
                      <a:prstDash val="solid"/>
                      <a:round/>
                      <a:headEnd type="none" w="sm" len="sm"/>
                      <a:tailEnd type="none" w="sm" len="sm"/>
                    </a:lnB>
                    <a:solidFill>
                      <a:srgbClr val="B6D7A8"/>
                    </a:solidFill>
                  </a:tcPr>
                </a:tc>
                <a:tc>
                  <a:txBody>
                    <a:bodyPr/>
                    <a:lstStyle/>
                    <a:p>
                      <a:pPr marL="0" lvl="0" indent="0" algn="l" rtl="0">
                        <a:spcBef>
                          <a:spcPts val="0"/>
                        </a:spcBef>
                        <a:spcAft>
                          <a:spcPts val="0"/>
                        </a:spcAft>
                        <a:buNone/>
                      </a:pPr>
                      <a:endParaRPr sz="200"/>
                    </a:p>
                  </a:txBody>
                  <a:tcPr marL="91425" marR="91425" marT="91425" marB="91425">
                    <a:lnL w="19050" cap="flat" cmpd="sng">
                      <a:solidFill>
                        <a:srgbClr val="7932FC"/>
                      </a:solidFill>
                      <a:prstDash val="solid"/>
                      <a:round/>
                      <a:headEnd type="none" w="sm" len="sm"/>
                      <a:tailEnd type="none" w="sm" len="sm"/>
                    </a:lnL>
                    <a:lnR w="19050" cap="flat" cmpd="sng">
                      <a:solidFill>
                        <a:srgbClr val="7932FC"/>
                      </a:solidFill>
                      <a:prstDash val="solid"/>
                      <a:round/>
                      <a:headEnd type="none" w="sm" len="sm"/>
                      <a:tailEnd type="none" w="sm" len="sm"/>
                    </a:lnR>
                    <a:lnT w="19050" cap="flat" cmpd="sng">
                      <a:solidFill>
                        <a:srgbClr val="7932FC"/>
                      </a:solidFill>
                      <a:prstDash val="solid"/>
                      <a:round/>
                      <a:headEnd type="none" w="sm" len="sm"/>
                      <a:tailEnd type="none" w="sm" len="sm"/>
                    </a:lnT>
                    <a:lnB w="19050" cap="flat" cmpd="sng">
                      <a:solidFill>
                        <a:srgbClr val="7932FC"/>
                      </a:solidFill>
                      <a:prstDash val="solid"/>
                      <a:round/>
                      <a:headEnd type="none" w="sm" len="sm"/>
                      <a:tailEnd type="none" w="sm" len="sm"/>
                    </a:lnB>
                    <a:solidFill>
                      <a:srgbClr val="B6D7A8"/>
                    </a:solidFill>
                  </a:tcPr>
                </a:tc>
                <a:tc>
                  <a:txBody>
                    <a:bodyPr/>
                    <a:lstStyle/>
                    <a:p>
                      <a:pPr marL="0" lvl="0" indent="0" algn="l" rtl="0">
                        <a:spcBef>
                          <a:spcPts val="0"/>
                        </a:spcBef>
                        <a:spcAft>
                          <a:spcPts val="0"/>
                        </a:spcAft>
                        <a:buNone/>
                      </a:pPr>
                      <a:endParaRPr sz="200"/>
                    </a:p>
                  </a:txBody>
                  <a:tcPr marL="91425" marR="91425" marT="91425" marB="91425">
                    <a:lnL w="19050" cap="flat" cmpd="sng">
                      <a:solidFill>
                        <a:srgbClr val="7932FC"/>
                      </a:solidFill>
                      <a:prstDash val="solid"/>
                      <a:round/>
                      <a:headEnd type="none" w="sm" len="sm"/>
                      <a:tailEnd type="none" w="sm" len="sm"/>
                    </a:lnL>
                    <a:lnR w="19050" cap="flat" cmpd="sng">
                      <a:solidFill>
                        <a:srgbClr val="7932FC"/>
                      </a:solidFill>
                      <a:prstDash val="solid"/>
                      <a:round/>
                      <a:headEnd type="none" w="sm" len="sm"/>
                      <a:tailEnd type="none" w="sm" len="sm"/>
                    </a:lnR>
                    <a:lnT w="19050" cap="flat" cmpd="sng">
                      <a:solidFill>
                        <a:srgbClr val="7932FC"/>
                      </a:solidFill>
                      <a:prstDash val="solid"/>
                      <a:round/>
                      <a:headEnd type="none" w="sm" len="sm"/>
                      <a:tailEnd type="none" w="sm" len="sm"/>
                    </a:lnT>
                    <a:lnB w="19050" cap="flat" cmpd="sng">
                      <a:solidFill>
                        <a:srgbClr val="7932FC"/>
                      </a:solidFill>
                      <a:prstDash val="solid"/>
                      <a:round/>
                      <a:headEnd type="none" w="sm" len="sm"/>
                      <a:tailEnd type="none" w="sm" len="sm"/>
                    </a:lnB>
                    <a:solidFill>
                      <a:srgbClr val="B6D7A8"/>
                    </a:solidFill>
                  </a:tcPr>
                </a:tc>
                <a:tc>
                  <a:txBody>
                    <a:bodyPr/>
                    <a:lstStyle/>
                    <a:p>
                      <a:pPr marL="0" lvl="0" indent="0" algn="l" rtl="0">
                        <a:spcBef>
                          <a:spcPts val="0"/>
                        </a:spcBef>
                        <a:spcAft>
                          <a:spcPts val="0"/>
                        </a:spcAft>
                        <a:buNone/>
                      </a:pPr>
                      <a:endParaRPr sz="200"/>
                    </a:p>
                  </a:txBody>
                  <a:tcPr marL="91425" marR="91425" marT="91425" marB="91425">
                    <a:lnL w="19050" cap="flat" cmpd="sng">
                      <a:solidFill>
                        <a:srgbClr val="7932FC"/>
                      </a:solidFill>
                      <a:prstDash val="solid"/>
                      <a:round/>
                      <a:headEnd type="none" w="sm" len="sm"/>
                      <a:tailEnd type="none" w="sm" len="sm"/>
                    </a:lnL>
                    <a:lnR w="19050" cap="flat" cmpd="sng">
                      <a:solidFill>
                        <a:srgbClr val="7932FC"/>
                      </a:solidFill>
                      <a:prstDash val="solid"/>
                      <a:round/>
                      <a:headEnd type="none" w="sm" len="sm"/>
                      <a:tailEnd type="none" w="sm" len="sm"/>
                    </a:lnR>
                    <a:lnT w="19050" cap="flat" cmpd="sng">
                      <a:solidFill>
                        <a:srgbClr val="7932FC"/>
                      </a:solidFill>
                      <a:prstDash val="solid"/>
                      <a:round/>
                      <a:headEnd type="none" w="sm" len="sm"/>
                      <a:tailEnd type="none" w="sm" len="sm"/>
                    </a:lnT>
                    <a:lnB w="19050" cap="flat" cmpd="sng">
                      <a:solidFill>
                        <a:srgbClr val="7932FC"/>
                      </a:solidFill>
                      <a:prstDash val="solid"/>
                      <a:round/>
                      <a:headEnd type="none" w="sm" len="sm"/>
                      <a:tailEnd type="none" w="sm" len="sm"/>
                    </a:lnB>
                    <a:solidFill>
                      <a:srgbClr val="B6D7A8"/>
                    </a:solidFill>
                  </a:tcPr>
                </a:tc>
                <a:extLst>
                  <a:ext uri="{0D108BD9-81ED-4DB2-BD59-A6C34878D82A}">
                    <a16:rowId xmlns:a16="http://schemas.microsoft.com/office/drawing/2014/main" xmlns="" val="10002"/>
                  </a:ext>
                </a:extLst>
              </a:tr>
              <a:tr h="210800">
                <a:tc>
                  <a:txBody>
                    <a:bodyPr/>
                    <a:lstStyle/>
                    <a:p>
                      <a:pPr marL="0" lvl="0" indent="0" algn="l" rtl="0">
                        <a:spcBef>
                          <a:spcPts val="0"/>
                        </a:spcBef>
                        <a:spcAft>
                          <a:spcPts val="0"/>
                        </a:spcAft>
                        <a:buNone/>
                      </a:pPr>
                      <a:endParaRPr sz="200"/>
                    </a:p>
                  </a:txBody>
                  <a:tcPr marL="91425" marR="91425" marT="91425" marB="91425">
                    <a:lnL w="19050" cap="flat" cmpd="sng">
                      <a:solidFill>
                        <a:srgbClr val="7932FC"/>
                      </a:solidFill>
                      <a:prstDash val="solid"/>
                      <a:round/>
                      <a:headEnd type="none" w="sm" len="sm"/>
                      <a:tailEnd type="none" w="sm" len="sm"/>
                    </a:lnL>
                    <a:lnR w="19050" cap="flat" cmpd="sng">
                      <a:solidFill>
                        <a:srgbClr val="7932FC"/>
                      </a:solidFill>
                      <a:prstDash val="solid"/>
                      <a:round/>
                      <a:headEnd type="none" w="sm" len="sm"/>
                      <a:tailEnd type="none" w="sm" len="sm"/>
                    </a:lnR>
                    <a:lnT w="19050" cap="flat" cmpd="sng">
                      <a:solidFill>
                        <a:srgbClr val="7932FC"/>
                      </a:solidFill>
                      <a:prstDash val="solid"/>
                      <a:round/>
                      <a:headEnd type="none" w="sm" len="sm"/>
                      <a:tailEnd type="none" w="sm" len="sm"/>
                    </a:lnT>
                    <a:lnB w="19050" cap="flat" cmpd="sng">
                      <a:solidFill>
                        <a:srgbClr val="7932FC"/>
                      </a:solidFill>
                      <a:prstDash val="solid"/>
                      <a:round/>
                      <a:headEnd type="none" w="sm" len="sm"/>
                      <a:tailEnd type="none" w="sm" len="sm"/>
                    </a:lnB>
                    <a:solidFill>
                      <a:srgbClr val="FCE5CD"/>
                    </a:solidFill>
                  </a:tcPr>
                </a:tc>
                <a:tc>
                  <a:txBody>
                    <a:bodyPr/>
                    <a:lstStyle/>
                    <a:p>
                      <a:pPr marL="0" lvl="0" indent="0" algn="l" rtl="0">
                        <a:spcBef>
                          <a:spcPts val="0"/>
                        </a:spcBef>
                        <a:spcAft>
                          <a:spcPts val="0"/>
                        </a:spcAft>
                        <a:buNone/>
                      </a:pPr>
                      <a:endParaRPr sz="200"/>
                    </a:p>
                  </a:txBody>
                  <a:tcPr marL="91425" marR="91425" marT="91425" marB="91425">
                    <a:lnL w="19050" cap="flat" cmpd="sng">
                      <a:solidFill>
                        <a:srgbClr val="7932FC"/>
                      </a:solidFill>
                      <a:prstDash val="solid"/>
                      <a:round/>
                      <a:headEnd type="none" w="sm" len="sm"/>
                      <a:tailEnd type="none" w="sm" len="sm"/>
                    </a:lnL>
                    <a:lnR w="19050" cap="flat" cmpd="sng">
                      <a:solidFill>
                        <a:srgbClr val="7932FC"/>
                      </a:solidFill>
                      <a:prstDash val="solid"/>
                      <a:round/>
                      <a:headEnd type="none" w="sm" len="sm"/>
                      <a:tailEnd type="none" w="sm" len="sm"/>
                    </a:lnR>
                    <a:lnT w="19050" cap="flat" cmpd="sng">
                      <a:solidFill>
                        <a:srgbClr val="7932FC"/>
                      </a:solidFill>
                      <a:prstDash val="solid"/>
                      <a:round/>
                      <a:headEnd type="none" w="sm" len="sm"/>
                      <a:tailEnd type="none" w="sm" len="sm"/>
                    </a:lnT>
                    <a:lnB w="19050" cap="flat" cmpd="sng">
                      <a:solidFill>
                        <a:srgbClr val="7932FC"/>
                      </a:solidFill>
                      <a:prstDash val="solid"/>
                      <a:round/>
                      <a:headEnd type="none" w="sm" len="sm"/>
                      <a:tailEnd type="none" w="sm" len="sm"/>
                    </a:lnB>
                    <a:solidFill>
                      <a:srgbClr val="FCE5CD"/>
                    </a:solidFill>
                  </a:tcPr>
                </a:tc>
                <a:tc>
                  <a:txBody>
                    <a:bodyPr/>
                    <a:lstStyle/>
                    <a:p>
                      <a:pPr marL="0" lvl="0" indent="0" algn="l" rtl="0">
                        <a:spcBef>
                          <a:spcPts val="0"/>
                        </a:spcBef>
                        <a:spcAft>
                          <a:spcPts val="0"/>
                        </a:spcAft>
                        <a:buNone/>
                      </a:pPr>
                      <a:endParaRPr sz="200"/>
                    </a:p>
                  </a:txBody>
                  <a:tcPr marL="91425" marR="91425" marT="91425" marB="91425">
                    <a:lnL w="19050" cap="flat" cmpd="sng">
                      <a:solidFill>
                        <a:srgbClr val="7932FC"/>
                      </a:solidFill>
                      <a:prstDash val="solid"/>
                      <a:round/>
                      <a:headEnd type="none" w="sm" len="sm"/>
                      <a:tailEnd type="none" w="sm" len="sm"/>
                    </a:lnL>
                    <a:lnR w="19050" cap="flat" cmpd="sng">
                      <a:solidFill>
                        <a:srgbClr val="7932FC"/>
                      </a:solidFill>
                      <a:prstDash val="solid"/>
                      <a:round/>
                      <a:headEnd type="none" w="sm" len="sm"/>
                      <a:tailEnd type="none" w="sm" len="sm"/>
                    </a:lnR>
                    <a:lnT w="19050" cap="flat" cmpd="sng">
                      <a:solidFill>
                        <a:srgbClr val="7932FC"/>
                      </a:solidFill>
                      <a:prstDash val="solid"/>
                      <a:round/>
                      <a:headEnd type="none" w="sm" len="sm"/>
                      <a:tailEnd type="none" w="sm" len="sm"/>
                    </a:lnT>
                    <a:lnB w="19050" cap="flat" cmpd="sng">
                      <a:solidFill>
                        <a:srgbClr val="7932FC"/>
                      </a:solidFill>
                      <a:prstDash val="solid"/>
                      <a:round/>
                      <a:headEnd type="none" w="sm" len="sm"/>
                      <a:tailEnd type="none" w="sm" len="sm"/>
                    </a:lnB>
                    <a:solidFill>
                      <a:srgbClr val="FCE5CD"/>
                    </a:solidFill>
                  </a:tcPr>
                </a:tc>
                <a:tc>
                  <a:txBody>
                    <a:bodyPr/>
                    <a:lstStyle/>
                    <a:p>
                      <a:pPr marL="0" lvl="0" indent="0" algn="l" rtl="0">
                        <a:spcBef>
                          <a:spcPts val="0"/>
                        </a:spcBef>
                        <a:spcAft>
                          <a:spcPts val="0"/>
                        </a:spcAft>
                        <a:buNone/>
                      </a:pPr>
                      <a:endParaRPr sz="200"/>
                    </a:p>
                  </a:txBody>
                  <a:tcPr marL="91425" marR="91425" marT="91425" marB="91425">
                    <a:lnL w="19050" cap="flat" cmpd="sng">
                      <a:solidFill>
                        <a:srgbClr val="7932FC"/>
                      </a:solidFill>
                      <a:prstDash val="solid"/>
                      <a:round/>
                      <a:headEnd type="none" w="sm" len="sm"/>
                      <a:tailEnd type="none" w="sm" len="sm"/>
                    </a:lnL>
                    <a:lnR w="19050" cap="flat" cmpd="sng">
                      <a:solidFill>
                        <a:srgbClr val="7932FC"/>
                      </a:solidFill>
                      <a:prstDash val="solid"/>
                      <a:round/>
                      <a:headEnd type="none" w="sm" len="sm"/>
                      <a:tailEnd type="none" w="sm" len="sm"/>
                    </a:lnR>
                    <a:lnT w="19050" cap="flat" cmpd="sng">
                      <a:solidFill>
                        <a:srgbClr val="7932FC"/>
                      </a:solidFill>
                      <a:prstDash val="solid"/>
                      <a:round/>
                      <a:headEnd type="none" w="sm" len="sm"/>
                      <a:tailEnd type="none" w="sm" len="sm"/>
                    </a:lnT>
                    <a:lnB w="19050" cap="flat" cmpd="sng">
                      <a:solidFill>
                        <a:srgbClr val="7932FC"/>
                      </a:solidFill>
                      <a:prstDash val="solid"/>
                      <a:round/>
                      <a:headEnd type="none" w="sm" len="sm"/>
                      <a:tailEnd type="none" w="sm" len="sm"/>
                    </a:lnB>
                    <a:solidFill>
                      <a:srgbClr val="FCE5CD"/>
                    </a:solidFill>
                  </a:tcPr>
                </a:tc>
                <a:tc>
                  <a:txBody>
                    <a:bodyPr/>
                    <a:lstStyle/>
                    <a:p>
                      <a:pPr marL="0" lvl="0" indent="0" algn="l" rtl="0">
                        <a:spcBef>
                          <a:spcPts val="0"/>
                        </a:spcBef>
                        <a:spcAft>
                          <a:spcPts val="0"/>
                        </a:spcAft>
                        <a:buNone/>
                      </a:pPr>
                      <a:endParaRPr sz="200"/>
                    </a:p>
                  </a:txBody>
                  <a:tcPr marL="91425" marR="91425" marT="91425" marB="91425">
                    <a:lnL w="19050" cap="flat" cmpd="sng">
                      <a:solidFill>
                        <a:srgbClr val="7932FC"/>
                      </a:solidFill>
                      <a:prstDash val="solid"/>
                      <a:round/>
                      <a:headEnd type="none" w="sm" len="sm"/>
                      <a:tailEnd type="none" w="sm" len="sm"/>
                    </a:lnL>
                    <a:lnR w="19050" cap="flat" cmpd="sng">
                      <a:solidFill>
                        <a:srgbClr val="7932FC"/>
                      </a:solidFill>
                      <a:prstDash val="solid"/>
                      <a:round/>
                      <a:headEnd type="none" w="sm" len="sm"/>
                      <a:tailEnd type="none" w="sm" len="sm"/>
                    </a:lnR>
                    <a:lnT w="19050" cap="flat" cmpd="sng">
                      <a:solidFill>
                        <a:srgbClr val="7932FC"/>
                      </a:solidFill>
                      <a:prstDash val="solid"/>
                      <a:round/>
                      <a:headEnd type="none" w="sm" len="sm"/>
                      <a:tailEnd type="none" w="sm" len="sm"/>
                    </a:lnT>
                    <a:lnB w="19050" cap="flat" cmpd="sng">
                      <a:solidFill>
                        <a:srgbClr val="7932FC"/>
                      </a:solidFill>
                      <a:prstDash val="solid"/>
                      <a:round/>
                      <a:headEnd type="none" w="sm" len="sm"/>
                      <a:tailEnd type="none" w="sm" len="sm"/>
                    </a:lnB>
                    <a:solidFill>
                      <a:srgbClr val="FCE5CD"/>
                    </a:solidFill>
                  </a:tcPr>
                </a:tc>
                <a:extLst>
                  <a:ext uri="{0D108BD9-81ED-4DB2-BD59-A6C34878D82A}">
                    <a16:rowId xmlns:a16="http://schemas.microsoft.com/office/drawing/2014/main" xmlns="" val="10003"/>
                  </a:ext>
                </a:extLst>
              </a:tr>
              <a:tr h="210800">
                <a:tc>
                  <a:txBody>
                    <a:bodyPr/>
                    <a:lstStyle/>
                    <a:p>
                      <a:pPr marL="0" lvl="0" indent="0" algn="l" rtl="0">
                        <a:spcBef>
                          <a:spcPts val="0"/>
                        </a:spcBef>
                        <a:spcAft>
                          <a:spcPts val="0"/>
                        </a:spcAft>
                        <a:buNone/>
                      </a:pPr>
                      <a:endParaRPr sz="200"/>
                    </a:p>
                  </a:txBody>
                  <a:tcPr marL="91425" marR="91425" marT="91425" marB="91425">
                    <a:lnL w="19050" cap="flat" cmpd="sng">
                      <a:solidFill>
                        <a:srgbClr val="7932FC"/>
                      </a:solidFill>
                      <a:prstDash val="solid"/>
                      <a:round/>
                      <a:headEnd type="none" w="sm" len="sm"/>
                      <a:tailEnd type="none" w="sm" len="sm"/>
                    </a:lnL>
                    <a:lnR w="19050" cap="flat" cmpd="sng">
                      <a:solidFill>
                        <a:srgbClr val="7932FC"/>
                      </a:solidFill>
                      <a:prstDash val="solid"/>
                      <a:round/>
                      <a:headEnd type="none" w="sm" len="sm"/>
                      <a:tailEnd type="none" w="sm" len="sm"/>
                    </a:lnR>
                    <a:lnT w="19050" cap="flat" cmpd="sng">
                      <a:solidFill>
                        <a:srgbClr val="7932FC"/>
                      </a:solidFill>
                      <a:prstDash val="solid"/>
                      <a:round/>
                      <a:headEnd type="none" w="sm" len="sm"/>
                      <a:tailEnd type="none" w="sm" len="sm"/>
                    </a:lnT>
                    <a:lnB w="19050" cap="flat" cmpd="sng">
                      <a:solidFill>
                        <a:srgbClr val="7932FC"/>
                      </a:solidFill>
                      <a:prstDash val="solid"/>
                      <a:round/>
                      <a:headEnd type="none" w="sm" len="sm"/>
                      <a:tailEnd type="none" w="sm" len="sm"/>
                    </a:lnB>
                    <a:solidFill>
                      <a:srgbClr val="F4CCCC"/>
                    </a:solidFill>
                  </a:tcPr>
                </a:tc>
                <a:tc>
                  <a:txBody>
                    <a:bodyPr/>
                    <a:lstStyle/>
                    <a:p>
                      <a:pPr marL="0" lvl="0" indent="0" algn="l" rtl="0">
                        <a:spcBef>
                          <a:spcPts val="0"/>
                        </a:spcBef>
                        <a:spcAft>
                          <a:spcPts val="0"/>
                        </a:spcAft>
                        <a:buNone/>
                      </a:pPr>
                      <a:endParaRPr sz="200"/>
                    </a:p>
                  </a:txBody>
                  <a:tcPr marL="91425" marR="91425" marT="91425" marB="91425">
                    <a:lnL w="19050" cap="flat" cmpd="sng">
                      <a:solidFill>
                        <a:srgbClr val="7932FC"/>
                      </a:solidFill>
                      <a:prstDash val="solid"/>
                      <a:round/>
                      <a:headEnd type="none" w="sm" len="sm"/>
                      <a:tailEnd type="none" w="sm" len="sm"/>
                    </a:lnL>
                    <a:lnR w="19050" cap="flat" cmpd="sng">
                      <a:solidFill>
                        <a:srgbClr val="7932FC"/>
                      </a:solidFill>
                      <a:prstDash val="solid"/>
                      <a:round/>
                      <a:headEnd type="none" w="sm" len="sm"/>
                      <a:tailEnd type="none" w="sm" len="sm"/>
                    </a:lnR>
                    <a:lnT w="19050" cap="flat" cmpd="sng">
                      <a:solidFill>
                        <a:srgbClr val="7932FC"/>
                      </a:solidFill>
                      <a:prstDash val="solid"/>
                      <a:round/>
                      <a:headEnd type="none" w="sm" len="sm"/>
                      <a:tailEnd type="none" w="sm" len="sm"/>
                    </a:lnT>
                    <a:lnB w="19050" cap="flat" cmpd="sng">
                      <a:solidFill>
                        <a:srgbClr val="7932FC"/>
                      </a:solidFill>
                      <a:prstDash val="solid"/>
                      <a:round/>
                      <a:headEnd type="none" w="sm" len="sm"/>
                      <a:tailEnd type="none" w="sm" len="sm"/>
                    </a:lnB>
                    <a:solidFill>
                      <a:srgbClr val="F4CCCC"/>
                    </a:solidFill>
                  </a:tcPr>
                </a:tc>
                <a:tc>
                  <a:txBody>
                    <a:bodyPr/>
                    <a:lstStyle/>
                    <a:p>
                      <a:pPr marL="0" lvl="0" indent="0" algn="l" rtl="0">
                        <a:spcBef>
                          <a:spcPts val="0"/>
                        </a:spcBef>
                        <a:spcAft>
                          <a:spcPts val="0"/>
                        </a:spcAft>
                        <a:buNone/>
                      </a:pPr>
                      <a:endParaRPr sz="200"/>
                    </a:p>
                  </a:txBody>
                  <a:tcPr marL="91425" marR="91425" marT="91425" marB="91425">
                    <a:lnL w="19050" cap="flat" cmpd="sng">
                      <a:solidFill>
                        <a:srgbClr val="7932FC"/>
                      </a:solidFill>
                      <a:prstDash val="solid"/>
                      <a:round/>
                      <a:headEnd type="none" w="sm" len="sm"/>
                      <a:tailEnd type="none" w="sm" len="sm"/>
                    </a:lnL>
                    <a:lnR w="19050" cap="flat" cmpd="sng">
                      <a:solidFill>
                        <a:srgbClr val="7932FC"/>
                      </a:solidFill>
                      <a:prstDash val="solid"/>
                      <a:round/>
                      <a:headEnd type="none" w="sm" len="sm"/>
                      <a:tailEnd type="none" w="sm" len="sm"/>
                    </a:lnR>
                    <a:lnT w="19050" cap="flat" cmpd="sng">
                      <a:solidFill>
                        <a:srgbClr val="7932FC"/>
                      </a:solidFill>
                      <a:prstDash val="solid"/>
                      <a:round/>
                      <a:headEnd type="none" w="sm" len="sm"/>
                      <a:tailEnd type="none" w="sm" len="sm"/>
                    </a:lnT>
                    <a:lnB w="19050" cap="flat" cmpd="sng">
                      <a:solidFill>
                        <a:srgbClr val="7932FC"/>
                      </a:solidFill>
                      <a:prstDash val="solid"/>
                      <a:round/>
                      <a:headEnd type="none" w="sm" len="sm"/>
                      <a:tailEnd type="none" w="sm" len="sm"/>
                    </a:lnB>
                    <a:solidFill>
                      <a:srgbClr val="F4CCCC"/>
                    </a:solidFill>
                  </a:tcPr>
                </a:tc>
                <a:tc>
                  <a:txBody>
                    <a:bodyPr/>
                    <a:lstStyle/>
                    <a:p>
                      <a:pPr marL="0" lvl="0" indent="0" algn="l" rtl="0">
                        <a:spcBef>
                          <a:spcPts val="0"/>
                        </a:spcBef>
                        <a:spcAft>
                          <a:spcPts val="0"/>
                        </a:spcAft>
                        <a:buNone/>
                      </a:pPr>
                      <a:endParaRPr sz="200"/>
                    </a:p>
                  </a:txBody>
                  <a:tcPr marL="91425" marR="91425" marT="91425" marB="91425">
                    <a:lnL w="19050" cap="flat" cmpd="sng">
                      <a:solidFill>
                        <a:srgbClr val="7932FC"/>
                      </a:solidFill>
                      <a:prstDash val="solid"/>
                      <a:round/>
                      <a:headEnd type="none" w="sm" len="sm"/>
                      <a:tailEnd type="none" w="sm" len="sm"/>
                    </a:lnL>
                    <a:lnR w="19050" cap="flat" cmpd="sng">
                      <a:solidFill>
                        <a:srgbClr val="7932FC"/>
                      </a:solidFill>
                      <a:prstDash val="solid"/>
                      <a:round/>
                      <a:headEnd type="none" w="sm" len="sm"/>
                      <a:tailEnd type="none" w="sm" len="sm"/>
                    </a:lnR>
                    <a:lnT w="19050" cap="flat" cmpd="sng">
                      <a:solidFill>
                        <a:srgbClr val="7932FC"/>
                      </a:solidFill>
                      <a:prstDash val="solid"/>
                      <a:round/>
                      <a:headEnd type="none" w="sm" len="sm"/>
                      <a:tailEnd type="none" w="sm" len="sm"/>
                    </a:lnT>
                    <a:lnB w="19050" cap="flat" cmpd="sng">
                      <a:solidFill>
                        <a:srgbClr val="7932FC"/>
                      </a:solidFill>
                      <a:prstDash val="solid"/>
                      <a:round/>
                      <a:headEnd type="none" w="sm" len="sm"/>
                      <a:tailEnd type="none" w="sm" len="sm"/>
                    </a:lnB>
                    <a:solidFill>
                      <a:srgbClr val="F4CCCC"/>
                    </a:solidFill>
                  </a:tcPr>
                </a:tc>
                <a:tc>
                  <a:txBody>
                    <a:bodyPr/>
                    <a:lstStyle/>
                    <a:p>
                      <a:pPr marL="0" lvl="0" indent="0" algn="l" rtl="0">
                        <a:spcBef>
                          <a:spcPts val="0"/>
                        </a:spcBef>
                        <a:spcAft>
                          <a:spcPts val="0"/>
                        </a:spcAft>
                        <a:buNone/>
                      </a:pPr>
                      <a:endParaRPr sz="200"/>
                    </a:p>
                  </a:txBody>
                  <a:tcPr marL="91425" marR="91425" marT="91425" marB="91425">
                    <a:lnL w="19050" cap="flat" cmpd="sng">
                      <a:solidFill>
                        <a:srgbClr val="7932FC"/>
                      </a:solidFill>
                      <a:prstDash val="solid"/>
                      <a:round/>
                      <a:headEnd type="none" w="sm" len="sm"/>
                      <a:tailEnd type="none" w="sm" len="sm"/>
                    </a:lnL>
                    <a:lnR w="19050" cap="flat" cmpd="sng">
                      <a:solidFill>
                        <a:srgbClr val="7932FC"/>
                      </a:solidFill>
                      <a:prstDash val="solid"/>
                      <a:round/>
                      <a:headEnd type="none" w="sm" len="sm"/>
                      <a:tailEnd type="none" w="sm" len="sm"/>
                    </a:lnR>
                    <a:lnT w="19050" cap="flat" cmpd="sng">
                      <a:solidFill>
                        <a:srgbClr val="7932FC"/>
                      </a:solidFill>
                      <a:prstDash val="solid"/>
                      <a:round/>
                      <a:headEnd type="none" w="sm" len="sm"/>
                      <a:tailEnd type="none" w="sm" len="sm"/>
                    </a:lnT>
                    <a:lnB w="19050" cap="flat" cmpd="sng">
                      <a:solidFill>
                        <a:srgbClr val="7932FC"/>
                      </a:solidFill>
                      <a:prstDash val="solid"/>
                      <a:round/>
                      <a:headEnd type="none" w="sm" len="sm"/>
                      <a:tailEnd type="none" w="sm" len="sm"/>
                    </a:lnB>
                    <a:solidFill>
                      <a:srgbClr val="F4CCCC"/>
                    </a:solidFill>
                  </a:tcPr>
                </a:tc>
                <a:extLst>
                  <a:ext uri="{0D108BD9-81ED-4DB2-BD59-A6C34878D82A}">
                    <a16:rowId xmlns:a16="http://schemas.microsoft.com/office/drawing/2014/main" xmlns="" val="10004"/>
                  </a:ext>
                </a:extLst>
              </a:tr>
            </a:tbl>
          </a:graphicData>
        </a:graphic>
      </p:graphicFrame>
      <p:sp>
        <p:nvSpPr>
          <p:cNvPr id="9" name="Google Shape;266;p32">
            <a:extLst>
              <a:ext uri="{FF2B5EF4-FFF2-40B4-BE49-F238E27FC236}">
                <a16:creationId xmlns:a16="http://schemas.microsoft.com/office/drawing/2014/main" xmlns="" id="{EDAD2EC5-9F74-BA2C-832B-483A8CCA37C4}"/>
              </a:ext>
            </a:extLst>
          </p:cNvPr>
          <p:cNvSpPr/>
          <p:nvPr/>
        </p:nvSpPr>
        <p:spPr>
          <a:xfrm>
            <a:off x="7428790" y="4530018"/>
            <a:ext cx="606600" cy="362400"/>
          </a:xfrm>
          <a:prstGeom prst="rightArrow">
            <a:avLst>
              <a:gd name="adj1" fmla="val 50000"/>
              <a:gd name="adj2" fmla="val 50000"/>
            </a:avLst>
          </a:prstGeom>
          <a:solidFill>
            <a:srgbClr val="D9D2E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10" name="Google Shape;267;p32">
            <a:extLst>
              <a:ext uri="{FF2B5EF4-FFF2-40B4-BE49-F238E27FC236}">
                <a16:creationId xmlns:a16="http://schemas.microsoft.com/office/drawing/2014/main" xmlns="" id="{15DEDEFB-E269-2C0A-BF5D-4F87A0A726F4}"/>
              </a:ext>
            </a:extLst>
          </p:cNvPr>
          <p:cNvGraphicFramePr/>
          <p:nvPr/>
        </p:nvGraphicFramePr>
        <p:xfrm>
          <a:off x="5270115" y="2948918"/>
          <a:ext cx="1914250" cy="213330"/>
        </p:xfrm>
        <a:graphic>
          <a:graphicData uri="http://schemas.openxmlformats.org/drawingml/2006/table">
            <a:tbl>
              <a:tblPr>
                <a:noFill/>
              </a:tblPr>
              <a:tblGrid>
                <a:gridCol w="382850">
                  <a:extLst>
                    <a:ext uri="{9D8B030D-6E8A-4147-A177-3AD203B41FA5}">
                      <a16:colId xmlns:a16="http://schemas.microsoft.com/office/drawing/2014/main" xmlns="" val="20000"/>
                    </a:ext>
                  </a:extLst>
                </a:gridCol>
                <a:gridCol w="382850">
                  <a:extLst>
                    <a:ext uri="{9D8B030D-6E8A-4147-A177-3AD203B41FA5}">
                      <a16:colId xmlns:a16="http://schemas.microsoft.com/office/drawing/2014/main" xmlns="" val="20001"/>
                    </a:ext>
                  </a:extLst>
                </a:gridCol>
                <a:gridCol w="382850">
                  <a:extLst>
                    <a:ext uri="{9D8B030D-6E8A-4147-A177-3AD203B41FA5}">
                      <a16:colId xmlns:a16="http://schemas.microsoft.com/office/drawing/2014/main" xmlns="" val="20002"/>
                    </a:ext>
                  </a:extLst>
                </a:gridCol>
                <a:gridCol w="382850">
                  <a:extLst>
                    <a:ext uri="{9D8B030D-6E8A-4147-A177-3AD203B41FA5}">
                      <a16:colId xmlns:a16="http://schemas.microsoft.com/office/drawing/2014/main" xmlns="" val="20003"/>
                    </a:ext>
                  </a:extLst>
                </a:gridCol>
                <a:gridCol w="382850">
                  <a:extLst>
                    <a:ext uri="{9D8B030D-6E8A-4147-A177-3AD203B41FA5}">
                      <a16:colId xmlns:a16="http://schemas.microsoft.com/office/drawing/2014/main" xmlns="" val="20004"/>
                    </a:ext>
                  </a:extLst>
                </a:gridCol>
              </a:tblGrid>
              <a:tr h="0">
                <a:tc>
                  <a:txBody>
                    <a:bodyPr/>
                    <a:lstStyle/>
                    <a:p>
                      <a:pPr marL="0" lvl="0" indent="0" algn="l" rtl="0">
                        <a:spcBef>
                          <a:spcPts val="0"/>
                        </a:spcBef>
                        <a:spcAft>
                          <a:spcPts val="0"/>
                        </a:spcAft>
                        <a:buNone/>
                      </a:pPr>
                      <a:endParaRPr sz="200"/>
                    </a:p>
                  </a:txBody>
                  <a:tcPr marL="91425" marR="91425" marT="91425" marB="91425">
                    <a:lnL w="19050" cap="flat" cmpd="sng">
                      <a:solidFill>
                        <a:srgbClr val="7932FC"/>
                      </a:solidFill>
                      <a:prstDash val="solid"/>
                      <a:round/>
                      <a:headEnd type="none" w="sm" len="sm"/>
                      <a:tailEnd type="none" w="sm" len="sm"/>
                    </a:lnL>
                    <a:lnR w="19050" cap="flat" cmpd="sng">
                      <a:solidFill>
                        <a:srgbClr val="7932FC"/>
                      </a:solidFill>
                      <a:prstDash val="solid"/>
                      <a:round/>
                      <a:headEnd type="none" w="sm" len="sm"/>
                      <a:tailEnd type="none" w="sm" len="sm"/>
                    </a:lnR>
                    <a:lnT w="19050" cap="flat" cmpd="sng">
                      <a:solidFill>
                        <a:srgbClr val="7932FC"/>
                      </a:solidFill>
                      <a:prstDash val="solid"/>
                      <a:round/>
                      <a:headEnd type="none" w="sm" len="sm"/>
                      <a:tailEnd type="none" w="sm" len="sm"/>
                    </a:lnT>
                    <a:lnB w="19050" cap="flat" cmpd="sng">
                      <a:solidFill>
                        <a:srgbClr val="7932FC"/>
                      </a:solidFill>
                      <a:prstDash val="solid"/>
                      <a:round/>
                      <a:headEnd type="none" w="sm" len="sm"/>
                      <a:tailEnd type="none" w="sm" len="sm"/>
                    </a:lnB>
                    <a:solidFill>
                      <a:srgbClr val="D9D2E9"/>
                    </a:solidFill>
                  </a:tcPr>
                </a:tc>
                <a:tc>
                  <a:txBody>
                    <a:bodyPr/>
                    <a:lstStyle/>
                    <a:p>
                      <a:pPr marL="0" lvl="0" indent="0" algn="l" rtl="0">
                        <a:spcBef>
                          <a:spcPts val="0"/>
                        </a:spcBef>
                        <a:spcAft>
                          <a:spcPts val="0"/>
                        </a:spcAft>
                        <a:buNone/>
                      </a:pPr>
                      <a:endParaRPr sz="200"/>
                    </a:p>
                  </a:txBody>
                  <a:tcPr marL="91425" marR="91425" marT="91425" marB="91425">
                    <a:lnL w="19050" cap="flat" cmpd="sng">
                      <a:solidFill>
                        <a:srgbClr val="7932FC"/>
                      </a:solidFill>
                      <a:prstDash val="solid"/>
                      <a:round/>
                      <a:headEnd type="none" w="sm" len="sm"/>
                      <a:tailEnd type="none" w="sm" len="sm"/>
                    </a:lnL>
                    <a:lnR w="19050" cap="flat" cmpd="sng">
                      <a:solidFill>
                        <a:srgbClr val="7932FC"/>
                      </a:solidFill>
                      <a:prstDash val="solid"/>
                      <a:round/>
                      <a:headEnd type="none" w="sm" len="sm"/>
                      <a:tailEnd type="none" w="sm" len="sm"/>
                    </a:lnR>
                    <a:lnT w="19050" cap="flat" cmpd="sng">
                      <a:solidFill>
                        <a:srgbClr val="7932FC"/>
                      </a:solidFill>
                      <a:prstDash val="solid"/>
                      <a:round/>
                      <a:headEnd type="none" w="sm" len="sm"/>
                      <a:tailEnd type="none" w="sm" len="sm"/>
                    </a:lnT>
                    <a:lnB w="19050" cap="flat" cmpd="sng">
                      <a:solidFill>
                        <a:srgbClr val="7932FC"/>
                      </a:solidFill>
                      <a:prstDash val="solid"/>
                      <a:round/>
                      <a:headEnd type="none" w="sm" len="sm"/>
                      <a:tailEnd type="none" w="sm" len="sm"/>
                    </a:lnB>
                    <a:solidFill>
                      <a:srgbClr val="D9D2E9"/>
                    </a:solidFill>
                  </a:tcPr>
                </a:tc>
                <a:tc>
                  <a:txBody>
                    <a:bodyPr/>
                    <a:lstStyle/>
                    <a:p>
                      <a:pPr marL="0" lvl="0" indent="0" algn="l" rtl="0">
                        <a:spcBef>
                          <a:spcPts val="0"/>
                        </a:spcBef>
                        <a:spcAft>
                          <a:spcPts val="0"/>
                        </a:spcAft>
                        <a:buNone/>
                      </a:pPr>
                      <a:endParaRPr sz="200"/>
                    </a:p>
                  </a:txBody>
                  <a:tcPr marL="91425" marR="91425" marT="91425" marB="91425">
                    <a:lnL w="19050" cap="flat" cmpd="sng">
                      <a:solidFill>
                        <a:srgbClr val="7932FC"/>
                      </a:solidFill>
                      <a:prstDash val="solid"/>
                      <a:round/>
                      <a:headEnd type="none" w="sm" len="sm"/>
                      <a:tailEnd type="none" w="sm" len="sm"/>
                    </a:lnL>
                    <a:lnR w="19050" cap="flat" cmpd="sng">
                      <a:solidFill>
                        <a:srgbClr val="7932FC"/>
                      </a:solidFill>
                      <a:prstDash val="solid"/>
                      <a:round/>
                      <a:headEnd type="none" w="sm" len="sm"/>
                      <a:tailEnd type="none" w="sm" len="sm"/>
                    </a:lnR>
                    <a:lnT w="19050" cap="flat" cmpd="sng">
                      <a:solidFill>
                        <a:srgbClr val="7932FC"/>
                      </a:solidFill>
                      <a:prstDash val="solid"/>
                      <a:round/>
                      <a:headEnd type="none" w="sm" len="sm"/>
                      <a:tailEnd type="none" w="sm" len="sm"/>
                    </a:lnT>
                    <a:lnB w="19050" cap="flat" cmpd="sng">
                      <a:solidFill>
                        <a:srgbClr val="7932FC"/>
                      </a:solidFill>
                      <a:prstDash val="solid"/>
                      <a:round/>
                      <a:headEnd type="none" w="sm" len="sm"/>
                      <a:tailEnd type="none" w="sm" len="sm"/>
                    </a:lnB>
                    <a:solidFill>
                      <a:srgbClr val="D9D2E9"/>
                    </a:solidFill>
                  </a:tcPr>
                </a:tc>
                <a:tc>
                  <a:txBody>
                    <a:bodyPr/>
                    <a:lstStyle/>
                    <a:p>
                      <a:pPr marL="0" lvl="0" indent="0" algn="l" rtl="0">
                        <a:spcBef>
                          <a:spcPts val="0"/>
                        </a:spcBef>
                        <a:spcAft>
                          <a:spcPts val="0"/>
                        </a:spcAft>
                        <a:buNone/>
                      </a:pPr>
                      <a:endParaRPr sz="200"/>
                    </a:p>
                  </a:txBody>
                  <a:tcPr marL="91425" marR="91425" marT="91425" marB="91425">
                    <a:lnL w="19050" cap="flat" cmpd="sng">
                      <a:solidFill>
                        <a:srgbClr val="7932FC"/>
                      </a:solidFill>
                      <a:prstDash val="solid"/>
                      <a:round/>
                      <a:headEnd type="none" w="sm" len="sm"/>
                      <a:tailEnd type="none" w="sm" len="sm"/>
                    </a:lnL>
                    <a:lnR w="19050" cap="flat" cmpd="sng">
                      <a:solidFill>
                        <a:srgbClr val="7932FC"/>
                      </a:solidFill>
                      <a:prstDash val="solid"/>
                      <a:round/>
                      <a:headEnd type="none" w="sm" len="sm"/>
                      <a:tailEnd type="none" w="sm" len="sm"/>
                    </a:lnR>
                    <a:lnT w="19050" cap="flat" cmpd="sng">
                      <a:solidFill>
                        <a:srgbClr val="7932FC"/>
                      </a:solidFill>
                      <a:prstDash val="solid"/>
                      <a:round/>
                      <a:headEnd type="none" w="sm" len="sm"/>
                      <a:tailEnd type="none" w="sm" len="sm"/>
                    </a:lnT>
                    <a:lnB w="19050" cap="flat" cmpd="sng">
                      <a:solidFill>
                        <a:srgbClr val="7932FC"/>
                      </a:solidFill>
                      <a:prstDash val="solid"/>
                      <a:round/>
                      <a:headEnd type="none" w="sm" len="sm"/>
                      <a:tailEnd type="none" w="sm" len="sm"/>
                    </a:lnB>
                    <a:solidFill>
                      <a:srgbClr val="D9D2E9"/>
                    </a:solidFill>
                  </a:tcPr>
                </a:tc>
                <a:tc>
                  <a:txBody>
                    <a:bodyPr/>
                    <a:lstStyle/>
                    <a:p>
                      <a:pPr marL="0" lvl="0" indent="0" algn="l" rtl="0">
                        <a:spcBef>
                          <a:spcPts val="0"/>
                        </a:spcBef>
                        <a:spcAft>
                          <a:spcPts val="0"/>
                        </a:spcAft>
                        <a:buNone/>
                      </a:pPr>
                      <a:endParaRPr sz="200"/>
                    </a:p>
                  </a:txBody>
                  <a:tcPr marL="91425" marR="91425" marT="91425" marB="91425">
                    <a:lnL w="19050" cap="flat" cmpd="sng">
                      <a:solidFill>
                        <a:srgbClr val="7932FC"/>
                      </a:solidFill>
                      <a:prstDash val="solid"/>
                      <a:round/>
                      <a:headEnd type="none" w="sm" len="sm"/>
                      <a:tailEnd type="none" w="sm" len="sm"/>
                    </a:lnL>
                    <a:lnR w="19050" cap="flat" cmpd="sng">
                      <a:solidFill>
                        <a:srgbClr val="7932FC"/>
                      </a:solidFill>
                      <a:prstDash val="solid"/>
                      <a:round/>
                      <a:headEnd type="none" w="sm" len="sm"/>
                      <a:tailEnd type="none" w="sm" len="sm"/>
                    </a:lnR>
                    <a:lnT w="19050" cap="flat" cmpd="sng">
                      <a:solidFill>
                        <a:srgbClr val="7932FC"/>
                      </a:solidFill>
                      <a:prstDash val="solid"/>
                      <a:round/>
                      <a:headEnd type="none" w="sm" len="sm"/>
                      <a:tailEnd type="none" w="sm" len="sm"/>
                    </a:lnT>
                    <a:lnB w="19050" cap="flat" cmpd="sng">
                      <a:solidFill>
                        <a:srgbClr val="7932FC"/>
                      </a:solidFill>
                      <a:prstDash val="solid"/>
                      <a:round/>
                      <a:headEnd type="none" w="sm" len="sm"/>
                      <a:tailEnd type="none" w="sm" len="sm"/>
                    </a:lnB>
                    <a:solidFill>
                      <a:srgbClr val="D9D2E9"/>
                    </a:solidFill>
                  </a:tcPr>
                </a:tc>
                <a:extLst>
                  <a:ext uri="{0D108BD9-81ED-4DB2-BD59-A6C34878D82A}">
                    <a16:rowId xmlns:a16="http://schemas.microsoft.com/office/drawing/2014/main" xmlns="" val="10000"/>
                  </a:ext>
                </a:extLst>
              </a:tr>
            </a:tbl>
          </a:graphicData>
        </a:graphic>
      </p:graphicFrame>
      <p:sp>
        <p:nvSpPr>
          <p:cNvPr id="11" name="Google Shape;268;p32">
            <a:extLst>
              <a:ext uri="{FF2B5EF4-FFF2-40B4-BE49-F238E27FC236}">
                <a16:creationId xmlns:a16="http://schemas.microsoft.com/office/drawing/2014/main" xmlns="" id="{AB0362BF-AD2F-F93F-7E23-6A93B0DA52B9}"/>
              </a:ext>
            </a:extLst>
          </p:cNvPr>
          <p:cNvSpPr/>
          <p:nvPr/>
        </p:nvSpPr>
        <p:spPr>
          <a:xfrm>
            <a:off x="4243540" y="2117843"/>
            <a:ext cx="1385100" cy="780900"/>
          </a:xfrm>
          <a:prstGeom prst="curvedDownArrow">
            <a:avLst>
              <a:gd name="adj1" fmla="val 25000"/>
              <a:gd name="adj2" fmla="val 50000"/>
              <a:gd name="adj3" fmla="val 25000"/>
            </a:avLst>
          </a:prstGeom>
          <a:solidFill>
            <a:srgbClr val="D9D2E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69;p32">
            <a:extLst>
              <a:ext uri="{FF2B5EF4-FFF2-40B4-BE49-F238E27FC236}">
                <a16:creationId xmlns:a16="http://schemas.microsoft.com/office/drawing/2014/main" xmlns="" id="{C341B973-F254-613B-77DB-C59DBE342A1B}"/>
              </a:ext>
            </a:extLst>
          </p:cNvPr>
          <p:cNvSpPr/>
          <p:nvPr/>
        </p:nvSpPr>
        <p:spPr>
          <a:xfrm>
            <a:off x="7428790" y="2699718"/>
            <a:ext cx="606600" cy="362400"/>
          </a:xfrm>
          <a:prstGeom prst="rightArrow">
            <a:avLst>
              <a:gd name="adj1" fmla="val 50000"/>
              <a:gd name="adj2" fmla="val 50000"/>
            </a:avLst>
          </a:prstGeom>
          <a:solidFill>
            <a:srgbClr val="D9D2E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70;p32">
            <a:extLst>
              <a:ext uri="{FF2B5EF4-FFF2-40B4-BE49-F238E27FC236}">
                <a16:creationId xmlns:a16="http://schemas.microsoft.com/office/drawing/2014/main" xmlns="" id="{6B77993D-D045-A509-D962-FA53068BC5C4}"/>
              </a:ext>
            </a:extLst>
          </p:cNvPr>
          <p:cNvSpPr/>
          <p:nvPr/>
        </p:nvSpPr>
        <p:spPr>
          <a:xfrm rot="16200000">
            <a:off x="8849740" y="3520618"/>
            <a:ext cx="606600" cy="362400"/>
          </a:xfrm>
          <a:prstGeom prst="rightArrow">
            <a:avLst>
              <a:gd name="adj1" fmla="val 50000"/>
              <a:gd name="adj2" fmla="val 50000"/>
            </a:avLst>
          </a:prstGeom>
          <a:solidFill>
            <a:srgbClr val="D9D2E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 name="Google Shape;271;p32">
            <a:extLst>
              <a:ext uri="{FF2B5EF4-FFF2-40B4-BE49-F238E27FC236}">
                <a16:creationId xmlns:a16="http://schemas.microsoft.com/office/drawing/2014/main" xmlns="" id="{DA839C5E-D3F6-E9BB-57C9-6892ABA49F60}"/>
              </a:ext>
            </a:extLst>
          </p:cNvPr>
          <p:cNvCxnSpPr/>
          <p:nvPr/>
        </p:nvCxnSpPr>
        <p:spPr>
          <a:xfrm rot="10800000">
            <a:off x="8706815" y="2142918"/>
            <a:ext cx="407400" cy="923400"/>
          </a:xfrm>
          <a:prstGeom prst="straightConnector1">
            <a:avLst/>
          </a:prstGeom>
          <a:noFill/>
          <a:ln w="19050" cap="flat" cmpd="sng">
            <a:solidFill>
              <a:srgbClr val="7932FC"/>
            </a:solidFill>
            <a:prstDash val="solid"/>
            <a:round/>
            <a:headEnd type="none" w="med" len="med"/>
            <a:tailEnd type="none" w="med" len="med"/>
          </a:ln>
        </p:spPr>
      </p:cxnSp>
    </p:spTree>
    <p:extLst>
      <p:ext uri="{BB962C8B-B14F-4D97-AF65-F5344CB8AC3E}">
        <p14:creationId xmlns:p14="http://schemas.microsoft.com/office/powerpoint/2010/main" val="108823269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BB2F3C29-AA77-BC78-ECE9-A950E778112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F86C46A1-D391-E3AE-3A8C-6B921F780D7C}"/>
              </a:ext>
            </a:extLst>
          </p:cNvPr>
          <p:cNvSpPr>
            <a:spLocks noGrp="1"/>
          </p:cNvSpPr>
          <p:nvPr>
            <p:ph type="title"/>
          </p:nvPr>
        </p:nvSpPr>
        <p:spPr/>
        <p:txBody>
          <a:bodyPr>
            <a:normAutofit fontScale="90000"/>
          </a:bodyPr>
          <a:lstStyle/>
          <a:p>
            <a:r>
              <a:rPr lang="en-MY" dirty="0"/>
              <a:t>RAG Process</a:t>
            </a:r>
          </a:p>
        </p:txBody>
      </p:sp>
      <p:pic>
        <p:nvPicPr>
          <p:cNvPr id="3" name="Google Shape;260;p32">
            <a:extLst>
              <a:ext uri="{FF2B5EF4-FFF2-40B4-BE49-F238E27FC236}">
                <a16:creationId xmlns:a16="http://schemas.microsoft.com/office/drawing/2014/main" xmlns="" id="{948F48BD-8D16-ACFE-115B-A162E9369F99}"/>
              </a:ext>
            </a:extLst>
          </p:cNvPr>
          <p:cNvPicPr preferRelativeResize="0"/>
          <p:nvPr/>
        </p:nvPicPr>
        <p:blipFill rotWithShape="1">
          <a:blip r:embed="rId3">
            <a:alphaModFix/>
          </a:blip>
          <a:srcRect t="40539" r="28284"/>
          <a:stretch/>
        </p:blipFill>
        <p:spPr>
          <a:xfrm>
            <a:off x="906340" y="2898743"/>
            <a:ext cx="2350275" cy="1412000"/>
          </a:xfrm>
          <a:prstGeom prst="rect">
            <a:avLst/>
          </a:prstGeom>
          <a:noFill/>
          <a:ln>
            <a:noFill/>
          </a:ln>
        </p:spPr>
      </p:pic>
      <p:pic>
        <p:nvPicPr>
          <p:cNvPr id="4" name="Google Shape;261;p32">
            <a:extLst>
              <a:ext uri="{FF2B5EF4-FFF2-40B4-BE49-F238E27FC236}">
                <a16:creationId xmlns:a16="http://schemas.microsoft.com/office/drawing/2014/main" xmlns="" id="{46EA57BC-A9C3-4656-CC89-299D13BF0C88}"/>
              </a:ext>
            </a:extLst>
          </p:cNvPr>
          <p:cNvPicPr preferRelativeResize="0"/>
          <p:nvPr/>
        </p:nvPicPr>
        <p:blipFill rotWithShape="1">
          <a:blip r:embed="rId3">
            <a:alphaModFix/>
          </a:blip>
          <a:srcRect l="43858" t="7372" r="24095" b="72446"/>
          <a:stretch/>
        </p:blipFill>
        <p:spPr>
          <a:xfrm>
            <a:off x="3697341" y="3216218"/>
            <a:ext cx="1247749" cy="569400"/>
          </a:xfrm>
          <a:prstGeom prst="rect">
            <a:avLst/>
          </a:prstGeom>
          <a:noFill/>
          <a:ln w="19050" cap="flat" cmpd="sng">
            <a:solidFill>
              <a:srgbClr val="7932FC"/>
            </a:solidFill>
            <a:prstDash val="solid"/>
            <a:round/>
            <a:headEnd type="none" w="sm" len="sm"/>
            <a:tailEnd type="none" w="sm" len="sm"/>
          </a:ln>
        </p:spPr>
      </p:pic>
      <p:sp>
        <p:nvSpPr>
          <p:cNvPr id="5" name="Google Shape;262;p32">
            <a:extLst>
              <a:ext uri="{FF2B5EF4-FFF2-40B4-BE49-F238E27FC236}">
                <a16:creationId xmlns:a16="http://schemas.microsoft.com/office/drawing/2014/main" xmlns="" id="{1294EE2E-FCF1-233A-5410-DEBE21F12AD1}"/>
              </a:ext>
            </a:extLst>
          </p:cNvPr>
          <p:cNvSpPr/>
          <p:nvPr/>
        </p:nvSpPr>
        <p:spPr>
          <a:xfrm>
            <a:off x="2994090" y="3319718"/>
            <a:ext cx="606600" cy="362400"/>
          </a:xfrm>
          <a:prstGeom prst="rightArrow">
            <a:avLst>
              <a:gd name="adj1" fmla="val 50000"/>
              <a:gd name="adj2" fmla="val 50000"/>
            </a:avLst>
          </a:prstGeom>
          <a:solidFill>
            <a:srgbClr val="D9D2E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 name="Google Shape;263;p32">
            <a:extLst>
              <a:ext uri="{FF2B5EF4-FFF2-40B4-BE49-F238E27FC236}">
                <a16:creationId xmlns:a16="http://schemas.microsoft.com/office/drawing/2014/main" xmlns="" id="{2993AEBE-CBE3-B875-9FFE-3FDB45A91B7D}"/>
              </a:ext>
            </a:extLst>
          </p:cNvPr>
          <p:cNvPicPr preferRelativeResize="0"/>
          <p:nvPr/>
        </p:nvPicPr>
        <p:blipFill>
          <a:blip r:embed="rId4">
            <a:alphaModFix/>
          </a:blip>
          <a:stretch>
            <a:fillRect/>
          </a:stretch>
        </p:blipFill>
        <p:spPr>
          <a:xfrm>
            <a:off x="7821140" y="1682820"/>
            <a:ext cx="2287601" cy="1715700"/>
          </a:xfrm>
          <a:prstGeom prst="rect">
            <a:avLst/>
          </a:prstGeom>
          <a:noFill/>
          <a:ln>
            <a:noFill/>
          </a:ln>
        </p:spPr>
      </p:pic>
      <p:pic>
        <p:nvPicPr>
          <p:cNvPr id="7" name="Google Shape;264;p32">
            <a:extLst>
              <a:ext uri="{FF2B5EF4-FFF2-40B4-BE49-F238E27FC236}">
                <a16:creationId xmlns:a16="http://schemas.microsoft.com/office/drawing/2014/main" xmlns="" id="{2C04CD8C-B21B-63C6-DE9D-4EC2D4C200A7}"/>
              </a:ext>
            </a:extLst>
          </p:cNvPr>
          <p:cNvPicPr preferRelativeResize="0"/>
          <p:nvPr/>
        </p:nvPicPr>
        <p:blipFill>
          <a:blip r:embed="rId5">
            <a:alphaModFix/>
          </a:blip>
          <a:stretch>
            <a:fillRect/>
          </a:stretch>
        </p:blipFill>
        <p:spPr>
          <a:xfrm>
            <a:off x="5487215" y="3835868"/>
            <a:ext cx="2216400" cy="1560575"/>
          </a:xfrm>
          <a:prstGeom prst="rect">
            <a:avLst/>
          </a:prstGeom>
          <a:noFill/>
          <a:ln>
            <a:noFill/>
          </a:ln>
        </p:spPr>
      </p:pic>
      <p:graphicFrame>
        <p:nvGraphicFramePr>
          <p:cNvPr id="8" name="Google Shape;265;p32">
            <a:extLst>
              <a:ext uri="{FF2B5EF4-FFF2-40B4-BE49-F238E27FC236}">
                <a16:creationId xmlns:a16="http://schemas.microsoft.com/office/drawing/2014/main" xmlns="" id="{F7A567DE-3FC8-81F9-A53E-6DF975D79AF0}"/>
              </a:ext>
            </a:extLst>
          </p:cNvPr>
          <p:cNvGraphicFramePr/>
          <p:nvPr/>
        </p:nvGraphicFramePr>
        <p:xfrm>
          <a:off x="8195915" y="4168368"/>
          <a:ext cx="1914250" cy="1066650"/>
        </p:xfrm>
        <a:graphic>
          <a:graphicData uri="http://schemas.openxmlformats.org/drawingml/2006/table">
            <a:tbl>
              <a:tblPr>
                <a:noFill/>
              </a:tblPr>
              <a:tblGrid>
                <a:gridCol w="382850">
                  <a:extLst>
                    <a:ext uri="{9D8B030D-6E8A-4147-A177-3AD203B41FA5}">
                      <a16:colId xmlns:a16="http://schemas.microsoft.com/office/drawing/2014/main" xmlns="" val="20000"/>
                    </a:ext>
                  </a:extLst>
                </a:gridCol>
                <a:gridCol w="382850">
                  <a:extLst>
                    <a:ext uri="{9D8B030D-6E8A-4147-A177-3AD203B41FA5}">
                      <a16:colId xmlns:a16="http://schemas.microsoft.com/office/drawing/2014/main" xmlns="" val="20001"/>
                    </a:ext>
                  </a:extLst>
                </a:gridCol>
                <a:gridCol w="382850">
                  <a:extLst>
                    <a:ext uri="{9D8B030D-6E8A-4147-A177-3AD203B41FA5}">
                      <a16:colId xmlns:a16="http://schemas.microsoft.com/office/drawing/2014/main" xmlns="" val="20002"/>
                    </a:ext>
                  </a:extLst>
                </a:gridCol>
                <a:gridCol w="382850">
                  <a:extLst>
                    <a:ext uri="{9D8B030D-6E8A-4147-A177-3AD203B41FA5}">
                      <a16:colId xmlns:a16="http://schemas.microsoft.com/office/drawing/2014/main" xmlns="" val="20003"/>
                    </a:ext>
                  </a:extLst>
                </a:gridCol>
                <a:gridCol w="382850">
                  <a:extLst>
                    <a:ext uri="{9D8B030D-6E8A-4147-A177-3AD203B41FA5}">
                      <a16:colId xmlns:a16="http://schemas.microsoft.com/office/drawing/2014/main" xmlns="" val="20004"/>
                    </a:ext>
                  </a:extLst>
                </a:gridCol>
              </a:tblGrid>
              <a:tr h="0">
                <a:tc>
                  <a:txBody>
                    <a:bodyPr/>
                    <a:lstStyle/>
                    <a:p>
                      <a:pPr marL="0" lvl="0" indent="0" algn="l" rtl="0">
                        <a:spcBef>
                          <a:spcPts val="0"/>
                        </a:spcBef>
                        <a:spcAft>
                          <a:spcPts val="0"/>
                        </a:spcAft>
                        <a:buNone/>
                      </a:pPr>
                      <a:endParaRPr sz="200"/>
                    </a:p>
                  </a:txBody>
                  <a:tcPr marL="91425" marR="91425" marT="91425" marB="91425">
                    <a:lnL w="19050" cap="flat" cmpd="sng">
                      <a:solidFill>
                        <a:srgbClr val="7932FC"/>
                      </a:solidFill>
                      <a:prstDash val="solid"/>
                      <a:round/>
                      <a:headEnd type="none" w="sm" len="sm"/>
                      <a:tailEnd type="none" w="sm" len="sm"/>
                    </a:lnL>
                    <a:lnR w="19050" cap="flat" cmpd="sng">
                      <a:solidFill>
                        <a:srgbClr val="7932FC"/>
                      </a:solidFill>
                      <a:prstDash val="solid"/>
                      <a:round/>
                      <a:headEnd type="none" w="sm" len="sm"/>
                      <a:tailEnd type="none" w="sm" len="sm"/>
                    </a:lnR>
                    <a:lnT w="19050" cap="flat" cmpd="sng">
                      <a:solidFill>
                        <a:srgbClr val="7932FC"/>
                      </a:solidFill>
                      <a:prstDash val="solid"/>
                      <a:round/>
                      <a:headEnd type="none" w="sm" len="sm"/>
                      <a:tailEnd type="none" w="sm" len="sm"/>
                    </a:lnT>
                    <a:lnB w="19050" cap="flat" cmpd="sng">
                      <a:solidFill>
                        <a:srgbClr val="7932FC"/>
                      </a:solidFill>
                      <a:prstDash val="solid"/>
                      <a:round/>
                      <a:headEnd type="none" w="sm" len="sm"/>
                      <a:tailEnd type="none" w="sm" len="sm"/>
                    </a:lnB>
                    <a:solidFill>
                      <a:srgbClr val="D9D2E9"/>
                    </a:solidFill>
                  </a:tcPr>
                </a:tc>
                <a:tc>
                  <a:txBody>
                    <a:bodyPr/>
                    <a:lstStyle/>
                    <a:p>
                      <a:pPr marL="0" lvl="0" indent="0" algn="l" rtl="0">
                        <a:spcBef>
                          <a:spcPts val="0"/>
                        </a:spcBef>
                        <a:spcAft>
                          <a:spcPts val="0"/>
                        </a:spcAft>
                        <a:buNone/>
                      </a:pPr>
                      <a:endParaRPr sz="200"/>
                    </a:p>
                  </a:txBody>
                  <a:tcPr marL="91425" marR="91425" marT="91425" marB="91425">
                    <a:lnL w="19050" cap="flat" cmpd="sng">
                      <a:solidFill>
                        <a:srgbClr val="7932FC"/>
                      </a:solidFill>
                      <a:prstDash val="solid"/>
                      <a:round/>
                      <a:headEnd type="none" w="sm" len="sm"/>
                      <a:tailEnd type="none" w="sm" len="sm"/>
                    </a:lnL>
                    <a:lnR w="19050" cap="flat" cmpd="sng">
                      <a:solidFill>
                        <a:srgbClr val="7932FC"/>
                      </a:solidFill>
                      <a:prstDash val="solid"/>
                      <a:round/>
                      <a:headEnd type="none" w="sm" len="sm"/>
                      <a:tailEnd type="none" w="sm" len="sm"/>
                    </a:lnR>
                    <a:lnT w="19050" cap="flat" cmpd="sng">
                      <a:solidFill>
                        <a:srgbClr val="7932FC"/>
                      </a:solidFill>
                      <a:prstDash val="solid"/>
                      <a:round/>
                      <a:headEnd type="none" w="sm" len="sm"/>
                      <a:tailEnd type="none" w="sm" len="sm"/>
                    </a:lnT>
                    <a:lnB w="19050" cap="flat" cmpd="sng">
                      <a:solidFill>
                        <a:srgbClr val="7932FC"/>
                      </a:solidFill>
                      <a:prstDash val="solid"/>
                      <a:round/>
                      <a:headEnd type="none" w="sm" len="sm"/>
                      <a:tailEnd type="none" w="sm" len="sm"/>
                    </a:lnB>
                    <a:solidFill>
                      <a:srgbClr val="D9D2E9"/>
                    </a:solidFill>
                  </a:tcPr>
                </a:tc>
                <a:tc>
                  <a:txBody>
                    <a:bodyPr/>
                    <a:lstStyle/>
                    <a:p>
                      <a:pPr marL="0" lvl="0" indent="0" algn="l" rtl="0">
                        <a:spcBef>
                          <a:spcPts val="0"/>
                        </a:spcBef>
                        <a:spcAft>
                          <a:spcPts val="0"/>
                        </a:spcAft>
                        <a:buNone/>
                      </a:pPr>
                      <a:endParaRPr sz="200"/>
                    </a:p>
                  </a:txBody>
                  <a:tcPr marL="91425" marR="91425" marT="91425" marB="91425">
                    <a:lnL w="19050" cap="flat" cmpd="sng">
                      <a:solidFill>
                        <a:srgbClr val="7932FC"/>
                      </a:solidFill>
                      <a:prstDash val="solid"/>
                      <a:round/>
                      <a:headEnd type="none" w="sm" len="sm"/>
                      <a:tailEnd type="none" w="sm" len="sm"/>
                    </a:lnL>
                    <a:lnR w="19050" cap="flat" cmpd="sng">
                      <a:solidFill>
                        <a:srgbClr val="7932FC"/>
                      </a:solidFill>
                      <a:prstDash val="solid"/>
                      <a:round/>
                      <a:headEnd type="none" w="sm" len="sm"/>
                      <a:tailEnd type="none" w="sm" len="sm"/>
                    </a:lnR>
                    <a:lnT w="19050" cap="flat" cmpd="sng">
                      <a:solidFill>
                        <a:srgbClr val="7932FC"/>
                      </a:solidFill>
                      <a:prstDash val="solid"/>
                      <a:round/>
                      <a:headEnd type="none" w="sm" len="sm"/>
                      <a:tailEnd type="none" w="sm" len="sm"/>
                    </a:lnT>
                    <a:lnB w="19050" cap="flat" cmpd="sng">
                      <a:solidFill>
                        <a:srgbClr val="7932FC"/>
                      </a:solidFill>
                      <a:prstDash val="solid"/>
                      <a:round/>
                      <a:headEnd type="none" w="sm" len="sm"/>
                      <a:tailEnd type="none" w="sm" len="sm"/>
                    </a:lnB>
                    <a:solidFill>
                      <a:srgbClr val="D9D2E9"/>
                    </a:solidFill>
                  </a:tcPr>
                </a:tc>
                <a:tc>
                  <a:txBody>
                    <a:bodyPr/>
                    <a:lstStyle/>
                    <a:p>
                      <a:pPr marL="0" lvl="0" indent="0" algn="l" rtl="0">
                        <a:spcBef>
                          <a:spcPts val="0"/>
                        </a:spcBef>
                        <a:spcAft>
                          <a:spcPts val="0"/>
                        </a:spcAft>
                        <a:buNone/>
                      </a:pPr>
                      <a:endParaRPr sz="200"/>
                    </a:p>
                  </a:txBody>
                  <a:tcPr marL="91425" marR="91425" marT="91425" marB="91425">
                    <a:lnL w="19050" cap="flat" cmpd="sng">
                      <a:solidFill>
                        <a:srgbClr val="7932FC"/>
                      </a:solidFill>
                      <a:prstDash val="solid"/>
                      <a:round/>
                      <a:headEnd type="none" w="sm" len="sm"/>
                      <a:tailEnd type="none" w="sm" len="sm"/>
                    </a:lnL>
                    <a:lnR w="19050" cap="flat" cmpd="sng">
                      <a:solidFill>
                        <a:srgbClr val="7932FC"/>
                      </a:solidFill>
                      <a:prstDash val="solid"/>
                      <a:round/>
                      <a:headEnd type="none" w="sm" len="sm"/>
                      <a:tailEnd type="none" w="sm" len="sm"/>
                    </a:lnR>
                    <a:lnT w="19050" cap="flat" cmpd="sng">
                      <a:solidFill>
                        <a:srgbClr val="7932FC"/>
                      </a:solidFill>
                      <a:prstDash val="solid"/>
                      <a:round/>
                      <a:headEnd type="none" w="sm" len="sm"/>
                      <a:tailEnd type="none" w="sm" len="sm"/>
                    </a:lnT>
                    <a:lnB w="19050" cap="flat" cmpd="sng">
                      <a:solidFill>
                        <a:srgbClr val="7932FC"/>
                      </a:solidFill>
                      <a:prstDash val="solid"/>
                      <a:round/>
                      <a:headEnd type="none" w="sm" len="sm"/>
                      <a:tailEnd type="none" w="sm" len="sm"/>
                    </a:lnB>
                    <a:solidFill>
                      <a:srgbClr val="D9D2E9"/>
                    </a:solidFill>
                  </a:tcPr>
                </a:tc>
                <a:tc>
                  <a:txBody>
                    <a:bodyPr/>
                    <a:lstStyle/>
                    <a:p>
                      <a:pPr marL="0" lvl="0" indent="0" algn="l" rtl="0">
                        <a:spcBef>
                          <a:spcPts val="0"/>
                        </a:spcBef>
                        <a:spcAft>
                          <a:spcPts val="0"/>
                        </a:spcAft>
                        <a:buNone/>
                      </a:pPr>
                      <a:endParaRPr sz="200"/>
                    </a:p>
                  </a:txBody>
                  <a:tcPr marL="91425" marR="91425" marT="91425" marB="91425">
                    <a:lnL w="19050" cap="flat" cmpd="sng">
                      <a:solidFill>
                        <a:srgbClr val="7932FC"/>
                      </a:solidFill>
                      <a:prstDash val="solid"/>
                      <a:round/>
                      <a:headEnd type="none" w="sm" len="sm"/>
                      <a:tailEnd type="none" w="sm" len="sm"/>
                    </a:lnL>
                    <a:lnR w="19050" cap="flat" cmpd="sng">
                      <a:solidFill>
                        <a:srgbClr val="7932FC"/>
                      </a:solidFill>
                      <a:prstDash val="solid"/>
                      <a:round/>
                      <a:headEnd type="none" w="sm" len="sm"/>
                      <a:tailEnd type="none" w="sm" len="sm"/>
                    </a:lnR>
                    <a:lnT w="19050" cap="flat" cmpd="sng">
                      <a:solidFill>
                        <a:srgbClr val="7932FC"/>
                      </a:solidFill>
                      <a:prstDash val="solid"/>
                      <a:round/>
                      <a:headEnd type="none" w="sm" len="sm"/>
                      <a:tailEnd type="none" w="sm" len="sm"/>
                    </a:lnT>
                    <a:lnB w="19050" cap="flat" cmpd="sng">
                      <a:solidFill>
                        <a:srgbClr val="7932FC"/>
                      </a:solidFill>
                      <a:prstDash val="solid"/>
                      <a:round/>
                      <a:headEnd type="none" w="sm" len="sm"/>
                      <a:tailEnd type="none" w="sm" len="sm"/>
                    </a:lnB>
                    <a:solidFill>
                      <a:srgbClr val="D9D2E9"/>
                    </a:solidFill>
                  </a:tcPr>
                </a:tc>
                <a:extLst>
                  <a:ext uri="{0D108BD9-81ED-4DB2-BD59-A6C34878D82A}">
                    <a16:rowId xmlns:a16="http://schemas.microsoft.com/office/drawing/2014/main" xmlns="" val="10000"/>
                  </a:ext>
                </a:extLst>
              </a:tr>
              <a:tr h="210800">
                <a:tc>
                  <a:txBody>
                    <a:bodyPr/>
                    <a:lstStyle/>
                    <a:p>
                      <a:pPr marL="0" lvl="0" indent="0" algn="l" rtl="0">
                        <a:spcBef>
                          <a:spcPts val="0"/>
                        </a:spcBef>
                        <a:spcAft>
                          <a:spcPts val="0"/>
                        </a:spcAft>
                        <a:buNone/>
                      </a:pPr>
                      <a:endParaRPr sz="200"/>
                    </a:p>
                  </a:txBody>
                  <a:tcPr marL="91425" marR="91425" marT="91425" marB="91425">
                    <a:lnL w="19050" cap="flat" cmpd="sng">
                      <a:solidFill>
                        <a:srgbClr val="7932FC"/>
                      </a:solidFill>
                      <a:prstDash val="solid"/>
                      <a:round/>
                      <a:headEnd type="none" w="sm" len="sm"/>
                      <a:tailEnd type="none" w="sm" len="sm"/>
                    </a:lnL>
                    <a:lnR w="19050" cap="flat" cmpd="sng">
                      <a:solidFill>
                        <a:srgbClr val="7932FC"/>
                      </a:solidFill>
                      <a:prstDash val="solid"/>
                      <a:round/>
                      <a:headEnd type="none" w="sm" len="sm"/>
                      <a:tailEnd type="none" w="sm" len="sm"/>
                    </a:lnR>
                    <a:lnT w="19050" cap="flat" cmpd="sng">
                      <a:solidFill>
                        <a:srgbClr val="7932FC"/>
                      </a:solidFill>
                      <a:prstDash val="solid"/>
                      <a:round/>
                      <a:headEnd type="none" w="sm" len="sm"/>
                      <a:tailEnd type="none" w="sm" len="sm"/>
                    </a:lnT>
                    <a:lnB w="19050" cap="flat" cmpd="sng">
                      <a:solidFill>
                        <a:srgbClr val="7932FC"/>
                      </a:solidFill>
                      <a:prstDash val="solid"/>
                      <a:round/>
                      <a:headEnd type="none" w="sm" len="sm"/>
                      <a:tailEnd type="none" w="sm" len="sm"/>
                    </a:lnB>
                    <a:solidFill>
                      <a:srgbClr val="FFF2CC"/>
                    </a:solidFill>
                  </a:tcPr>
                </a:tc>
                <a:tc>
                  <a:txBody>
                    <a:bodyPr/>
                    <a:lstStyle/>
                    <a:p>
                      <a:pPr marL="0" lvl="0" indent="0" algn="l" rtl="0">
                        <a:spcBef>
                          <a:spcPts val="0"/>
                        </a:spcBef>
                        <a:spcAft>
                          <a:spcPts val="0"/>
                        </a:spcAft>
                        <a:buNone/>
                      </a:pPr>
                      <a:endParaRPr sz="200"/>
                    </a:p>
                  </a:txBody>
                  <a:tcPr marL="91425" marR="91425" marT="91425" marB="91425">
                    <a:lnL w="19050" cap="flat" cmpd="sng">
                      <a:solidFill>
                        <a:srgbClr val="7932FC"/>
                      </a:solidFill>
                      <a:prstDash val="solid"/>
                      <a:round/>
                      <a:headEnd type="none" w="sm" len="sm"/>
                      <a:tailEnd type="none" w="sm" len="sm"/>
                    </a:lnL>
                    <a:lnR w="19050" cap="flat" cmpd="sng">
                      <a:solidFill>
                        <a:srgbClr val="7932FC"/>
                      </a:solidFill>
                      <a:prstDash val="solid"/>
                      <a:round/>
                      <a:headEnd type="none" w="sm" len="sm"/>
                      <a:tailEnd type="none" w="sm" len="sm"/>
                    </a:lnR>
                    <a:lnT w="19050" cap="flat" cmpd="sng">
                      <a:solidFill>
                        <a:srgbClr val="7932FC"/>
                      </a:solidFill>
                      <a:prstDash val="solid"/>
                      <a:round/>
                      <a:headEnd type="none" w="sm" len="sm"/>
                      <a:tailEnd type="none" w="sm" len="sm"/>
                    </a:lnT>
                    <a:lnB w="19050" cap="flat" cmpd="sng">
                      <a:solidFill>
                        <a:srgbClr val="7932FC"/>
                      </a:solidFill>
                      <a:prstDash val="solid"/>
                      <a:round/>
                      <a:headEnd type="none" w="sm" len="sm"/>
                      <a:tailEnd type="none" w="sm" len="sm"/>
                    </a:lnB>
                    <a:solidFill>
                      <a:srgbClr val="FFF2CC"/>
                    </a:solidFill>
                  </a:tcPr>
                </a:tc>
                <a:tc>
                  <a:txBody>
                    <a:bodyPr/>
                    <a:lstStyle/>
                    <a:p>
                      <a:pPr marL="0" lvl="0" indent="0" algn="l" rtl="0">
                        <a:spcBef>
                          <a:spcPts val="0"/>
                        </a:spcBef>
                        <a:spcAft>
                          <a:spcPts val="0"/>
                        </a:spcAft>
                        <a:buNone/>
                      </a:pPr>
                      <a:endParaRPr sz="200"/>
                    </a:p>
                  </a:txBody>
                  <a:tcPr marL="91425" marR="91425" marT="91425" marB="91425">
                    <a:lnL w="19050" cap="flat" cmpd="sng">
                      <a:solidFill>
                        <a:srgbClr val="7932FC"/>
                      </a:solidFill>
                      <a:prstDash val="solid"/>
                      <a:round/>
                      <a:headEnd type="none" w="sm" len="sm"/>
                      <a:tailEnd type="none" w="sm" len="sm"/>
                    </a:lnL>
                    <a:lnR w="19050" cap="flat" cmpd="sng">
                      <a:solidFill>
                        <a:srgbClr val="7932FC"/>
                      </a:solidFill>
                      <a:prstDash val="solid"/>
                      <a:round/>
                      <a:headEnd type="none" w="sm" len="sm"/>
                      <a:tailEnd type="none" w="sm" len="sm"/>
                    </a:lnR>
                    <a:lnT w="19050" cap="flat" cmpd="sng">
                      <a:solidFill>
                        <a:srgbClr val="7932FC"/>
                      </a:solidFill>
                      <a:prstDash val="solid"/>
                      <a:round/>
                      <a:headEnd type="none" w="sm" len="sm"/>
                      <a:tailEnd type="none" w="sm" len="sm"/>
                    </a:lnT>
                    <a:lnB w="19050" cap="flat" cmpd="sng">
                      <a:solidFill>
                        <a:srgbClr val="7932FC"/>
                      </a:solidFill>
                      <a:prstDash val="solid"/>
                      <a:round/>
                      <a:headEnd type="none" w="sm" len="sm"/>
                      <a:tailEnd type="none" w="sm" len="sm"/>
                    </a:lnB>
                    <a:solidFill>
                      <a:srgbClr val="FFF2CC"/>
                    </a:solidFill>
                  </a:tcPr>
                </a:tc>
                <a:tc>
                  <a:txBody>
                    <a:bodyPr/>
                    <a:lstStyle/>
                    <a:p>
                      <a:pPr marL="0" lvl="0" indent="0" algn="l" rtl="0">
                        <a:spcBef>
                          <a:spcPts val="0"/>
                        </a:spcBef>
                        <a:spcAft>
                          <a:spcPts val="0"/>
                        </a:spcAft>
                        <a:buNone/>
                      </a:pPr>
                      <a:endParaRPr sz="200"/>
                    </a:p>
                  </a:txBody>
                  <a:tcPr marL="91425" marR="91425" marT="91425" marB="91425">
                    <a:lnL w="19050" cap="flat" cmpd="sng">
                      <a:solidFill>
                        <a:srgbClr val="7932FC"/>
                      </a:solidFill>
                      <a:prstDash val="solid"/>
                      <a:round/>
                      <a:headEnd type="none" w="sm" len="sm"/>
                      <a:tailEnd type="none" w="sm" len="sm"/>
                    </a:lnL>
                    <a:lnR w="19050" cap="flat" cmpd="sng">
                      <a:solidFill>
                        <a:srgbClr val="7932FC"/>
                      </a:solidFill>
                      <a:prstDash val="solid"/>
                      <a:round/>
                      <a:headEnd type="none" w="sm" len="sm"/>
                      <a:tailEnd type="none" w="sm" len="sm"/>
                    </a:lnR>
                    <a:lnT w="19050" cap="flat" cmpd="sng">
                      <a:solidFill>
                        <a:srgbClr val="7932FC"/>
                      </a:solidFill>
                      <a:prstDash val="solid"/>
                      <a:round/>
                      <a:headEnd type="none" w="sm" len="sm"/>
                      <a:tailEnd type="none" w="sm" len="sm"/>
                    </a:lnT>
                    <a:lnB w="19050" cap="flat" cmpd="sng">
                      <a:solidFill>
                        <a:srgbClr val="7932FC"/>
                      </a:solidFill>
                      <a:prstDash val="solid"/>
                      <a:round/>
                      <a:headEnd type="none" w="sm" len="sm"/>
                      <a:tailEnd type="none" w="sm" len="sm"/>
                    </a:lnB>
                    <a:solidFill>
                      <a:srgbClr val="FFF2CC"/>
                    </a:solidFill>
                  </a:tcPr>
                </a:tc>
                <a:tc>
                  <a:txBody>
                    <a:bodyPr/>
                    <a:lstStyle/>
                    <a:p>
                      <a:pPr marL="0" lvl="0" indent="0" algn="l" rtl="0">
                        <a:spcBef>
                          <a:spcPts val="0"/>
                        </a:spcBef>
                        <a:spcAft>
                          <a:spcPts val="0"/>
                        </a:spcAft>
                        <a:buNone/>
                      </a:pPr>
                      <a:endParaRPr sz="200"/>
                    </a:p>
                  </a:txBody>
                  <a:tcPr marL="91425" marR="91425" marT="91425" marB="91425">
                    <a:lnL w="19050" cap="flat" cmpd="sng">
                      <a:solidFill>
                        <a:srgbClr val="7932FC"/>
                      </a:solidFill>
                      <a:prstDash val="solid"/>
                      <a:round/>
                      <a:headEnd type="none" w="sm" len="sm"/>
                      <a:tailEnd type="none" w="sm" len="sm"/>
                    </a:lnL>
                    <a:lnR w="19050" cap="flat" cmpd="sng">
                      <a:solidFill>
                        <a:srgbClr val="7932FC"/>
                      </a:solidFill>
                      <a:prstDash val="solid"/>
                      <a:round/>
                      <a:headEnd type="none" w="sm" len="sm"/>
                      <a:tailEnd type="none" w="sm" len="sm"/>
                    </a:lnR>
                    <a:lnT w="19050" cap="flat" cmpd="sng">
                      <a:solidFill>
                        <a:srgbClr val="7932FC"/>
                      </a:solidFill>
                      <a:prstDash val="solid"/>
                      <a:round/>
                      <a:headEnd type="none" w="sm" len="sm"/>
                      <a:tailEnd type="none" w="sm" len="sm"/>
                    </a:lnT>
                    <a:lnB w="19050" cap="flat" cmpd="sng">
                      <a:solidFill>
                        <a:srgbClr val="7932FC"/>
                      </a:solidFill>
                      <a:prstDash val="solid"/>
                      <a:round/>
                      <a:headEnd type="none" w="sm" len="sm"/>
                      <a:tailEnd type="none" w="sm" len="sm"/>
                    </a:lnB>
                    <a:solidFill>
                      <a:srgbClr val="FFF2CC"/>
                    </a:solidFill>
                  </a:tcPr>
                </a:tc>
                <a:extLst>
                  <a:ext uri="{0D108BD9-81ED-4DB2-BD59-A6C34878D82A}">
                    <a16:rowId xmlns:a16="http://schemas.microsoft.com/office/drawing/2014/main" xmlns="" val="10001"/>
                  </a:ext>
                </a:extLst>
              </a:tr>
              <a:tr h="210800">
                <a:tc>
                  <a:txBody>
                    <a:bodyPr/>
                    <a:lstStyle/>
                    <a:p>
                      <a:pPr marL="0" lvl="0" indent="0" algn="l" rtl="0">
                        <a:spcBef>
                          <a:spcPts val="0"/>
                        </a:spcBef>
                        <a:spcAft>
                          <a:spcPts val="0"/>
                        </a:spcAft>
                        <a:buNone/>
                      </a:pPr>
                      <a:endParaRPr sz="200"/>
                    </a:p>
                  </a:txBody>
                  <a:tcPr marL="91425" marR="91425" marT="91425" marB="91425">
                    <a:lnL w="19050" cap="flat" cmpd="sng">
                      <a:solidFill>
                        <a:srgbClr val="7932FC"/>
                      </a:solidFill>
                      <a:prstDash val="solid"/>
                      <a:round/>
                      <a:headEnd type="none" w="sm" len="sm"/>
                      <a:tailEnd type="none" w="sm" len="sm"/>
                    </a:lnL>
                    <a:lnR w="19050" cap="flat" cmpd="sng">
                      <a:solidFill>
                        <a:srgbClr val="7932FC"/>
                      </a:solidFill>
                      <a:prstDash val="solid"/>
                      <a:round/>
                      <a:headEnd type="none" w="sm" len="sm"/>
                      <a:tailEnd type="none" w="sm" len="sm"/>
                    </a:lnR>
                    <a:lnT w="19050" cap="flat" cmpd="sng">
                      <a:solidFill>
                        <a:srgbClr val="7932FC"/>
                      </a:solidFill>
                      <a:prstDash val="solid"/>
                      <a:round/>
                      <a:headEnd type="none" w="sm" len="sm"/>
                      <a:tailEnd type="none" w="sm" len="sm"/>
                    </a:lnT>
                    <a:lnB w="19050" cap="flat" cmpd="sng">
                      <a:solidFill>
                        <a:srgbClr val="7932FC"/>
                      </a:solidFill>
                      <a:prstDash val="solid"/>
                      <a:round/>
                      <a:headEnd type="none" w="sm" len="sm"/>
                      <a:tailEnd type="none" w="sm" len="sm"/>
                    </a:lnB>
                    <a:solidFill>
                      <a:srgbClr val="B6D7A8"/>
                    </a:solidFill>
                  </a:tcPr>
                </a:tc>
                <a:tc>
                  <a:txBody>
                    <a:bodyPr/>
                    <a:lstStyle/>
                    <a:p>
                      <a:pPr marL="0" lvl="0" indent="0" algn="l" rtl="0">
                        <a:spcBef>
                          <a:spcPts val="0"/>
                        </a:spcBef>
                        <a:spcAft>
                          <a:spcPts val="0"/>
                        </a:spcAft>
                        <a:buNone/>
                      </a:pPr>
                      <a:endParaRPr sz="200"/>
                    </a:p>
                  </a:txBody>
                  <a:tcPr marL="91425" marR="91425" marT="91425" marB="91425">
                    <a:lnL w="19050" cap="flat" cmpd="sng">
                      <a:solidFill>
                        <a:srgbClr val="7932FC"/>
                      </a:solidFill>
                      <a:prstDash val="solid"/>
                      <a:round/>
                      <a:headEnd type="none" w="sm" len="sm"/>
                      <a:tailEnd type="none" w="sm" len="sm"/>
                    </a:lnL>
                    <a:lnR w="19050" cap="flat" cmpd="sng">
                      <a:solidFill>
                        <a:srgbClr val="7932FC"/>
                      </a:solidFill>
                      <a:prstDash val="solid"/>
                      <a:round/>
                      <a:headEnd type="none" w="sm" len="sm"/>
                      <a:tailEnd type="none" w="sm" len="sm"/>
                    </a:lnR>
                    <a:lnT w="19050" cap="flat" cmpd="sng">
                      <a:solidFill>
                        <a:srgbClr val="7932FC"/>
                      </a:solidFill>
                      <a:prstDash val="solid"/>
                      <a:round/>
                      <a:headEnd type="none" w="sm" len="sm"/>
                      <a:tailEnd type="none" w="sm" len="sm"/>
                    </a:lnT>
                    <a:lnB w="19050" cap="flat" cmpd="sng">
                      <a:solidFill>
                        <a:srgbClr val="7932FC"/>
                      </a:solidFill>
                      <a:prstDash val="solid"/>
                      <a:round/>
                      <a:headEnd type="none" w="sm" len="sm"/>
                      <a:tailEnd type="none" w="sm" len="sm"/>
                    </a:lnB>
                    <a:solidFill>
                      <a:srgbClr val="B6D7A8"/>
                    </a:solidFill>
                  </a:tcPr>
                </a:tc>
                <a:tc>
                  <a:txBody>
                    <a:bodyPr/>
                    <a:lstStyle/>
                    <a:p>
                      <a:pPr marL="0" lvl="0" indent="0" algn="l" rtl="0">
                        <a:spcBef>
                          <a:spcPts val="0"/>
                        </a:spcBef>
                        <a:spcAft>
                          <a:spcPts val="0"/>
                        </a:spcAft>
                        <a:buNone/>
                      </a:pPr>
                      <a:endParaRPr sz="200"/>
                    </a:p>
                  </a:txBody>
                  <a:tcPr marL="91425" marR="91425" marT="91425" marB="91425">
                    <a:lnL w="19050" cap="flat" cmpd="sng">
                      <a:solidFill>
                        <a:srgbClr val="7932FC"/>
                      </a:solidFill>
                      <a:prstDash val="solid"/>
                      <a:round/>
                      <a:headEnd type="none" w="sm" len="sm"/>
                      <a:tailEnd type="none" w="sm" len="sm"/>
                    </a:lnL>
                    <a:lnR w="19050" cap="flat" cmpd="sng">
                      <a:solidFill>
                        <a:srgbClr val="7932FC"/>
                      </a:solidFill>
                      <a:prstDash val="solid"/>
                      <a:round/>
                      <a:headEnd type="none" w="sm" len="sm"/>
                      <a:tailEnd type="none" w="sm" len="sm"/>
                    </a:lnR>
                    <a:lnT w="19050" cap="flat" cmpd="sng">
                      <a:solidFill>
                        <a:srgbClr val="7932FC"/>
                      </a:solidFill>
                      <a:prstDash val="solid"/>
                      <a:round/>
                      <a:headEnd type="none" w="sm" len="sm"/>
                      <a:tailEnd type="none" w="sm" len="sm"/>
                    </a:lnT>
                    <a:lnB w="19050" cap="flat" cmpd="sng">
                      <a:solidFill>
                        <a:srgbClr val="7932FC"/>
                      </a:solidFill>
                      <a:prstDash val="solid"/>
                      <a:round/>
                      <a:headEnd type="none" w="sm" len="sm"/>
                      <a:tailEnd type="none" w="sm" len="sm"/>
                    </a:lnB>
                    <a:solidFill>
                      <a:srgbClr val="B6D7A8"/>
                    </a:solidFill>
                  </a:tcPr>
                </a:tc>
                <a:tc>
                  <a:txBody>
                    <a:bodyPr/>
                    <a:lstStyle/>
                    <a:p>
                      <a:pPr marL="0" lvl="0" indent="0" algn="l" rtl="0">
                        <a:spcBef>
                          <a:spcPts val="0"/>
                        </a:spcBef>
                        <a:spcAft>
                          <a:spcPts val="0"/>
                        </a:spcAft>
                        <a:buNone/>
                      </a:pPr>
                      <a:endParaRPr sz="200"/>
                    </a:p>
                  </a:txBody>
                  <a:tcPr marL="91425" marR="91425" marT="91425" marB="91425">
                    <a:lnL w="19050" cap="flat" cmpd="sng">
                      <a:solidFill>
                        <a:srgbClr val="7932FC"/>
                      </a:solidFill>
                      <a:prstDash val="solid"/>
                      <a:round/>
                      <a:headEnd type="none" w="sm" len="sm"/>
                      <a:tailEnd type="none" w="sm" len="sm"/>
                    </a:lnL>
                    <a:lnR w="19050" cap="flat" cmpd="sng">
                      <a:solidFill>
                        <a:srgbClr val="7932FC"/>
                      </a:solidFill>
                      <a:prstDash val="solid"/>
                      <a:round/>
                      <a:headEnd type="none" w="sm" len="sm"/>
                      <a:tailEnd type="none" w="sm" len="sm"/>
                    </a:lnR>
                    <a:lnT w="19050" cap="flat" cmpd="sng">
                      <a:solidFill>
                        <a:srgbClr val="7932FC"/>
                      </a:solidFill>
                      <a:prstDash val="solid"/>
                      <a:round/>
                      <a:headEnd type="none" w="sm" len="sm"/>
                      <a:tailEnd type="none" w="sm" len="sm"/>
                    </a:lnT>
                    <a:lnB w="19050" cap="flat" cmpd="sng">
                      <a:solidFill>
                        <a:srgbClr val="7932FC"/>
                      </a:solidFill>
                      <a:prstDash val="solid"/>
                      <a:round/>
                      <a:headEnd type="none" w="sm" len="sm"/>
                      <a:tailEnd type="none" w="sm" len="sm"/>
                    </a:lnB>
                    <a:solidFill>
                      <a:srgbClr val="B6D7A8"/>
                    </a:solidFill>
                  </a:tcPr>
                </a:tc>
                <a:tc>
                  <a:txBody>
                    <a:bodyPr/>
                    <a:lstStyle/>
                    <a:p>
                      <a:pPr marL="0" lvl="0" indent="0" algn="l" rtl="0">
                        <a:spcBef>
                          <a:spcPts val="0"/>
                        </a:spcBef>
                        <a:spcAft>
                          <a:spcPts val="0"/>
                        </a:spcAft>
                        <a:buNone/>
                      </a:pPr>
                      <a:endParaRPr sz="200"/>
                    </a:p>
                  </a:txBody>
                  <a:tcPr marL="91425" marR="91425" marT="91425" marB="91425">
                    <a:lnL w="19050" cap="flat" cmpd="sng">
                      <a:solidFill>
                        <a:srgbClr val="7932FC"/>
                      </a:solidFill>
                      <a:prstDash val="solid"/>
                      <a:round/>
                      <a:headEnd type="none" w="sm" len="sm"/>
                      <a:tailEnd type="none" w="sm" len="sm"/>
                    </a:lnL>
                    <a:lnR w="19050" cap="flat" cmpd="sng">
                      <a:solidFill>
                        <a:srgbClr val="7932FC"/>
                      </a:solidFill>
                      <a:prstDash val="solid"/>
                      <a:round/>
                      <a:headEnd type="none" w="sm" len="sm"/>
                      <a:tailEnd type="none" w="sm" len="sm"/>
                    </a:lnR>
                    <a:lnT w="19050" cap="flat" cmpd="sng">
                      <a:solidFill>
                        <a:srgbClr val="7932FC"/>
                      </a:solidFill>
                      <a:prstDash val="solid"/>
                      <a:round/>
                      <a:headEnd type="none" w="sm" len="sm"/>
                      <a:tailEnd type="none" w="sm" len="sm"/>
                    </a:lnT>
                    <a:lnB w="19050" cap="flat" cmpd="sng">
                      <a:solidFill>
                        <a:srgbClr val="7932FC"/>
                      </a:solidFill>
                      <a:prstDash val="solid"/>
                      <a:round/>
                      <a:headEnd type="none" w="sm" len="sm"/>
                      <a:tailEnd type="none" w="sm" len="sm"/>
                    </a:lnB>
                    <a:solidFill>
                      <a:srgbClr val="B6D7A8"/>
                    </a:solidFill>
                  </a:tcPr>
                </a:tc>
                <a:extLst>
                  <a:ext uri="{0D108BD9-81ED-4DB2-BD59-A6C34878D82A}">
                    <a16:rowId xmlns:a16="http://schemas.microsoft.com/office/drawing/2014/main" xmlns="" val="10002"/>
                  </a:ext>
                </a:extLst>
              </a:tr>
              <a:tr h="210800">
                <a:tc>
                  <a:txBody>
                    <a:bodyPr/>
                    <a:lstStyle/>
                    <a:p>
                      <a:pPr marL="0" lvl="0" indent="0" algn="l" rtl="0">
                        <a:spcBef>
                          <a:spcPts val="0"/>
                        </a:spcBef>
                        <a:spcAft>
                          <a:spcPts val="0"/>
                        </a:spcAft>
                        <a:buNone/>
                      </a:pPr>
                      <a:endParaRPr sz="200"/>
                    </a:p>
                  </a:txBody>
                  <a:tcPr marL="91425" marR="91425" marT="91425" marB="91425">
                    <a:lnL w="19050" cap="flat" cmpd="sng">
                      <a:solidFill>
                        <a:srgbClr val="7932FC"/>
                      </a:solidFill>
                      <a:prstDash val="solid"/>
                      <a:round/>
                      <a:headEnd type="none" w="sm" len="sm"/>
                      <a:tailEnd type="none" w="sm" len="sm"/>
                    </a:lnL>
                    <a:lnR w="19050" cap="flat" cmpd="sng">
                      <a:solidFill>
                        <a:srgbClr val="7932FC"/>
                      </a:solidFill>
                      <a:prstDash val="solid"/>
                      <a:round/>
                      <a:headEnd type="none" w="sm" len="sm"/>
                      <a:tailEnd type="none" w="sm" len="sm"/>
                    </a:lnR>
                    <a:lnT w="19050" cap="flat" cmpd="sng">
                      <a:solidFill>
                        <a:srgbClr val="7932FC"/>
                      </a:solidFill>
                      <a:prstDash val="solid"/>
                      <a:round/>
                      <a:headEnd type="none" w="sm" len="sm"/>
                      <a:tailEnd type="none" w="sm" len="sm"/>
                    </a:lnT>
                    <a:lnB w="19050" cap="flat" cmpd="sng">
                      <a:solidFill>
                        <a:srgbClr val="7932FC"/>
                      </a:solidFill>
                      <a:prstDash val="solid"/>
                      <a:round/>
                      <a:headEnd type="none" w="sm" len="sm"/>
                      <a:tailEnd type="none" w="sm" len="sm"/>
                    </a:lnB>
                    <a:solidFill>
                      <a:srgbClr val="FCE5CD"/>
                    </a:solidFill>
                  </a:tcPr>
                </a:tc>
                <a:tc>
                  <a:txBody>
                    <a:bodyPr/>
                    <a:lstStyle/>
                    <a:p>
                      <a:pPr marL="0" lvl="0" indent="0" algn="l" rtl="0">
                        <a:spcBef>
                          <a:spcPts val="0"/>
                        </a:spcBef>
                        <a:spcAft>
                          <a:spcPts val="0"/>
                        </a:spcAft>
                        <a:buNone/>
                      </a:pPr>
                      <a:endParaRPr sz="200"/>
                    </a:p>
                  </a:txBody>
                  <a:tcPr marL="91425" marR="91425" marT="91425" marB="91425">
                    <a:lnL w="19050" cap="flat" cmpd="sng">
                      <a:solidFill>
                        <a:srgbClr val="7932FC"/>
                      </a:solidFill>
                      <a:prstDash val="solid"/>
                      <a:round/>
                      <a:headEnd type="none" w="sm" len="sm"/>
                      <a:tailEnd type="none" w="sm" len="sm"/>
                    </a:lnL>
                    <a:lnR w="19050" cap="flat" cmpd="sng">
                      <a:solidFill>
                        <a:srgbClr val="7932FC"/>
                      </a:solidFill>
                      <a:prstDash val="solid"/>
                      <a:round/>
                      <a:headEnd type="none" w="sm" len="sm"/>
                      <a:tailEnd type="none" w="sm" len="sm"/>
                    </a:lnR>
                    <a:lnT w="19050" cap="flat" cmpd="sng">
                      <a:solidFill>
                        <a:srgbClr val="7932FC"/>
                      </a:solidFill>
                      <a:prstDash val="solid"/>
                      <a:round/>
                      <a:headEnd type="none" w="sm" len="sm"/>
                      <a:tailEnd type="none" w="sm" len="sm"/>
                    </a:lnT>
                    <a:lnB w="19050" cap="flat" cmpd="sng">
                      <a:solidFill>
                        <a:srgbClr val="7932FC"/>
                      </a:solidFill>
                      <a:prstDash val="solid"/>
                      <a:round/>
                      <a:headEnd type="none" w="sm" len="sm"/>
                      <a:tailEnd type="none" w="sm" len="sm"/>
                    </a:lnB>
                    <a:solidFill>
                      <a:srgbClr val="FCE5CD"/>
                    </a:solidFill>
                  </a:tcPr>
                </a:tc>
                <a:tc>
                  <a:txBody>
                    <a:bodyPr/>
                    <a:lstStyle/>
                    <a:p>
                      <a:pPr marL="0" lvl="0" indent="0" algn="l" rtl="0">
                        <a:spcBef>
                          <a:spcPts val="0"/>
                        </a:spcBef>
                        <a:spcAft>
                          <a:spcPts val="0"/>
                        </a:spcAft>
                        <a:buNone/>
                      </a:pPr>
                      <a:endParaRPr sz="200"/>
                    </a:p>
                  </a:txBody>
                  <a:tcPr marL="91425" marR="91425" marT="91425" marB="91425">
                    <a:lnL w="19050" cap="flat" cmpd="sng">
                      <a:solidFill>
                        <a:srgbClr val="7932FC"/>
                      </a:solidFill>
                      <a:prstDash val="solid"/>
                      <a:round/>
                      <a:headEnd type="none" w="sm" len="sm"/>
                      <a:tailEnd type="none" w="sm" len="sm"/>
                    </a:lnL>
                    <a:lnR w="19050" cap="flat" cmpd="sng">
                      <a:solidFill>
                        <a:srgbClr val="7932FC"/>
                      </a:solidFill>
                      <a:prstDash val="solid"/>
                      <a:round/>
                      <a:headEnd type="none" w="sm" len="sm"/>
                      <a:tailEnd type="none" w="sm" len="sm"/>
                    </a:lnR>
                    <a:lnT w="19050" cap="flat" cmpd="sng">
                      <a:solidFill>
                        <a:srgbClr val="7932FC"/>
                      </a:solidFill>
                      <a:prstDash val="solid"/>
                      <a:round/>
                      <a:headEnd type="none" w="sm" len="sm"/>
                      <a:tailEnd type="none" w="sm" len="sm"/>
                    </a:lnT>
                    <a:lnB w="19050" cap="flat" cmpd="sng">
                      <a:solidFill>
                        <a:srgbClr val="7932FC"/>
                      </a:solidFill>
                      <a:prstDash val="solid"/>
                      <a:round/>
                      <a:headEnd type="none" w="sm" len="sm"/>
                      <a:tailEnd type="none" w="sm" len="sm"/>
                    </a:lnB>
                    <a:solidFill>
                      <a:srgbClr val="FCE5CD"/>
                    </a:solidFill>
                  </a:tcPr>
                </a:tc>
                <a:tc>
                  <a:txBody>
                    <a:bodyPr/>
                    <a:lstStyle/>
                    <a:p>
                      <a:pPr marL="0" lvl="0" indent="0" algn="l" rtl="0">
                        <a:spcBef>
                          <a:spcPts val="0"/>
                        </a:spcBef>
                        <a:spcAft>
                          <a:spcPts val="0"/>
                        </a:spcAft>
                        <a:buNone/>
                      </a:pPr>
                      <a:endParaRPr sz="200"/>
                    </a:p>
                  </a:txBody>
                  <a:tcPr marL="91425" marR="91425" marT="91425" marB="91425">
                    <a:lnL w="19050" cap="flat" cmpd="sng">
                      <a:solidFill>
                        <a:srgbClr val="7932FC"/>
                      </a:solidFill>
                      <a:prstDash val="solid"/>
                      <a:round/>
                      <a:headEnd type="none" w="sm" len="sm"/>
                      <a:tailEnd type="none" w="sm" len="sm"/>
                    </a:lnL>
                    <a:lnR w="19050" cap="flat" cmpd="sng">
                      <a:solidFill>
                        <a:srgbClr val="7932FC"/>
                      </a:solidFill>
                      <a:prstDash val="solid"/>
                      <a:round/>
                      <a:headEnd type="none" w="sm" len="sm"/>
                      <a:tailEnd type="none" w="sm" len="sm"/>
                    </a:lnR>
                    <a:lnT w="19050" cap="flat" cmpd="sng">
                      <a:solidFill>
                        <a:srgbClr val="7932FC"/>
                      </a:solidFill>
                      <a:prstDash val="solid"/>
                      <a:round/>
                      <a:headEnd type="none" w="sm" len="sm"/>
                      <a:tailEnd type="none" w="sm" len="sm"/>
                    </a:lnT>
                    <a:lnB w="19050" cap="flat" cmpd="sng">
                      <a:solidFill>
                        <a:srgbClr val="7932FC"/>
                      </a:solidFill>
                      <a:prstDash val="solid"/>
                      <a:round/>
                      <a:headEnd type="none" w="sm" len="sm"/>
                      <a:tailEnd type="none" w="sm" len="sm"/>
                    </a:lnB>
                    <a:solidFill>
                      <a:srgbClr val="FCE5CD"/>
                    </a:solidFill>
                  </a:tcPr>
                </a:tc>
                <a:tc>
                  <a:txBody>
                    <a:bodyPr/>
                    <a:lstStyle/>
                    <a:p>
                      <a:pPr marL="0" lvl="0" indent="0" algn="l" rtl="0">
                        <a:spcBef>
                          <a:spcPts val="0"/>
                        </a:spcBef>
                        <a:spcAft>
                          <a:spcPts val="0"/>
                        </a:spcAft>
                        <a:buNone/>
                      </a:pPr>
                      <a:endParaRPr sz="200"/>
                    </a:p>
                  </a:txBody>
                  <a:tcPr marL="91425" marR="91425" marT="91425" marB="91425">
                    <a:lnL w="19050" cap="flat" cmpd="sng">
                      <a:solidFill>
                        <a:srgbClr val="7932FC"/>
                      </a:solidFill>
                      <a:prstDash val="solid"/>
                      <a:round/>
                      <a:headEnd type="none" w="sm" len="sm"/>
                      <a:tailEnd type="none" w="sm" len="sm"/>
                    </a:lnL>
                    <a:lnR w="19050" cap="flat" cmpd="sng">
                      <a:solidFill>
                        <a:srgbClr val="7932FC"/>
                      </a:solidFill>
                      <a:prstDash val="solid"/>
                      <a:round/>
                      <a:headEnd type="none" w="sm" len="sm"/>
                      <a:tailEnd type="none" w="sm" len="sm"/>
                    </a:lnR>
                    <a:lnT w="19050" cap="flat" cmpd="sng">
                      <a:solidFill>
                        <a:srgbClr val="7932FC"/>
                      </a:solidFill>
                      <a:prstDash val="solid"/>
                      <a:round/>
                      <a:headEnd type="none" w="sm" len="sm"/>
                      <a:tailEnd type="none" w="sm" len="sm"/>
                    </a:lnT>
                    <a:lnB w="19050" cap="flat" cmpd="sng">
                      <a:solidFill>
                        <a:srgbClr val="7932FC"/>
                      </a:solidFill>
                      <a:prstDash val="solid"/>
                      <a:round/>
                      <a:headEnd type="none" w="sm" len="sm"/>
                      <a:tailEnd type="none" w="sm" len="sm"/>
                    </a:lnB>
                    <a:solidFill>
                      <a:srgbClr val="FCE5CD"/>
                    </a:solidFill>
                  </a:tcPr>
                </a:tc>
                <a:extLst>
                  <a:ext uri="{0D108BD9-81ED-4DB2-BD59-A6C34878D82A}">
                    <a16:rowId xmlns:a16="http://schemas.microsoft.com/office/drawing/2014/main" xmlns="" val="10003"/>
                  </a:ext>
                </a:extLst>
              </a:tr>
              <a:tr h="210800">
                <a:tc>
                  <a:txBody>
                    <a:bodyPr/>
                    <a:lstStyle/>
                    <a:p>
                      <a:pPr marL="0" lvl="0" indent="0" algn="l" rtl="0">
                        <a:spcBef>
                          <a:spcPts val="0"/>
                        </a:spcBef>
                        <a:spcAft>
                          <a:spcPts val="0"/>
                        </a:spcAft>
                        <a:buNone/>
                      </a:pPr>
                      <a:endParaRPr sz="200"/>
                    </a:p>
                  </a:txBody>
                  <a:tcPr marL="91425" marR="91425" marT="91425" marB="91425">
                    <a:lnL w="19050" cap="flat" cmpd="sng">
                      <a:solidFill>
                        <a:srgbClr val="7932FC"/>
                      </a:solidFill>
                      <a:prstDash val="solid"/>
                      <a:round/>
                      <a:headEnd type="none" w="sm" len="sm"/>
                      <a:tailEnd type="none" w="sm" len="sm"/>
                    </a:lnL>
                    <a:lnR w="19050" cap="flat" cmpd="sng">
                      <a:solidFill>
                        <a:srgbClr val="7932FC"/>
                      </a:solidFill>
                      <a:prstDash val="solid"/>
                      <a:round/>
                      <a:headEnd type="none" w="sm" len="sm"/>
                      <a:tailEnd type="none" w="sm" len="sm"/>
                    </a:lnR>
                    <a:lnT w="19050" cap="flat" cmpd="sng">
                      <a:solidFill>
                        <a:srgbClr val="7932FC"/>
                      </a:solidFill>
                      <a:prstDash val="solid"/>
                      <a:round/>
                      <a:headEnd type="none" w="sm" len="sm"/>
                      <a:tailEnd type="none" w="sm" len="sm"/>
                    </a:lnT>
                    <a:lnB w="19050" cap="flat" cmpd="sng">
                      <a:solidFill>
                        <a:srgbClr val="7932FC"/>
                      </a:solidFill>
                      <a:prstDash val="solid"/>
                      <a:round/>
                      <a:headEnd type="none" w="sm" len="sm"/>
                      <a:tailEnd type="none" w="sm" len="sm"/>
                    </a:lnB>
                    <a:solidFill>
                      <a:srgbClr val="F4CCCC"/>
                    </a:solidFill>
                  </a:tcPr>
                </a:tc>
                <a:tc>
                  <a:txBody>
                    <a:bodyPr/>
                    <a:lstStyle/>
                    <a:p>
                      <a:pPr marL="0" lvl="0" indent="0" algn="l" rtl="0">
                        <a:spcBef>
                          <a:spcPts val="0"/>
                        </a:spcBef>
                        <a:spcAft>
                          <a:spcPts val="0"/>
                        </a:spcAft>
                        <a:buNone/>
                      </a:pPr>
                      <a:endParaRPr sz="200"/>
                    </a:p>
                  </a:txBody>
                  <a:tcPr marL="91425" marR="91425" marT="91425" marB="91425">
                    <a:lnL w="19050" cap="flat" cmpd="sng">
                      <a:solidFill>
                        <a:srgbClr val="7932FC"/>
                      </a:solidFill>
                      <a:prstDash val="solid"/>
                      <a:round/>
                      <a:headEnd type="none" w="sm" len="sm"/>
                      <a:tailEnd type="none" w="sm" len="sm"/>
                    </a:lnL>
                    <a:lnR w="19050" cap="flat" cmpd="sng">
                      <a:solidFill>
                        <a:srgbClr val="7932FC"/>
                      </a:solidFill>
                      <a:prstDash val="solid"/>
                      <a:round/>
                      <a:headEnd type="none" w="sm" len="sm"/>
                      <a:tailEnd type="none" w="sm" len="sm"/>
                    </a:lnR>
                    <a:lnT w="19050" cap="flat" cmpd="sng">
                      <a:solidFill>
                        <a:srgbClr val="7932FC"/>
                      </a:solidFill>
                      <a:prstDash val="solid"/>
                      <a:round/>
                      <a:headEnd type="none" w="sm" len="sm"/>
                      <a:tailEnd type="none" w="sm" len="sm"/>
                    </a:lnT>
                    <a:lnB w="19050" cap="flat" cmpd="sng">
                      <a:solidFill>
                        <a:srgbClr val="7932FC"/>
                      </a:solidFill>
                      <a:prstDash val="solid"/>
                      <a:round/>
                      <a:headEnd type="none" w="sm" len="sm"/>
                      <a:tailEnd type="none" w="sm" len="sm"/>
                    </a:lnB>
                    <a:solidFill>
                      <a:srgbClr val="F4CCCC"/>
                    </a:solidFill>
                  </a:tcPr>
                </a:tc>
                <a:tc>
                  <a:txBody>
                    <a:bodyPr/>
                    <a:lstStyle/>
                    <a:p>
                      <a:pPr marL="0" lvl="0" indent="0" algn="l" rtl="0">
                        <a:spcBef>
                          <a:spcPts val="0"/>
                        </a:spcBef>
                        <a:spcAft>
                          <a:spcPts val="0"/>
                        </a:spcAft>
                        <a:buNone/>
                      </a:pPr>
                      <a:endParaRPr sz="200"/>
                    </a:p>
                  </a:txBody>
                  <a:tcPr marL="91425" marR="91425" marT="91425" marB="91425">
                    <a:lnL w="19050" cap="flat" cmpd="sng">
                      <a:solidFill>
                        <a:srgbClr val="7932FC"/>
                      </a:solidFill>
                      <a:prstDash val="solid"/>
                      <a:round/>
                      <a:headEnd type="none" w="sm" len="sm"/>
                      <a:tailEnd type="none" w="sm" len="sm"/>
                    </a:lnL>
                    <a:lnR w="19050" cap="flat" cmpd="sng">
                      <a:solidFill>
                        <a:srgbClr val="7932FC"/>
                      </a:solidFill>
                      <a:prstDash val="solid"/>
                      <a:round/>
                      <a:headEnd type="none" w="sm" len="sm"/>
                      <a:tailEnd type="none" w="sm" len="sm"/>
                    </a:lnR>
                    <a:lnT w="19050" cap="flat" cmpd="sng">
                      <a:solidFill>
                        <a:srgbClr val="7932FC"/>
                      </a:solidFill>
                      <a:prstDash val="solid"/>
                      <a:round/>
                      <a:headEnd type="none" w="sm" len="sm"/>
                      <a:tailEnd type="none" w="sm" len="sm"/>
                    </a:lnT>
                    <a:lnB w="19050" cap="flat" cmpd="sng">
                      <a:solidFill>
                        <a:srgbClr val="7932FC"/>
                      </a:solidFill>
                      <a:prstDash val="solid"/>
                      <a:round/>
                      <a:headEnd type="none" w="sm" len="sm"/>
                      <a:tailEnd type="none" w="sm" len="sm"/>
                    </a:lnB>
                    <a:solidFill>
                      <a:srgbClr val="F4CCCC"/>
                    </a:solidFill>
                  </a:tcPr>
                </a:tc>
                <a:tc>
                  <a:txBody>
                    <a:bodyPr/>
                    <a:lstStyle/>
                    <a:p>
                      <a:pPr marL="0" lvl="0" indent="0" algn="l" rtl="0">
                        <a:spcBef>
                          <a:spcPts val="0"/>
                        </a:spcBef>
                        <a:spcAft>
                          <a:spcPts val="0"/>
                        </a:spcAft>
                        <a:buNone/>
                      </a:pPr>
                      <a:endParaRPr sz="200"/>
                    </a:p>
                  </a:txBody>
                  <a:tcPr marL="91425" marR="91425" marT="91425" marB="91425">
                    <a:lnL w="19050" cap="flat" cmpd="sng">
                      <a:solidFill>
                        <a:srgbClr val="7932FC"/>
                      </a:solidFill>
                      <a:prstDash val="solid"/>
                      <a:round/>
                      <a:headEnd type="none" w="sm" len="sm"/>
                      <a:tailEnd type="none" w="sm" len="sm"/>
                    </a:lnL>
                    <a:lnR w="19050" cap="flat" cmpd="sng">
                      <a:solidFill>
                        <a:srgbClr val="7932FC"/>
                      </a:solidFill>
                      <a:prstDash val="solid"/>
                      <a:round/>
                      <a:headEnd type="none" w="sm" len="sm"/>
                      <a:tailEnd type="none" w="sm" len="sm"/>
                    </a:lnR>
                    <a:lnT w="19050" cap="flat" cmpd="sng">
                      <a:solidFill>
                        <a:srgbClr val="7932FC"/>
                      </a:solidFill>
                      <a:prstDash val="solid"/>
                      <a:round/>
                      <a:headEnd type="none" w="sm" len="sm"/>
                      <a:tailEnd type="none" w="sm" len="sm"/>
                    </a:lnT>
                    <a:lnB w="19050" cap="flat" cmpd="sng">
                      <a:solidFill>
                        <a:srgbClr val="7932FC"/>
                      </a:solidFill>
                      <a:prstDash val="solid"/>
                      <a:round/>
                      <a:headEnd type="none" w="sm" len="sm"/>
                      <a:tailEnd type="none" w="sm" len="sm"/>
                    </a:lnB>
                    <a:solidFill>
                      <a:srgbClr val="F4CCCC"/>
                    </a:solidFill>
                  </a:tcPr>
                </a:tc>
                <a:tc>
                  <a:txBody>
                    <a:bodyPr/>
                    <a:lstStyle/>
                    <a:p>
                      <a:pPr marL="0" lvl="0" indent="0" algn="l" rtl="0">
                        <a:spcBef>
                          <a:spcPts val="0"/>
                        </a:spcBef>
                        <a:spcAft>
                          <a:spcPts val="0"/>
                        </a:spcAft>
                        <a:buNone/>
                      </a:pPr>
                      <a:endParaRPr sz="200"/>
                    </a:p>
                  </a:txBody>
                  <a:tcPr marL="91425" marR="91425" marT="91425" marB="91425">
                    <a:lnL w="19050" cap="flat" cmpd="sng">
                      <a:solidFill>
                        <a:srgbClr val="7932FC"/>
                      </a:solidFill>
                      <a:prstDash val="solid"/>
                      <a:round/>
                      <a:headEnd type="none" w="sm" len="sm"/>
                      <a:tailEnd type="none" w="sm" len="sm"/>
                    </a:lnL>
                    <a:lnR w="19050" cap="flat" cmpd="sng">
                      <a:solidFill>
                        <a:srgbClr val="7932FC"/>
                      </a:solidFill>
                      <a:prstDash val="solid"/>
                      <a:round/>
                      <a:headEnd type="none" w="sm" len="sm"/>
                      <a:tailEnd type="none" w="sm" len="sm"/>
                    </a:lnR>
                    <a:lnT w="19050" cap="flat" cmpd="sng">
                      <a:solidFill>
                        <a:srgbClr val="7932FC"/>
                      </a:solidFill>
                      <a:prstDash val="solid"/>
                      <a:round/>
                      <a:headEnd type="none" w="sm" len="sm"/>
                      <a:tailEnd type="none" w="sm" len="sm"/>
                    </a:lnT>
                    <a:lnB w="19050" cap="flat" cmpd="sng">
                      <a:solidFill>
                        <a:srgbClr val="7932FC"/>
                      </a:solidFill>
                      <a:prstDash val="solid"/>
                      <a:round/>
                      <a:headEnd type="none" w="sm" len="sm"/>
                      <a:tailEnd type="none" w="sm" len="sm"/>
                    </a:lnB>
                    <a:solidFill>
                      <a:srgbClr val="F4CCCC"/>
                    </a:solidFill>
                  </a:tcPr>
                </a:tc>
                <a:extLst>
                  <a:ext uri="{0D108BD9-81ED-4DB2-BD59-A6C34878D82A}">
                    <a16:rowId xmlns:a16="http://schemas.microsoft.com/office/drawing/2014/main" xmlns="" val="10004"/>
                  </a:ext>
                </a:extLst>
              </a:tr>
            </a:tbl>
          </a:graphicData>
        </a:graphic>
      </p:graphicFrame>
      <p:sp>
        <p:nvSpPr>
          <p:cNvPr id="9" name="Google Shape;266;p32">
            <a:extLst>
              <a:ext uri="{FF2B5EF4-FFF2-40B4-BE49-F238E27FC236}">
                <a16:creationId xmlns:a16="http://schemas.microsoft.com/office/drawing/2014/main" xmlns="" id="{BC91AC96-0D62-1CD7-6506-8D74F73AFC57}"/>
              </a:ext>
            </a:extLst>
          </p:cNvPr>
          <p:cNvSpPr/>
          <p:nvPr/>
        </p:nvSpPr>
        <p:spPr>
          <a:xfrm>
            <a:off x="7428790" y="4530018"/>
            <a:ext cx="606600" cy="362400"/>
          </a:xfrm>
          <a:prstGeom prst="rightArrow">
            <a:avLst>
              <a:gd name="adj1" fmla="val 50000"/>
              <a:gd name="adj2" fmla="val 50000"/>
            </a:avLst>
          </a:prstGeom>
          <a:solidFill>
            <a:srgbClr val="D9D2E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10" name="Google Shape;267;p32">
            <a:extLst>
              <a:ext uri="{FF2B5EF4-FFF2-40B4-BE49-F238E27FC236}">
                <a16:creationId xmlns:a16="http://schemas.microsoft.com/office/drawing/2014/main" xmlns="" id="{E18DD267-9919-D374-1115-49ECA7F3ED54}"/>
              </a:ext>
            </a:extLst>
          </p:cNvPr>
          <p:cNvGraphicFramePr/>
          <p:nvPr/>
        </p:nvGraphicFramePr>
        <p:xfrm>
          <a:off x="5270115" y="2948918"/>
          <a:ext cx="1914250" cy="213330"/>
        </p:xfrm>
        <a:graphic>
          <a:graphicData uri="http://schemas.openxmlformats.org/drawingml/2006/table">
            <a:tbl>
              <a:tblPr>
                <a:noFill/>
              </a:tblPr>
              <a:tblGrid>
                <a:gridCol w="382850">
                  <a:extLst>
                    <a:ext uri="{9D8B030D-6E8A-4147-A177-3AD203B41FA5}">
                      <a16:colId xmlns:a16="http://schemas.microsoft.com/office/drawing/2014/main" xmlns="" val="20000"/>
                    </a:ext>
                  </a:extLst>
                </a:gridCol>
                <a:gridCol w="382850">
                  <a:extLst>
                    <a:ext uri="{9D8B030D-6E8A-4147-A177-3AD203B41FA5}">
                      <a16:colId xmlns:a16="http://schemas.microsoft.com/office/drawing/2014/main" xmlns="" val="20001"/>
                    </a:ext>
                  </a:extLst>
                </a:gridCol>
                <a:gridCol w="382850">
                  <a:extLst>
                    <a:ext uri="{9D8B030D-6E8A-4147-A177-3AD203B41FA5}">
                      <a16:colId xmlns:a16="http://schemas.microsoft.com/office/drawing/2014/main" xmlns="" val="20002"/>
                    </a:ext>
                  </a:extLst>
                </a:gridCol>
                <a:gridCol w="382850">
                  <a:extLst>
                    <a:ext uri="{9D8B030D-6E8A-4147-A177-3AD203B41FA5}">
                      <a16:colId xmlns:a16="http://schemas.microsoft.com/office/drawing/2014/main" xmlns="" val="20003"/>
                    </a:ext>
                  </a:extLst>
                </a:gridCol>
                <a:gridCol w="382850">
                  <a:extLst>
                    <a:ext uri="{9D8B030D-6E8A-4147-A177-3AD203B41FA5}">
                      <a16:colId xmlns:a16="http://schemas.microsoft.com/office/drawing/2014/main" xmlns="" val="20004"/>
                    </a:ext>
                  </a:extLst>
                </a:gridCol>
              </a:tblGrid>
              <a:tr h="0">
                <a:tc>
                  <a:txBody>
                    <a:bodyPr/>
                    <a:lstStyle/>
                    <a:p>
                      <a:pPr marL="0" lvl="0" indent="0" algn="l" rtl="0">
                        <a:spcBef>
                          <a:spcPts val="0"/>
                        </a:spcBef>
                        <a:spcAft>
                          <a:spcPts val="0"/>
                        </a:spcAft>
                        <a:buNone/>
                      </a:pPr>
                      <a:endParaRPr sz="200"/>
                    </a:p>
                  </a:txBody>
                  <a:tcPr marL="91425" marR="91425" marT="91425" marB="91425">
                    <a:lnL w="19050" cap="flat" cmpd="sng">
                      <a:solidFill>
                        <a:srgbClr val="7932FC"/>
                      </a:solidFill>
                      <a:prstDash val="solid"/>
                      <a:round/>
                      <a:headEnd type="none" w="sm" len="sm"/>
                      <a:tailEnd type="none" w="sm" len="sm"/>
                    </a:lnL>
                    <a:lnR w="19050" cap="flat" cmpd="sng">
                      <a:solidFill>
                        <a:srgbClr val="7932FC"/>
                      </a:solidFill>
                      <a:prstDash val="solid"/>
                      <a:round/>
                      <a:headEnd type="none" w="sm" len="sm"/>
                      <a:tailEnd type="none" w="sm" len="sm"/>
                    </a:lnR>
                    <a:lnT w="19050" cap="flat" cmpd="sng">
                      <a:solidFill>
                        <a:srgbClr val="7932FC"/>
                      </a:solidFill>
                      <a:prstDash val="solid"/>
                      <a:round/>
                      <a:headEnd type="none" w="sm" len="sm"/>
                      <a:tailEnd type="none" w="sm" len="sm"/>
                    </a:lnT>
                    <a:lnB w="19050" cap="flat" cmpd="sng">
                      <a:solidFill>
                        <a:srgbClr val="7932FC"/>
                      </a:solidFill>
                      <a:prstDash val="solid"/>
                      <a:round/>
                      <a:headEnd type="none" w="sm" len="sm"/>
                      <a:tailEnd type="none" w="sm" len="sm"/>
                    </a:lnB>
                    <a:solidFill>
                      <a:srgbClr val="D9D2E9"/>
                    </a:solidFill>
                  </a:tcPr>
                </a:tc>
                <a:tc>
                  <a:txBody>
                    <a:bodyPr/>
                    <a:lstStyle/>
                    <a:p>
                      <a:pPr marL="0" lvl="0" indent="0" algn="l" rtl="0">
                        <a:spcBef>
                          <a:spcPts val="0"/>
                        </a:spcBef>
                        <a:spcAft>
                          <a:spcPts val="0"/>
                        </a:spcAft>
                        <a:buNone/>
                      </a:pPr>
                      <a:endParaRPr sz="200"/>
                    </a:p>
                  </a:txBody>
                  <a:tcPr marL="91425" marR="91425" marT="91425" marB="91425">
                    <a:lnL w="19050" cap="flat" cmpd="sng">
                      <a:solidFill>
                        <a:srgbClr val="7932FC"/>
                      </a:solidFill>
                      <a:prstDash val="solid"/>
                      <a:round/>
                      <a:headEnd type="none" w="sm" len="sm"/>
                      <a:tailEnd type="none" w="sm" len="sm"/>
                    </a:lnL>
                    <a:lnR w="19050" cap="flat" cmpd="sng">
                      <a:solidFill>
                        <a:srgbClr val="7932FC"/>
                      </a:solidFill>
                      <a:prstDash val="solid"/>
                      <a:round/>
                      <a:headEnd type="none" w="sm" len="sm"/>
                      <a:tailEnd type="none" w="sm" len="sm"/>
                    </a:lnR>
                    <a:lnT w="19050" cap="flat" cmpd="sng">
                      <a:solidFill>
                        <a:srgbClr val="7932FC"/>
                      </a:solidFill>
                      <a:prstDash val="solid"/>
                      <a:round/>
                      <a:headEnd type="none" w="sm" len="sm"/>
                      <a:tailEnd type="none" w="sm" len="sm"/>
                    </a:lnT>
                    <a:lnB w="19050" cap="flat" cmpd="sng">
                      <a:solidFill>
                        <a:srgbClr val="7932FC"/>
                      </a:solidFill>
                      <a:prstDash val="solid"/>
                      <a:round/>
                      <a:headEnd type="none" w="sm" len="sm"/>
                      <a:tailEnd type="none" w="sm" len="sm"/>
                    </a:lnB>
                    <a:solidFill>
                      <a:srgbClr val="D9D2E9"/>
                    </a:solidFill>
                  </a:tcPr>
                </a:tc>
                <a:tc>
                  <a:txBody>
                    <a:bodyPr/>
                    <a:lstStyle/>
                    <a:p>
                      <a:pPr marL="0" lvl="0" indent="0" algn="l" rtl="0">
                        <a:spcBef>
                          <a:spcPts val="0"/>
                        </a:spcBef>
                        <a:spcAft>
                          <a:spcPts val="0"/>
                        </a:spcAft>
                        <a:buNone/>
                      </a:pPr>
                      <a:endParaRPr sz="200"/>
                    </a:p>
                  </a:txBody>
                  <a:tcPr marL="91425" marR="91425" marT="91425" marB="91425">
                    <a:lnL w="19050" cap="flat" cmpd="sng">
                      <a:solidFill>
                        <a:srgbClr val="7932FC"/>
                      </a:solidFill>
                      <a:prstDash val="solid"/>
                      <a:round/>
                      <a:headEnd type="none" w="sm" len="sm"/>
                      <a:tailEnd type="none" w="sm" len="sm"/>
                    </a:lnL>
                    <a:lnR w="19050" cap="flat" cmpd="sng">
                      <a:solidFill>
                        <a:srgbClr val="7932FC"/>
                      </a:solidFill>
                      <a:prstDash val="solid"/>
                      <a:round/>
                      <a:headEnd type="none" w="sm" len="sm"/>
                      <a:tailEnd type="none" w="sm" len="sm"/>
                    </a:lnR>
                    <a:lnT w="19050" cap="flat" cmpd="sng">
                      <a:solidFill>
                        <a:srgbClr val="7932FC"/>
                      </a:solidFill>
                      <a:prstDash val="solid"/>
                      <a:round/>
                      <a:headEnd type="none" w="sm" len="sm"/>
                      <a:tailEnd type="none" w="sm" len="sm"/>
                    </a:lnT>
                    <a:lnB w="19050" cap="flat" cmpd="sng">
                      <a:solidFill>
                        <a:srgbClr val="7932FC"/>
                      </a:solidFill>
                      <a:prstDash val="solid"/>
                      <a:round/>
                      <a:headEnd type="none" w="sm" len="sm"/>
                      <a:tailEnd type="none" w="sm" len="sm"/>
                    </a:lnB>
                    <a:solidFill>
                      <a:srgbClr val="D9D2E9"/>
                    </a:solidFill>
                  </a:tcPr>
                </a:tc>
                <a:tc>
                  <a:txBody>
                    <a:bodyPr/>
                    <a:lstStyle/>
                    <a:p>
                      <a:pPr marL="0" lvl="0" indent="0" algn="l" rtl="0">
                        <a:spcBef>
                          <a:spcPts val="0"/>
                        </a:spcBef>
                        <a:spcAft>
                          <a:spcPts val="0"/>
                        </a:spcAft>
                        <a:buNone/>
                      </a:pPr>
                      <a:endParaRPr sz="200" dirty="0"/>
                    </a:p>
                  </a:txBody>
                  <a:tcPr marL="91425" marR="91425" marT="91425" marB="91425">
                    <a:lnL w="19050" cap="flat" cmpd="sng">
                      <a:solidFill>
                        <a:srgbClr val="7932FC"/>
                      </a:solidFill>
                      <a:prstDash val="solid"/>
                      <a:round/>
                      <a:headEnd type="none" w="sm" len="sm"/>
                      <a:tailEnd type="none" w="sm" len="sm"/>
                    </a:lnL>
                    <a:lnR w="19050" cap="flat" cmpd="sng">
                      <a:solidFill>
                        <a:srgbClr val="7932FC"/>
                      </a:solidFill>
                      <a:prstDash val="solid"/>
                      <a:round/>
                      <a:headEnd type="none" w="sm" len="sm"/>
                      <a:tailEnd type="none" w="sm" len="sm"/>
                    </a:lnR>
                    <a:lnT w="19050" cap="flat" cmpd="sng">
                      <a:solidFill>
                        <a:srgbClr val="7932FC"/>
                      </a:solidFill>
                      <a:prstDash val="solid"/>
                      <a:round/>
                      <a:headEnd type="none" w="sm" len="sm"/>
                      <a:tailEnd type="none" w="sm" len="sm"/>
                    </a:lnT>
                    <a:lnB w="19050" cap="flat" cmpd="sng">
                      <a:solidFill>
                        <a:srgbClr val="7932FC"/>
                      </a:solidFill>
                      <a:prstDash val="solid"/>
                      <a:round/>
                      <a:headEnd type="none" w="sm" len="sm"/>
                      <a:tailEnd type="none" w="sm" len="sm"/>
                    </a:lnB>
                    <a:solidFill>
                      <a:srgbClr val="D9D2E9"/>
                    </a:solidFill>
                  </a:tcPr>
                </a:tc>
                <a:tc>
                  <a:txBody>
                    <a:bodyPr/>
                    <a:lstStyle/>
                    <a:p>
                      <a:pPr marL="0" lvl="0" indent="0" algn="l" rtl="0">
                        <a:spcBef>
                          <a:spcPts val="0"/>
                        </a:spcBef>
                        <a:spcAft>
                          <a:spcPts val="0"/>
                        </a:spcAft>
                        <a:buNone/>
                      </a:pPr>
                      <a:endParaRPr sz="200" dirty="0"/>
                    </a:p>
                  </a:txBody>
                  <a:tcPr marL="91425" marR="91425" marT="91425" marB="91425">
                    <a:lnL w="19050" cap="flat" cmpd="sng">
                      <a:solidFill>
                        <a:srgbClr val="7932FC"/>
                      </a:solidFill>
                      <a:prstDash val="solid"/>
                      <a:round/>
                      <a:headEnd type="none" w="sm" len="sm"/>
                      <a:tailEnd type="none" w="sm" len="sm"/>
                    </a:lnL>
                    <a:lnR w="19050" cap="flat" cmpd="sng">
                      <a:solidFill>
                        <a:srgbClr val="7932FC"/>
                      </a:solidFill>
                      <a:prstDash val="solid"/>
                      <a:round/>
                      <a:headEnd type="none" w="sm" len="sm"/>
                      <a:tailEnd type="none" w="sm" len="sm"/>
                    </a:lnR>
                    <a:lnT w="19050" cap="flat" cmpd="sng">
                      <a:solidFill>
                        <a:srgbClr val="7932FC"/>
                      </a:solidFill>
                      <a:prstDash val="solid"/>
                      <a:round/>
                      <a:headEnd type="none" w="sm" len="sm"/>
                      <a:tailEnd type="none" w="sm" len="sm"/>
                    </a:lnT>
                    <a:lnB w="19050" cap="flat" cmpd="sng">
                      <a:solidFill>
                        <a:srgbClr val="7932FC"/>
                      </a:solidFill>
                      <a:prstDash val="solid"/>
                      <a:round/>
                      <a:headEnd type="none" w="sm" len="sm"/>
                      <a:tailEnd type="none" w="sm" len="sm"/>
                    </a:lnB>
                    <a:solidFill>
                      <a:srgbClr val="D9D2E9"/>
                    </a:solidFill>
                  </a:tcPr>
                </a:tc>
                <a:extLst>
                  <a:ext uri="{0D108BD9-81ED-4DB2-BD59-A6C34878D82A}">
                    <a16:rowId xmlns:a16="http://schemas.microsoft.com/office/drawing/2014/main" xmlns="" val="10000"/>
                  </a:ext>
                </a:extLst>
              </a:tr>
            </a:tbl>
          </a:graphicData>
        </a:graphic>
      </p:graphicFrame>
      <p:sp>
        <p:nvSpPr>
          <p:cNvPr id="11" name="Google Shape;268;p32">
            <a:extLst>
              <a:ext uri="{FF2B5EF4-FFF2-40B4-BE49-F238E27FC236}">
                <a16:creationId xmlns:a16="http://schemas.microsoft.com/office/drawing/2014/main" xmlns="" id="{2E8322D1-535C-2B0F-4DB8-51511AB73683}"/>
              </a:ext>
            </a:extLst>
          </p:cNvPr>
          <p:cNvSpPr/>
          <p:nvPr/>
        </p:nvSpPr>
        <p:spPr>
          <a:xfrm>
            <a:off x="4243540" y="2117843"/>
            <a:ext cx="1385100" cy="780900"/>
          </a:xfrm>
          <a:prstGeom prst="curvedDownArrow">
            <a:avLst>
              <a:gd name="adj1" fmla="val 25000"/>
              <a:gd name="adj2" fmla="val 50000"/>
              <a:gd name="adj3" fmla="val 25000"/>
            </a:avLst>
          </a:prstGeom>
          <a:solidFill>
            <a:srgbClr val="D9D2E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69;p32">
            <a:extLst>
              <a:ext uri="{FF2B5EF4-FFF2-40B4-BE49-F238E27FC236}">
                <a16:creationId xmlns:a16="http://schemas.microsoft.com/office/drawing/2014/main" xmlns="" id="{8E30C3F2-D8BB-AC5F-B905-25FC07C27B0D}"/>
              </a:ext>
            </a:extLst>
          </p:cNvPr>
          <p:cNvSpPr/>
          <p:nvPr/>
        </p:nvSpPr>
        <p:spPr>
          <a:xfrm>
            <a:off x="7428790" y="2699718"/>
            <a:ext cx="606600" cy="362400"/>
          </a:xfrm>
          <a:prstGeom prst="rightArrow">
            <a:avLst>
              <a:gd name="adj1" fmla="val 50000"/>
              <a:gd name="adj2" fmla="val 50000"/>
            </a:avLst>
          </a:prstGeom>
          <a:solidFill>
            <a:srgbClr val="D9D2E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70;p32">
            <a:extLst>
              <a:ext uri="{FF2B5EF4-FFF2-40B4-BE49-F238E27FC236}">
                <a16:creationId xmlns:a16="http://schemas.microsoft.com/office/drawing/2014/main" xmlns="" id="{282E0E46-9BA0-5C12-62ED-939BBC9D4B4A}"/>
              </a:ext>
            </a:extLst>
          </p:cNvPr>
          <p:cNvSpPr/>
          <p:nvPr/>
        </p:nvSpPr>
        <p:spPr>
          <a:xfrm rot="16200000">
            <a:off x="8849740" y="3520618"/>
            <a:ext cx="606600" cy="362400"/>
          </a:xfrm>
          <a:prstGeom prst="rightArrow">
            <a:avLst>
              <a:gd name="adj1" fmla="val 50000"/>
              <a:gd name="adj2" fmla="val 50000"/>
            </a:avLst>
          </a:prstGeom>
          <a:solidFill>
            <a:srgbClr val="D9D2E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 name="Google Shape;271;p32">
            <a:extLst>
              <a:ext uri="{FF2B5EF4-FFF2-40B4-BE49-F238E27FC236}">
                <a16:creationId xmlns:a16="http://schemas.microsoft.com/office/drawing/2014/main" xmlns="" id="{4AEF66F6-9403-4E6D-4C7C-B436E4E0E823}"/>
              </a:ext>
            </a:extLst>
          </p:cNvPr>
          <p:cNvCxnSpPr/>
          <p:nvPr/>
        </p:nvCxnSpPr>
        <p:spPr>
          <a:xfrm rot="10800000">
            <a:off x="8706815" y="2142918"/>
            <a:ext cx="407400" cy="923400"/>
          </a:xfrm>
          <a:prstGeom prst="straightConnector1">
            <a:avLst/>
          </a:prstGeom>
          <a:noFill/>
          <a:ln w="19050" cap="flat" cmpd="sng">
            <a:solidFill>
              <a:srgbClr val="7932FC"/>
            </a:solidFill>
            <a:prstDash val="solid"/>
            <a:round/>
            <a:headEnd type="none" w="med" len="med"/>
            <a:tailEnd type="none" w="med" len="med"/>
          </a:ln>
        </p:spPr>
      </p:cxnSp>
      <p:graphicFrame>
        <p:nvGraphicFramePr>
          <p:cNvPr id="15" name="Google Shape;287;p33">
            <a:extLst>
              <a:ext uri="{FF2B5EF4-FFF2-40B4-BE49-F238E27FC236}">
                <a16:creationId xmlns:a16="http://schemas.microsoft.com/office/drawing/2014/main" xmlns="" id="{E898BC30-A129-3430-E635-F21B3844043B}"/>
              </a:ext>
            </a:extLst>
          </p:cNvPr>
          <p:cNvGraphicFramePr/>
          <p:nvPr>
            <p:extLst/>
          </p:nvPr>
        </p:nvGraphicFramePr>
        <p:xfrm>
          <a:off x="5270115" y="2955453"/>
          <a:ext cx="1914250" cy="213330"/>
        </p:xfrm>
        <a:graphic>
          <a:graphicData uri="http://schemas.openxmlformats.org/drawingml/2006/table">
            <a:tbl>
              <a:tblPr>
                <a:noFill/>
              </a:tblPr>
              <a:tblGrid>
                <a:gridCol w="382850">
                  <a:extLst>
                    <a:ext uri="{9D8B030D-6E8A-4147-A177-3AD203B41FA5}">
                      <a16:colId xmlns:a16="http://schemas.microsoft.com/office/drawing/2014/main" xmlns="" val="20000"/>
                    </a:ext>
                  </a:extLst>
                </a:gridCol>
                <a:gridCol w="382850">
                  <a:extLst>
                    <a:ext uri="{9D8B030D-6E8A-4147-A177-3AD203B41FA5}">
                      <a16:colId xmlns:a16="http://schemas.microsoft.com/office/drawing/2014/main" xmlns="" val="20001"/>
                    </a:ext>
                  </a:extLst>
                </a:gridCol>
                <a:gridCol w="382850">
                  <a:extLst>
                    <a:ext uri="{9D8B030D-6E8A-4147-A177-3AD203B41FA5}">
                      <a16:colId xmlns:a16="http://schemas.microsoft.com/office/drawing/2014/main" xmlns="" val="20002"/>
                    </a:ext>
                  </a:extLst>
                </a:gridCol>
                <a:gridCol w="382850">
                  <a:extLst>
                    <a:ext uri="{9D8B030D-6E8A-4147-A177-3AD203B41FA5}">
                      <a16:colId xmlns:a16="http://schemas.microsoft.com/office/drawing/2014/main" xmlns="" val="20003"/>
                    </a:ext>
                  </a:extLst>
                </a:gridCol>
                <a:gridCol w="382850">
                  <a:extLst>
                    <a:ext uri="{9D8B030D-6E8A-4147-A177-3AD203B41FA5}">
                      <a16:colId xmlns:a16="http://schemas.microsoft.com/office/drawing/2014/main" xmlns="" val="20004"/>
                    </a:ext>
                  </a:extLst>
                </a:gridCol>
              </a:tblGrid>
              <a:tr h="0">
                <a:tc>
                  <a:txBody>
                    <a:bodyPr/>
                    <a:lstStyle/>
                    <a:p>
                      <a:pPr marL="0" lvl="0" indent="0" algn="l" rtl="0">
                        <a:spcBef>
                          <a:spcPts val="0"/>
                        </a:spcBef>
                        <a:spcAft>
                          <a:spcPts val="0"/>
                        </a:spcAft>
                        <a:buNone/>
                      </a:pPr>
                      <a:endParaRPr sz="200"/>
                    </a:p>
                  </a:txBody>
                  <a:tcPr marL="91425" marR="91425" marT="91425" marB="91425">
                    <a:lnL w="38100" cap="flat" cmpd="sng">
                      <a:solidFill>
                        <a:srgbClr val="7932FC"/>
                      </a:solidFill>
                      <a:prstDash val="solid"/>
                      <a:round/>
                      <a:headEnd type="none" w="sm" len="sm"/>
                      <a:tailEnd type="none" w="sm" len="sm"/>
                    </a:lnL>
                    <a:lnR w="38100" cap="flat" cmpd="sng">
                      <a:solidFill>
                        <a:srgbClr val="7932FC"/>
                      </a:solidFill>
                      <a:prstDash val="solid"/>
                      <a:round/>
                      <a:headEnd type="none" w="sm" len="sm"/>
                      <a:tailEnd type="none" w="sm" len="sm"/>
                    </a:lnR>
                    <a:lnT w="38100" cap="flat" cmpd="sng">
                      <a:solidFill>
                        <a:srgbClr val="7932FC"/>
                      </a:solidFill>
                      <a:prstDash val="solid"/>
                      <a:round/>
                      <a:headEnd type="none" w="sm" len="sm"/>
                      <a:tailEnd type="none" w="sm" len="sm"/>
                    </a:lnT>
                    <a:lnB w="38100" cap="flat" cmpd="sng">
                      <a:solidFill>
                        <a:srgbClr val="7932FC"/>
                      </a:solidFill>
                      <a:prstDash val="solid"/>
                      <a:round/>
                      <a:headEnd type="none" w="sm" len="sm"/>
                      <a:tailEnd type="none" w="sm" len="sm"/>
                    </a:lnB>
                    <a:solidFill>
                      <a:srgbClr val="D9D2E9"/>
                    </a:solidFill>
                  </a:tcPr>
                </a:tc>
                <a:tc>
                  <a:txBody>
                    <a:bodyPr/>
                    <a:lstStyle/>
                    <a:p>
                      <a:pPr marL="0" lvl="0" indent="0" algn="l" rtl="0">
                        <a:spcBef>
                          <a:spcPts val="0"/>
                        </a:spcBef>
                        <a:spcAft>
                          <a:spcPts val="0"/>
                        </a:spcAft>
                        <a:buNone/>
                      </a:pPr>
                      <a:endParaRPr sz="200"/>
                    </a:p>
                  </a:txBody>
                  <a:tcPr marL="91425" marR="91425" marT="91425" marB="91425">
                    <a:lnL w="38100" cap="flat" cmpd="sng">
                      <a:solidFill>
                        <a:srgbClr val="7932FC"/>
                      </a:solidFill>
                      <a:prstDash val="solid"/>
                      <a:round/>
                      <a:headEnd type="none" w="sm" len="sm"/>
                      <a:tailEnd type="none" w="sm" len="sm"/>
                    </a:lnL>
                    <a:lnR w="38100" cap="flat" cmpd="sng">
                      <a:solidFill>
                        <a:srgbClr val="7932FC"/>
                      </a:solidFill>
                      <a:prstDash val="solid"/>
                      <a:round/>
                      <a:headEnd type="none" w="sm" len="sm"/>
                      <a:tailEnd type="none" w="sm" len="sm"/>
                    </a:lnR>
                    <a:lnT w="38100" cap="flat" cmpd="sng">
                      <a:solidFill>
                        <a:srgbClr val="7932FC"/>
                      </a:solidFill>
                      <a:prstDash val="solid"/>
                      <a:round/>
                      <a:headEnd type="none" w="sm" len="sm"/>
                      <a:tailEnd type="none" w="sm" len="sm"/>
                    </a:lnT>
                    <a:lnB w="38100" cap="flat" cmpd="sng">
                      <a:solidFill>
                        <a:srgbClr val="7932FC"/>
                      </a:solidFill>
                      <a:prstDash val="solid"/>
                      <a:round/>
                      <a:headEnd type="none" w="sm" len="sm"/>
                      <a:tailEnd type="none" w="sm" len="sm"/>
                    </a:lnB>
                    <a:solidFill>
                      <a:srgbClr val="D9D2E9"/>
                    </a:solidFill>
                  </a:tcPr>
                </a:tc>
                <a:tc>
                  <a:txBody>
                    <a:bodyPr/>
                    <a:lstStyle/>
                    <a:p>
                      <a:pPr marL="0" lvl="0" indent="0" algn="l" rtl="0">
                        <a:spcBef>
                          <a:spcPts val="0"/>
                        </a:spcBef>
                        <a:spcAft>
                          <a:spcPts val="0"/>
                        </a:spcAft>
                        <a:buNone/>
                      </a:pPr>
                      <a:endParaRPr sz="200"/>
                    </a:p>
                  </a:txBody>
                  <a:tcPr marL="91425" marR="91425" marT="91425" marB="91425">
                    <a:lnL w="38100" cap="flat" cmpd="sng">
                      <a:solidFill>
                        <a:srgbClr val="7932FC"/>
                      </a:solidFill>
                      <a:prstDash val="solid"/>
                      <a:round/>
                      <a:headEnd type="none" w="sm" len="sm"/>
                      <a:tailEnd type="none" w="sm" len="sm"/>
                    </a:lnL>
                    <a:lnR w="38100" cap="flat" cmpd="sng">
                      <a:solidFill>
                        <a:srgbClr val="7932FC"/>
                      </a:solidFill>
                      <a:prstDash val="solid"/>
                      <a:round/>
                      <a:headEnd type="none" w="sm" len="sm"/>
                      <a:tailEnd type="none" w="sm" len="sm"/>
                    </a:lnR>
                    <a:lnT w="38100" cap="flat" cmpd="sng">
                      <a:solidFill>
                        <a:srgbClr val="7932FC"/>
                      </a:solidFill>
                      <a:prstDash val="solid"/>
                      <a:round/>
                      <a:headEnd type="none" w="sm" len="sm"/>
                      <a:tailEnd type="none" w="sm" len="sm"/>
                    </a:lnT>
                    <a:lnB w="38100" cap="flat" cmpd="sng">
                      <a:solidFill>
                        <a:srgbClr val="7932FC"/>
                      </a:solidFill>
                      <a:prstDash val="solid"/>
                      <a:round/>
                      <a:headEnd type="none" w="sm" len="sm"/>
                      <a:tailEnd type="none" w="sm" len="sm"/>
                    </a:lnB>
                    <a:solidFill>
                      <a:srgbClr val="D9D2E9"/>
                    </a:solidFill>
                  </a:tcPr>
                </a:tc>
                <a:tc>
                  <a:txBody>
                    <a:bodyPr/>
                    <a:lstStyle/>
                    <a:p>
                      <a:pPr marL="0" lvl="0" indent="0" algn="l" rtl="0">
                        <a:spcBef>
                          <a:spcPts val="0"/>
                        </a:spcBef>
                        <a:spcAft>
                          <a:spcPts val="0"/>
                        </a:spcAft>
                        <a:buNone/>
                      </a:pPr>
                      <a:endParaRPr sz="200"/>
                    </a:p>
                  </a:txBody>
                  <a:tcPr marL="91425" marR="91425" marT="91425" marB="91425">
                    <a:lnL w="38100" cap="flat" cmpd="sng">
                      <a:solidFill>
                        <a:srgbClr val="7932FC"/>
                      </a:solidFill>
                      <a:prstDash val="solid"/>
                      <a:round/>
                      <a:headEnd type="none" w="sm" len="sm"/>
                      <a:tailEnd type="none" w="sm" len="sm"/>
                    </a:lnL>
                    <a:lnR w="38100" cap="flat" cmpd="sng">
                      <a:solidFill>
                        <a:srgbClr val="7932FC"/>
                      </a:solidFill>
                      <a:prstDash val="solid"/>
                      <a:round/>
                      <a:headEnd type="none" w="sm" len="sm"/>
                      <a:tailEnd type="none" w="sm" len="sm"/>
                    </a:lnR>
                    <a:lnT w="38100" cap="flat" cmpd="sng">
                      <a:solidFill>
                        <a:srgbClr val="7932FC"/>
                      </a:solidFill>
                      <a:prstDash val="solid"/>
                      <a:round/>
                      <a:headEnd type="none" w="sm" len="sm"/>
                      <a:tailEnd type="none" w="sm" len="sm"/>
                    </a:lnT>
                    <a:lnB w="38100" cap="flat" cmpd="sng">
                      <a:solidFill>
                        <a:srgbClr val="7932FC"/>
                      </a:solidFill>
                      <a:prstDash val="solid"/>
                      <a:round/>
                      <a:headEnd type="none" w="sm" len="sm"/>
                      <a:tailEnd type="none" w="sm" len="sm"/>
                    </a:lnB>
                    <a:solidFill>
                      <a:srgbClr val="D9D2E9"/>
                    </a:solidFill>
                  </a:tcPr>
                </a:tc>
                <a:tc>
                  <a:txBody>
                    <a:bodyPr/>
                    <a:lstStyle/>
                    <a:p>
                      <a:pPr marL="0" lvl="0" indent="0" algn="l" rtl="0">
                        <a:spcBef>
                          <a:spcPts val="0"/>
                        </a:spcBef>
                        <a:spcAft>
                          <a:spcPts val="0"/>
                        </a:spcAft>
                        <a:buNone/>
                      </a:pPr>
                      <a:endParaRPr sz="200" dirty="0"/>
                    </a:p>
                  </a:txBody>
                  <a:tcPr marL="91425" marR="91425" marT="91425" marB="91425">
                    <a:lnL w="38100" cap="flat" cmpd="sng">
                      <a:solidFill>
                        <a:srgbClr val="7932FC"/>
                      </a:solidFill>
                      <a:prstDash val="solid"/>
                      <a:round/>
                      <a:headEnd type="none" w="sm" len="sm"/>
                      <a:tailEnd type="none" w="sm" len="sm"/>
                    </a:lnL>
                    <a:lnR w="38100" cap="flat" cmpd="sng">
                      <a:solidFill>
                        <a:srgbClr val="7932FC"/>
                      </a:solidFill>
                      <a:prstDash val="solid"/>
                      <a:round/>
                      <a:headEnd type="none" w="sm" len="sm"/>
                      <a:tailEnd type="none" w="sm" len="sm"/>
                    </a:lnR>
                    <a:lnT w="38100" cap="flat" cmpd="sng">
                      <a:solidFill>
                        <a:srgbClr val="7932FC"/>
                      </a:solidFill>
                      <a:prstDash val="solid"/>
                      <a:round/>
                      <a:headEnd type="none" w="sm" len="sm"/>
                      <a:tailEnd type="none" w="sm" len="sm"/>
                    </a:lnT>
                    <a:lnB w="38100" cap="flat" cmpd="sng">
                      <a:solidFill>
                        <a:srgbClr val="7932FC"/>
                      </a:solidFill>
                      <a:prstDash val="solid"/>
                      <a:round/>
                      <a:headEnd type="none" w="sm" len="sm"/>
                      <a:tailEnd type="none" w="sm" len="sm"/>
                    </a:lnB>
                    <a:solidFill>
                      <a:srgbClr val="D9D2E9"/>
                    </a:solidFill>
                  </a:tcPr>
                </a:tc>
                <a:extLst>
                  <a:ext uri="{0D108BD9-81ED-4DB2-BD59-A6C34878D82A}">
                    <a16:rowId xmlns:a16="http://schemas.microsoft.com/office/drawing/2014/main" xmlns="" val="10000"/>
                  </a:ext>
                </a:extLst>
              </a:tr>
            </a:tbl>
          </a:graphicData>
        </a:graphic>
      </p:graphicFrame>
      <p:graphicFrame>
        <p:nvGraphicFramePr>
          <p:cNvPr id="16" name="Google Shape;285;p33">
            <a:extLst>
              <a:ext uri="{FF2B5EF4-FFF2-40B4-BE49-F238E27FC236}">
                <a16:creationId xmlns:a16="http://schemas.microsoft.com/office/drawing/2014/main" xmlns="" id="{04EDF376-EF40-10A5-EC27-BDD335E76AD0}"/>
              </a:ext>
            </a:extLst>
          </p:cNvPr>
          <p:cNvGraphicFramePr/>
          <p:nvPr>
            <p:extLst/>
          </p:nvPr>
        </p:nvGraphicFramePr>
        <p:xfrm>
          <a:off x="8195915" y="4168368"/>
          <a:ext cx="1914250" cy="1066650"/>
        </p:xfrm>
        <a:graphic>
          <a:graphicData uri="http://schemas.openxmlformats.org/drawingml/2006/table">
            <a:tbl>
              <a:tblPr>
                <a:noFill/>
              </a:tblPr>
              <a:tblGrid>
                <a:gridCol w="382850">
                  <a:extLst>
                    <a:ext uri="{9D8B030D-6E8A-4147-A177-3AD203B41FA5}">
                      <a16:colId xmlns:a16="http://schemas.microsoft.com/office/drawing/2014/main" xmlns="" val="20000"/>
                    </a:ext>
                  </a:extLst>
                </a:gridCol>
                <a:gridCol w="382850">
                  <a:extLst>
                    <a:ext uri="{9D8B030D-6E8A-4147-A177-3AD203B41FA5}">
                      <a16:colId xmlns:a16="http://schemas.microsoft.com/office/drawing/2014/main" xmlns="" val="20001"/>
                    </a:ext>
                  </a:extLst>
                </a:gridCol>
                <a:gridCol w="382850">
                  <a:extLst>
                    <a:ext uri="{9D8B030D-6E8A-4147-A177-3AD203B41FA5}">
                      <a16:colId xmlns:a16="http://schemas.microsoft.com/office/drawing/2014/main" xmlns="" val="20002"/>
                    </a:ext>
                  </a:extLst>
                </a:gridCol>
                <a:gridCol w="382850">
                  <a:extLst>
                    <a:ext uri="{9D8B030D-6E8A-4147-A177-3AD203B41FA5}">
                      <a16:colId xmlns:a16="http://schemas.microsoft.com/office/drawing/2014/main" xmlns="" val="20003"/>
                    </a:ext>
                  </a:extLst>
                </a:gridCol>
                <a:gridCol w="382850">
                  <a:extLst>
                    <a:ext uri="{9D8B030D-6E8A-4147-A177-3AD203B41FA5}">
                      <a16:colId xmlns:a16="http://schemas.microsoft.com/office/drawing/2014/main" xmlns="" val="20004"/>
                    </a:ext>
                  </a:extLst>
                </a:gridCol>
              </a:tblGrid>
              <a:tr h="0">
                <a:tc>
                  <a:txBody>
                    <a:bodyPr/>
                    <a:lstStyle/>
                    <a:p>
                      <a:pPr marL="0" lvl="0" indent="0" algn="l" rtl="0">
                        <a:spcBef>
                          <a:spcPts val="0"/>
                        </a:spcBef>
                        <a:spcAft>
                          <a:spcPts val="0"/>
                        </a:spcAft>
                        <a:buNone/>
                      </a:pPr>
                      <a:endParaRPr sz="200"/>
                    </a:p>
                  </a:txBody>
                  <a:tcPr marL="91425" marR="91425" marT="91425" marB="91425">
                    <a:lnL w="19050" cap="flat" cmpd="sng">
                      <a:solidFill>
                        <a:srgbClr val="7932FC"/>
                      </a:solidFill>
                      <a:prstDash val="solid"/>
                      <a:round/>
                      <a:headEnd type="none" w="sm" len="sm"/>
                      <a:tailEnd type="none" w="sm" len="sm"/>
                    </a:lnL>
                    <a:lnR w="19050" cap="flat" cmpd="sng">
                      <a:solidFill>
                        <a:srgbClr val="7932FC"/>
                      </a:solidFill>
                      <a:prstDash val="solid"/>
                      <a:round/>
                      <a:headEnd type="none" w="sm" len="sm"/>
                      <a:tailEnd type="none" w="sm" len="sm"/>
                    </a:lnR>
                    <a:lnT w="19050" cap="flat" cmpd="sng">
                      <a:solidFill>
                        <a:srgbClr val="7932FC"/>
                      </a:solidFill>
                      <a:prstDash val="solid"/>
                      <a:round/>
                      <a:headEnd type="none" w="sm" len="sm"/>
                      <a:tailEnd type="none" w="sm" len="sm"/>
                    </a:lnT>
                    <a:lnB w="19050" cap="flat" cmpd="sng">
                      <a:solidFill>
                        <a:srgbClr val="7932FC"/>
                      </a:solidFill>
                      <a:prstDash val="solid"/>
                      <a:round/>
                      <a:headEnd type="none" w="sm" len="sm"/>
                      <a:tailEnd type="none" w="sm" len="sm"/>
                    </a:lnB>
                    <a:solidFill>
                      <a:srgbClr val="D9D2E9"/>
                    </a:solidFill>
                  </a:tcPr>
                </a:tc>
                <a:tc>
                  <a:txBody>
                    <a:bodyPr/>
                    <a:lstStyle/>
                    <a:p>
                      <a:pPr marL="0" lvl="0" indent="0" algn="l" rtl="0">
                        <a:spcBef>
                          <a:spcPts val="0"/>
                        </a:spcBef>
                        <a:spcAft>
                          <a:spcPts val="0"/>
                        </a:spcAft>
                        <a:buNone/>
                      </a:pPr>
                      <a:endParaRPr sz="200"/>
                    </a:p>
                  </a:txBody>
                  <a:tcPr marL="91425" marR="91425" marT="91425" marB="91425">
                    <a:lnL w="19050" cap="flat" cmpd="sng">
                      <a:solidFill>
                        <a:srgbClr val="7932FC"/>
                      </a:solidFill>
                      <a:prstDash val="solid"/>
                      <a:round/>
                      <a:headEnd type="none" w="sm" len="sm"/>
                      <a:tailEnd type="none" w="sm" len="sm"/>
                    </a:lnL>
                    <a:lnR w="19050" cap="flat" cmpd="sng">
                      <a:solidFill>
                        <a:srgbClr val="7932FC"/>
                      </a:solidFill>
                      <a:prstDash val="solid"/>
                      <a:round/>
                      <a:headEnd type="none" w="sm" len="sm"/>
                      <a:tailEnd type="none" w="sm" len="sm"/>
                    </a:lnR>
                    <a:lnT w="19050" cap="flat" cmpd="sng">
                      <a:solidFill>
                        <a:srgbClr val="7932FC"/>
                      </a:solidFill>
                      <a:prstDash val="solid"/>
                      <a:round/>
                      <a:headEnd type="none" w="sm" len="sm"/>
                      <a:tailEnd type="none" w="sm" len="sm"/>
                    </a:lnT>
                    <a:lnB w="19050" cap="flat" cmpd="sng">
                      <a:solidFill>
                        <a:srgbClr val="7932FC"/>
                      </a:solidFill>
                      <a:prstDash val="solid"/>
                      <a:round/>
                      <a:headEnd type="none" w="sm" len="sm"/>
                      <a:tailEnd type="none" w="sm" len="sm"/>
                    </a:lnB>
                    <a:solidFill>
                      <a:srgbClr val="D9D2E9"/>
                    </a:solidFill>
                  </a:tcPr>
                </a:tc>
                <a:tc>
                  <a:txBody>
                    <a:bodyPr/>
                    <a:lstStyle/>
                    <a:p>
                      <a:pPr marL="0" lvl="0" indent="0" algn="l" rtl="0">
                        <a:spcBef>
                          <a:spcPts val="0"/>
                        </a:spcBef>
                        <a:spcAft>
                          <a:spcPts val="0"/>
                        </a:spcAft>
                        <a:buNone/>
                      </a:pPr>
                      <a:endParaRPr sz="200"/>
                    </a:p>
                  </a:txBody>
                  <a:tcPr marL="91425" marR="91425" marT="91425" marB="91425">
                    <a:lnL w="19050" cap="flat" cmpd="sng">
                      <a:solidFill>
                        <a:srgbClr val="7932FC"/>
                      </a:solidFill>
                      <a:prstDash val="solid"/>
                      <a:round/>
                      <a:headEnd type="none" w="sm" len="sm"/>
                      <a:tailEnd type="none" w="sm" len="sm"/>
                    </a:lnL>
                    <a:lnR w="19050" cap="flat" cmpd="sng">
                      <a:solidFill>
                        <a:srgbClr val="7932FC"/>
                      </a:solidFill>
                      <a:prstDash val="solid"/>
                      <a:round/>
                      <a:headEnd type="none" w="sm" len="sm"/>
                      <a:tailEnd type="none" w="sm" len="sm"/>
                    </a:lnR>
                    <a:lnT w="19050" cap="flat" cmpd="sng">
                      <a:solidFill>
                        <a:srgbClr val="7932FC"/>
                      </a:solidFill>
                      <a:prstDash val="solid"/>
                      <a:round/>
                      <a:headEnd type="none" w="sm" len="sm"/>
                      <a:tailEnd type="none" w="sm" len="sm"/>
                    </a:lnT>
                    <a:lnB w="19050" cap="flat" cmpd="sng">
                      <a:solidFill>
                        <a:srgbClr val="7932FC"/>
                      </a:solidFill>
                      <a:prstDash val="solid"/>
                      <a:round/>
                      <a:headEnd type="none" w="sm" len="sm"/>
                      <a:tailEnd type="none" w="sm" len="sm"/>
                    </a:lnB>
                    <a:solidFill>
                      <a:srgbClr val="D9D2E9"/>
                    </a:solidFill>
                  </a:tcPr>
                </a:tc>
                <a:tc>
                  <a:txBody>
                    <a:bodyPr/>
                    <a:lstStyle/>
                    <a:p>
                      <a:pPr marL="0" lvl="0" indent="0" algn="l" rtl="0">
                        <a:spcBef>
                          <a:spcPts val="0"/>
                        </a:spcBef>
                        <a:spcAft>
                          <a:spcPts val="0"/>
                        </a:spcAft>
                        <a:buNone/>
                      </a:pPr>
                      <a:endParaRPr sz="200"/>
                    </a:p>
                  </a:txBody>
                  <a:tcPr marL="91425" marR="91425" marT="91425" marB="91425">
                    <a:lnL w="19050" cap="flat" cmpd="sng">
                      <a:solidFill>
                        <a:srgbClr val="7932FC"/>
                      </a:solidFill>
                      <a:prstDash val="solid"/>
                      <a:round/>
                      <a:headEnd type="none" w="sm" len="sm"/>
                      <a:tailEnd type="none" w="sm" len="sm"/>
                    </a:lnL>
                    <a:lnR w="19050" cap="flat" cmpd="sng">
                      <a:solidFill>
                        <a:srgbClr val="7932FC"/>
                      </a:solidFill>
                      <a:prstDash val="solid"/>
                      <a:round/>
                      <a:headEnd type="none" w="sm" len="sm"/>
                      <a:tailEnd type="none" w="sm" len="sm"/>
                    </a:lnR>
                    <a:lnT w="19050" cap="flat" cmpd="sng">
                      <a:solidFill>
                        <a:srgbClr val="7932FC"/>
                      </a:solidFill>
                      <a:prstDash val="solid"/>
                      <a:round/>
                      <a:headEnd type="none" w="sm" len="sm"/>
                      <a:tailEnd type="none" w="sm" len="sm"/>
                    </a:lnT>
                    <a:lnB w="19050" cap="flat" cmpd="sng">
                      <a:solidFill>
                        <a:srgbClr val="7932FC"/>
                      </a:solidFill>
                      <a:prstDash val="solid"/>
                      <a:round/>
                      <a:headEnd type="none" w="sm" len="sm"/>
                      <a:tailEnd type="none" w="sm" len="sm"/>
                    </a:lnB>
                    <a:solidFill>
                      <a:srgbClr val="D9D2E9"/>
                    </a:solidFill>
                  </a:tcPr>
                </a:tc>
                <a:tc>
                  <a:txBody>
                    <a:bodyPr/>
                    <a:lstStyle/>
                    <a:p>
                      <a:pPr marL="0" lvl="0" indent="0" algn="l" rtl="0">
                        <a:spcBef>
                          <a:spcPts val="0"/>
                        </a:spcBef>
                        <a:spcAft>
                          <a:spcPts val="0"/>
                        </a:spcAft>
                        <a:buNone/>
                      </a:pPr>
                      <a:endParaRPr sz="200"/>
                    </a:p>
                  </a:txBody>
                  <a:tcPr marL="91425" marR="91425" marT="91425" marB="91425">
                    <a:lnL w="19050" cap="flat" cmpd="sng">
                      <a:solidFill>
                        <a:srgbClr val="7932FC"/>
                      </a:solidFill>
                      <a:prstDash val="solid"/>
                      <a:round/>
                      <a:headEnd type="none" w="sm" len="sm"/>
                      <a:tailEnd type="none" w="sm" len="sm"/>
                    </a:lnL>
                    <a:lnR w="19050" cap="flat" cmpd="sng">
                      <a:solidFill>
                        <a:srgbClr val="7932FC"/>
                      </a:solidFill>
                      <a:prstDash val="solid"/>
                      <a:round/>
                      <a:headEnd type="none" w="sm" len="sm"/>
                      <a:tailEnd type="none" w="sm" len="sm"/>
                    </a:lnR>
                    <a:lnT w="19050" cap="flat" cmpd="sng">
                      <a:solidFill>
                        <a:srgbClr val="7932FC"/>
                      </a:solidFill>
                      <a:prstDash val="solid"/>
                      <a:round/>
                      <a:headEnd type="none" w="sm" len="sm"/>
                      <a:tailEnd type="none" w="sm" len="sm"/>
                    </a:lnT>
                    <a:lnB w="19050" cap="flat" cmpd="sng">
                      <a:solidFill>
                        <a:srgbClr val="7932FC"/>
                      </a:solidFill>
                      <a:prstDash val="solid"/>
                      <a:round/>
                      <a:headEnd type="none" w="sm" len="sm"/>
                      <a:tailEnd type="none" w="sm" len="sm"/>
                    </a:lnB>
                    <a:solidFill>
                      <a:srgbClr val="D9D2E9"/>
                    </a:solidFill>
                  </a:tcPr>
                </a:tc>
                <a:extLst>
                  <a:ext uri="{0D108BD9-81ED-4DB2-BD59-A6C34878D82A}">
                    <a16:rowId xmlns:a16="http://schemas.microsoft.com/office/drawing/2014/main" xmlns="" val="10000"/>
                  </a:ext>
                </a:extLst>
              </a:tr>
              <a:tr h="210800">
                <a:tc>
                  <a:txBody>
                    <a:bodyPr/>
                    <a:lstStyle/>
                    <a:p>
                      <a:pPr marL="0" lvl="0" indent="0" algn="l" rtl="0">
                        <a:spcBef>
                          <a:spcPts val="0"/>
                        </a:spcBef>
                        <a:spcAft>
                          <a:spcPts val="0"/>
                        </a:spcAft>
                        <a:buNone/>
                      </a:pPr>
                      <a:endParaRPr sz="200"/>
                    </a:p>
                  </a:txBody>
                  <a:tcPr marL="91425" marR="91425" marT="91425" marB="91425">
                    <a:lnL w="19050" cap="flat" cmpd="sng">
                      <a:solidFill>
                        <a:srgbClr val="7932FC"/>
                      </a:solidFill>
                      <a:prstDash val="solid"/>
                      <a:round/>
                      <a:headEnd type="none" w="sm" len="sm"/>
                      <a:tailEnd type="none" w="sm" len="sm"/>
                    </a:lnL>
                    <a:lnR w="19050" cap="flat" cmpd="sng">
                      <a:solidFill>
                        <a:srgbClr val="7932FC"/>
                      </a:solidFill>
                      <a:prstDash val="solid"/>
                      <a:round/>
                      <a:headEnd type="none" w="sm" len="sm"/>
                      <a:tailEnd type="none" w="sm" len="sm"/>
                    </a:lnR>
                    <a:lnT w="19050" cap="flat" cmpd="sng">
                      <a:solidFill>
                        <a:srgbClr val="7932FC"/>
                      </a:solidFill>
                      <a:prstDash val="solid"/>
                      <a:round/>
                      <a:headEnd type="none" w="sm" len="sm"/>
                      <a:tailEnd type="none" w="sm" len="sm"/>
                    </a:lnT>
                    <a:lnB w="38100" cap="flat" cmpd="sng">
                      <a:solidFill>
                        <a:srgbClr val="7932FC"/>
                      </a:solidFill>
                      <a:prstDash val="solid"/>
                      <a:round/>
                      <a:headEnd type="none" w="sm" len="sm"/>
                      <a:tailEnd type="none" w="sm" len="sm"/>
                    </a:lnB>
                    <a:solidFill>
                      <a:srgbClr val="FFF2CC"/>
                    </a:solidFill>
                  </a:tcPr>
                </a:tc>
                <a:tc>
                  <a:txBody>
                    <a:bodyPr/>
                    <a:lstStyle/>
                    <a:p>
                      <a:pPr marL="0" lvl="0" indent="0" algn="l" rtl="0">
                        <a:spcBef>
                          <a:spcPts val="0"/>
                        </a:spcBef>
                        <a:spcAft>
                          <a:spcPts val="0"/>
                        </a:spcAft>
                        <a:buNone/>
                      </a:pPr>
                      <a:endParaRPr sz="200"/>
                    </a:p>
                  </a:txBody>
                  <a:tcPr marL="91425" marR="91425" marT="91425" marB="91425">
                    <a:lnL w="19050" cap="flat" cmpd="sng">
                      <a:solidFill>
                        <a:srgbClr val="7932FC"/>
                      </a:solidFill>
                      <a:prstDash val="solid"/>
                      <a:round/>
                      <a:headEnd type="none" w="sm" len="sm"/>
                      <a:tailEnd type="none" w="sm" len="sm"/>
                    </a:lnL>
                    <a:lnR w="19050" cap="flat" cmpd="sng">
                      <a:solidFill>
                        <a:srgbClr val="7932FC"/>
                      </a:solidFill>
                      <a:prstDash val="solid"/>
                      <a:round/>
                      <a:headEnd type="none" w="sm" len="sm"/>
                      <a:tailEnd type="none" w="sm" len="sm"/>
                    </a:lnR>
                    <a:lnT w="19050" cap="flat" cmpd="sng">
                      <a:solidFill>
                        <a:srgbClr val="7932FC"/>
                      </a:solidFill>
                      <a:prstDash val="solid"/>
                      <a:round/>
                      <a:headEnd type="none" w="sm" len="sm"/>
                      <a:tailEnd type="none" w="sm" len="sm"/>
                    </a:lnT>
                    <a:lnB w="38100" cap="flat" cmpd="sng">
                      <a:solidFill>
                        <a:srgbClr val="7932FC"/>
                      </a:solidFill>
                      <a:prstDash val="solid"/>
                      <a:round/>
                      <a:headEnd type="none" w="sm" len="sm"/>
                      <a:tailEnd type="none" w="sm" len="sm"/>
                    </a:lnB>
                    <a:solidFill>
                      <a:srgbClr val="FFF2CC"/>
                    </a:solidFill>
                  </a:tcPr>
                </a:tc>
                <a:tc>
                  <a:txBody>
                    <a:bodyPr/>
                    <a:lstStyle/>
                    <a:p>
                      <a:pPr marL="0" lvl="0" indent="0" algn="l" rtl="0">
                        <a:spcBef>
                          <a:spcPts val="0"/>
                        </a:spcBef>
                        <a:spcAft>
                          <a:spcPts val="0"/>
                        </a:spcAft>
                        <a:buNone/>
                      </a:pPr>
                      <a:endParaRPr sz="200"/>
                    </a:p>
                  </a:txBody>
                  <a:tcPr marL="91425" marR="91425" marT="91425" marB="91425">
                    <a:lnL w="19050" cap="flat" cmpd="sng">
                      <a:solidFill>
                        <a:srgbClr val="7932FC"/>
                      </a:solidFill>
                      <a:prstDash val="solid"/>
                      <a:round/>
                      <a:headEnd type="none" w="sm" len="sm"/>
                      <a:tailEnd type="none" w="sm" len="sm"/>
                    </a:lnL>
                    <a:lnR w="19050" cap="flat" cmpd="sng">
                      <a:solidFill>
                        <a:srgbClr val="7932FC"/>
                      </a:solidFill>
                      <a:prstDash val="solid"/>
                      <a:round/>
                      <a:headEnd type="none" w="sm" len="sm"/>
                      <a:tailEnd type="none" w="sm" len="sm"/>
                    </a:lnR>
                    <a:lnT w="19050" cap="flat" cmpd="sng">
                      <a:solidFill>
                        <a:srgbClr val="7932FC"/>
                      </a:solidFill>
                      <a:prstDash val="solid"/>
                      <a:round/>
                      <a:headEnd type="none" w="sm" len="sm"/>
                      <a:tailEnd type="none" w="sm" len="sm"/>
                    </a:lnT>
                    <a:lnB w="38100" cap="flat" cmpd="sng">
                      <a:solidFill>
                        <a:srgbClr val="7932FC"/>
                      </a:solidFill>
                      <a:prstDash val="solid"/>
                      <a:round/>
                      <a:headEnd type="none" w="sm" len="sm"/>
                      <a:tailEnd type="none" w="sm" len="sm"/>
                    </a:lnB>
                    <a:solidFill>
                      <a:srgbClr val="FFF2CC"/>
                    </a:solidFill>
                  </a:tcPr>
                </a:tc>
                <a:tc>
                  <a:txBody>
                    <a:bodyPr/>
                    <a:lstStyle/>
                    <a:p>
                      <a:pPr marL="0" lvl="0" indent="0" algn="l" rtl="0">
                        <a:spcBef>
                          <a:spcPts val="0"/>
                        </a:spcBef>
                        <a:spcAft>
                          <a:spcPts val="0"/>
                        </a:spcAft>
                        <a:buNone/>
                      </a:pPr>
                      <a:endParaRPr sz="200"/>
                    </a:p>
                  </a:txBody>
                  <a:tcPr marL="91425" marR="91425" marT="91425" marB="91425">
                    <a:lnL w="19050" cap="flat" cmpd="sng">
                      <a:solidFill>
                        <a:srgbClr val="7932FC"/>
                      </a:solidFill>
                      <a:prstDash val="solid"/>
                      <a:round/>
                      <a:headEnd type="none" w="sm" len="sm"/>
                      <a:tailEnd type="none" w="sm" len="sm"/>
                    </a:lnL>
                    <a:lnR w="19050" cap="flat" cmpd="sng">
                      <a:solidFill>
                        <a:srgbClr val="7932FC"/>
                      </a:solidFill>
                      <a:prstDash val="solid"/>
                      <a:round/>
                      <a:headEnd type="none" w="sm" len="sm"/>
                      <a:tailEnd type="none" w="sm" len="sm"/>
                    </a:lnR>
                    <a:lnT w="19050" cap="flat" cmpd="sng">
                      <a:solidFill>
                        <a:srgbClr val="7932FC"/>
                      </a:solidFill>
                      <a:prstDash val="solid"/>
                      <a:round/>
                      <a:headEnd type="none" w="sm" len="sm"/>
                      <a:tailEnd type="none" w="sm" len="sm"/>
                    </a:lnT>
                    <a:lnB w="38100" cap="flat" cmpd="sng">
                      <a:solidFill>
                        <a:srgbClr val="7932FC"/>
                      </a:solidFill>
                      <a:prstDash val="solid"/>
                      <a:round/>
                      <a:headEnd type="none" w="sm" len="sm"/>
                      <a:tailEnd type="none" w="sm" len="sm"/>
                    </a:lnB>
                    <a:solidFill>
                      <a:srgbClr val="FFF2CC"/>
                    </a:solidFill>
                  </a:tcPr>
                </a:tc>
                <a:tc>
                  <a:txBody>
                    <a:bodyPr/>
                    <a:lstStyle/>
                    <a:p>
                      <a:pPr marL="0" lvl="0" indent="0" algn="l" rtl="0">
                        <a:spcBef>
                          <a:spcPts val="0"/>
                        </a:spcBef>
                        <a:spcAft>
                          <a:spcPts val="0"/>
                        </a:spcAft>
                        <a:buNone/>
                      </a:pPr>
                      <a:endParaRPr sz="200"/>
                    </a:p>
                  </a:txBody>
                  <a:tcPr marL="91425" marR="91425" marT="91425" marB="91425">
                    <a:lnL w="19050" cap="flat" cmpd="sng">
                      <a:solidFill>
                        <a:srgbClr val="7932FC"/>
                      </a:solidFill>
                      <a:prstDash val="solid"/>
                      <a:round/>
                      <a:headEnd type="none" w="sm" len="sm"/>
                      <a:tailEnd type="none" w="sm" len="sm"/>
                    </a:lnL>
                    <a:lnR w="19050" cap="flat" cmpd="sng">
                      <a:solidFill>
                        <a:srgbClr val="7932FC"/>
                      </a:solidFill>
                      <a:prstDash val="solid"/>
                      <a:round/>
                      <a:headEnd type="none" w="sm" len="sm"/>
                      <a:tailEnd type="none" w="sm" len="sm"/>
                    </a:lnR>
                    <a:lnT w="19050" cap="flat" cmpd="sng">
                      <a:solidFill>
                        <a:srgbClr val="7932FC"/>
                      </a:solidFill>
                      <a:prstDash val="solid"/>
                      <a:round/>
                      <a:headEnd type="none" w="sm" len="sm"/>
                      <a:tailEnd type="none" w="sm" len="sm"/>
                    </a:lnT>
                    <a:lnB w="38100" cap="flat" cmpd="sng">
                      <a:solidFill>
                        <a:srgbClr val="7932FC"/>
                      </a:solidFill>
                      <a:prstDash val="solid"/>
                      <a:round/>
                      <a:headEnd type="none" w="sm" len="sm"/>
                      <a:tailEnd type="none" w="sm" len="sm"/>
                    </a:lnB>
                    <a:solidFill>
                      <a:srgbClr val="FFF2CC"/>
                    </a:solidFill>
                  </a:tcPr>
                </a:tc>
                <a:extLst>
                  <a:ext uri="{0D108BD9-81ED-4DB2-BD59-A6C34878D82A}">
                    <a16:rowId xmlns:a16="http://schemas.microsoft.com/office/drawing/2014/main" xmlns="" val="10001"/>
                  </a:ext>
                </a:extLst>
              </a:tr>
              <a:tr h="210800">
                <a:tc>
                  <a:txBody>
                    <a:bodyPr/>
                    <a:lstStyle/>
                    <a:p>
                      <a:pPr marL="0" lvl="0" indent="0" algn="l" rtl="0">
                        <a:spcBef>
                          <a:spcPts val="0"/>
                        </a:spcBef>
                        <a:spcAft>
                          <a:spcPts val="0"/>
                        </a:spcAft>
                        <a:buNone/>
                      </a:pPr>
                      <a:endParaRPr sz="200"/>
                    </a:p>
                  </a:txBody>
                  <a:tcPr marL="91425" marR="91425" marT="91425" marB="91425">
                    <a:lnL w="38100" cap="flat" cmpd="sng">
                      <a:solidFill>
                        <a:srgbClr val="7932FC"/>
                      </a:solidFill>
                      <a:prstDash val="solid"/>
                      <a:round/>
                      <a:headEnd type="none" w="sm" len="sm"/>
                      <a:tailEnd type="none" w="sm" len="sm"/>
                    </a:lnL>
                    <a:lnR w="38100" cap="flat" cmpd="sng">
                      <a:solidFill>
                        <a:srgbClr val="7932FC"/>
                      </a:solidFill>
                      <a:prstDash val="solid"/>
                      <a:round/>
                      <a:headEnd type="none" w="sm" len="sm"/>
                      <a:tailEnd type="none" w="sm" len="sm"/>
                    </a:lnR>
                    <a:lnT w="38100" cap="flat" cmpd="sng">
                      <a:solidFill>
                        <a:srgbClr val="7932FC"/>
                      </a:solidFill>
                      <a:prstDash val="solid"/>
                      <a:round/>
                      <a:headEnd type="none" w="sm" len="sm"/>
                      <a:tailEnd type="none" w="sm" len="sm"/>
                    </a:lnT>
                    <a:lnB w="38100" cap="flat" cmpd="sng">
                      <a:solidFill>
                        <a:srgbClr val="7932FC"/>
                      </a:solidFill>
                      <a:prstDash val="solid"/>
                      <a:round/>
                      <a:headEnd type="none" w="sm" len="sm"/>
                      <a:tailEnd type="none" w="sm" len="sm"/>
                    </a:lnB>
                    <a:solidFill>
                      <a:srgbClr val="B6D7A8"/>
                    </a:solidFill>
                  </a:tcPr>
                </a:tc>
                <a:tc>
                  <a:txBody>
                    <a:bodyPr/>
                    <a:lstStyle/>
                    <a:p>
                      <a:pPr marL="0" lvl="0" indent="0" algn="l" rtl="0">
                        <a:spcBef>
                          <a:spcPts val="0"/>
                        </a:spcBef>
                        <a:spcAft>
                          <a:spcPts val="0"/>
                        </a:spcAft>
                        <a:buNone/>
                      </a:pPr>
                      <a:endParaRPr sz="200"/>
                    </a:p>
                  </a:txBody>
                  <a:tcPr marL="91425" marR="91425" marT="91425" marB="91425">
                    <a:lnL w="38100" cap="flat" cmpd="sng">
                      <a:solidFill>
                        <a:srgbClr val="7932FC"/>
                      </a:solidFill>
                      <a:prstDash val="solid"/>
                      <a:round/>
                      <a:headEnd type="none" w="sm" len="sm"/>
                      <a:tailEnd type="none" w="sm" len="sm"/>
                    </a:lnL>
                    <a:lnR w="38100" cap="flat" cmpd="sng">
                      <a:solidFill>
                        <a:srgbClr val="7932FC"/>
                      </a:solidFill>
                      <a:prstDash val="solid"/>
                      <a:round/>
                      <a:headEnd type="none" w="sm" len="sm"/>
                      <a:tailEnd type="none" w="sm" len="sm"/>
                    </a:lnR>
                    <a:lnT w="38100" cap="flat" cmpd="sng">
                      <a:solidFill>
                        <a:srgbClr val="7932FC"/>
                      </a:solidFill>
                      <a:prstDash val="solid"/>
                      <a:round/>
                      <a:headEnd type="none" w="sm" len="sm"/>
                      <a:tailEnd type="none" w="sm" len="sm"/>
                    </a:lnT>
                    <a:lnB w="38100" cap="flat" cmpd="sng">
                      <a:solidFill>
                        <a:srgbClr val="7932FC"/>
                      </a:solidFill>
                      <a:prstDash val="solid"/>
                      <a:round/>
                      <a:headEnd type="none" w="sm" len="sm"/>
                      <a:tailEnd type="none" w="sm" len="sm"/>
                    </a:lnB>
                    <a:solidFill>
                      <a:srgbClr val="B6D7A8"/>
                    </a:solidFill>
                  </a:tcPr>
                </a:tc>
                <a:tc>
                  <a:txBody>
                    <a:bodyPr/>
                    <a:lstStyle/>
                    <a:p>
                      <a:pPr marL="0" lvl="0" indent="0" algn="l" rtl="0">
                        <a:spcBef>
                          <a:spcPts val="0"/>
                        </a:spcBef>
                        <a:spcAft>
                          <a:spcPts val="0"/>
                        </a:spcAft>
                        <a:buNone/>
                      </a:pPr>
                      <a:endParaRPr sz="200"/>
                    </a:p>
                  </a:txBody>
                  <a:tcPr marL="91425" marR="91425" marT="91425" marB="91425">
                    <a:lnL w="38100" cap="flat" cmpd="sng">
                      <a:solidFill>
                        <a:srgbClr val="7932FC"/>
                      </a:solidFill>
                      <a:prstDash val="solid"/>
                      <a:round/>
                      <a:headEnd type="none" w="sm" len="sm"/>
                      <a:tailEnd type="none" w="sm" len="sm"/>
                    </a:lnL>
                    <a:lnR w="38100" cap="flat" cmpd="sng">
                      <a:solidFill>
                        <a:srgbClr val="7932FC"/>
                      </a:solidFill>
                      <a:prstDash val="solid"/>
                      <a:round/>
                      <a:headEnd type="none" w="sm" len="sm"/>
                      <a:tailEnd type="none" w="sm" len="sm"/>
                    </a:lnR>
                    <a:lnT w="38100" cap="flat" cmpd="sng">
                      <a:solidFill>
                        <a:srgbClr val="7932FC"/>
                      </a:solidFill>
                      <a:prstDash val="solid"/>
                      <a:round/>
                      <a:headEnd type="none" w="sm" len="sm"/>
                      <a:tailEnd type="none" w="sm" len="sm"/>
                    </a:lnT>
                    <a:lnB w="38100" cap="flat" cmpd="sng">
                      <a:solidFill>
                        <a:srgbClr val="7932FC"/>
                      </a:solidFill>
                      <a:prstDash val="solid"/>
                      <a:round/>
                      <a:headEnd type="none" w="sm" len="sm"/>
                      <a:tailEnd type="none" w="sm" len="sm"/>
                    </a:lnB>
                    <a:solidFill>
                      <a:srgbClr val="B6D7A8"/>
                    </a:solidFill>
                  </a:tcPr>
                </a:tc>
                <a:tc>
                  <a:txBody>
                    <a:bodyPr/>
                    <a:lstStyle/>
                    <a:p>
                      <a:pPr marL="0" lvl="0" indent="0" algn="l" rtl="0">
                        <a:spcBef>
                          <a:spcPts val="0"/>
                        </a:spcBef>
                        <a:spcAft>
                          <a:spcPts val="0"/>
                        </a:spcAft>
                        <a:buNone/>
                      </a:pPr>
                      <a:endParaRPr sz="200"/>
                    </a:p>
                  </a:txBody>
                  <a:tcPr marL="91425" marR="91425" marT="91425" marB="91425">
                    <a:lnL w="38100" cap="flat" cmpd="sng">
                      <a:solidFill>
                        <a:srgbClr val="7932FC"/>
                      </a:solidFill>
                      <a:prstDash val="solid"/>
                      <a:round/>
                      <a:headEnd type="none" w="sm" len="sm"/>
                      <a:tailEnd type="none" w="sm" len="sm"/>
                    </a:lnL>
                    <a:lnR w="38100" cap="flat" cmpd="sng">
                      <a:solidFill>
                        <a:srgbClr val="7932FC"/>
                      </a:solidFill>
                      <a:prstDash val="solid"/>
                      <a:round/>
                      <a:headEnd type="none" w="sm" len="sm"/>
                      <a:tailEnd type="none" w="sm" len="sm"/>
                    </a:lnR>
                    <a:lnT w="38100" cap="flat" cmpd="sng">
                      <a:solidFill>
                        <a:srgbClr val="7932FC"/>
                      </a:solidFill>
                      <a:prstDash val="solid"/>
                      <a:round/>
                      <a:headEnd type="none" w="sm" len="sm"/>
                      <a:tailEnd type="none" w="sm" len="sm"/>
                    </a:lnT>
                    <a:lnB w="38100" cap="flat" cmpd="sng">
                      <a:solidFill>
                        <a:srgbClr val="7932FC"/>
                      </a:solidFill>
                      <a:prstDash val="solid"/>
                      <a:round/>
                      <a:headEnd type="none" w="sm" len="sm"/>
                      <a:tailEnd type="none" w="sm" len="sm"/>
                    </a:lnB>
                    <a:solidFill>
                      <a:srgbClr val="B6D7A8"/>
                    </a:solidFill>
                  </a:tcPr>
                </a:tc>
                <a:tc>
                  <a:txBody>
                    <a:bodyPr/>
                    <a:lstStyle/>
                    <a:p>
                      <a:pPr marL="0" lvl="0" indent="0" algn="l" rtl="0">
                        <a:spcBef>
                          <a:spcPts val="0"/>
                        </a:spcBef>
                        <a:spcAft>
                          <a:spcPts val="0"/>
                        </a:spcAft>
                        <a:buNone/>
                      </a:pPr>
                      <a:endParaRPr sz="200"/>
                    </a:p>
                  </a:txBody>
                  <a:tcPr marL="91425" marR="91425" marT="91425" marB="91425">
                    <a:lnL w="38100" cap="flat" cmpd="sng">
                      <a:solidFill>
                        <a:srgbClr val="7932FC"/>
                      </a:solidFill>
                      <a:prstDash val="solid"/>
                      <a:round/>
                      <a:headEnd type="none" w="sm" len="sm"/>
                      <a:tailEnd type="none" w="sm" len="sm"/>
                    </a:lnL>
                    <a:lnR w="38100" cap="flat" cmpd="sng">
                      <a:solidFill>
                        <a:srgbClr val="7932FC"/>
                      </a:solidFill>
                      <a:prstDash val="solid"/>
                      <a:round/>
                      <a:headEnd type="none" w="sm" len="sm"/>
                      <a:tailEnd type="none" w="sm" len="sm"/>
                    </a:lnR>
                    <a:lnT w="38100" cap="flat" cmpd="sng">
                      <a:solidFill>
                        <a:srgbClr val="7932FC"/>
                      </a:solidFill>
                      <a:prstDash val="solid"/>
                      <a:round/>
                      <a:headEnd type="none" w="sm" len="sm"/>
                      <a:tailEnd type="none" w="sm" len="sm"/>
                    </a:lnT>
                    <a:lnB w="38100" cap="flat" cmpd="sng">
                      <a:solidFill>
                        <a:srgbClr val="7932FC"/>
                      </a:solidFill>
                      <a:prstDash val="solid"/>
                      <a:round/>
                      <a:headEnd type="none" w="sm" len="sm"/>
                      <a:tailEnd type="none" w="sm" len="sm"/>
                    </a:lnB>
                    <a:solidFill>
                      <a:srgbClr val="B6D7A8"/>
                    </a:solidFill>
                  </a:tcPr>
                </a:tc>
                <a:extLst>
                  <a:ext uri="{0D108BD9-81ED-4DB2-BD59-A6C34878D82A}">
                    <a16:rowId xmlns:a16="http://schemas.microsoft.com/office/drawing/2014/main" xmlns="" val="10002"/>
                  </a:ext>
                </a:extLst>
              </a:tr>
              <a:tr h="210800">
                <a:tc>
                  <a:txBody>
                    <a:bodyPr/>
                    <a:lstStyle/>
                    <a:p>
                      <a:pPr marL="0" lvl="0" indent="0" algn="l" rtl="0">
                        <a:spcBef>
                          <a:spcPts val="0"/>
                        </a:spcBef>
                        <a:spcAft>
                          <a:spcPts val="0"/>
                        </a:spcAft>
                        <a:buNone/>
                      </a:pPr>
                      <a:endParaRPr sz="200"/>
                    </a:p>
                  </a:txBody>
                  <a:tcPr marL="91425" marR="91425" marT="91425" marB="91425">
                    <a:lnL w="19050" cap="flat" cmpd="sng">
                      <a:solidFill>
                        <a:srgbClr val="7932FC"/>
                      </a:solidFill>
                      <a:prstDash val="solid"/>
                      <a:round/>
                      <a:headEnd type="none" w="sm" len="sm"/>
                      <a:tailEnd type="none" w="sm" len="sm"/>
                    </a:lnL>
                    <a:lnR w="19050" cap="flat" cmpd="sng">
                      <a:solidFill>
                        <a:srgbClr val="7932FC"/>
                      </a:solidFill>
                      <a:prstDash val="solid"/>
                      <a:round/>
                      <a:headEnd type="none" w="sm" len="sm"/>
                      <a:tailEnd type="none" w="sm" len="sm"/>
                    </a:lnR>
                    <a:lnT w="38100" cap="flat" cmpd="sng">
                      <a:solidFill>
                        <a:srgbClr val="7932FC"/>
                      </a:solidFill>
                      <a:prstDash val="solid"/>
                      <a:round/>
                      <a:headEnd type="none" w="sm" len="sm"/>
                      <a:tailEnd type="none" w="sm" len="sm"/>
                    </a:lnT>
                    <a:lnB w="19050" cap="flat" cmpd="sng">
                      <a:solidFill>
                        <a:srgbClr val="7932FC"/>
                      </a:solidFill>
                      <a:prstDash val="solid"/>
                      <a:round/>
                      <a:headEnd type="none" w="sm" len="sm"/>
                      <a:tailEnd type="none" w="sm" len="sm"/>
                    </a:lnB>
                    <a:solidFill>
                      <a:srgbClr val="FCE5CD"/>
                    </a:solidFill>
                  </a:tcPr>
                </a:tc>
                <a:tc>
                  <a:txBody>
                    <a:bodyPr/>
                    <a:lstStyle/>
                    <a:p>
                      <a:pPr marL="0" lvl="0" indent="0" algn="l" rtl="0">
                        <a:spcBef>
                          <a:spcPts val="0"/>
                        </a:spcBef>
                        <a:spcAft>
                          <a:spcPts val="0"/>
                        </a:spcAft>
                        <a:buNone/>
                      </a:pPr>
                      <a:endParaRPr sz="200"/>
                    </a:p>
                  </a:txBody>
                  <a:tcPr marL="91425" marR="91425" marT="91425" marB="91425">
                    <a:lnL w="19050" cap="flat" cmpd="sng">
                      <a:solidFill>
                        <a:srgbClr val="7932FC"/>
                      </a:solidFill>
                      <a:prstDash val="solid"/>
                      <a:round/>
                      <a:headEnd type="none" w="sm" len="sm"/>
                      <a:tailEnd type="none" w="sm" len="sm"/>
                    </a:lnL>
                    <a:lnR w="19050" cap="flat" cmpd="sng">
                      <a:solidFill>
                        <a:srgbClr val="7932FC"/>
                      </a:solidFill>
                      <a:prstDash val="solid"/>
                      <a:round/>
                      <a:headEnd type="none" w="sm" len="sm"/>
                      <a:tailEnd type="none" w="sm" len="sm"/>
                    </a:lnR>
                    <a:lnT w="38100" cap="flat" cmpd="sng">
                      <a:solidFill>
                        <a:srgbClr val="7932FC"/>
                      </a:solidFill>
                      <a:prstDash val="solid"/>
                      <a:round/>
                      <a:headEnd type="none" w="sm" len="sm"/>
                      <a:tailEnd type="none" w="sm" len="sm"/>
                    </a:lnT>
                    <a:lnB w="19050" cap="flat" cmpd="sng">
                      <a:solidFill>
                        <a:srgbClr val="7932FC"/>
                      </a:solidFill>
                      <a:prstDash val="solid"/>
                      <a:round/>
                      <a:headEnd type="none" w="sm" len="sm"/>
                      <a:tailEnd type="none" w="sm" len="sm"/>
                    </a:lnB>
                    <a:solidFill>
                      <a:srgbClr val="FCE5CD"/>
                    </a:solidFill>
                  </a:tcPr>
                </a:tc>
                <a:tc>
                  <a:txBody>
                    <a:bodyPr/>
                    <a:lstStyle/>
                    <a:p>
                      <a:pPr marL="0" lvl="0" indent="0" algn="l" rtl="0">
                        <a:spcBef>
                          <a:spcPts val="0"/>
                        </a:spcBef>
                        <a:spcAft>
                          <a:spcPts val="0"/>
                        </a:spcAft>
                        <a:buNone/>
                      </a:pPr>
                      <a:endParaRPr sz="200"/>
                    </a:p>
                  </a:txBody>
                  <a:tcPr marL="91425" marR="91425" marT="91425" marB="91425">
                    <a:lnL w="19050" cap="flat" cmpd="sng">
                      <a:solidFill>
                        <a:srgbClr val="7932FC"/>
                      </a:solidFill>
                      <a:prstDash val="solid"/>
                      <a:round/>
                      <a:headEnd type="none" w="sm" len="sm"/>
                      <a:tailEnd type="none" w="sm" len="sm"/>
                    </a:lnL>
                    <a:lnR w="19050" cap="flat" cmpd="sng">
                      <a:solidFill>
                        <a:srgbClr val="7932FC"/>
                      </a:solidFill>
                      <a:prstDash val="solid"/>
                      <a:round/>
                      <a:headEnd type="none" w="sm" len="sm"/>
                      <a:tailEnd type="none" w="sm" len="sm"/>
                    </a:lnR>
                    <a:lnT w="38100" cap="flat" cmpd="sng">
                      <a:solidFill>
                        <a:srgbClr val="7932FC"/>
                      </a:solidFill>
                      <a:prstDash val="solid"/>
                      <a:round/>
                      <a:headEnd type="none" w="sm" len="sm"/>
                      <a:tailEnd type="none" w="sm" len="sm"/>
                    </a:lnT>
                    <a:lnB w="19050" cap="flat" cmpd="sng">
                      <a:solidFill>
                        <a:srgbClr val="7932FC"/>
                      </a:solidFill>
                      <a:prstDash val="solid"/>
                      <a:round/>
                      <a:headEnd type="none" w="sm" len="sm"/>
                      <a:tailEnd type="none" w="sm" len="sm"/>
                    </a:lnB>
                    <a:solidFill>
                      <a:srgbClr val="FCE5CD"/>
                    </a:solidFill>
                  </a:tcPr>
                </a:tc>
                <a:tc>
                  <a:txBody>
                    <a:bodyPr/>
                    <a:lstStyle/>
                    <a:p>
                      <a:pPr marL="0" lvl="0" indent="0" algn="l" rtl="0">
                        <a:spcBef>
                          <a:spcPts val="0"/>
                        </a:spcBef>
                        <a:spcAft>
                          <a:spcPts val="0"/>
                        </a:spcAft>
                        <a:buNone/>
                      </a:pPr>
                      <a:endParaRPr sz="200"/>
                    </a:p>
                  </a:txBody>
                  <a:tcPr marL="91425" marR="91425" marT="91425" marB="91425">
                    <a:lnL w="19050" cap="flat" cmpd="sng">
                      <a:solidFill>
                        <a:srgbClr val="7932FC"/>
                      </a:solidFill>
                      <a:prstDash val="solid"/>
                      <a:round/>
                      <a:headEnd type="none" w="sm" len="sm"/>
                      <a:tailEnd type="none" w="sm" len="sm"/>
                    </a:lnL>
                    <a:lnR w="19050" cap="flat" cmpd="sng">
                      <a:solidFill>
                        <a:srgbClr val="7932FC"/>
                      </a:solidFill>
                      <a:prstDash val="solid"/>
                      <a:round/>
                      <a:headEnd type="none" w="sm" len="sm"/>
                      <a:tailEnd type="none" w="sm" len="sm"/>
                    </a:lnR>
                    <a:lnT w="38100" cap="flat" cmpd="sng">
                      <a:solidFill>
                        <a:srgbClr val="7932FC"/>
                      </a:solidFill>
                      <a:prstDash val="solid"/>
                      <a:round/>
                      <a:headEnd type="none" w="sm" len="sm"/>
                      <a:tailEnd type="none" w="sm" len="sm"/>
                    </a:lnT>
                    <a:lnB w="19050" cap="flat" cmpd="sng">
                      <a:solidFill>
                        <a:srgbClr val="7932FC"/>
                      </a:solidFill>
                      <a:prstDash val="solid"/>
                      <a:round/>
                      <a:headEnd type="none" w="sm" len="sm"/>
                      <a:tailEnd type="none" w="sm" len="sm"/>
                    </a:lnB>
                    <a:solidFill>
                      <a:srgbClr val="FCE5CD"/>
                    </a:solidFill>
                  </a:tcPr>
                </a:tc>
                <a:tc>
                  <a:txBody>
                    <a:bodyPr/>
                    <a:lstStyle/>
                    <a:p>
                      <a:pPr marL="0" lvl="0" indent="0" algn="l" rtl="0">
                        <a:spcBef>
                          <a:spcPts val="0"/>
                        </a:spcBef>
                        <a:spcAft>
                          <a:spcPts val="0"/>
                        </a:spcAft>
                        <a:buNone/>
                      </a:pPr>
                      <a:endParaRPr sz="200"/>
                    </a:p>
                  </a:txBody>
                  <a:tcPr marL="91425" marR="91425" marT="91425" marB="91425">
                    <a:lnL w="19050" cap="flat" cmpd="sng">
                      <a:solidFill>
                        <a:srgbClr val="7932FC"/>
                      </a:solidFill>
                      <a:prstDash val="solid"/>
                      <a:round/>
                      <a:headEnd type="none" w="sm" len="sm"/>
                      <a:tailEnd type="none" w="sm" len="sm"/>
                    </a:lnL>
                    <a:lnR w="19050" cap="flat" cmpd="sng">
                      <a:solidFill>
                        <a:srgbClr val="7932FC"/>
                      </a:solidFill>
                      <a:prstDash val="solid"/>
                      <a:round/>
                      <a:headEnd type="none" w="sm" len="sm"/>
                      <a:tailEnd type="none" w="sm" len="sm"/>
                    </a:lnR>
                    <a:lnT w="38100" cap="flat" cmpd="sng">
                      <a:solidFill>
                        <a:srgbClr val="7932FC"/>
                      </a:solidFill>
                      <a:prstDash val="solid"/>
                      <a:round/>
                      <a:headEnd type="none" w="sm" len="sm"/>
                      <a:tailEnd type="none" w="sm" len="sm"/>
                    </a:lnT>
                    <a:lnB w="19050" cap="flat" cmpd="sng">
                      <a:solidFill>
                        <a:srgbClr val="7932FC"/>
                      </a:solidFill>
                      <a:prstDash val="solid"/>
                      <a:round/>
                      <a:headEnd type="none" w="sm" len="sm"/>
                      <a:tailEnd type="none" w="sm" len="sm"/>
                    </a:lnB>
                    <a:solidFill>
                      <a:srgbClr val="FCE5CD"/>
                    </a:solidFill>
                  </a:tcPr>
                </a:tc>
                <a:extLst>
                  <a:ext uri="{0D108BD9-81ED-4DB2-BD59-A6C34878D82A}">
                    <a16:rowId xmlns:a16="http://schemas.microsoft.com/office/drawing/2014/main" xmlns="" val="10003"/>
                  </a:ext>
                </a:extLst>
              </a:tr>
              <a:tr h="210800">
                <a:tc>
                  <a:txBody>
                    <a:bodyPr/>
                    <a:lstStyle/>
                    <a:p>
                      <a:pPr marL="0" lvl="0" indent="0" algn="l" rtl="0">
                        <a:spcBef>
                          <a:spcPts val="0"/>
                        </a:spcBef>
                        <a:spcAft>
                          <a:spcPts val="0"/>
                        </a:spcAft>
                        <a:buNone/>
                      </a:pPr>
                      <a:endParaRPr sz="200"/>
                    </a:p>
                  </a:txBody>
                  <a:tcPr marL="91425" marR="91425" marT="91425" marB="91425">
                    <a:lnL w="19050" cap="flat" cmpd="sng">
                      <a:solidFill>
                        <a:srgbClr val="7932FC"/>
                      </a:solidFill>
                      <a:prstDash val="solid"/>
                      <a:round/>
                      <a:headEnd type="none" w="sm" len="sm"/>
                      <a:tailEnd type="none" w="sm" len="sm"/>
                    </a:lnL>
                    <a:lnR w="19050" cap="flat" cmpd="sng">
                      <a:solidFill>
                        <a:srgbClr val="7932FC"/>
                      </a:solidFill>
                      <a:prstDash val="solid"/>
                      <a:round/>
                      <a:headEnd type="none" w="sm" len="sm"/>
                      <a:tailEnd type="none" w="sm" len="sm"/>
                    </a:lnR>
                    <a:lnT w="19050" cap="flat" cmpd="sng">
                      <a:solidFill>
                        <a:srgbClr val="7932FC"/>
                      </a:solidFill>
                      <a:prstDash val="solid"/>
                      <a:round/>
                      <a:headEnd type="none" w="sm" len="sm"/>
                      <a:tailEnd type="none" w="sm" len="sm"/>
                    </a:lnT>
                    <a:lnB w="19050" cap="flat" cmpd="sng">
                      <a:solidFill>
                        <a:srgbClr val="7932FC"/>
                      </a:solidFill>
                      <a:prstDash val="solid"/>
                      <a:round/>
                      <a:headEnd type="none" w="sm" len="sm"/>
                      <a:tailEnd type="none" w="sm" len="sm"/>
                    </a:lnB>
                    <a:solidFill>
                      <a:srgbClr val="F4CCCC"/>
                    </a:solidFill>
                  </a:tcPr>
                </a:tc>
                <a:tc>
                  <a:txBody>
                    <a:bodyPr/>
                    <a:lstStyle/>
                    <a:p>
                      <a:pPr marL="0" lvl="0" indent="0" algn="l" rtl="0">
                        <a:spcBef>
                          <a:spcPts val="0"/>
                        </a:spcBef>
                        <a:spcAft>
                          <a:spcPts val="0"/>
                        </a:spcAft>
                        <a:buNone/>
                      </a:pPr>
                      <a:endParaRPr sz="200"/>
                    </a:p>
                  </a:txBody>
                  <a:tcPr marL="91425" marR="91425" marT="91425" marB="91425">
                    <a:lnL w="19050" cap="flat" cmpd="sng">
                      <a:solidFill>
                        <a:srgbClr val="7932FC"/>
                      </a:solidFill>
                      <a:prstDash val="solid"/>
                      <a:round/>
                      <a:headEnd type="none" w="sm" len="sm"/>
                      <a:tailEnd type="none" w="sm" len="sm"/>
                    </a:lnL>
                    <a:lnR w="19050" cap="flat" cmpd="sng">
                      <a:solidFill>
                        <a:srgbClr val="7932FC"/>
                      </a:solidFill>
                      <a:prstDash val="solid"/>
                      <a:round/>
                      <a:headEnd type="none" w="sm" len="sm"/>
                      <a:tailEnd type="none" w="sm" len="sm"/>
                    </a:lnR>
                    <a:lnT w="19050" cap="flat" cmpd="sng">
                      <a:solidFill>
                        <a:srgbClr val="7932FC"/>
                      </a:solidFill>
                      <a:prstDash val="solid"/>
                      <a:round/>
                      <a:headEnd type="none" w="sm" len="sm"/>
                      <a:tailEnd type="none" w="sm" len="sm"/>
                    </a:lnT>
                    <a:lnB w="19050" cap="flat" cmpd="sng">
                      <a:solidFill>
                        <a:srgbClr val="7932FC"/>
                      </a:solidFill>
                      <a:prstDash val="solid"/>
                      <a:round/>
                      <a:headEnd type="none" w="sm" len="sm"/>
                      <a:tailEnd type="none" w="sm" len="sm"/>
                    </a:lnB>
                    <a:solidFill>
                      <a:srgbClr val="F4CCCC"/>
                    </a:solidFill>
                  </a:tcPr>
                </a:tc>
                <a:tc>
                  <a:txBody>
                    <a:bodyPr/>
                    <a:lstStyle/>
                    <a:p>
                      <a:pPr marL="0" lvl="0" indent="0" algn="l" rtl="0">
                        <a:spcBef>
                          <a:spcPts val="0"/>
                        </a:spcBef>
                        <a:spcAft>
                          <a:spcPts val="0"/>
                        </a:spcAft>
                        <a:buNone/>
                      </a:pPr>
                      <a:endParaRPr sz="200"/>
                    </a:p>
                  </a:txBody>
                  <a:tcPr marL="91425" marR="91425" marT="91425" marB="91425">
                    <a:lnL w="19050" cap="flat" cmpd="sng">
                      <a:solidFill>
                        <a:srgbClr val="7932FC"/>
                      </a:solidFill>
                      <a:prstDash val="solid"/>
                      <a:round/>
                      <a:headEnd type="none" w="sm" len="sm"/>
                      <a:tailEnd type="none" w="sm" len="sm"/>
                    </a:lnL>
                    <a:lnR w="19050" cap="flat" cmpd="sng">
                      <a:solidFill>
                        <a:srgbClr val="7932FC"/>
                      </a:solidFill>
                      <a:prstDash val="solid"/>
                      <a:round/>
                      <a:headEnd type="none" w="sm" len="sm"/>
                      <a:tailEnd type="none" w="sm" len="sm"/>
                    </a:lnR>
                    <a:lnT w="19050" cap="flat" cmpd="sng">
                      <a:solidFill>
                        <a:srgbClr val="7932FC"/>
                      </a:solidFill>
                      <a:prstDash val="solid"/>
                      <a:round/>
                      <a:headEnd type="none" w="sm" len="sm"/>
                      <a:tailEnd type="none" w="sm" len="sm"/>
                    </a:lnT>
                    <a:lnB w="19050" cap="flat" cmpd="sng">
                      <a:solidFill>
                        <a:srgbClr val="7932FC"/>
                      </a:solidFill>
                      <a:prstDash val="solid"/>
                      <a:round/>
                      <a:headEnd type="none" w="sm" len="sm"/>
                      <a:tailEnd type="none" w="sm" len="sm"/>
                    </a:lnB>
                    <a:solidFill>
                      <a:srgbClr val="F4CCCC"/>
                    </a:solidFill>
                  </a:tcPr>
                </a:tc>
                <a:tc>
                  <a:txBody>
                    <a:bodyPr/>
                    <a:lstStyle/>
                    <a:p>
                      <a:pPr marL="0" lvl="0" indent="0" algn="l" rtl="0">
                        <a:spcBef>
                          <a:spcPts val="0"/>
                        </a:spcBef>
                        <a:spcAft>
                          <a:spcPts val="0"/>
                        </a:spcAft>
                        <a:buNone/>
                      </a:pPr>
                      <a:endParaRPr sz="200"/>
                    </a:p>
                  </a:txBody>
                  <a:tcPr marL="91425" marR="91425" marT="91425" marB="91425">
                    <a:lnL w="19050" cap="flat" cmpd="sng">
                      <a:solidFill>
                        <a:srgbClr val="7932FC"/>
                      </a:solidFill>
                      <a:prstDash val="solid"/>
                      <a:round/>
                      <a:headEnd type="none" w="sm" len="sm"/>
                      <a:tailEnd type="none" w="sm" len="sm"/>
                    </a:lnL>
                    <a:lnR w="19050" cap="flat" cmpd="sng">
                      <a:solidFill>
                        <a:srgbClr val="7932FC"/>
                      </a:solidFill>
                      <a:prstDash val="solid"/>
                      <a:round/>
                      <a:headEnd type="none" w="sm" len="sm"/>
                      <a:tailEnd type="none" w="sm" len="sm"/>
                    </a:lnR>
                    <a:lnT w="19050" cap="flat" cmpd="sng">
                      <a:solidFill>
                        <a:srgbClr val="7932FC"/>
                      </a:solidFill>
                      <a:prstDash val="solid"/>
                      <a:round/>
                      <a:headEnd type="none" w="sm" len="sm"/>
                      <a:tailEnd type="none" w="sm" len="sm"/>
                    </a:lnT>
                    <a:lnB w="19050" cap="flat" cmpd="sng">
                      <a:solidFill>
                        <a:srgbClr val="7932FC"/>
                      </a:solidFill>
                      <a:prstDash val="solid"/>
                      <a:round/>
                      <a:headEnd type="none" w="sm" len="sm"/>
                      <a:tailEnd type="none" w="sm" len="sm"/>
                    </a:lnB>
                    <a:solidFill>
                      <a:srgbClr val="F4CCCC"/>
                    </a:solidFill>
                  </a:tcPr>
                </a:tc>
                <a:tc>
                  <a:txBody>
                    <a:bodyPr/>
                    <a:lstStyle/>
                    <a:p>
                      <a:pPr marL="0" lvl="0" indent="0" algn="l" rtl="0">
                        <a:spcBef>
                          <a:spcPts val="0"/>
                        </a:spcBef>
                        <a:spcAft>
                          <a:spcPts val="0"/>
                        </a:spcAft>
                        <a:buNone/>
                      </a:pPr>
                      <a:endParaRPr sz="200" dirty="0"/>
                    </a:p>
                  </a:txBody>
                  <a:tcPr marL="91425" marR="91425" marT="91425" marB="91425">
                    <a:lnL w="19050" cap="flat" cmpd="sng">
                      <a:solidFill>
                        <a:srgbClr val="7932FC"/>
                      </a:solidFill>
                      <a:prstDash val="solid"/>
                      <a:round/>
                      <a:headEnd type="none" w="sm" len="sm"/>
                      <a:tailEnd type="none" w="sm" len="sm"/>
                    </a:lnL>
                    <a:lnR w="19050" cap="flat" cmpd="sng">
                      <a:solidFill>
                        <a:srgbClr val="7932FC"/>
                      </a:solidFill>
                      <a:prstDash val="solid"/>
                      <a:round/>
                      <a:headEnd type="none" w="sm" len="sm"/>
                      <a:tailEnd type="none" w="sm" len="sm"/>
                    </a:lnR>
                    <a:lnT w="19050" cap="flat" cmpd="sng">
                      <a:solidFill>
                        <a:srgbClr val="7932FC"/>
                      </a:solidFill>
                      <a:prstDash val="solid"/>
                      <a:round/>
                      <a:headEnd type="none" w="sm" len="sm"/>
                      <a:tailEnd type="none" w="sm" len="sm"/>
                    </a:lnT>
                    <a:lnB w="19050" cap="flat" cmpd="sng">
                      <a:solidFill>
                        <a:srgbClr val="7932FC"/>
                      </a:solidFill>
                      <a:prstDash val="solid"/>
                      <a:round/>
                      <a:headEnd type="none" w="sm" len="sm"/>
                      <a:tailEnd type="none" w="sm" len="sm"/>
                    </a:lnB>
                    <a:solidFill>
                      <a:srgbClr val="F4CCCC"/>
                    </a:solidFill>
                  </a:tcPr>
                </a:tc>
                <a:extLst>
                  <a:ext uri="{0D108BD9-81ED-4DB2-BD59-A6C34878D82A}">
                    <a16:rowId xmlns:a16="http://schemas.microsoft.com/office/drawing/2014/main" xmlns="" val="10004"/>
                  </a:ext>
                </a:extLst>
              </a:tr>
            </a:tbl>
          </a:graphicData>
        </a:graphic>
      </p:graphicFrame>
    </p:spTree>
    <p:extLst>
      <p:ext uri="{BB962C8B-B14F-4D97-AF65-F5344CB8AC3E}">
        <p14:creationId xmlns:p14="http://schemas.microsoft.com/office/powerpoint/2010/main" val="345736708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54BB36AF-8BD0-5060-29EB-3B2078C8357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9F1E4004-7046-9FDE-3A30-B7AD09B63658}"/>
              </a:ext>
            </a:extLst>
          </p:cNvPr>
          <p:cNvSpPr>
            <a:spLocks noGrp="1"/>
          </p:cNvSpPr>
          <p:nvPr>
            <p:ph type="title"/>
          </p:nvPr>
        </p:nvSpPr>
        <p:spPr/>
        <p:txBody>
          <a:bodyPr>
            <a:normAutofit fontScale="90000"/>
          </a:bodyPr>
          <a:lstStyle/>
          <a:p>
            <a:r>
              <a:rPr lang="en-MY" dirty="0"/>
              <a:t>RAG Process</a:t>
            </a:r>
          </a:p>
        </p:txBody>
      </p:sp>
      <p:pic>
        <p:nvPicPr>
          <p:cNvPr id="3" name="Google Shape;260;p32">
            <a:extLst>
              <a:ext uri="{FF2B5EF4-FFF2-40B4-BE49-F238E27FC236}">
                <a16:creationId xmlns:a16="http://schemas.microsoft.com/office/drawing/2014/main" xmlns="" id="{4CF36C70-B5A7-D772-7416-EB3EECE80565}"/>
              </a:ext>
            </a:extLst>
          </p:cNvPr>
          <p:cNvPicPr preferRelativeResize="0"/>
          <p:nvPr/>
        </p:nvPicPr>
        <p:blipFill rotWithShape="1">
          <a:blip r:embed="rId3">
            <a:alphaModFix/>
          </a:blip>
          <a:srcRect t="40539" r="28284"/>
          <a:stretch/>
        </p:blipFill>
        <p:spPr>
          <a:xfrm>
            <a:off x="906340" y="2898743"/>
            <a:ext cx="2350275" cy="1412000"/>
          </a:xfrm>
          <a:prstGeom prst="rect">
            <a:avLst/>
          </a:prstGeom>
          <a:noFill/>
          <a:ln>
            <a:noFill/>
          </a:ln>
        </p:spPr>
      </p:pic>
      <p:pic>
        <p:nvPicPr>
          <p:cNvPr id="4" name="Google Shape;261;p32">
            <a:extLst>
              <a:ext uri="{FF2B5EF4-FFF2-40B4-BE49-F238E27FC236}">
                <a16:creationId xmlns:a16="http://schemas.microsoft.com/office/drawing/2014/main" xmlns="" id="{98234338-8F47-3E30-CEE2-914A3435D08E}"/>
              </a:ext>
            </a:extLst>
          </p:cNvPr>
          <p:cNvPicPr preferRelativeResize="0"/>
          <p:nvPr/>
        </p:nvPicPr>
        <p:blipFill rotWithShape="1">
          <a:blip r:embed="rId3">
            <a:alphaModFix/>
          </a:blip>
          <a:srcRect l="43858" t="7372" r="24095" b="72446"/>
          <a:stretch/>
        </p:blipFill>
        <p:spPr>
          <a:xfrm>
            <a:off x="3697341" y="3216218"/>
            <a:ext cx="1247749" cy="569400"/>
          </a:xfrm>
          <a:prstGeom prst="rect">
            <a:avLst/>
          </a:prstGeom>
          <a:noFill/>
          <a:ln w="19050" cap="flat" cmpd="sng">
            <a:solidFill>
              <a:srgbClr val="7932FC"/>
            </a:solidFill>
            <a:prstDash val="solid"/>
            <a:round/>
            <a:headEnd type="none" w="sm" len="sm"/>
            <a:tailEnd type="none" w="sm" len="sm"/>
          </a:ln>
        </p:spPr>
      </p:pic>
      <p:sp>
        <p:nvSpPr>
          <p:cNvPr id="5" name="Google Shape;262;p32">
            <a:extLst>
              <a:ext uri="{FF2B5EF4-FFF2-40B4-BE49-F238E27FC236}">
                <a16:creationId xmlns:a16="http://schemas.microsoft.com/office/drawing/2014/main" xmlns="" id="{92434464-1287-3807-B905-3FFBB21FABAF}"/>
              </a:ext>
            </a:extLst>
          </p:cNvPr>
          <p:cNvSpPr/>
          <p:nvPr/>
        </p:nvSpPr>
        <p:spPr>
          <a:xfrm>
            <a:off x="2994090" y="3319718"/>
            <a:ext cx="606600" cy="362400"/>
          </a:xfrm>
          <a:prstGeom prst="rightArrow">
            <a:avLst>
              <a:gd name="adj1" fmla="val 50000"/>
              <a:gd name="adj2" fmla="val 50000"/>
            </a:avLst>
          </a:prstGeom>
          <a:solidFill>
            <a:srgbClr val="D9D2E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 name="Google Shape;263;p32">
            <a:extLst>
              <a:ext uri="{FF2B5EF4-FFF2-40B4-BE49-F238E27FC236}">
                <a16:creationId xmlns:a16="http://schemas.microsoft.com/office/drawing/2014/main" xmlns="" id="{22A89628-86C1-2B25-FA5E-C60DE3E7FA96}"/>
              </a:ext>
            </a:extLst>
          </p:cNvPr>
          <p:cNvPicPr preferRelativeResize="0"/>
          <p:nvPr/>
        </p:nvPicPr>
        <p:blipFill>
          <a:blip r:embed="rId4">
            <a:alphaModFix/>
          </a:blip>
          <a:stretch>
            <a:fillRect/>
          </a:stretch>
        </p:blipFill>
        <p:spPr>
          <a:xfrm>
            <a:off x="7821140" y="1682820"/>
            <a:ext cx="2287601" cy="1715700"/>
          </a:xfrm>
          <a:prstGeom prst="rect">
            <a:avLst/>
          </a:prstGeom>
          <a:noFill/>
          <a:ln>
            <a:noFill/>
          </a:ln>
        </p:spPr>
      </p:pic>
      <p:pic>
        <p:nvPicPr>
          <p:cNvPr id="7" name="Google Shape;264;p32">
            <a:extLst>
              <a:ext uri="{FF2B5EF4-FFF2-40B4-BE49-F238E27FC236}">
                <a16:creationId xmlns:a16="http://schemas.microsoft.com/office/drawing/2014/main" xmlns="" id="{4AC4887A-EE82-2126-E0FB-3463599D26EC}"/>
              </a:ext>
            </a:extLst>
          </p:cNvPr>
          <p:cNvPicPr preferRelativeResize="0"/>
          <p:nvPr/>
        </p:nvPicPr>
        <p:blipFill>
          <a:blip r:embed="rId5">
            <a:alphaModFix/>
          </a:blip>
          <a:stretch>
            <a:fillRect/>
          </a:stretch>
        </p:blipFill>
        <p:spPr>
          <a:xfrm>
            <a:off x="5487215" y="3835868"/>
            <a:ext cx="2216400" cy="1560575"/>
          </a:xfrm>
          <a:prstGeom prst="rect">
            <a:avLst/>
          </a:prstGeom>
          <a:noFill/>
          <a:ln>
            <a:noFill/>
          </a:ln>
        </p:spPr>
      </p:pic>
      <p:sp>
        <p:nvSpPr>
          <p:cNvPr id="9" name="Google Shape;266;p32">
            <a:extLst>
              <a:ext uri="{FF2B5EF4-FFF2-40B4-BE49-F238E27FC236}">
                <a16:creationId xmlns:a16="http://schemas.microsoft.com/office/drawing/2014/main" xmlns="" id="{06A77A32-3946-7E43-9D20-57BFC226EBA2}"/>
              </a:ext>
            </a:extLst>
          </p:cNvPr>
          <p:cNvSpPr/>
          <p:nvPr/>
        </p:nvSpPr>
        <p:spPr>
          <a:xfrm>
            <a:off x="7428790" y="4530018"/>
            <a:ext cx="606600" cy="362400"/>
          </a:xfrm>
          <a:prstGeom prst="rightArrow">
            <a:avLst>
              <a:gd name="adj1" fmla="val 50000"/>
              <a:gd name="adj2" fmla="val 50000"/>
            </a:avLst>
          </a:prstGeom>
          <a:solidFill>
            <a:srgbClr val="D9D2E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10" name="Google Shape;267;p32">
            <a:extLst>
              <a:ext uri="{FF2B5EF4-FFF2-40B4-BE49-F238E27FC236}">
                <a16:creationId xmlns:a16="http://schemas.microsoft.com/office/drawing/2014/main" xmlns="" id="{677108D9-C626-D2E9-C186-0B7DEF05DD69}"/>
              </a:ext>
            </a:extLst>
          </p:cNvPr>
          <p:cNvGraphicFramePr/>
          <p:nvPr/>
        </p:nvGraphicFramePr>
        <p:xfrm>
          <a:off x="5270115" y="2948918"/>
          <a:ext cx="1914250" cy="213330"/>
        </p:xfrm>
        <a:graphic>
          <a:graphicData uri="http://schemas.openxmlformats.org/drawingml/2006/table">
            <a:tbl>
              <a:tblPr>
                <a:noFill/>
              </a:tblPr>
              <a:tblGrid>
                <a:gridCol w="382850">
                  <a:extLst>
                    <a:ext uri="{9D8B030D-6E8A-4147-A177-3AD203B41FA5}">
                      <a16:colId xmlns:a16="http://schemas.microsoft.com/office/drawing/2014/main" xmlns="" val="20000"/>
                    </a:ext>
                  </a:extLst>
                </a:gridCol>
                <a:gridCol w="382850">
                  <a:extLst>
                    <a:ext uri="{9D8B030D-6E8A-4147-A177-3AD203B41FA5}">
                      <a16:colId xmlns:a16="http://schemas.microsoft.com/office/drawing/2014/main" xmlns="" val="20001"/>
                    </a:ext>
                  </a:extLst>
                </a:gridCol>
                <a:gridCol w="382850">
                  <a:extLst>
                    <a:ext uri="{9D8B030D-6E8A-4147-A177-3AD203B41FA5}">
                      <a16:colId xmlns:a16="http://schemas.microsoft.com/office/drawing/2014/main" xmlns="" val="20002"/>
                    </a:ext>
                  </a:extLst>
                </a:gridCol>
                <a:gridCol w="382850">
                  <a:extLst>
                    <a:ext uri="{9D8B030D-6E8A-4147-A177-3AD203B41FA5}">
                      <a16:colId xmlns:a16="http://schemas.microsoft.com/office/drawing/2014/main" xmlns="" val="20003"/>
                    </a:ext>
                  </a:extLst>
                </a:gridCol>
                <a:gridCol w="382850">
                  <a:extLst>
                    <a:ext uri="{9D8B030D-6E8A-4147-A177-3AD203B41FA5}">
                      <a16:colId xmlns:a16="http://schemas.microsoft.com/office/drawing/2014/main" xmlns="" val="20004"/>
                    </a:ext>
                  </a:extLst>
                </a:gridCol>
              </a:tblGrid>
              <a:tr h="0">
                <a:tc>
                  <a:txBody>
                    <a:bodyPr/>
                    <a:lstStyle/>
                    <a:p>
                      <a:pPr marL="0" lvl="0" indent="0" algn="l" rtl="0">
                        <a:spcBef>
                          <a:spcPts val="0"/>
                        </a:spcBef>
                        <a:spcAft>
                          <a:spcPts val="0"/>
                        </a:spcAft>
                        <a:buNone/>
                      </a:pPr>
                      <a:endParaRPr sz="200"/>
                    </a:p>
                  </a:txBody>
                  <a:tcPr marL="91425" marR="91425" marT="91425" marB="91425">
                    <a:lnL w="19050" cap="flat" cmpd="sng">
                      <a:solidFill>
                        <a:srgbClr val="7932FC"/>
                      </a:solidFill>
                      <a:prstDash val="solid"/>
                      <a:round/>
                      <a:headEnd type="none" w="sm" len="sm"/>
                      <a:tailEnd type="none" w="sm" len="sm"/>
                    </a:lnL>
                    <a:lnR w="19050" cap="flat" cmpd="sng">
                      <a:solidFill>
                        <a:srgbClr val="7932FC"/>
                      </a:solidFill>
                      <a:prstDash val="solid"/>
                      <a:round/>
                      <a:headEnd type="none" w="sm" len="sm"/>
                      <a:tailEnd type="none" w="sm" len="sm"/>
                    </a:lnR>
                    <a:lnT w="19050" cap="flat" cmpd="sng">
                      <a:solidFill>
                        <a:srgbClr val="7932FC"/>
                      </a:solidFill>
                      <a:prstDash val="solid"/>
                      <a:round/>
                      <a:headEnd type="none" w="sm" len="sm"/>
                      <a:tailEnd type="none" w="sm" len="sm"/>
                    </a:lnT>
                    <a:lnB w="19050" cap="flat" cmpd="sng">
                      <a:solidFill>
                        <a:srgbClr val="7932FC"/>
                      </a:solidFill>
                      <a:prstDash val="solid"/>
                      <a:round/>
                      <a:headEnd type="none" w="sm" len="sm"/>
                      <a:tailEnd type="none" w="sm" len="sm"/>
                    </a:lnB>
                    <a:solidFill>
                      <a:srgbClr val="D9D2E9"/>
                    </a:solidFill>
                  </a:tcPr>
                </a:tc>
                <a:tc>
                  <a:txBody>
                    <a:bodyPr/>
                    <a:lstStyle/>
                    <a:p>
                      <a:pPr marL="0" lvl="0" indent="0" algn="l" rtl="0">
                        <a:spcBef>
                          <a:spcPts val="0"/>
                        </a:spcBef>
                        <a:spcAft>
                          <a:spcPts val="0"/>
                        </a:spcAft>
                        <a:buNone/>
                      </a:pPr>
                      <a:endParaRPr sz="200"/>
                    </a:p>
                  </a:txBody>
                  <a:tcPr marL="91425" marR="91425" marT="91425" marB="91425">
                    <a:lnL w="19050" cap="flat" cmpd="sng">
                      <a:solidFill>
                        <a:srgbClr val="7932FC"/>
                      </a:solidFill>
                      <a:prstDash val="solid"/>
                      <a:round/>
                      <a:headEnd type="none" w="sm" len="sm"/>
                      <a:tailEnd type="none" w="sm" len="sm"/>
                    </a:lnL>
                    <a:lnR w="19050" cap="flat" cmpd="sng">
                      <a:solidFill>
                        <a:srgbClr val="7932FC"/>
                      </a:solidFill>
                      <a:prstDash val="solid"/>
                      <a:round/>
                      <a:headEnd type="none" w="sm" len="sm"/>
                      <a:tailEnd type="none" w="sm" len="sm"/>
                    </a:lnR>
                    <a:lnT w="19050" cap="flat" cmpd="sng">
                      <a:solidFill>
                        <a:srgbClr val="7932FC"/>
                      </a:solidFill>
                      <a:prstDash val="solid"/>
                      <a:round/>
                      <a:headEnd type="none" w="sm" len="sm"/>
                      <a:tailEnd type="none" w="sm" len="sm"/>
                    </a:lnT>
                    <a:lnB w="19050" cap="flat" cmpd="sng">
                      <a:solidFill>
                        <a:srgbClr val="7932FC"/>
                      </a:solidFill>
                      <a:prstDash val="solid"/>
                      <a:round/>
                      <a:headEnd type="none" w="sm" len="sm"/>
                      <a:tailEnd type="none" w="sm" len="sm"/>
                    </a:lnB>
                    <a:solidFill>
                      <a:srgbClr val="D9D2E9"/>
                    </a:solidFill>
                  </a:tcPr>
                </a:tc>
                <a:tc>
                  <a:txBody>
                    <a:bodyPr/>
                    <a:lstStyle/>
                    <a:p>
                      <a:pPr marL="0" lvl="0" indent="0" algn="l" rtl="0">
                        <a:spcBef>
                          <a:spcPts val="0"/>
                        </a:spcBef>
                        <a:spcAft>
                          <a:spcPts val="0"/>
                        </a:spcAft>
                        <a:buNone/>
                      </a:pPr>
                      <a:endParaRPr sz="200"/>
                    </a:p>
                  </a:txBody>
                  <a:tcPr marL="91425" marR="91425" marT="91425" marB="91425">
                    <a:lnL w="19050" cap="flat" cmpd="sng">
                      <a:solidFill>
                        <a:srgbClr val="7932FC"/>
                      </a:solidFill>
                      <a:prstDash val="solid"/>
                      <a:round/>
                      <a:headEnd type="none" w="sm" len="sm"/>
                      <a:tailEnd type="none" w="sm" len="sm"/>
                    </a:lnL>
                    <a:lnR w="19050" cap="flat" cmpd="sng">
                      <a:solidFill>
                        <a:srgbClr val="7932FC"/>
                      </a:solidFill>
                      <a:prstDash val="solid"/>
                      <a:round/>
                      <a:headEnd type="none" w="sm" len="sm"/>
                      <a:tailEnd type="none" w="sm" len="sm"/>
                    </a:lnR>
                    <a:lnT w="19050" cap="flat" cmpd="sng">
                      <a:solidFill>
                        <a:srgbClr val="7932FC"/>
                      </a:solidFill>
                      <a:prstDash val="solid"/>
                      <a:round/>
                      <a:headEnd type="none" w="sm" len="sm"/>
                      <a:tailEnd type="none" w="sm" len="sm"/>
                    </a:lnT>
                    <a:lnB w="19050" cap="flat" cmpd="sng">
                      <a:solidFill>
                        <a:srgbClr val="7932FC"/>
                      </a:solidFill>
                      <a:prstDash val="solid"/>
                      <a:round/>
                      <a:headEnd type="none" w="sm" len="sm"/>
                      <a:tailEnd type="none" w="sm" len="sm"/>
                    </a:lnB>
                    <a:solidFill>
                      <a:srgbClr val="D9D2E9"/>
                    </a:solidFill>
                  </a:tcPr>
                </a:tc>
                <a:tc>
                  <a:txBody>
                    <a:bodyPr/>
                    <a:lstStyle/>
                    <a:p>
                      <a:pPr marL="0" lvl="0" indent="0" algn="l" rtl="0">
                        <a:spcBef>
                          <a:spcPts val="0"/>
                        </a:spcBef>
                        <a:spcAft>
                          <a:spcPts val="0"/>
                        </a:spcAft>
                        <a:buNone/>
                      </a:pPr>
                      <a:endParaRPr sz="200" dirty="0"/>
                    </a:p>
                  </a:txBody>
                  <a:tcPr marL="91425" marR="91425" marT="91425" marB="91425">
                    <a:lnL w="19050" cap="flat" cmpd="sng">
                      <a:solidFill>
                        <a:srgbClr val="7932FC"/>
                      </a:solidFill>
                      <a:prstDash val="solid"/>
                      <a:round/>
                      <a:headEnd type="none" w="sm" len="sm"/>
                      <a:tailEnd type="none" w="sm" len="sm"/>
                    </a:lnL>
                    <a:lnR w="19050" cap="flat" cmpd="sng">
                      <a:solidFill>
                        <a:srgbClr val="7932FC"/>
                      </a:solidFill>
                      <a:prstDash val="solid"/>
                      <a:round/>
                      <a:headEnd type="none" w="sm" len="sm"/>
                      <a:tailEnd type="none" w="sm" len="sm"/>
                    </a:lnR>
                    <a:lnT w="19050" cap="flat" cmpd="sng">
                      <a:solidFill>
                        <a:srgbClr val="7932FC"/>
                      </a:solidFill>
                      <a:prstDash val="solid"/>
                      <a:round/>
                      <a:headEnd type="none" w="sm" len="sm"/>
                      <a:tailEnd type="none" w="sm" len="sm"/>
                    </a:lnT>
                    <a:lnB w="19050" cap="flat" cmpd="sng">
                      <a:solidFill>
                        <a:srgbClr val="7932FC"/>
                      </a:solidFill>
                      <a:prstDash val="solid"/>
                      <a:round/>
                      <a:headEnd type="none" w="sm" len="sm"/>
                      <a:tailEnd type="none" w="sm" len="sm"/>
                    </a:lnB>
                    <a:solidFill>
                      <a:srgbClr val="D9D2E9"/>
                    </a:solidFill>
                  </a:tcPr>
                </a:tc>
                <a:tc>
                  <a:txBody>
                    <a:bodyPr/>
                    <a:lstStyle/>
                    <a:p>
                      <a:pPr marL="0" lvl="0" indent="0" algn="l" rtl="0">
                        <a:spcBef>
                          <a:spcPts val="0"/>
                        </a:spcBef>
                        <a:spcAft>
                          <a:spcPts val="0"/>
                        </a:spcAft>
                        <a:buNone/>
                      </a:pPr>
                      <a:endParaRPr sz="200" dirty="0"/>
                    </a:p>
                  </a:txBody>
                  <a:tcPr marL="91425" marR="91425" marT="91425" marB="91425">
                    <a:lnL w="19050" cap="flat" cmpd="sng">
                      <a:solidFill>
                        <a:srgbClr val="7932FC"/>
                      </a:solidFill>
                      <a:prstDash val="solid"/>
                      <a:round/>
                      <a:headEnd type="none" w="sm" len="sm"/>
                      <a:tailEnd type="none" w="sm" len="sm"/>
                    </a:lnL>
                    <a:lnR w="19050" cap="flat" cmpd="sng">
                      <a:solidFill>
                        <a:srgbClr val="7932FC"/>
                      </a:solidFill>
                      <a:prstDash val="solid"/>
                      <a:round/>
                      <a:headEnd type="none" w="sm" len="sm"/>
                      <a:tailEnd type="none" w="sm" len="sm"/>
                    </a:lnR>
                    <a:lnT w="19050" cap="flat" cmpd="sng">
                      <a:solidFill>
                        <a:srgbClr val="7932FC"/>
                      </a:solidFill>
                      <a:prstDash val="solid"/>
                      <a:round/>
                      <a:headEnd type="none" w="sm" len="sm"/>
                      <a:tailEnd type="none" w="sm" len="sm"/>
                    </a:lnT>
                    <a:lnB w="19050" cap="flat" cmpd="sng">
                      <a:solidFill>
                        <a:srgbClr val="7932FC"/>
                      </a:solidFill>
                      <a:prstDash val="solid"/>
                      <a:round/>
                      <a:headEnd type="none" w="sm" len="sm"/>
                      <a:tailEnd type="none" w="sm" len="sm"/>
                    </a:lnB>
                    <a:solidFill>
                      <a:srgbClr val="D9D2E9"/>
                    </a:solidFill>
                  </a:tcPr>
                </a:tc>
                <a:extLst>
                  <a:ext uri="{0D108BD9-81ED-4DB2-BD59-A6C34878D82A}">
                    <a16:rowId xmlns:a16="http://schemas.microsoft.com/office/drawing/2014/main" xmlns="" val="10000"/>
                  </a:ext>
                </a:extLst>
              </a:tr>
            </a:tbl>
          </a:graphicData>
        </a:graphic>
      </p:graphicFrame>
      <p:sp>
        <p:nvSpPr>
          <p:cNvPr id="11" name="Google Shape;268;p32">
            <a:extLst>
              <a:ext uri="{FF2B5EF4-FFF2-40B4-BE49-F238E27FC236}">
                <a16:creationId xmlns:a16="http://schemas.microsoft.com/office/drawing/2014/main" xmlns="" id="{AD9AC6B3-94E3-D339-FCA7-309375B5285C}"/>
              </a:ext>
            </a:extLst>
          </p:cNvPr>
          <p:cNvSpPr/>
          <p:nvPr/>
        </p:nvSpPr>
        <p:spPr>
          <a:xfrm>
            <a:off x="4243540" y="2117843"/>
            <a:ext cx="1385100" cy="780900"/>
          </a:xfrm>
          <a:prstGeom prst="curvedDownArrow">
            <a:avLst>
              <a:gd name="adj1" fmla="val 25000"/>
              <a:gd name="adj2" fmla="val 50000"/>
              <a:gd name="adj3" fmla="val 25000"/>
            </a:avLst>
          </a:prstGeom>
          <a:solidFill>
            <a:srgbClr val="D9D2E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69;p32">
            <a:extLst>
              <a:ext uri="{FF2B5EF4-FFF2-40B4-BE49-F238E27FC236}">
                <a16:creationId xmlns:a16="http://schemas.microsoft.com/office/drawing/2014/main" xmlns="" id="{8985727D-7452-8CBF-306D-B5E84315B451}"/>
              </a:ext>
            </a:extLst>
          </p:cNvPr>
          <p:cNvSpPr/>
          <p:nvPr/>
        </p:nvSpPr>
        <p:spPr>
          <a:xfrm>
            <a:off x="7428790" y="2699718"/>
            <a:ext cx="606600" cy="362400"/>
          </a:xfrm>
          <a:prstGeom prst="rightArrow">
            <a:avLst>
              <a:gd name="adj1" fmla="val 50000"/>
              <a:gd name="adj2" fmla="val 50000"/>
            </a:avLst>
          </a:prstGeom>
          <a:solidFill>
            <a:srgbClr val="D9D2E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70;p32">
            <a:extLst>
              <a:ext uri="{FF2B5EF4-FFF2-40B4-BE49-F238E27FC236}">
                <a16:creationId xmlns:a16="http://schemas.microsoft.com/office/drawing/2014/main" xmlns="" id="{C79BECC0-4EE0-D8C0-CBEB-87AAC4B0F9C1}"/>
              </a:ext>
            </a:extLst>
          </p:cNvPr>
          <p:cNvSpPr/>
          <p:nvPr/>
        </p:nvSpPr>
        <p:spPr>
          <a:xfrm rot="16200000">
            <a:off x="8849740" y="3520618"/>
            <a:ext cx="606600" cy="362400"/>
          </a:xfrm>
          <a:prstGeom prst="rightArrow">
            <a:avLst>
              <a:gd name="adj1" fmla="val 50000"/>
              <a:gd name="adj2" fmla="val 50000"/>
            </a:avLst>
          </a:prstGeom>
          <a:solidFill>
            <a:srgbClr val="D9D2E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 name="Google Shape;271;p32">
            <a:extLst>
              <a:ext uri="{FF2B5EF4-FFF2-40B4-BE49-F238E27FC236}">
                <a16:creationId xmlns:a16="http://schemas.microsoft.com/office/drawing/2014/main" xmlns="" id="{667050F5-F5A6-7B03-784C-244E9A30C02B}"/>
              </a:ext>
            </a:extLst>
          </p:cNvPr>
          <p:cNvCxnSpPr/>
          <p:nvPr/>
        </p:nvCxnSpPr>
        <p:spPr>
          <a:xfrm rot="10800000">
            <a:off x="8706815" y="2142918"/>
            <a:ext cx="407400" cy="923400"/>
          </a:xfrm>
          <a:prstGeom prst="straightConnector1">
            <a:avLst/>
          </a:prstGeom>
          <a:noFill/>
          <a:ln w="19050" cap="flat" cmpd="sng">
            <a:solidFill>
              <a:srgbClr val="7932FC"/>
            </a:solidFill>
            <a:prstDash val="solid"/>
            <a:round/>
            <a:headEnd type="none" w="med" len="med"/>
            <a:tailEnd type="none" w="med" len="med"/>
          </a:ln>
        </p:spPr>
      </p:cxnSp>
      <p:graphicFrame>
        <p:nvGraphicFramePr>
          <p:cNvPr id="15" name="Google Shape;287;p33">
            <a:extLst>
              <a:ext uri="{FF2B5EF4-FFF2-40B4-BE49-F238E27FC236}">
                <a16:creationId xmlns:a16="http://schemas.microsoft.com/office/drawing/2014/main" xmlns="" id="{EB3091FE-2E7B-0456-085B-5C77EEAEB675}"/>
              </a:ext>
            </a:extLst>
          </p:cNvPr>
          <p:cNvGraphicFramePr/>
          <p:nvPr/>
        </p:nvGraphicFramePr>
        <p:xfrm>
          <a:off x="5270115" y="2955453"/>
          <a:ext cx="1914250" cy="213330"/>
        </p:xfrm>
        <a:graphic>
          <a:graphicData uri="http://schemas.openxmlformats.org/drawingml/2006/table">
            <a:tbl>
              <a:tblPr>
                <a:noFill/>
              </a:tblPr>
              <a:tblGrid>
                <a:gridCol w="382850">
                  <a:extLst>
                    <a:ext uri="{9D8B030D-6E8A-4147-A177-3AD203B41FA5}">
                      <a16:colId xmlns:a16="http://schemas.microsoft.com/office/drawing/2014/main" xmlns="" val="20000"/>
                    </a:ext>
                  </a:extLst>
                </a:gridCol>
                <a:gridCol w="382850">
                  <a:extLst>
                    <a:ext uri="{9D8B030D-6E8A-4147-A177-3AD203B41FA5}">
                      <a16:colId xmlns:a16="http://schemas.microsoft.com/office/drawing/2014/main" xmlns="" val="20001"/>
                    </a:ext>
                  </a:extLst>
                </a:gridCol>
                <a:gridCol w="382850">
                  <a:extLst>
                    <a:ext uri="{9D8B030D-6E8A-4147-A177-3AD203B41FA5}">
                      <a16:colId xmlns:a16="http://schemas.microsoft.com/office/drawing/2014/main" xmlns="" val="20002"/>
                    </a:ext>
                  </a:extLst>
                </a:gridCol>
                <a:gridCol w="382850">
                  <a:extLst>
                    <a:ext uri="{9D8B030D-6E8A-4147-A177-3AD203B41FA5}">
                      <a16:colId xmlns:a16="http://schemas.microsoft.com/office/drawing/2014/main" xmlns="" val="20003"/>
                    </a:ext>
                  </a:extLst>
                </a:gridCol>
                <a:gridCol w="382850">
                  <a:extLst>
                    <a:ext uri="{9D8B030D-6E8A-4147-A177-3AD203B41FA5}">
                      <a16:colId xmlns:a16="http://schemas.microsoft.com/office/drawing/2014/main" xmlns="" val="20004"/>
                    </a:ext>
                  </a:extLst>
                </a:gridCol>
              </a:tblGrid>
              <a:tr h="0">
                <a:tc>
                  <a:txBody>
                    <a:bodyPr/>
                    <a:lstStyle/>
                    <a:p>
                      <a:pPr marL="0" lvl="0" indent="0" algn="l" rtl="0">
                        <a:spcBef>
                          <a:spcPts val="0"/>
                        </a:spcBef>
                        <a:spcAft>
                          <a:spcPts val="0"/>
                        </a:spcAft>
                        <a:buNone/>
                      </a:pPr>
                      <a:endParaRPr sz="200"/>
                    </a:p>
                  </a:txBody>
                  <a:tcPr marL="91425" marR="91425" marT="91425" marB="91425">
                    <a:lnL w="38100" cap="flat" cmpd="sng">
                      <a:solidFill>
                        <a:srgbClr val="7932FC"/>
                      </a:solidFill>
                      <a:prstDash val="solid"/>
                      <a:round/>
                      <a:headEnd type="none" w="sm" len="sm"/>
                      <a:tailEnd type="none" w="sm" len="sm"/>
                    </a:lnL>
                    <a:lnR w="38100" cap="flat" cmpd="sng">
                      <a:solidFill>
                        <a:srgbClr val="7932FC"/>
                      </a:solidFill>
                      <a:prstDash val="solid"/>
                      <a:round/>
                      <a:headEnd type="none" w="sm" len="sm"/>
                      <a:tailEnd type="none" w="sm" len="sm"/>
                    </a:lnR>
                    <a:lnT w="38100" cap="flat" cmpd="sng">
                      <a:solidFill>
                        <a:srgbClr val="7932FC"/>
                      </a:solidFill>
                      <a:prstDash val="solid"/>
                      <a:round/>
                      <a:headEnd type="none" w="sm" len="sm"/>
                      <a:tailEnd type="none" w="sm" len="sm"/>
                    </a:lnT>
                    <a:lnB w="38100" cap="flat" cmpd="sng">
                      <a:solidFill>
                        <a:srgbClr val="7932FC"/>
                      </a:solidFill>
                      <a:prstDash val="solid"/>
                      <a:round/>
                      <a:headEnd type="none" w="sm" len="sm"/>
                      <a:tailEnd type="none" w="sm" len="sm"/>
                    </a:lnB>
                    <a:solidFill>
                      <a:srgbClr val="D9D2E9"/>
                    </a:solidFill>
                  </a:tcPr>
                </a:tc>
                <a:tc>
                  <a:txBody>
                    <a:bodyPr/>
                    <a:lstStyle/>
                    <a:p>
                      <a:pPr marL="0" lvl="0" indent="0" algn="l" rtl="0">
                        <a:spcBef>
                          <a:spcPts val="0"/>
                        </a:spcBef>
                        <a:spcAft>
                          <a:spcPts val="0"/>
                        </a:spcAft>
                        <a:buNone/>
                      </a:pPr>
                      <a:endParaRPr sz="200"/>
                    </a:p>
                  </a:txBody>
                  <a:tcPr marL="91425" marR="91425" marT="91425" marB="91425">
                    <a:lnL w="38100" cap="flat" cmpd="sng">
                      <a:solidFill>
                        <a:srgbClr val="7932FC"/>
                      </a:solidFill>
                      <a:prstDash val="solid"/>
                      <a:round/>
                      <a:headEnd type="none" w="sm" len="sm"/>
                      <a:tailEnd type="none" w="sm" len="sm"/>
                    </a:lnL>
                    <a:lnR w="38100" cap="flat" cmpd="sng">
                      <a:solidFill>
                        <a:srgbClr val="7932FC"/>
                      </a:solidFill>
                      <a:prstDash val="solid"/>
                      <a:round/>
                      <a:headEnd type="none" w="sm" len="sm"/>
                      <a:tailEnd type="none" w="sm" len="sm"/>
                    </a:lnR>
                    <a:lnT w="38100" cap="flat" cmpd="sng">
                      <a:solidFill>
                        <a:srgbClr val="7932FC"/>
                      </a:solidFill>
                      <a:prstDash val="solid"/>
                      <a:round/>
                      <a:headEnd type="none" w="sm" len="sm"/>
                      <a:tailEnd type="none" w="sm" len="sm"/>
                    </a:lnT>
                    <a:lnB w="38100" cap="flat" cmpd="sng">
                      <a:solidFill>
                        <a:srgbClr val="7932FC"/>
                      </a:solidFill>
                      <a:prstDash val="solid"/>
                      <a:round/>
                      <a:headEnd type="none" w="sm" len="sm"/>
                      <a:tailEnd type="none" w="sm" len="sm"/>
                    </a:lnB>
                    <a:solidFill>
                      <a:srgbClr val="D9D2E9"/>
                    </a:solidFill>
                  </a:tcPr>
                </a:tc>
                <a:tc>
                  <a:txBody>
                    <a:bodyPr/>
                    <a:lstStyle/>
                    <a:p>
                      <a:pPr marL="0" lvl="0" indent="0" algn="l" rtl="0">
                        <a:spcBef>
                          <a:spcPts val="0"/>
                        </a:spcBef>
                        <a:spcAft>
                          <a:spcPts val="0"/>
                        </a:spcAft>
                        <a:buNone/>
                      </a:pPr>
                      <a:endParaRPr sz="200"/>
                    </a:p>
                  </a:txBody>
                  <a:tcPr marL="91425" marR="91425" marT="91425" marB="91425">
                    <a:lnL w="38100" cap="flat" cmpd="sng">
                      <a:solidFill>
                        <a:srgbClr val="7932FC"/>
                      </a:solidFill>
                      <a:prstDash val="solid"/>
                      <a:round/>
                      <a:headEnd type="none" w="sm" len="sm"/>
                      <a:tailEnd type="none" w="sm" len="sm"/>
                    </a:lnL>
                    <a:lnR w="38100" cap="flat" cmpd="sng">
                      <a:solidFill>
                        <a:srgbClr val="7932FC"/>
                      </a:solidFill>
                      <a:prstDash val="solid"/>
                      <a:round/>
                      <a:headEnd type="none" w="sm" len="sm"/>
                      <a:tailEnd type="none" w="sm" len="sm"/>
                    </a:lnR>
                    <a:lnT w="38100" cap="flat" cmpd="sng">
                      <a:solidFill>
                        <a:srgbClr val="7932FC"/>
                      </a:solidFill>
                      <a:prstDash val="solid"/>
                      <a:round/>
                      <a:headEnd type="none" w="sm" len="sm"/>
                      <a:tailEnd type="none" w="sm" len="sm"/>
                    </a:lnT>
                    <a:lnB w="38100" cap="flat" cmpd="sng">
                      <a:solidFill>
                        <a:srgbClr val="7932FC"/>
                      </a:solidFill>
                      <a:prstDash val="solid"/>
                      <a:round/>
                      <a:headEnd type="none" w="sm" len="sm"/>
                      <a:tailEnd type="none" w="sm" len="sm"/>
                    </a:lnB>
                    <a:solidFill>
                      <a:srgbClr val="D9D2E9"/>
                    </a:solidFill>
                  </a:tcPr>
                </a:tc>
                <a:tc>
                  <a:txBody>
                    <a:bodyPr/>
                    <a:lstStyle/>
                    <a:p>
                      <a:pPr marL="0" lvl="0" indent="0" algn="l" rtl="0">
                        <a:spcBef>
                          <a:spcPts val="0"/>
                        </a:spcBef>
                        <a:spcAft>
                          <a:spcPts val="0"/>
                        </a:spcAft>
                        <a:buNone/>
                      </a:pPr>
                      <a:endParaRPr sz="200"/>
                    </a:p>
                  </a:txBody>
                  <a:tcPr marL="91425" marR="91425" marT="91425" marB="91425">
                    <a:lnL w="38100" cap="flat" cmpd="sng">
                      <a:solidFill>
                        <a:srgbClr val="7932FC"/>
                      </a:solidFill>
                      <a:prstDash val="solid"/>
                      <a:round/>
                      <a:headEnd type="none" w="sm" len="sm"/>
                      <a:tailEnd type="none" w="sm" len="sm"/>
                    </a:lnL>
                    <a:lnR w="38100" cap="flat" cmpd="sng">
                      <a:solidFill>
                        <a:srgbClr val="7932FC"/>
                      </a:solidFill>
                      <a:prstDash val="solid"/>
                      <a:round/>
                      <a:headEnd type="none" w="sm" len="sm"/>
                      <a:tailEnd type="none" w="sm" len="sm"/>
                    </a:lnR>
                    <a:lnT w="38100" cap="flat" cmpd="sng">
                      <a:solidFill>
                        <a:srgbClr val="7932FC"/>
                      </a:solidFill>
                      <a:prstDash val="solid"/>
                      <a:round/>
                      <a:headEnd type="none" w="sm" len="sm"/>
                      <a:tailEnd type="none" w="sm" len="sm"/>
                    </a:lnT>
                    <a:lnB w="38100" cap="flat" cmpd="sng">
                      <a:solidFill>
                        <a:srgbClr val="7932FC"/>
                      </a:solidFill>
                      <a:prstDash val="solid"/>
                      <a:round/>
                      <a:headEnd type="none" w="sm" len="sm"/>
                      <a:tailEnd type="none" w="sm" len="sm"/>
                    </a:lnB>
                    <a:solidFill>
                      <a:srgbClr val="D9D2E9"/>
                    </a:solidFill>
                  </a:tcPr>
                </a:tc>
                <a:tc>
                  <a:txBody>
                    <a:bodyPr/>
                    <a:lstStyle/>
                    <a:p>
                      <a:pPr marL="0" lvl="0" indent="0" algn="l" rtl="0">
                        <a:spcBef>
                          <a:spcPts val="0"/>
                        </a:spcBef>
                        <a:spcAft>
                          <a:spcPts val="0"/>
                        </a:spcAft>
                        <a:buNone/>
                      </a:pPr>
                      <a:endParaRPr sz="200" dirty="0"/>
                    </a:p>
                  </a:txBody>
                  <a:tcPr marL="91425" marR="91425" marT="91425" marB="91425">
                    <a:lnL w="38100" cap="flat" cmpd="sng">
                      <a:solidFill>
                        <a:srgbClr val="7932FC"/>
                      </a:solidFill>
                      <a:prstDash val="solid"/>
                      <a:round/>
                      <a:headEnd type="none" w="sm" len="sm"/>
                      <a:tailEnd type="none" w="sm" len="sm"/>
                    </a:lnL>
                    <a:lnR w="38100" cap="flat" cmpd="sng">
                      <a:solidFill>
                        <a:srgbClr val="7932FC"/>
                      </a:solidFill>
                      <a:prstDash val="solid"/>
                      <a:round/>
                      <a:headEnd type="none" w="sm" len="sm"/>
                      <a:tailEnd type="none" w="sm" len="sm"/>
                    </a:lnR>
                    <a:lnT w="38100" cap="flat" cmpd="sng">
                      <a:solidFill>
                        <a:srgbClr val="7932FC"/>
                      </a:solidFill>
                      <a:prstDash val="solid"/>
                      <a:round/>
                      <a:headEnd type="none" w="sm" len="sm"/>
                      <a:tailEnd type="none" w="sm" len="sm"/>
                    </a:lnT>
                    <a:lnB w="38100" cap="flat" cmpd="sng">
                      <a:solidFill>
                        <a:srgbClr val="7932FC"/>
                      </a:solidFill>
                      <a:prstDash val="solid"/>
                      <a:round/>
                      <a:headEnd type="none" w="sm" len="sm"/>
                      <a:tailEnd type="none" w="sm" len="sm"/>
                    </a:lnB>
                    <a:solidFill>
                      <a:srgbClr val="D9D2E9"/>
                    </a:solidFill>
                  </a:tcPr>
                </a:tc>
                <a:extLst>
                  <a:ext uri="{0D108BD9-81ED-4DB2-BD59-A6C34878D82A}">
                    <a16:rowId xmlns:a16="http://schemas.microsoft.com/office/drawing/2014/main" xmlns="" val="10000"/>
                  </a:ext>
                </a:extLst>
              </a:tr>
            </a:tbl>
          </a:graphicData>
        </a:graphic>
      </p:graphicFrame>
      <p:graphicFrame>
        <p:nvGraphicFramePr>
          <p:cNvPr id="19" name="Google Shape;305;p34">
            <a:extLst>
              <a:ext uri="{FF2B5EF4-FFF2-40B4-BE49-F238E27FC236}">
                <a16:creationId xmlns:a16="http://schemas.microsoft.com/office/drawing/2014/main" xmlns="" id="{ED769B78-8B52-390A-AF7B-0AF797775D2B}"/>
              </a:ext>
            </a:extLst>
          </p:cNvPr>
          <p:cNvGraphicFramePr/>
          <p:nvPr>
            <p:extLst/>
          </p:nvPr>
        </p:nvGraphicFramePr>
        <p:xfrm>
          <a:off x="8195915" y="4564013"/>
          <a:ext cx="1914250" cy="213330"/>
        </p:xfrm>
        <a:graphic>
          <a:graphicData uri="http://schemas.openxmlformats.org/drawingml/2006/table">
            <a:tbl>
              <a:tblPr>
                <a:noFill/>
              </a:tblPr>
              <a:tblGrid>
                <a:gridCol w="382850">
                  <a:extLst>
                    <a:ext uri="{9D8B030D-6E8A-4147-A177-3AD203B41FA5}">
                      <a16:colId xmlns:a16="http://schemas.microsoft.com/office/drawing/2014/main" xmlns="" val="20000"/>
                    </a:ext>
                  </a:extLst>
                </a:gridCol>
                <a:gridCol w="382850">
                  <a:extLst>
                    <a:ext uri="{9D8B030D-6E8A-4147-A177-3AD203B41FA5}">
                      <a16:colId xmlns:a16="http://schemas.microsoft.com/office/drawing/2014/main" xmlns="" val="20001"/>
                    </a:ext>
                  </a:extLst>
                </a:gridCol>
                <a:gridCol w="382850">
                  <a:extLst>
                    <a:ext uri="{9D8B030D-6E8A-4147-A177-3AD203B41FA5}">
                      <a16:colId xmlns:a16="http://schemas.microsoft.com/office/drawing/2014/main" xmlns="" val="20002"/>
                    </a:ext>
                  </a:extLst>
                </a:gridCol>
                <a:gridCol w="382850">
                  <a:extLst>
                    <a:ext uri="{9D8B030D-6E8A-4147-A177-3AD203B41FA5}">
                      <a16:colId xmlns:a16="http://schemas.microsoft.com/office/drawing/2014/main" xmlns="" val="20003"/>
                    </a:ext>
                  </a:extLst>
                </a:gridCol>
                <a:gridCol w="382850">
                  <a:extLst>
                    <a:ext uri="{9D8B030D-6E8A-4147-A177-3AD203B41FA5}">
                      <a16:colId xmlns:a16="http://schemas.microsoft.com/office/drawing/2014/main" xmlns="" val="20004"/>
                    </a:ext>
                  </a:extLst>
                </a:gridCol>
              </a:tblGrid>
              <a:tr h="210800">
                <a:tc>
                  <a:txBody>
                    <a:bodyPr/>
                    <a:lstStyle/>
                    <a:p>
                      <a:pPr marL="0" lvl="0" indent="0" algn="l" rtl="0">
                        <a:spcBef>
                          <a:spcPts val="0"/>
                        </a:spcBef>
                        <a:spcAft>
                          <a:spcPts val="0"/>
                        </a:spcAft>
                        <a:buNone/>
                      </a:pPr>
                      <a:endParaRPr sz="200"/>
                    </a:p>
                  </a:txBody>
                  <a:tcPr marL="91425" marR="91425" marT="91425" marB="91425">
                    <a:lnL w="38100" cap="flat" cmpd="sng">
                      <a:solidFill>
                        <a:srgbClr val="7932FC"/>
                      </a:solidFill>
                      <a:prstDash val="solid"/>
                      <a:round/>
                      <a:headEnd type="none" w="sm" len="sm"/>
                      <a:tailEnd type="none" w="sm" len="sm"/>
                    </a:lnL>
                    <a:lnR w="38100" cap="flat" cmpd="sng">
                      <a:solidFill>
                        <a:srgbClr val="7932FC"/>
                      </a:solidFill>
                      <a:prstDash val="solid"/>
                      <a:round/>
                      <a:headEnd type="none" w="sm" len="sm"/>
                      <a:tailEnd type="none" w="sm" len="sm"/>
                    </a:lnR>
                    <a:lnT w="38100" cap="flat" cmpd="sng">
                      <a:solidFill>
                        <a:srgbClr val="7932FC"/>
                      </a:solidFill>
                      <a:prstDash val="solid"/>
                      <a:round/>
                      <a:headEnd type="none" w="sm" len="sm"/>
                      <a:tailEnd type="none" w="sm" len="sm"/>
                    </a:lnT>
                    <a:lnB w="38100" cap="flat" cmpd="sng">
                      <a:solidFill>
                        <a:srgbClr val="7932FC"/>
                      </a:solidFill>
                      <a:prstDash val="solid"/>
                      <a:round/>
                      <a:headEnd type="none" w="sm" len="sm"/>
                      <a:tailEnd type="none" w="sm" len="sm"/>
                    </a:lnB>
                    <a:solidFill>
                      <a:srgbClr val="B6D7A8"/>
                    </a:solidFill>
                  </a:tcPr>
                </a:tc>
                <a:tc>
                  <a:txBody>
                    <a:bodyPr/>
                    <a:lstStyle/>
                    <a:p>
                      <a:pPr marL="0" lvl="0" indent="0" algn="l" rtl="0">
                        <a:spcBef>
                          <a:spcPts val="0"/>
                        </a:spcBef>
                        <a:spcAft>
                          <a:spcPts val="0"/>
                        </a:spcAft>
                        <a:buNone/>
                      </a:pPr>
                      <a:endParaRPr sz="200"/>
                    </a:p>
                  </a:txBody>
                  <a:tcPr marL="91425" marR="91425" marT="91425" marB="91425">
                    <a:lnL w="38100" cap="flat" cmpd="sng">
                      <a:solidFill>
                        <a:srgbClr val="7932FC"/>
                      </a:solidFill>
                      <a:prstDash val="solid"/>
                      <a:round/>
                      <a:headEnd type="none" w="sm" len="sm"/>
                      <a:tailEnd type="none" w="sm" len="sm"/>
                    </a:lnL>
                    <a:lnR w="38100" cap="flat" cmpd="sng">
                      <a:solidFill>
                        <a:srgbClr val="7932FC"/>
                      </a:solidFill>
                      <a:prstDash val="solid"/>
                      <a:round/>
                      <a:headEnd type="none" w="sm" len="sm"/>
                      <a:tailEnd type="none" w="sm" len="sm"/>
                    </a:lnR>
                    <a:lnT w="38100" cap="flat" cmpd="sng">
                      <a:solidFill>
                        <a:srgbClr val="7932FC"/>
                      </a:solidFill>
                      <a:prstDash val="solid"/>
                      <a:round/>
                      <a:headEnd type="none" w="sm" len="sm"/>
                      <a:tailEnd type="none" w="sm" len="sm"/>
                    </a:lnT>
                    <a:lnB w="38100" cap="flat" cmpd="sng">
                      <a:solidFill>
                        <a:srgbClr val="7932FC"/>
                      </a:solidFill>
                      <a:prstDash val="solid"/>
                      <a:round/>
                      <a:headEnd type="none" w="sm" len="sm"/>
                      <a:tailEnd type="none" w="sm" len="sm"/>
                    </a:lnB>
                    <a:solidFill>
                      <a:srgbClr val="B6D7A8"/>
                    </a:solidFill>
                  </a:tcPr>
                </a:tc>
                <a:tc>
                  <a:txBody>
                    <a:bodyPr/>
                    <a:lstStyle/>
                    <a:p>
                      <a:pPr marL="0" lvl="0" indent="0" algn="l" rtl="0">
                        <a:spcBef>
                          <a:spcPts val="0"/>
                        </a:spcBef>
                        <a:spcAft>
                          <a:spcPts val="0"/>
                        </a:spcAft>
                        <a:buNone/>
                      </a:pPr>
                      <a:endParaRPr sz="200"/>
                    </a:p>
                  </a:txBody>
                  <a:tcPr marL="91425" marR="91425" marT="91425" marB="91425">
                    <a:lnL w="38100" cap="flat" cmpd="sng">
                      <a:solidFill>
                        <a:srgbClr val="7932FC"/>
                      </a:solidFill>
                      <a:prstDash val="solid"/>
                      <a:round/>
                      <a:headEnd type="none" w="sm" len="sm"/>
                      <a:tailEnd type="none" w="sm" len="sm"/>
                    </a:lnL>
                    <a:lnR w="38100" cap="flat" cmpd="sng">
                      <a:solidFill>
                        <a:srgbClr val="7932FC"/>
                      </a:solidFill>
                      <a:prstDash val="solid"/>
                      <a:round/>
                      <a:headEnd type="none" w="sm" len="sm"/>
                      <a:tailEnd type="none" w="sm" len="sm"/>
                    </a:lnR>
                    <a:lnT w="38100" cap="flat" cmpd="sng">
                      <a:solidFill>
                        <a:srgbClr val="7932FC"/>
                      </a:solidFill>
                      <a:prstDash val="solid"/>
                      <a:round/>
                      <a:headEnd type="none" w="sm" len="sm"/>
                      <a:tailEnd type="none" w="sm" len="sm"/>
                    </a:lnT>
                    <a:lnB w="38100" cap="flat" cmpd="sng">
                      <a:solidFill>
                        <a:srgbClr val="7932FC"/>
                      </a:solidFill>
                      <a:prstDash val="solid"/>
                      <a:round/>
                      <a:headEnd type="none" w="sm" len="sm"/>
                      <a:tailEnd type="none" w="sm" len="sm"/>
                    </a:lnB>
                    <a:solidFill>
                      <a:srgbClr val="B6D7A8"/>
                    </a:solidFill>
                  </a:tcPr>
                </a:tc>
                <a:tc>
                  <a:txBody>
                    <a:bodyPr/>
                    <a:lstStyle/>
                    <a:p>
                      <a:pPr marL="0" lvl="0" indent="0" algn="l" rtl="0">
                        <a:spcBef>
                          <a:spcPts val="0"/>
                        </a:spcBef>
                        <a:spcAft>
                          <a:spcPts val="0"/>
                        </a:spcAft>
                        <a:buNone/>
                      </a:pPr>
                      <a:endParaRPr sz="200"/>
                    </a:p>
                  </a:txBody>
                  <a:tcPr marL="91425" marR="91425" marT="91425" marB="91425">
                    <a:lnL w="38100" cap="flat" cmpd="sng">
                      <a:solidFill>
                        <a:srgbClr val="7932FC"/>
                      </a:solidFill>
                      <a:prstDash val="solid"/>
                      <a:round/>
                      <a:headEnd type="none" w="sm" len="sm"/>
                      <a:tailEnd type="none" w="sm" len="sm"/>
                    </a:lnL>
                    <a:lnR w="38100" cap="flat" cmpd="sng">
                      <a:solidFill>
                        <a:srgbClr val="7932FC"/>
                      </a:solidFill>
                      <a:prstDash val="solid"/>
                      <a:round/>
                      <a:headEnd type="none" w="sm" len="sm"/>
                      <a:tailEnd type="none" w="sm" len="sm"/>
                    </a:lnR>
                    <a:lnT w="38100" cap="flat" cmpd="sng">
                      <a:solidFill>
                        <a:srgbClr val="7932FC"/>
                      </a:solidFill>
                      <a:prstDash val="solid"/>
                      <a:round/>
                      <a:headEnd type="none" w="sm" len="sm"/>
                      <a:tailEnd type="none" w="sm" len="sm"/>
                    </a:lnT>
                    <a:lnB w="38100" cap="flat" cmpd="sng">
                      <a:solidFill>
                        <a:srgbClr val="7932FC"/>
                      </a:solidFill>
                      <a:prstDash val="solid"/>
                      <a:round/>
                      <a:headEnd type="none" w="sm" len="sm"/>
                      <a:tailEnd type="none" w="sm" len="sm"/>
                    </a:lnB>
                    <a:solidFill>
                      <a:srgbClr val="B6D7A8"/>
                    </a:solidFill>
                  </a:tcPr>
                </a:tc>
                <a:tc>
                  <a:txBody>
                    <a:bodyPr/>
                    <a:lstStyle/>
                    <a:p>
                      <a:pPr marL="0" lvl="0" indent="0" algn="l" rtl="0">
                        <a:spcBef>
                          <a:spcPts val="0"/>
                        </a:spcBef>
                        <a:spcAft>
                          <a:spcPts val="0"/>
                        </a:spcAft>
                        <a:buNone/>
                      </a:pPr>
                      <a:endParaRPr sz="200" dirty="0"/>
                    </a:p>
                  </a:txBody>
                  <a:tcPr marL="91425" marR="91425" marT="91425" marB="91425">
                    <a:lnL w="38100" cap="flat" cmpd="sng">
                      <a:solidFill>
                        <a:srgbClr val="7932FC"/>
                      </a:solidFill>
                      <a:prstDash val="solid"/>
                      <a:round/>
                      <a:headEnd type="none" w="sm" len="sm"/>
                      <a:tailEnd type="none" w="sm" len="sm"/>
                    </a:lnL>
                    <a:lnR w="38100" cap="flat" cmpd="sng">
                      <a:solidFill>
                        <a:srgbClr val="7932FC"/>
                      </a:solidFill>
                      <a:prstDash val="solid"/>
                      <a:round/>
                      <a:headEnd type="none" w="sm" len="sm"/>
                      <a:tailEnd type="none" w="sm" len="sm"/>
                    </a:lnR>
                    <a:lnT w="38100" cap="flat" cmpd="sng">
                      <a:solidFill>
                        <a:srgbClr val="7932FC"/>
                      </a:solidFill>
                      <a:prstDash val="solid"/>
                      <a:round/>
                      <a:headEnd type="none" w="sm" len="sm"/>
                      <a:tailEnd type="none" w="sm" len="sm"/>
                    </a:lnT>
                    <a:lnB w="38100" cap="flat" cmpd="sng">
                      <a:solidFill>
                        <a:srgbClr val="7932FC"/>
                      </a:solidFill>
                      <a:prstDash val="solid"/>
                      <a:round/>
                      <a:headEnd type="none" w="sm" len="sm"/>
                      <a:tailEnd type="none" w="sm" len="sm"/>
                    </a:lnB>
                    <a:solidFill>
                      <a:srgbClr val="B6D7A8"/>
                    </a:solidFill>
                  </a:tcPr>
                </a:tc>
                <a:extLst>
                  <a:ext uri="{0D108BD9-81ED-4DB2-BD59-A6C34878D82A}">
                    <a16:rowId xmlns:a16="http://schemas.microsoft.com/office/drawing/2014/main" xmlns="" val="10000"/>
                  </a:ext>
                </a:extLst>
              </a:tr>
            </a:tbl>
          </a:graphicData>
        </a:graphic>
      </p:graphicFrame>
    </p:spTree>
    <p:extLst>
      <p:ext uri="{BB962C8B-B14F-4D97-AF65-F5344CB8AC3E}">
        <p14:creationId xmlns:p14="http://schemas.microsoft.com/office/powerpoint/2010/main" val="384569053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45A8219D-90CF-818D-7279-71660481C8A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29A7AA7E-E3A1-36BE-A59A-9A730C4C09F8}"/>
              </a:ext>
            </a:extLst>
          </p:cNvPr>
          <p:cNvSpPr>
            <a:spLocks noGrp="1"/>
          </p:cNvSpPr>
          <p:nvPr>
            <p:ph type="title"/>
          </p:nvPr>
        </p:nvSpPr>
        <p:spPr/>
        <p:txBody>
          <a:bodyPr>
            <a:normAutofit fontScale="90000"/>
          </a:bodyPr>
          <a:lstStyle/>
          <a:p>
            <a:r>
              <a:rPr lang="en-MY" dirty="0"/>
              <a:t>RAG Process</a:t>
            </a:r>
          </a:p>
        </p:txBody>
      </p:sp>
      <p:pic>
        <p:nvPicPr>
          <p:cNvPr id="3" name="Google Shape;260;p32">
            <a:extLst>
              <a:ext uri="{FF2B5EF4-FFF2-40B4-BE49-F238E27FC236}">
                <a16:creationId xmlns:a16="http://schemas.microsoft.com/office/drawing/2014/main" xmlns="" id="{7994F55F-38B5-9331-8450-020BB785A4FB}"/>
              </a:ext>
            </a:extLst>
          </p:cNvPr>
          <p:cNvPicPr preferRelativeResize="0"/>
          <p:nvPr/>
        </p:nvPicPr>
        <p:blipFill rotWithShape="1">
          <a:blip r:embed="rId3">
            <a:alphaModFix/>
          </a:blip>
          <a:srcRect t="40539" r="28284"/>
          <a:stretch/>
        </p:blipFill>
        <p:spPr>
          <a:xfrm>
            <a:off x="906340" y="2898743"/>
            <a:ext cx="2350275" cy="1412000"/>
          </a:xfrm>
          <a:prstGeom prst="rect">
            <a:avLst/>
          </a:prstGeom>
          <a:noFill/>
          <a:ln>
            <a:noFill/>
          </a:ln>
        </p:spPr>
      </p:pic>
      <p:pic>
        <p:nvPicPr>
          <p:cNvPr id="4" name="Google Shape;261;p32">
            <a:extLst>
              <a:ext uri="{FF2B5EF4-FFF2-40B4-BE49-F238E27FC236}">
                <a16:creationId xmlns:a16="http://schemas.microsoft.com/office/drawing/2014/main" xmlns="" id="{C5E4B1AB-E877-5F7A-97B2-970C623E0E9A}"/>
              </a:ext>
            </a:extLst>
          </p:cNvPr>
          <p:cNvPicPr preferRelativeResize="0"/>
          <p:nvPr/>
        </p:nvPicPr>
        <p:blipFill rotWithShape="1">
          <a:blip r:embed="rId3">
            <a:alphaModFix/>
          </a:blip>
          <a:srcRect l="43858" t="7372" r="24095" b="72446"/>
          <a:stretch/>
        </p:blipFill>
        <p:spPr>
          <a:xfrm>
            <a:off x="3697341" y="3216218"/>
            <a:ext cx="1247749" cy="569400"/>
          </a:xfrm>
          <a:prstGeom prst="rect">
            <a:avLst/>
          </a:prstGeom>
          <a:noFill/>
          <a:ln w="19050" cap="flat" cmpd="sng">
            <a:solidFill>
              <a:srgbClr val="7932FC"/>
            </a:solidFill>
            <a:prstDash val="solid"/>
            <a:round/>
            <a:headEnd type="none" w="sm" len="sm"/>
            <a:tailEnd type="none" w="sm" len="sm"/>
          </a:ln>
        </p:spPr>
      </p:pic>
      <p:sp>
        <p:nvSpPr>
          <p:cNvPr id="5" name="Google Shape;262;p32">
            <a:extLst>
              <a:ext uri="{FF2B5EF4-FFF2-40B4-BE49-F238E27FC236}">
                <a16:creationId xmlns:a16="http://schemas.microsoft.com/office/drawing/2014/main" xmlns="" id="{1BAD91E4-763D-1DC7-10AB-D9CB879BCB3C}"/>
              </a:ext>
            </a:extLst>
          </p:cNvPr>
          <p:cNvSpPr/>
          <p:nvPr/>
        </p:nvSpPr>
        <p:spPr>
          <a:xfrm>
            <a:off x="2994090" y="3319718"/>
            <a:ext cx="606600" cy="362400"/>
          </a:xfrm>
          <a:prstGeom prst="rightArrow">
            <a:avLst>
              <a:gd name="adj1" fmla="val 50000"/>
              <a:gd name="adj2" fmla="val 50000"/>
            </a:avLst>
          </a:prstGeom>
          <a:solidFill>
            <a:srgbClr val="D9D2E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10" name="Google Shape;267;p32">
            <a:extLst>
              <a:ext uri="{FF2B5EF4-FFF2-40B4-BE49-F238E27FC236}">
                <a16:creationId xmlns:a16="http://schemas.microsoft.com/office/drawing/2014/main" xmlns="" id="{52E8957A-B36A-A82E-D1E4-4EC6295079D2}"/>
              </a:ext>
            </a:extLst>
          </p:cNvPr>
          <p:cNvGraphicFramePr/>
          <p:nvPr/>
        </p:nvGraphicFramePr>
        <p:xfrm>
          <a:off x="5270115" y="2948918"/>
          <a:ext cx="1914250" cy="213330"/>
        </p:xfrm>
        <a:graphic>
          <a:graphicData uri="http://schemas.openxmlformats.org/drawingml/2006/table">
            <a:tbl>
              <a:tblPr>
                <a:noFill/>
              </a:tblPr>
              <a:tblGrid>
                <a:gridCol w="382850">
                  <a:extLst>
                    <a:ext uri="{9D8B030D-6E8A-4147-A177-3AD203B41FA5}">
                      <a16:colId xmlns:a16="http://schemas.microsoft.com/office/drawing/2014/main" xmlns="" val="20000"/>
                    </a:ext>
                  </a:extLst>
                </a:gridCol>
                <a:gridCol w="382850">
                  <a:extLst>
                    <a:ext uri="{9D8B030D-6E8A-4147-A177-3AD203B41FA5}">
                      <a16:colId xmlns:a16="http://schemas.microsoft.com/office/drawing/2014/main" xmlns="" val="20001"/>
                    </a:ext>
                  </a:extLst>
                </a:gridCol>
                <a:gridCol w="382850">
                  <a:extLst>
                    <a:ext uri="{9D8B030D-6E8A-4147-A177-3AD203B41FA5}">
                      <a16:colId xmlns:a16="http://schemas.microsoft.com/office/drawing/2014/main" xmlns="" val="20002"/>
                    </a:ext>
                  </a:extLst>
                </a:gridCol>
                <a:gridCol w="382850">
                  <a:extLst>
                    <a:ext uri="{9D8B030D-6E8A-4147-A177-3AD203B41FA5}">
                      <a16:colId xmlns:a16="http://schemas.microsoft.com/office/drawing/2014/main" xmlns="" val="20003"/>
                    </a:ext>
                  </a:extLst>
                </a:gridCol>
                <a:gridCol w="382850">
                  <a:extLst>
                    <a:ext uri="{9D8B030D-6E8A-4147-A177-3AD203B41FA5}">
                      <a16:colId xmlns:a16="http://schemas.microsoft.com/office/drawing/2014/main" xmlns="" val="20004"/>
                    </a:ext>
                  </a:extLst>
                </a:gridCol>
              </a:tblGrid>
              <a:tr h="0">
                <a:tc>
                  <a:txBody>
                    <a:bodyPr/>
                    <a:lstStyle/>
                    <a:p>
                      <a:pPr marL="0" lvl="0" indent="0" algn="l" rtl="0">
                        <a:spcBef>
                          <a:spcPts val="0"/>
                        </a:spcBef>
                        <a:spcAft>
                          <a:spcPts val="0"/>
                        </a:spcAft>
                        <a:buNone/>
                      </a:pPr>
                      <a:endParaRPr sz="200"/>
                    </a:p>
                  </a:txBody>
                  <a:tcPr marL="91425" marR="91425" marT="91425" marB="91425">
                    <a:lnL w="19050" cap="flat" cmpd="sng">
                      <a:solidFill>
                        <a:srgbClr val="7932FC"/>
                      </a:solidFill>
                      <a:prstDash val="solid"/>
                      <a:round/>
                      <a:headEnd type="none" w="sm" len="sm"/>
                      <a:tailEnd type="none" w="sm" len="sm"/>
                    </a:lnL>
                    <a:lnR w="19050" cap="flat" cmpd="sng">
                      <a:solidFill>
                        <a:srgbClr val="7932FC"/>
                      </a:solidFill>
                      <a:prstDash val="solid"/>
                      <a:round/>
                      <a:headEnd type="none" w="sm" len="sm"/>
                      <a:tailEnd type="none" w="sm" len="sm"/>
                    </a:lnR>
                    <a:lnT w="19050" cap="flat" cmpd="sng">
                      <a:solidFill>
                        <a:srgbClr val="7932FC"/>
                      </a:solidFill>
                      <a:prstDash val="solid"/>
                      <a:round/>
                      <a:headEnd type="none" w="sm" len="sm"/>
                      <a:tailEnd type="none" w="sm" len="sm"/>
                    </a:lnT>
                    <a:lnB w="19050" cap="flat" cmpd="sng">
                      <a:solidFill>
                        <a:srgbClr val="7932FC"/>
                      </a:solidFill>
                      <a:prstDash val="solid"/>
                      <a:round/>
                      <a:headEnd type="none" w="sm" len="sm"/>
                      <a:tailEnd type="none" w="sm" len="sm"/>
                    </a:lnB>
                    <a:solidFill>
                      <a:srgbClr val="D9D2E9"/>
                    </a:solidFill>
                  </a:tcPr>
                </a:tc>
                <a:tc>
                  <a:txBody>
                    <a:bodyPr/>
                    <a:lstStyle/>
                    <a:p>
                      <a:pPr marL="0" lvl="0" indent="0" algn="l" rtl="0">
                        <a:spcBef>
                          <a:spcPts val="0"/>
                        </a:spcBef>
                        <a:spcAft>
                          <a:spcPts val="0"/>
                        </a:spcAft>
                        <a:buNone/>
                      </a:pPr>
                      <a:endParaRPr sz="200"/>
                    </a:p>
                  </a:txBody>
                  <a:tcPr marL="91425" marR="91425" marT="91425" marB="91425">
                    <a:lnL w="19050" cap="flat" cmpd="sng">
                      <a:solidFill>
                        <a:srgbClr val="7932FC"/>
                      </a:solidFill>
                      <a:prstDash val="solid"/>
                      <a:round/>
                      <a:headEnd type="none" w="sm" len="sm"/>
                      <a:tailEnd type="none" w="sm" len="sm"/>
                    </a:lnL>
                    <a:lnR w="19050" cap="flat" cmpd="sng">
                      <a:solidFill>
                        <a:srgbClr val="7932FC"/>
                      </a:solidFill>
                      <a:prstDash val="solid"/>
                      <a:round/>
                      <a:headEnd type="none" w="sm" len="sm"/>
                      <a:tailEnd type="none" w="sm" len="sm"/>
                    </a:lnR>
                    <a:lnT w="19050" cap="flat" cmpd="sng">
                      <a:solidFill>
                        <a:srgbClr val="7932FC"/>
                      </a:solidFill>
                      <a:prstDash val="solid"/>
                      <a:round/>
                      <a:headEnd type="none" w="sm" len="sm"/>
                      <a:tailEnd type="none" w="sm" len="sm"/>
                    </a:lnT>
                    <a:lnB w="19050" cap="flat" cmpd="sng">
                      <a:solidFill>
                        <a:srgbClr val="7932FC"/>
                      </a:solidFill>
                      <a:prstDash val="solid"/>
                      <a:round/>
                      <a:headEnd type="none" w="sm" len="sm"/>
                      <a:tailEnd type="none" w="sm" len="sm"/>
                    </a:lnB>
                    <a:solidFill>
                      <a:srgbClr val="D9D2E9"/>
                    </a:solidFill>
                  </a:tcPr>
                </a:tc>
                <a:tc>
                  <a:txBody>
                    <a:bodyPr/>
                    <a:lstStyle/>
                    <a:p>
                      <a:pPr marL="0" lvl="0" indent="0" algn="l" rtl="0">
                        <a:spcBef>
                          <a:spcPts val="0"/>
                        </a:spcBef>
                        <a:spcAft>
                          <a:spcPts val="0"/>
                        </a:spcAft>
                        <a:buNone/>
                      </a:pPr>
                      <a:endParaRPr sz="200"/>
                    </a:p>
                  </a:txBody>
                  <a:tcPr marL="91425" marR="91425" marT="91425" marB="91425">
                    <a:lnL w="19050" cap="flat" cmpd="sng">
                      <a:solidFill>
                        <a:srgbClr val="7932FC"/>
                      </a:solidFill>
                      <a:prstDash val="solid"/>
                      <a:round/>
                      <a:headEnd type="none" w="sm" len="sm"/>
                      <a:tailEnd type="none" w="sm" len="sm"/>
                    </a:lnL>
                    <a:lnR w="19050" cap="flat" cmpd="sng">
                      <a:solidFill>
                        <a:srgbClr val="7932FC"/>
                      </a:solidFill>
                      <a:prstDash val="solid"/>
                      <a:round/>
                      <a:headEnd type="none" w="sm" len="sm"/>
                      <a:tailEnd type="none" w="sm" len="sm"/>
                    </a:lnR>
                    <a:lnT w="19050" cap="flat" cmpd="sng">
                      <a:solidFill>
                        <a:srgbClr val="7932FC"/>
                      </a:solidFill>
                      <a:prstDash val="solid"/>
                      <a:round/>
                      <a:headEnd type="none" w="sm" len="sm"/>
                      <a:tailEnd type="none" w="sm" len="sm"/>
                    </a:lnT>
                    <a:lnB w="19050" cap="flat" cmpd="sng">
                      <a:solidFill>
                        <a:srgbClr val="7932FC"/>
                      </a:solidFill>
                      <a:prstDash val="solid"/>
                      <a:round/>
                      <a:headEnd type="none" w="sm" len="sm"/>
                      <a:tailEnd type="none" w="sm" len="sm"/>
                    </a:lnB>
                    <a:solidFill>
                      <a:srgbClr val="D9D2E9"/>
                    </a:solidFill>
                  </a:tcPr>
                </a:tc>
                <a:tc>
                  <a:txBody>
                    <a:bodyPr/>
                    <a:lstStyle/>
                    <a:p>
                      <a:pPr marL="0" lvl="0" indent="0" algn="l" rtl="0">
                        <a:spcBef>
                          <a:spcPts val="0"/>
                        </a:spcBef>
                        <a:spcAft>
                          <a:spcPts val="0"/>
                        </a:spcAft>
                        <a:buNone/>
                      </a:pPr>
                      <a:endParaRPr sz="200" dirty="0"/>
                    </a:p>
                  </a:txBody>
                  <a:tcPr marL="91425" marR="91425" marT="91425" marB="91425">
                    <a:lnL w="19050" cap="flat" cmpd="sng">
                      <a:solidFill>
                        <a:srgbClr val="7932FC"/>
                      </a:solidFill>
                      <a:prstDash val="solid"/>
                      <a:round/>
                      <a:headEnd type="none" w="sm" len="sm"/>
                      <a:tailEnd type="none" w="sm" len="sm"/>
                    </a:lnL>
                    <a:lnR w="19050" cap="flat" cmpd="sng">
                      <a:solidFill>
                        <a:srgbClr val="7932FC"/>
                      </a:solidFill>
                      <a:prstDash val="solid"/>
                      <a:round/>
                      <a:headEnd type="none" w="sm" len="sm"/>
                      <a:tailEnd type="none" w="sm" len="sm"/>
                    </a:lnR>
                    <a:lnT w="19050" cap="flat" cmpd="sng">
                      <a:solidFill>
                        <a:srgbClr val="7932FC"/>
                      </a:solidFill>
                      <a:prstDash val="solid"/>
                      <a:round/>
                      <a:headEnd type="none" w="sm" len="sm"/>
                      <a:tailEnd type="none" w="sm" len="sm"/>
                    </a:lnT>
                    <a:lnB w="19050" cap="flat" cmpd="sng">
                      <a:solidFill>
                        <a:srgbClr val="7932FC"/>
                      </a:solidFill>
                      <a:prstDash val="solid"/>
                      <a:round/>
                      <a:headEnd type="none" w="sm" len="sm"/>
                      <a:tailEnd type="none" w="sm" len="sm"/>
                    </a:lnB>
                    <a:solidFill>
                      <a:srgbClr val="D9D2E9"/>
                    </a:solidFill>
                  </a:tcPr>
                </a:tc>
                <a:tc>
                  <a:txBody>
                    <a:bodyPr/>
                    <a:lstStyle/>
                    <a:p>
                      <a:pPr marL="0" lvl="0" indent="0" algn="l" rtl="0">
                        <a:spcBef>
                          <a:spcPts val="0"/>
                        </a:spcBef>
                        <a:spcAft>
                          <a:spcPts val="0"/>
                        </a:spcAft>
                        <a:buNone/>
                      </a:pPr>
                      <a:endParaRPr sz="200" dirty="0"/>
                    </a:p>
                  </a:txBody>
                  <a:tcPr marL="91425" marR="91425" marT="91425" marB="91425">
                    <a:lnL w="19050" cap="flat" cmpd="sng">
                      <a:solidFill>
                        <a:srgbClr val="7932FC"/>
                      </a:solidFill>
                      <a:prstDash val="solid"/>
                      <a:round/>
                      <a:headEnd type="none" w="sm" len="sm"/>
                      <a:tailEnd type="none" w="sm" len="sm"/>
                    </a:lnL>
                    <a:lnR w="19050" cap="flat" cmpd="sng">
                      <a:solidFill>
                        <a:srgbClr val="7932FC"/>
                      </a:solidFill>
                      <a:prstDash val="solid"/>
                      <a:round/>
                      <a:headEnd type="none" w="sm" len="sm"/>
                      <a:tailEnd type="none" w="sm" len="sm"/>
                    </a:lnR>
                    <a:lnT w="19050" cap="flat" cmpd="sng">
                      <a:solidFill>
                        <a:srgbClr val="7932FC"/>
                      </a:solidFill>
                      <a:prstDash val="solid"/>
                      <a:round/>
                      <a:headEnd type="none" w="sm" len="sm"/>
                      <a:tailEnd type="none" w="sm" len="sm"/>
                    </a:lnT>
                    <a:lnB w="19050" cap="flat" cmpd="sng">
                      <a:solidFill>
                        <a:srgbClr val="7932FC"/>
                      </a:solidFill>
                      <a:prstDash val="solid"/>
                      <a:round/>
                      <a:headEnd type="none" w="sm" len="sm"/>
                      <a:tailEnd type="none" w="sm" len="sm"/>
                    </a:lnB>
                    <a:solidFill>
                      <a:srgbClr val="D9D2E9"/>
                    </a:solidFill>
                  </a:tcPr>
                </a:tc>
                <a:extLst>
                  <a:ext uri="{0D108BD9-81ED-4DB2-BD59-A6C34878D82A}">
                    <a16:rowId xmlns:a16="http://schemas.microsoft.com/office/drawing/2014/main" xmlns="" val="10000"/>
                  </a:ext>
                </a:extLst>
              </a:tr>
            </a:tbl>
          </a:graphicData>
        </a:graphic>
      </p:graphicFrame>
      <p:sp>
        <p:nvSpPr>
          <p:cNvPr id="11" name="Google Shape;268;p32">
            <a:extLst>
              <a:ext uri="{FF2B5EF4-FFF2-40B4-BE49-F238E27FC236}">
                <a16:creationId xmlns:a16="http://schemas.microsoft.com/office/drawing/2014/main" xmlns="" id="{AB81422E-D095-4C05-E89F-A27FF8C7CC29}"/>
              </a:ext>
            </a:extLst>
          </p:cNvPr>
          <p:cNvSpPr/>
          <p:nvPr/>
        </p:nvSpPr>
        <p:spPr>
          <a:xfrm>
            <a:off x="4243540" y="2117843"/>
            <a:ext cx="1385100" cy="780900"/>
          </a:xfrm>
          <a:prstGeom prst="curvedDownArrow">
            <a:avLst>
              <a:gd name="adj1" fmla="val 25000"/>
              <a:gd name="adj2" fmla="val 50000"/>
              <a:gd name="adj3" fmla="val 25000"/>
            </a:avLst>
          </a:prstGeom>
          <a:solidFill>
            <a:srgbClr val="D9D2E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69;p32">
            <a:extLst>
              <a:ext uri="{FF2B5EF4-FFF2-40B4-BE49-F238E27FC236}">
                <a16:creationId xmlns:a16="http://schemas.microsoft.com/office/drawing/2014/main" xmlns="" id="{4F8224F5-DF8E-E94F-95B4-A7B50DB50A49}"/>
              </a:ext>
            </a:extLst>
          </p:cNvPr>
          <p:cNvSpPr/>
          <p:nvPr/>
        </p:nvSpPr>
        <p:spPr>
          <a:xfrm>
            <a:off x="7428790" y="2699718"/>
            <a:ext cx="606600" cy="362400"/>
          </a:xfrm>
          <a:prstGeom prst="rightArrow">
            <a:avLst>
              <a:gd name="adj1" fmla="val 50000"/>
              <a:gd name="adj2" fmla="val 50000"/>
            </a:avLst>
          </a:prstGeom>
          <a:solidFill>
            <a:srgbClr val="D9D2E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15" name="Google Shape;287;p33">
            <a:extLst>
              <a:ext uri="{FF2B5EF4-FFF2-40B4-BE49-F238E27FC236}">
                <a16:creationId xmlns:a16="http://schemas.microsoft.com/office/drawing/2014/main" xmlns="" id="{6D1BFA87-A5DD-8466-09AD-586892E8156C}"/>
              </a:ext>
            </a:extLst>
          </p:cNvPr>
          <p:cNvGraphicFramePr/>
          <p:nvPr/>
        </p:nvGraphicFramePr>
        <p:xfrm>
          <a:off x="5270115" y="2955453"/>
          <a:ext cx="1914250" cy="213330"/>
        </p:xfrm>
        <a:graphic>
          <a:graphicData uri="http://schemas.openxmlformats.org/drawingml/2006/table">
            <a:tbl>
              <a:tblPr>
                <a:noFill/>
              </a:tblPr>
              <a:tblGrid>
                <a:gridCol w="382850">
                  <a:extLst>
                    <a:ext uri="{9D8B030D-6E8A-4147-A177-3AD203B41FA5}">
                      <a16:colId xmlns:a16="http://schemas.microsoft.com/office/drawing/2014/main" xmlns="" val="20000"/>
                    </a:ext>
                  </a:extLst>
                </a:gridCol>
                <a:gridCol w="382850">
                  <a:extLst>
                    <a:ext uri="{9D8B030D-6E8A-4147-A177-3AD203B41FA5}">
                      <a16:colId xmlns:a16="http://schemas.microsoft.com/office/drawing/2014/main" xmlns="" val="20001"/>
                    </a:ext>
                  </a:extLst>
                </a:gridCol>
                <a:gridCol w="382850">
                  <a:extLst>
                    <a:ext uri="{9D8B030D-6E8A-4147-A177-3AD203B41FA5}">
                      <a16:colId xmlns:a16="http://schemas.microsoft.com/office/drawing/2014/main" xmlns="" val="20002"/>
                    </a:ext>
                  </a:extLst>
                </a:gridCol>
                <a:gridCol w="382850">
                  <a:extLst>
                    <a:ext uri="{9D8B030D-6E8A-4147-A177-3AD203B41FA5}">
                      <a16:colId xmlns:a16="http://schemas.microsoft.com/office/drawing/2014/main" xmlns="" val="20003"/>
                    </a:ext>
                  </a:extLst>
                </a:gridCol>
                <a:gridCol w="382850">
                  <a:extLst>
                    <a:ext uri="{9D8B030D-6E8A-4147-A177-3AD203B41FA5}">
                      <a16:colId xmlns:a16="http://schemas.microsoft.com/office/drawing/2014/main" xmlns="" val="20004"/>
                    </a:ext>
                  </a:extLst>
                </a:gridCol>
              </a:tblGrid>
              <a:tr h="0">
                <a:tc>
                  <a:txBody>
                    <a:bodyPr/>
                    <a:lstStyle/>
                    <a:p>
                      <a:pPr marL="0" lvl="0" indent="0" algn="l" rtl="0">
                        <a:spcBef>
                          <a:spcPts val="0"/>
                        </a:spcBef>
                        <a:spcAft>
                          <a:spcPts val="0"/>
                        </a:spcAft>
                        <a:buNone/>
                      </a:pPr>
                      <a:endParaRPr sz="200"/>
                    </a:p>
                  </a:txBody>
                  <a:tcPr marL="91425" marR="91425" marT="91425" marB="91425">
                    <a:lnL w="38100" cap="flat" cmpd="sng">
                      <a:solidFill>
                        <a:srgbClr val="7932FC"/>
                      </a:solidFill>
                      <a:prstDash val="solid"/>
                      <a:round/>
                      <a:headEnd type="none" w="sm" len="sm"/>
                      <a:tailEnd type="none" w="sm" len="sm"/>
                    </a:lnL>
                    <a:lnR w="38100" cap="flat" cmpd="sng">
                      <a:solidFill>
                        <a:srgbClr val="7932FC"/>
                      </a:solidFill>
                      <a:prstDash val="solid"/>
                      <a:round/>
                      <a:headEnd type="none" w="sm" len="sm"/>
                      <a:tailEnd type="none" w="sm" len="sm"/>
                    </a:lnR>
                    <a:lnT w="38100" cap="flat" cmpd="sng">
                      <a:solidFill>
                        <a:srgbClr val="7932FC"/>
                      </a:solidFill>
                      <a:prstDash val="solid"/>
                      <a:round/>
                      <a:headEnd type="none" w="sm" len="sm"/>
                      <a:tailEnd type="none" w="sm" len="sm"/>
                    </a:lnT>
                    <a:lnB w="38100" cap="flat" cmpd="sng">
                      <a:solidFill>
                        <a:srgbClr val="7932FC"/>
                      </a:solidFill>
                      <a:prstDash val="solid"/>
                      <a:round/>
                      <a:headEnd type="none" w="sm" len="sm"/>
                      <a:tailEnd type="none" w="sm" len="sm"/>
                    </a:lnB>
                    <a:solidFill>
                      <a:srgbClr val="D9D2E9"/>
                    </a:solidFill>
                  </a:tcPr>
                </a:tc>
                <a:tc>
                  <a:txBody>
                    <a:bodyPr/>
                    <a:lstStyle/>
                    <a:p>
                      <a:pPr marL="0" lvl="0" indent="0" algn="l" rtl="0">
                        <a:spcBef>
                          <a:spcPts val="0"/>
                        </a:spcBef>
                        <a:spcAft>
                          <a:spcPts val="0"/>
                        </a:spcAft>
                        <a:buNone/>
                      </a:pPr>
                      <a:endParaRPr sz="200"/>
                    </a:p>
                  </a:txBody>
                  <a:tcPr marL="91425" marR="91425" marT="91425" marB="91425">
                    <a:lnL w="38100" cap="flat" cmpd="sng">
                      <a:solidFill>
                        <a:srgbClr val="7932FC"/>
                      </a:solidFill>
                      <a:prstDash val="solid"/>
                      <a:round/>
                      <a:headEnd type="none" w="sm" len="sm"/>
                      <a:tailEnd type="none" w="sm" len="sm"/>
                    </a:lnL>
                    <a:lnR w="38100" cap="flat" cmpd="sng">
                      <a:solidFill>
                        <a:srgbClr val="7932FC"/>
                      </a:solidFill>
                      <a:prstDash val="solid"/>
                      <a:round/>
                      <a:headEnd type="none" w="sm" len="sm"/>
                      <a:tailEnd type="none" w="sm" len="sm"/>
                    </a:lnR>
                    <a:lnT w="38100" cap="flat" cmpd="sng">
                      <a:solidFill>
                        <a:srgbClr val="7932FC"/>
                      </a:solidFill>
                      <a:prstDash val="solid"/>
                      <a:round/>
                      <a:headEnd type="none" w="sm" len="sm"/>
                      <a:tailEnd type="none" w="sm" len="sm"/>
                    </a:lnT>
                    <a:lnB w="38100" cap="flat" cmpd="sng">
                      <a:solidFill>
                        <a:srgbClr val="7932FC"/>
                      </a:solidFill>
                      <a:prstDash val="solid"/>
                      <a:round/>
                      <a:headEnd type="none" w="sm" len="sm"/>
                      <a:tailEnd type="none" w="sm" len="sm"/>
                    </a:lnB>
                    <a:solidFill>
                      <a:srgbClr val="D9D2E9"/>
                    </a:solidFill>
                  </a:tcPr>
                </a:tc>
                <a:tc>
                  <a:txBody>
                    <a:bodyPr/>
                    <a:lstStyle/>
                    <a:p>
                      <a:pPr marL="0" lvl="0" indent="0" algn="l" rtl="0">
                        <a:spcBef>
                          <a:spcPts val="0"/>
                        </a:spcBef>
                        <a:spcAft>
                          <a:spcPts val="0"/>
                        </a:spcAft>
                        <a:buNone/>
                      </a:pPr>
                      <a:endParaRPr sz="200"/>
                    </a:p>
                  </a:txBody>
                  <a:tcPr marL="91425" marR="91425" marT="91425" marB="91425">
                    <a:lnL w="38100" cap="flat" cmpd="sng">
                      <a:solidFill>
                        <a:srgbClr val="7932FC"/>
                      </a:solidFill>
                      <a:prstDash val="solid"/>
                      <a:round/>
                      <a:headEnd type="none" w="sm" len="sm"/>
                      <a:tailEnd type="none" w="sm" len="sm"/>
                    </a:lnL>
                    <a:lnR w="38100" cap="flat" cmpd="sng">
                      <a:solidFill>
                        <a:srgbClr val="7932FC"/>
                      </a:solidFill>
                      <a:prstDash val="solid"/>
                      <a:round/>
                      <a:headEnd type="none" w="sm" len="sm"/>
                      <a:tailEnd type="none" w="sm" len="sm"/>
                    </a:lnR>
                    <a:lnT w="38100" cap="flat" cmpd="sng">
                      <a:solidFill>
                        <a:srgbClr val="7932FC"/>
                      </a:solidFill>
                      <a:prstDash val="solid"/>
                      <a:round/>
                      <a:headEnd type="none" w="sm" len="sm"/>
                      <a:tailEnd type="none" w="sm" len="sm"/>
                    </a:lnT>
                    <a:lnB w="38100" cap="flat" cmpd="sng">
                      <a:solidFill>
                        <a:srgbClr val="7932FC"/>
                      </a:solidFill>
                      <a:prstDash val="solid"/>
                      <a:round/>
                      <a:headEnd type="none" w="sm" len="sm"/>
                      <a:tailEnd type="none" w="sm" len="sm"/>
                    </a:lnB>
                    <a:solidFill>
                      <a:srgbClr val="D9D2E9"/>
                    </a:solidFill>
                  </a:tcPr>
                </a:tc>
                <a:tc>
                  <a:txBody>
                    <a:bodyPr/>
                    <a:lstStyle/>
                    <a:p>
                      <a:pPr marL="0" lvl="0" indent="0" algn="l" rtl="0">
                        <a:spcBef>
                          <a:spcPts val="0"/>
                        </a:spcBef>
                        <a:spcAft>
                          <a:spcPts val="0"/>
                        </a:spcAft>
                        <a:buNone/>
                      </a:pPr>
                      <a:endParaRPr sz="200"/>
                    </a:p>
                  </a:txBody>
                  <a:tcPr marL="91425" marR="91425" marT="91425" marB="91425">
                    <a:lnL w="38100" cap="flat" cmpd="sng">
                      <a:solidFill>
                        <a:srgbClr val="7932FC"/>
                      </a:solidFill>
                      <a:prstDash val="solid"/>
                      <a:round/>
                      <a:headEnd type="none" w="sm" len="sm"/>
                      <a:tailEnd type="none" w="sm" len="sm"/>
                    </a:lnL>
                    <a:lnR w="38100" cap="flat" cmpd="sng">
                      <a:solidFill>
                        <a:srgbClr val="7932FC"/>
                      </a:solidFill>
                      <a:prstDash val="solid"/>
                      <a:round/>
                      <a:headEnd type="none" w="sm" len="sm"/>
                      <a:tailEnd type="none" w="sm" len="sm"/>
                    </a:lnR>
                    <a:lnT w="38100" cap="flat" cmpd="sng">
                      <a:solidFill>
                        <a:srgbClr val="7932FC"/>
                      </a:solidFill>
                      <a:prstDash val="solid"/>
                      <a:round/>
                      <a:headEnd type="none" w="sm" len="sm"/>
                      <a:tailEnd type="none" w="sm" len="sm"/>
                    </a:lnT>
                    <a:lnB w="38100" cap="flat" cmpd="sng">
                      <a:solidFill>
                        <a:srgbClr val="7932FC"/>
                      </a:solidFill>
                      <a:prstDash val="solid"/>
                      <a:round/>
                      <a:headEnd type="none" w="sm" len="sm"/>
                      <a:tailEnd type="none" w="sm" len="sm"/>
                    </a:lnB>
                    <a:solidFill>
                      <a:srgbClr val="D9D2E9"/>
                    </a:solidFill>
                  </a:tcPr>
                </a:tc>
                <a:tc>
                  <a:txBody>
                    <a:bodyPr/>
                    <a:lstStyle/>
                    <a:p>
                      <a:pPr marL="0" lvl="0" indent="0" algn="l" rtl="0">
                        <a:spcBef>
                          <a:spcPts val="0"/>
                        </a:spcBef>
                        <a:spcAft>
                          <a:spcPts val="0"/>
                        </a:spcAft>
                        <a:buNone/>
                      </a:pPr>
                      <a:endParaRPr sz="200" dirty="0"/>
                    </a:p>
                  </a:txBody>
                  <a:tcPr marL="91425" marR="91425" marT="91425" marB="91425">
                    <a:lnL w="38100" cap="flat" cmpd="sng">
                      <a:solidFill>
                        <a:srgbClr val="7932FC"/>
                      </a:solidFill>
                      <a:prstDash val="solid"/>
                      <a:round/>
                      <a:headEnd type="none" w="sm" len="sm"/>
                      <a:tailEnd type="none" w="sm" len="sm"/>
                    </a:lnL>
                    <a:lnR w="38100" cap="flat" cmpd="sng">
                      <a:solidFill>
                        <a:srgbClr val="7932FC"/>
                      </a:solidFill>
                      <a:prstDash val="solid"/>
                      <a:round/>
                      <a:headEnd type="none" w="sm" len="sm"/>
                      <a:tailEnd type="none" w="sm" len="sm"/>
                    </a:lnR>
                    <a:lnT w="38100" cap="flat" cmpd="sng">
                      <a:solidFill>
                        <a:srgbClr val="7932FC"/>
                      </a:solidFill>
                      <a:prstDash val="solid"/>
                      <a:round/>
                      <a:headEnd type="none" w="sm" len="sm"/>
                      <a:tailEnd type="none" w="sm" len="sm"/>
                    </a:lnT>
                    <a:lnB w="38100" cap="flat" cmpd="sng">
                      <a:solidFill>
                        <a:srgbClr val="7932FC"/>
                      </a:solidFill>
                      <a:prstDash val="solid"/>
                      <a:round/>
                      <a:headEnd type="none" w="sm" len="sm"/>
                      <a:tailEnd type="none" w="sm" len="sm"/>
                    </a:lnB>
                    <a:solidFill>
                      <a:srgbClr val="D9D2E9"/>
                    </a:solidFill>
                  </a:tcPr>
                </a:tc>
                <a:extLst>
                  <a:ext uri="{0D108BD9-81ED-4DB2-BD59-A6C34878D82A}">
                    <a16:rowId xmlns:a16="http://schemas.microsoft.com/office/drawing/2014/main" xmlns="" val="10000"/>
                  </a:ext>
                </a:extLst>
              </a:tr>
            </a:tbl>
          </a:graphicData>
        </a:graphic>
      </p:graphicFrame>
      <p:graphicFrame>
        <p:nvGraphicFramePr>
          <p:cNvPr id="19" name="Google Shape;305;p34">
            <a:extLst>
              <a:ext uri="{FF2B5EF4-FFF2-40B4-BE49-F238E27FC236}">
                <a16:creationId xmlns:a16="http://schemas.microsoft.com/office/drawing/2014/main" xmlns="" id="{23DA4233-091E-F4A1-82FE-1CDAE0DACC53}"/>
              </a:ext>
            </a:extLst>
          </p:cNvPr>
          <p:cNvGraphicFramePr/>
          <p:nvPr/>
        </p:nvGraphicFramePr>
        <p:xfrm>
          <a:off x="8195915" y="4564013"/>
          <a:ext cx="1914250" cy="213330"/>
        </p:xfrm>
        <a:graphic>
          <a:graphicData uri="http://schemas.openxmlformats.org/drawingml/2006/table">
            <a:tbl>
              <a:tblPr>
                <a:noFill/>
              </a:tblPr>
              <a:tblGrid>
                <a:gridCol w="382850">
                  <a:extLst>
                    <a:ext uri="{9D8B030D-6E8A-4147-A177-3AD203B41FA5}">
                      <a16:colId xmlns:a16="http://schemas.microsoft.com/office/drawing/2014/main" xmlns="" val="20000"/>
                    </a:ext>
                  </a:extLst>
                </a:gridCol>
                <a:gridCol w="382850">
                  <a:extLst>
                    <a:ext uri="{9D8B030D-6E8A-4147-A177-3AD203B41FA5}">
                      <a16:colId xmlns:a16="http://schemas.microsoft.com/office/drawing/2014/main" xmlns="" val="20001"/>
                    </a:ext>
                  </a:extLst>
                </a:gridCol>
                <a:gridCol w="382850">
                  <a:extLst>
                    <a:ext uri="{9D8B030D-6E8A-4147-A177-3AD203B41FA5}">
                      <a16:colId xmlns:a16="http://schemas.microsoft.com/office/drawing/2014/main" xmlns="" val="20002"/>
                    </a:ext>
                  </a:extLst>
                </a:gridCol>
                <a:gridCol w="382850">
                  <a:extLst>
                    <a:ext uri="{9D8B030D-6E8A-4147-A177-3AD203B41FA5}">
                      <a16:colId xmlns:a16="http://schemas.microsoft.com/office/drawing/2014/main" xmlns="" val="20003"/>
                    </a:ext>
                  </a:extLst>
                </a:gridCol>
                <a:gridCol w="382850">
                  <a:extLst>
                    <a:ext uri="{9D8B030D-6E8A-4147-A177-3AD203B41FA5}">
                      <a16:colId xmlns:a16="http://schemas.microsoft.com/office/drawing/2014/main" xmlns="" val="20004"/>
                    </a:ext>
                  </a:extLst>
                </a:gridCol>
              </a:tblGrid>
              <a:tr h="210800">
                <a:tc>
                  <a:txBody>
                    <a:bodyPr/>
                    <a:lstStyle/>
                    <a:p>
                      <a:pPr marL="0" lvl="0" indent="0" algn="l" rtl="0">
                        <a:spcBef>
                          <a:spcPts val="0"/>
                        </a:spcBef>
                        <a:spcAft>
                          <a:spcPts val="0"/>
                        </a:spcAft>
                        <a:buNone/>
                      </a:pPr>
                      <a:endParaRPr sz="200"/>
                    </a:p>
                  </a:txBody>
                  <a:tcPr marL="91425" marR="91425" marT="91425" marB="91425">
                    <a:lnL w="38100" cap="flat" cmpd="sng">
                      <a:solidFill>
                        <a:srgbClr val="7932FC"/>
                      </a:solidFill>
                      <a:prstDash val="solid"/>
                      <a:round/>
                      <a:headEnd type="none" w="sm" len="sm"/>
                      <a:tailEnd type="none" w="sm" len="sm"/>
                    </a:lnL>
                    <a:lnR w="38100" cap="flat" cmpd="sng">
                      <a:solidFill>
                        <a:srgbClr val="7932FC"/>
                      </a:solidFill>
                      <a:prstDash val="solid"/>
                      <a:round/>
                      <a:headEnd type="none" w="sm" len="sm"/>
                      <a:tailEnd type="none" w="sm" len="sm"/>
                    </a:lnR>
                    <a:lnT w="38100" cap="flat" cmpd="sng">
                      <a:solidFill>
                        <a:srgbClr val="7932FC"/>
                      </a:solidFill>
                      <a:prstDash val="solid"/>
                      <a:round/>
                      <a:headEnd type="none" w="sm" len="sm"/>
                      <a:tailEnd type="none" w="sm" len="sm"/>
                    </a:lnT>
                    <a:lnB w="38100" cap="flat" cmpd="sng">
                      <a:solidFill>
                        <a:srgbClr val="7932FC"/>
                      </a:solidFill>
                      <a:prstDash val="solid"/>
                      <a:round/>
                      <a:headEnd type="none" w="sm" len="sm"/>
                      <a:tailEnd type="none" w="sm" len="sm"/>
                    </a:lnB>
                    <a:solidFill>
                      <a:srgbClr val="B6D7A8"/>
                    </a:solidFill>
                  </a:tcPr>
                </a:tc>
                <a:tc>
                  <a:txBody>
                    <a:bodyPr/>
                    <a:lstStyle/>
                    <a:p>
                      <a:pPr marL="0" lvl="0" indent="0" algn="l" rtl="0">
                        <a:spcBef>
                          <a:spcPts val="0"/>
                        </a:spcBef>
                        <a:spcAft>
                          <a:spcPts val="0"/>
                        </a:spcAft>
                        <a:buNone/>
                      </a:pPr>
                      <a:endParaRPr sz="200"/>
                    </a:p>
                  </a:txBody>
                  <a:tcPr marL="91425" marR="91425" marT="91425" marB="91425">
                    <a:lnL w="38100" cap="flat" cmpd="sng">
                      <a:solidFill>
                        <a:srgbClr val="7932FC"/>
                      </a:solidFill>
                      <a:prstDash val="solid"/>
                      <a:round/>
                      <a:headEnd type="none" w="sm" len="sm"/>
                      <a:tailEnd type="none" w="sm" len="sm"/>
                    </a:lnL>
                    <a:lnR w="38100" cap="flat" cmpd="sng">
                      <a:solidFill>
                        <a:srgbClr val="7932FC"/>
                      </a:solidFill>
                      <a:prstDash val="solid"/>
                      <a:round/>
                      <a:headEnd type="none" w="sm" len="sm"/>
                      <a:tailEnd type="none" w="sm" len="sm"/>
                    </a:lnR>
                    <a:lnT w="38100" cap="flat" cmpd="sng">
                      <a:solidFill>
                        <a:srgbClr val="7932FC"/>
                      </a:solidFill>
                      <a:prstDash val="solid"/>
                      <a:round/>
                      <a:headEnd type="none" w="sm" len="sm"/>
                      <a:tailEnd type="none" w="sm" len="sm"/>
                    </a:lnT>
                    <a:lnB w="38100" cap="flat" cmpd="sng">
                      <a:solidFill>
                        <a:srgbClr val="7932FC"/>
                      </a:solidFill>
                      <a:prstDash val="solid"/>
                      <a:round/>
                      <a:headEnd type="none" w="sm" len="sm"/>
                      <a:tailEnd type="none" w="sm" len="sm"/>
                    </a:lnB>
                    <a:solidFill>
                      <a:srgbClr val="B6D7A8"/>
                    </a:solidFill>
                  </a:tcPr>
                </a:tc>
                <a:tc>
                  <a:txBody>
                    <a:bodyPr/>
                    <a:lstStyle/>
                    <a:p>
                      <a:pPr marL="0" lvl="0" indent="0" algn="l" rtl="0">
                        <a:spcBef>
                          <a:spcPts val="0"/>
                        </a:spcBef>
                        <a:spcAft>
                          <a:spcPts val="0"/>
                        </a:spcAft>
                        <a:buNone/>
                      </a:pPr>
                      <a:endParaRPr sz="200"/>
                    </a:p>
                  </a:txBody>
                  <a:tcPr marL="91425" marR="91425" marT="91425" marB="91425">
                    <a:lnL w="38100" cap="flat" cmpd="sng">
                      <a:solidFill>
                        <a:srgbClr val="7932FC"/>
                      </a:solidFill>
                      <a:prstDash val="solid"/>
                      <a:round/>
                      <a:headEnd type="none" w="sm" len="sm"/>
                      <a:tailEnd type="none" w="sm" len="sm"/>
                    </a:lnL>
                    <a:lnR w="38100" cap="flat" cmpd="sng">
                      <a:solidFill>
                        <a:srgbClr val="7932FC"/>
                      </a:solidFill>
                      <a:prstDash val="solid"/>
                      <a:round/>
                      <a:headEnd type="none" w="sm" len="sm"/>
                      <a:tailEnd type="none" w="sm" len="sm"/>
                    </a:lnR>
                    <a:lnT w="38100" cap="flat" cmpd="sng">
                      <a:solidFill>
                        <a:srgbClr val="7932FC"/>
                      </a:solidFill>
                      <a:prstDash val="solid"/>
                      <a:round/>
                      <a:headEnd type="none" w="sm" len="sm"/>
                      <a:tailEnd type="none" w="sm" len="sm"/>
                    </a:lnT>
                    <a:lnB w="38100" cap="flat" cmpd="sng">
                      <a:solidFill>
                        <a:srgbClr val="7932FC"/>
                      </a:solidFill>
                      <a:prstDash val="solid"/>
                      <a:round/>
                      <a:headEnd type="none" w="sm" len="sm"/>
                      <a:tailEnd type="none" w="sm" len="sm"/>
                    </a:lnB>
                    <a:solidFill>
                      <a:srgbClr val="B6D7A8"/>
                    </a:solidFill>
                  </a:tcPr>
                </a:tc>
                <a:tc>
                  <a:txBody>
                    <a:bodyPr/>
                    <a:lstStyle/>
                    <a:p>
                      <a:pPr marL="0" lvl="0" indent="0" algn="l" rtl="0">
                        <a:spcBef>
                          <a:spcPts val="0"/>
                        </a:spcBef>
                        <a:spcAft>
                          <a:spcPts val="0"/>
                        </a:spcAft>
                        <a:buNone/>
                      </a:pPr>
                      <a:endParaRPr sz="200"/>
                    </a:p>
                  </a:txBody>
                  <a:tcPr marL="91425" marR="91425" marT="91425" marB="91425">
                    <a:lnL w="38100" cap="flat" cmpd="sng">
                      <a:solidFill>
                        <a:srgbClr val="7932FC"/>
                      </a:solidFill>
                      <a:prstDash val="solid"/>
                      <a:round/>
                      <a:headEnd type="none" w="sm" len="sm"/>
                      <a:tailEnd type="none" w="sm" len="sm"/>
                    </a:lnL>
                    <a:lnR w="38100" cap="flat" cmpd="sng">
                      <a:solidFill>
                        <a:srgbClr val="7932FC"/>
                      </a:solidFill>
                      <a:prstDash val="solid"/>
                      <a:round/>
                      <a:headEnd type="none" w="sm" len="sm"/>
                      <a:tailEnd type="none" w="sm" len="sm"/>
                    </a:lnR>
                    <a:lnT w="38100" cap="flat" cmpd="sng">
                      <a:solidFill>
                        <a:srgbClr val="7932FC"/>
                      </a:solidFill>
                      <a:prstDash val="solid"/>
                      <a:round/>
                      <a:headEnd type="none" w="sm" len="sm"/>
                      <a:tailEnd type="none" w="sm" len="sm"/>
                    </a:lnT>
                    <a:lnB w="38100" cap="flat" cmpd="sng">
                      <a:solidFill>
                        <a:srgbClr val="7932FC"/>
                      </a:solidFill>
                      <a:prstDash val="solid"/>
                      <a:round/>
                      <a:headEnd type="none" w="sm" len="sm"/>
                      <a:tailEnd type="none" w="sm" len="sm"/>
                    </a:lnB>
                    <a:solidFill>
                      <a:srgbClr val="B6D7A8"/>
                    </a:solidFill>
                  </a:tcPr>
                </a:tc>
                <a:tc>
                  <a:txBody>
                    <a:bodyPr/>
                    <a:lstStyle/>
                    <a:p>
                      <a:pPr marL="0" lvl="0" indent="0" algn="l" rtl="0">
                        <a:spcBef>
                          <a:spcPts val="0"/>
                        </a:spcBef>
                        <a:spcAft>
                          <a:spcPts val="0"/>
                        </a:spcAft>
                        <a:buNone/>
                      </a:pPr>
                      <a:endParaRPr sz="200" dirty="0"/>
                    </a:p>
                  </a:txBody>
                  <a:tcPr marL="91425" marR="91425" marT="91425" marB="91425">
                    <a:lnL w="38100" cap="flat" cmpd="sng">
                      <a:solidFill>
                        <a:srgbClr val="7932FC"/>
                      </a:solidFill>
                      <a:prstDash val="solid"/>
                      <a:round/>
                      <a:headEnd type="none" w="sm" len="sm"/>
                      <a:tailEnd type="none" w="sm" len="sm"/>
                    </a:lnL>
                    <a:lnR w="38100" cap="flat" cmpd="sng">
                      <a:solidFill>
                        <a:srgbClr val="7932FC"/>
                      </a:solidFill>
                      <a:prstDash val="solid"/>
                      <a:round/>
                      <a:headEnd type="none" w="sm" len="sm"/>
                      <a:tailEnd type="none" w="sm" len="sm"/>
                    </a:lnR>
                    <a:lnT w="38100" cap="flat" cmpd="sng">
                      <a:solidFill>
                        <a:srgbClr val="7932FC"/>
                      </a:solidFill>
                      <a:prstDash val="solid"/>
                      <a:round/>
                      <a:headEnd type="none" w="sm" len="sm"/>
                      <a:tailEnd type="none" w="sm" len="sm"/>
                    </a:lnT>
                    <a:lnB w="38100" cap="flat" cmpd="sng">
                      <a:solidFill>
                        <a:srgbClr val="7932FC"/>
                      </a:solidFill>
                      <a:prstDash val="solid"/>
                      <a:round/>
                      <a:headEnd type="none" w="sm" len="sm"/>
                      <a:tailEnd type="none" w="sm" len="sm"/>
                    </a:lnB>
                    <a:solidFill>
                      <a:srgbClr val="B6D7A8"/>
                    </a:solidFill>
                  </a:tcPr>
                </a:tc>
                <a:extLst>
                  <a:ext uri="{0D108BD9-81ED-4DB2-BD59-A6C34878D82A}">
                    <a16:rowId xmlns:a16="http://schemas.microsoft.com/office/drawing/2014/main" xmlns="" val="10000"/>
                  </a:ext>
                </a:extLst>
              </a:tr>
            </a:tbl>
          </a:graphicData>
        </a:graphic>
      </p:graphicFrame>
      <p:pic>
        <p:nvPicPr>
          <p:cNvPr id="8" name="Google Shape;316;p35">
            <a:extLst>
              <a:ext uri="{FF2B5EF4-FFF2-40B4-BE49-F238E27FC236}">
                <a16:creationId xmlns:a16="http://schemas.microsoft.com/office/drawing/2014/main" xmlns="" id="{F368BFBF-E6C9-C984-6B35-35D9A3B73108}"/>
              </a:ext>
            </a:extLst>
          </p:cNvPr>
          <p:cNvPicPr preferRelativeResize="0"/>
          <p:nvPr/>
        </p:nvPicPr>
        <p:blipFill rotWithShape="1">
          <a:blip r:embed="rId4">
            <a:alphaModFix/>
          </a:blip>
          <a:srcRect l="17937" t="32012" r="41109" b="17588"/>
          <a:stretch/>
        </p:blipFill>
        <p:spPr>
          <a:xfrm>
            <a:off x="6171614" y="4139099"/>
            <a:ext cx="1385100" cy="1046700"/>
          </a:xfrm>
          <a:prstGeom prst="rect">
            <a:avLst/>
          </a:prstGeom>
          <a:noFill/>
          <a:ln>
            <a:noFill/>
          </a:ln>
        </p:spPr>
      </p:pic>
      <p:sp>
        <p:nvSpPr>
          <p:cNvPr id="16" name="Google Shape;325;p35">
            <a:extLst>
              <a:ext uri="{FF2B5EF4-FFF2-40B4-BE49-F238E27FC236}">
                <a16:creationId xmlns:a16="http://schemas.microsoft.com/office/drawing/2014/main" xmlns="" id="{DE5F3316-E77D-E024-1591-467665C0C395}"/>
              </a:ext>
            </a:extLst>
          </p:cNvPr>
          <p:cNvSpPr/>
          <p:nvPr/>
        </p:nvSpPr>
        <p:spPr>
          <a:xfrm rot="10800000">
            <a:off x="7428790" y="4481249"/>
            <a:ext cx="606600" cy="362400"/>
          </a:xfrm>
          <a:prstGeom prst="rightArrow">
            <a:avLst>
              <a:gd name="adj1" fmla="val 50000"/>
              <a:gd name="adj2" fmla="val 50000"/>
            </a:avLst>
          </a:prstGeom>
          <a:solidFill>
            <a:srgbClr val="D9D2E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9893767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6BB47ABC-72E1-D921-0AEA-9AF2812C46F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CE653F1E-25D0-B813-C241-776401BD1B39}"/>
              </a:ext>
            </a:extLst>
          </p:cNvPr>
          <p:cNvSpPr>
            <a:spLocks noGrp="1"/>
          </p:cNvSpPr>
          <p:nvPr>
            <p:ph type="title"/>
          </p:nvPr>
        </p:nvSpPr>
        <p:spPr/>
        <p:txBody>
          <a:bodyPr>
            <a:normAutofit fontScale="90000"/>
          </a:bodyPr>
          <a:lstStyle/>
          <a:p>
            <a:r>
              <a:rPr lang="en-MY" dirty="0"/>
              <a:t>RAG Process</a:t>
            </a:r>
          </a:p>
        </p:txBody>
      </p:sp>
      <p:pic>
        <p:nvPicPr>
          <p:cNvPr id="3" name="Google Shape;260;p32">
            <a:extLst>
              <a:ext uri="{FF2B5EF4-FFF2-40B4-BE49-F238E27FC236}">
                <a16:creationId xmlns:a16="http://schemas.microsoft.com/office/drawing/2014/main" xmlns="" id="{2BAA0766-3BFE-D1B2-FA3D-4601FCA1285C}"/>
              </a:ext>
            </a:extLst>
          </p:cNvPr>
          <p:cNvPicPr preferRelativeResize="0"/>
          <p:nvPr/>
        </p:nvPicPr>
        <p:blipFill rotWithShape="1">
          <a:blip r:embed="rId3">
            <a:alphaModFix/>
          </a:blip>
          <a:srcRect t="40539" r="28284"/>
          <a:stretch/>
        </p:blipFill>
        <p:spPr>
          <a:xfrm>
            <a:off x="906340" y="2898743"/>
            <a:ext cx="2350275" cy="1412000"/>
          </a:xfrm>
          <a:prstGeom prst="rect">
            <a:avLst/>
          </a:prstGeom>
          <a:noFill/>
          <a:ln>
            <a:noFill/>
          </a:ln>
        </p:spPr>
      </p:pic>
      <p:sp>
        <p:nvSpPr>
          <p:cNvPr id="5" name="Google Shape;262;p32">
            <a:extLst>
              <a:ext uri="{FF2B5EF4-FFF2-40B4-BE49-F238E27FC236}">
                <a16:creationId xmlns:a16="http://schemas.microsoft.com/office/drawing/2014/main" xmlns="" id="{8FC79D9B-2367-920C-2039-7A4702128045}"/>
              </a:ext>
            </a:extLst>
          </p:cNvPr>
          <p:cNvSpPr/>
          <p:nvPr/>
        </p:nvSpPr>
        <p:spPr>
          <a:xfrm>
            <a:off x="2994090" y="3319718"/>
            <a:ext cx="606600" cy="362400"/>
          </a:xfrm>
          <a:prstGeom prst="rightArrow">
            <a:avLst>
              <a:gd name="adj1" fmla="val 50000"/>
              <a:gd name="adj2" fmla="val 50000"/>
            </a:avLst>
          </a:prstGeom>
          <a:solidFill>
            <a:srgbClr val="D9D2E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 name="Google Shape;332;p36">
            <a:extLst>
              <a:ext uri="{FF2B5EF4-FFF2-40B4-BE49-F238E27FC236}">
                <a16:creationId xmlns:a16="http://schemas.microsoft.com/office/drawing/2014/main" xmlns="" id="{464C40CE-B346-3530-708F-D09765B36222}"/>
              </a:ext>
            </a:extLst>
          </p:cNvPr>
          <p:cNvPicPr preferRelativeResize="0"/>
          <p:nvPr/>
        </p:nvPicPr>
        <p:blipFill rotWithShape="1">
          <a:blip r:embed="rId4">
            <a:alphaModFix/>
          </a:blip>
          <a:srcRect l="17937" t="32012" r="41109" b="17588"/>
          <a:stretch/>
        </p:blipFill>
        <p:spPr>
          <a:xfrm>
            <a:off x="4153210" y="3566293"/>
            <a:ext cx="932332" cy="704551"/>
          </a:xfrm>
          <a:prstGeom prst="rect">
            <a:avLst/>
          </a:prstGeom>
          <a:noFill/>
          <a:ln>
            <a:noFill/>
          </a:ln>
        </p:spPr>
      </p:pic>
      <p:pic>
        <p:nvPicPr>
          <p:cNvPr id="7" name="Google Shape;338;p36">
            <a:extLst>
              <a:ext uri="{FF2B5EF4-FFF2-40B4-BE49-F238E27FC236}">
                <a16:creationId xmlns:a16="http://schemas.microsoft.com/office/drawing/2014/main" xmlns="" id="{E87DCBD9-67BA-2C1C-6C09-1392CF1F3E2B}"/>
              </a:ext>
            </a:extLst>
          </p:cNvPr>
          <p:cNvPicPr preferRelativeResize="0"/>
          <p:nvPr/>
        </p:nvPicPr>
        <p:blipFill rotWithShape="1">
          <a:blip r:embed="rId3">
            <a:alphaModFix/>
          </a:blip>
          <a:srcRect l="43858" t="7372" r="24095" b="72446"/>
          <a:stretch/>
        </p:blipFill>
        <p:spPr>
          <a:xfrm>
            <a:off x="3941181" y="2996893"/>
            <a:ext cx="1247749" cy="569400"/>
          </a:xfrm>
          <a:prstGeom prst="rect">
            <a:avLst/>
          </a:prstGeom>
          <a:noFill/>
          <a:ln>
            <a:noFill/>
          </a:ln>
        </p:spPr>
      </p:pic>
      <p:sp>
        <p:nvSpPr>
          <p:cNvPr id="9" name="Google Shape;340;p36">
            <a:extLst>
              <a:ext uri="{FF2B5EF4-FFF2-40B4-BE49-F238E27FC236}">
                <a16:creationId xmlns:a16="http://schemas.microsoft.com/office/drawing/2014/main" xmlns="" id="{B84370FC-76C2-6FDB-48E5-B86832FBB3B6}"/>
              </a:ext>
            </a:extLst>
          </p:cNvPr>
          <p:cNvSpPr/>
          <p:nvPr/>
        </p:nvSpPr>
        <p:spPr>
          <a:xfrm>
            <a:off x="3971455" y="2856043"/>
            <a:ext cx="1247700" cy="1454700"/>
          </a:xfrm>
          <a:prstGeom prst="rect">
            <a:avLst/>
          </a:prstGeom>
          <a:noFill/>
          <a:ln w="28575" cap="flat" cmpd="sng">
            <a:solidFill>
              <a:srgbClr val="7932F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3" name="Google Shape;341;p36">
            <a:extLst>
              <a:ext uri="{FF2B5EF4-FFF2-40B4-BE49-F238E27FC236}">
                <a16:creationId xmlns:a16="http://schemas.microsoft.com/office/drawing/2014/main" xmlns="" id="{7A467DCD-05E8-4D8F-5257-F128DB68B653}"/>
              </a:ext>
            </a:extLst>
          </p:cNvPr>
          <p:cNvPicPr preferRelativeResize="0"/>
          <p:nvPr/>
        </p:nvPicPr>
        <p:blipFill>
          <a:blip r:embed="rId5">
            <a:alphaModFix/>
          </a:blip>
          <a:stretch>
            <a:fillRect/>
          </a:stretch>
        </p:blipFill>
        <p:spPr>
          <a:xfrm>
            <a:off x="5914670" y="2857943"/>
            <a:ext cx="1566250" cy="847300"/>
          </a:xfrm>
          <a:prstGeom prst="rect">
            <a:avLst/>
          </a:prstGeom>
          <a:noFill/>
          <a:ln>
            <a:noFill/>
          </a:ln>
        </p:spPr>
      </p:pic>
      <p:sp>
        <p:nvSpPr>
          <p:cNvPr id="14" name="Google Shape;342;p36">
            <a:extLst>
              <a:ext uri="{FF2B5EF4-FFF2-40B4-BE49-F238E27FC236}">
                <a16:creationId xmlns:a16="http://schemas.microsoft.com/office/drawing/2014/main" xmlns="" id="{9548CB06-ECAA-D150-2C3D-41CF687AD42D}"/>
              </a:ext>
            </a:extLst>
          </p:cNvPr>
          <p:cNvSpPr/>
          <p:nvPr/>
        </p:nvSpPr>
        <p:spPr>
          <a:xfrm>
            <a:off x="5320330" y="3062668"/>
            <a:ext cx="606600" cy="362400"/>
          </a:xfrm>
          <a:prstGeom prst="rightArrow">
            <a:avLst>
              <a:gd name="adj1" fmla="val 50000"/>
              <a:gd name="adj2" fmla="val 50000"/>
            </a:avLst>
          </a:prstGeom>
          <a:solidFill>
            <a:srgbClr val="D9D2E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5036529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F062B42D-20B3-1256-DB6C-857E8EF821E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8C893213-D405-A993-D3CD-56BBDB254CD6}"/>
              </a:ext>
            </a:extLst>
          </p:cNvPr>
          <p:cNvSpPr>
            <a:spLocks noGrp="1"/>
          </p:cNvSpPr>
          <p:nvPr>
            <p:ph type="title"/>
          </p:nvPr>
        </p:nvSpPr>
        <p:spPr/>
        <p:txBody>
          <a:bodyPr>
            <a:normAutofit fontScale="90000"/>
          </a:bodyPr>
          <a:lstStyle/>
          <a:p>
            <a:r>
              <a:rPr lang="en-MY" dirty="0"/>
              <a:t>RAG Process</a:t>
            </a:r>
          </a:p>
        </p:txBody>
      </p:sp>
      <p:pic>
        <p:nvPicPr>
          <p:cNvPr id="3" name="Google Shape;260;p32">
            <a:extLst>
              <a:ext uri="{FF2B5EF4-FFF2-40B4-BE49-F238E27FC236}">
                <a16:creationId xmlns:a16="http://schemas.microsoft.com/office/drawing/2014/main" xmlns="" id="{ECB40440-3686-EEBE-A979-967B42D8AF60}"/>
              </a:ext>
            </a:extLst>
          </p:cNvPr>
          <p:cNvPicPr preferRelativeResize="0"/>
          <p:nvPr/>
        </p:nvPicPr>
        <p:blipFill rotWithShape="1">
          <a:blip r:embed="rId3">
            <a:alphaModFix/>
          </a:blip>
          <a:srcRect t="40539" r="28284"/>
          <a:stretch/>
        </p:blipFill>
        <p:spPr>
          <a:xfrm>
            <a:off x="906340" y="2898743"/>
            <a:ext cx="2350275" cy="1412000"/>
          </a:xfrm>
          <a:prstGeom prst="rect">
            <a:avLst/>
          </a:prstGeom>
          <a:noFill/>
          <a:ln>
            <a:noFill/>
          </a:ln>
        </p:spPr>
      </p:pic>
      <p:sp>
        <p:nvSpPr>
          <p:cNvPr id="5" name="Google Shape;262;p32">
            <a:extLst>
              <a:ext uri="{FF2B5EF4-FFF2-40B4-BE49-F238E27FC236}">
                <a16:creationId xmlns:a16="http://schemas.microsoft.com/office/drawing/2014/main" xmlns="" id="{9C89CFF6-C36A-548D-E0CD-80C34822BAF5}"/>
              </a:ext>
            </a:extLst>
          </p:cNvPr>
          <p:cNvSpPr/>
          <p:nvPr/>
        </p:nvSpPr>
        <p:spPr>
          <a:xfrm>
            <a:off x="2994090" y="3319718"/>
            <a:ext cx="606600" cy="362400"/>
          </a:xfrm>
          <a:prstGeom prst="rightArrow">
            <a:avLst>
              <a:gd name="adj1" fmla="val 50000"/>
              <a:gd name="adj2" fmla="val 50000"/>
            </a:avLst>
          </a:prstGeom>
          <a:solidFill>
            <a:srgbClr val="D9D2E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 name="Google Shape;332;p36">
            <a:extLst>
              <a:ext uri="{FF2B5EF4-FFF2-40B4-BE49-F238E27FC236}">
                <a16:creationId xmlns:a16="http://schemas.microsoft.com/office/drawing/2014/main" xmlns="" id="{BF2726B0-A73A-D292-822C-568FD1AD763B}"/>
              </a:ext>
            </a:extLst>
          </p:cNvPr>
          <p:cNvPicPr preferRelativeResize="0"/>
          <p:nvPr/>
        </p:nvPicPr>
        <p:blipFill rotWithShape="1">
          <a:blip r:embed="rId4">
            <a:alphaModFix/>
          </a:blip>
          <a:srcRect l="17937" t="32012" r="41109" b="17588"/>
          <a:stretch/>
        </p:blipFill>
        <p:spPr>
          <a:xfrm>
            <a:off x="4153210" y="3566293"/>
            <a:ext cx="932332" cy="704551"/>
          </a:xfrm>
          <a:prstGeom prst="rect">
            <a:avLst/>
          </a:prstGeom>
          <a:noFill/>
          <a:ln>
            <a:noFill/>
          </a:ln>
        </p:spPr>
      </p:pic>
      <p:pic>
        <p:nvPicPr>
          <p:cNvPr id="7" name="Google Shape;338;p36">
            <a:extLst>
              <a:ext uri="{FF2B5EF4-FFF2-40B4-BE49-F238E27FC236}">
                <a16:creationId xmlns:a16="http://schemas.microsoft.com/office/drawing/2014/main" xmlns="" id="{0A2599EE-40B3-5EC4-E6D7-2B88176C331D}"/>
              </a:ext>
            </a:extLst>
          </p:cNvPr>
          <p:cNvPicPr preferRelativeResize="0"/>
          <p:nvPr/>
        </p:nvPicPr>
        <p:blipFill rotWithShape="1">
          <a:blip r:embed="rId3">
            <a:alphaModFix/>
          </a:blip>
          <a:srcRect l="43858" t="7372" r="24095" b="72446"/>
          <a:stretch/>
        </p:blipFill>
        <p:spPr>
          <a:xfrm>
            <a:off x="3941181" y="2996893"/>
            <a:ext cx="1247749" cy="569400"/>
          </a:xfrm>
          <a:prstGeom prst="rect">
            <a:avLst/>
          </a:prstGeom>
          <a:noFill/>
          <a:ln>
            <a:noFill/>
          </a:ln>
        </p:spPr>
      </p:pic>
      <p:sp>
        <p:nvSpPr>
          <p:cNvPr id="9" name="Google Shape;340;p36">
            <a:extLst>
              <a:ext uri="{FF2B5EF4-FFF2-40B4-BE49-F238E27FC236}">
                <a16:creationId xmlns:a16="http://schemas.microsoft.com/office/drawing/2014/main" xmlns="" id="{F7C0A9B6-3FC9-3665-729D-E3B1D8D30E20}"/>
              </a:ext>
            </a:extLst>
          </p:cNvPr>
          <p:cNvSpPr/>
          <p:nvPr/>
        </p:nvSpPr>
        <p:spPr>
          <a:xfrm>
            <a:off x="3971455" y="2856043"/>
            <a:ext cx="1247700" cy="1454700"/>
          </a:xfrm>
          <a:prstGeom prst="rect">
            <a:avLst/>
          </a:prstGeom>
          <a:noFill/>
          <a:ln w="28575" cap="flat" cmpd="sng">
            <a:solidFill>
              <a:srgbClr val="7932F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3" name="Google Shape;341;p36">
            <a:extLst>
              <a:ext uri="{FF2B5EF4-FFF2-40B4-BE49-F238E27FC236}">
                <a16:creationId xmlns:a16="http://schemas.microsoft.com/office/drawing/2014/main" xmlns="" id="{A18ACCC7-2818-1425-E4E4-667A96C362FC}"/>
              </a:ext>
            </a:extLst>
          </p:cNvPr>
          <p:cNvPicPr preferRelativeResize="0"/>
          <p:nvPr/>
        </p:nvPicPr>
        <p:blipFill>
          <a:blip r:embed="rId5">
            <a:alphaModFix/>
          </a:blip>
          <a:stretch>
            <a:fillRect/>
          </a:stretch>
        </p:blipFill>
        <p:spPr>
          <a:xfrm>
            <a:off x="5914670" y="2857943"/>
            <a:ext cx="1566250" cy="847300"/>
          </a:xfrm>
          <a:prstGeom prst="rect">
            <a:avLst/>
          </a:prstGeom>
          <a:noFill/>
          <a:ln>
            <a:noFill/>
          </a:ln>
        </p:spPr>
      </p:pic>
      <p:sp>
        <p:nvSpPr>
          <p:cNvPr id="14" name="Google Shape;342;p36">
            <a:extLst>
              <a:ext uri="{FF2B5EF4-FFF2-40B4-BE49-F238E27FC236}">
                <a16:creationId xmlns:a16="http://schemas.microsoft.com/office/drawing/2014/main" xmlns="" id="{D075B10C-4FE7-8679-90AC-8B8F31B9B33C}"/>
              </a:ext>
            </a:extLst>
          </p:cNvPr>
          <p:cNvSpPr/>
          <p:nvPr/>
        </p:nvSpPr>
        <p:spPr>
          <a:xfrm>
            <a:off x="5320330" y="3062668"/>
            <a:ext cx="606600" cy="362400"/>
          </a:xfrm>
          <a:prstGeom prst="rightArrow">
            <a:avLst>
              <a:gd name="adj1" fmla="val 50000"/>
              <a:gd name="adj2" fmla="val 50000"/>
            </a:avLst>
          </a:prstGeom>
          <a:solidFill>
            <a:srgbClr val="D9D2E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58;p37">
            <a:extLst>
              <a:ext uri="{FF2B5EF4-FFF2-40B4-BE49-F238E27FC236}">
                <a16:creationId xmlns:a16="http://schemas.microsoft.com/office/drawing/2014/main" xmlns="" id="{76DECD25-8355-6605-F673-13B2A4E0C4C2}"/>
              </a:ext>
            </a:extLst>
          </p:cNvPr>
          <p:cNvSpPr txBox="1"/>
          <p:nvPr/>
        </p:nvSpPr>
        <p:spPr>
          <a:xfrm>
            <a:off x="8316260" y="2347255"/>
            <a:ext cx="2969400" cy="2955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000" dirty="0">
                <a:solidFill>
                  <a:srgbClr val="351C75"/>
                </a:solidFill>
                <a:latin typeface="Montserrat"/>
                <a:ea typeface="Montserrat"/>
                <a:cs typeface="Montserrat"/>
                <a:sym typeface="Montserrat"/>
              </a:rPr>
              <a:t>Prompt:</a:t>
            </a:r>
          </a:p>
          <a:p>
            <a:pPr marL="0" lvl="0" indent="0" algn="l" rtl="0">
              <a:spcBef>
                <a:spcPts val="0"/>
              </a:spcBef>
              <a:spcAft>
                <a:spcPts val="0"/>
              </a:spcAft>
              <a:buNone/>
            </a:pPr>
            <a:endParaRPr lang="en-US" sz="2000" dirty="0">
              <a:solidFill>
                <a:srgbClr val="351C75"/>
              </a:solidFill>
              <a:latin typeface="Montserrat"/>
              <a:ea typeface="Montserrat"/>
              <a:cs typeface="Montserrat"/>
              <a:sym typeface="Montserrat"/>
            </a:endParaRPr>
          </a:p>
          <a:p>
            <a:pPr marL="0" lvl="0" indent="0" algn="l" rtl="0">
              <a:spcBef>
                <a:spcPts val="0"/>
              </a:spcBef>
              <a:spcAft>
                <a:spcPts val="0"/>
              </a:spcAft>
              <a:buNone/>
            </a:pPr>
            <a:r>
              <a:rPr lang="en-US" sz="2000" dirty="0">
                <a:solidFill>
                  <a:srgbClr val="351C75"/>
                </a:solidFill>
                <a:latin typeface="Montserrat"/>
                <a:ea typeface="Montserrat"/>
                <a:cs typeface="Montserrat"/>
                <a:sym typeface="Montserrat"/>
              </a:rPr>
              <a:t>“What can you tell me about vacation policy?”</a:t>
            </a:r>
          </a:p>
          <a:p>
            <a:pPr marL="0" lvl="0" indent="0" algn="l" rtl="0">
              <a:spcBef>
                <a:spcPts val="0"/>
              </a:spcBef>
              <a:spcAft>
                <a:spcPts val="0"/>
              </a:spcAft>
              <a:buNone/>
            </a:pPr>
            <a:endParaRPr lang="en-US" sz="2000" dirty="0">
              <a:solidFill>
                <a:srgbClr val="351C75"/>
              </a:solidFill>
              <a:latin typeface="Montserrat"/>
              <a:ea typeface="Montserrat"/>
              <a:cs typeface="Montserrat"/>
              <a:sym typeface="Montserrat"/>
            </a:endParaRPr>
          </a:p>
          <a:p>
            <a:pPr marL="0" lvl="0" indent="0" algn="l" rtl="0">
              <a:spcBef>
                <a:spcPts val="0"/>
              </a:spcBef>
              <a:spcAft>
                <a:spcPts val="0"/>
              </a:spcAft>
              <a:buNone/>
            </a:pPr>
            <a:r>
              <a:rPr lang="en-US" sz="2000" dirty="0">
                <a:solidFill>
                  <a:srgbClr val="351C75"/>
                </a:solidFill>
                <a:latin typeface="Montserrat"/>
                <a:ea typeface="Montserrat"/>
                <a:cs typeface="Montserrat"/>
                <a:sym typeface="Montserrat"/>
              </a:rPr>
              <a:t>Context below:</a:t>
            </a:r>
          </a:p>
          <a:p>
            <a:pPr marL="0" lvl="0" indent="0" algn="l" rtl="0">
              <a:spcBef>
                <a:spcPts val="0"/>
              </a:spcBef>
              <a:spcAft>
                <a:spcPts val="0"/>
              </a:spcAft>
              <a:buNone/>
            </a:pPr>
            <a:endParaRPr lang="en-US" sz="2000" dirty="0">
              <a:solidFill>
                <a:srgbClr val="351C75"/>
              </a:solidFill>
              <a:latin typeface="Montserrat"/>
              <a:ea typeface="Montserrat"/>
              <a:cs typeface="Montserrat"/>
              <a:sym typeface="Montserrat"/>
            </a:endParaRPr>
          </a:p>
          <a:p>
            <a:pPr marL="0" lvl="0" indent="0" algn="l" rtl="0">
              <a:spcBef>
                <a:spcPts val="0"/>
              </a:spcBef>
              <a:spcAft>
                <a:spcPts val="0"/>
              </a:spcAft>
              <a:buNone/>
            </a:pPr>
            <a:r>
              <a:rPr lang="en-US" sz="2000" dirty="0">
                <a:solidFill>
                  <a:srgbClr val="351C75"/>
                </a:solidFill>
                <a:latin typeface="Montserrat"/>
                <a:ea typeface="Montserrat"/>
                <a:cs typeface="Montserrat"/>
                <a:sym typeface="Montserrat"/>
              </a:rPr>
              <a:t>{Insert Document}</a:t>
            </a:r>
          </a:p>
        </p:txBody>
      </p:sp>
    </p:spTree>
    <p:extLst>
      <p:ext uri="{BB962C8B-B14F-4D97-AF65-F5344CB8AC3E}">
        <p14:creationId xmlns:p14="http://schemas.microsoft.com/office/powerpoint/2010/main" val="309303959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413720A7-F6DE-CB69-3C90-C74FF3B1F6E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91144134-7DB7-EFBB-98C6-6C3B39B6E09E}"/>
              </a:ext>
            </a:extLst>
          </p:cNvPr>
          <p:cNvSpPr>
            <a:spLocks noGrp="1"/>
          </p:cNvSpPr>
          <p:nvPr>
            <p:ph type="title"/>
          </p:nvPr>
        </p:nvSpPr>
        <p:spPr/>
        <p:txBody>
          <a:bodyPr>
            <a:normAutofit fontScale="90000"/>
          </a:bodyPr>
          <a:lstStyle/>
          <a:p>
            <a:r>
              <a:rPr lang="en-MY" dirty="0"/>
              <a:t>RAG Process</a:t>
            </a:r>
          </a:p>
        </p:txBody>
      </p:sp>
      <p:sp>
        <p:nvSpPr>
          <p:cNvPr id="3" name="Content Placeholder 2">
            <a:extLst>
              <a:ext uri="{FF2B5EF4-FFF2-40B4-BE49-F238E27FC236}">
                <a16:creationId xmlns:a16="http://schemas.microsoft.com/office/drawing/2014/main" xmlns="" id="{8E9DAEF9-29EC-1B10-AEE1-232BCDDF7E8A}"/>
              </a:ext>
            </a:extLst>
          </p:cNvPr>
          <p:cNvSpPr>
            <a:spLocks noGrp="1"/>
          </p:cNvSpPr>
          <p:nvPr>
            <p:ph sz="quarter" idx="13"/>
          </p:nvPr>
        </p:nvSpPr>
        <p:spPr/>
        <p:txBody>
          <a:bodyPr/>
          <a:lstStyle/>
          <a:p>
            <a:endParaRPr lang="en-MY" dirty="0"/>
          </a:p>
        </p:txBody>
      </p:sp>
    </p:spTree>
    <p:extLst>
      <p:ext uri="{BB962C8B-B14F-4D97-AF65-F5344CB8AC3E}">
        <p14:creationId xmlns:p14="http://schemas.microsoft.com/office/powerpoint/2010/main" val="257955982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98655D3-28C8-42DE-A16E-47C1D59B7515}"/>
              </a:ext>
            </a:extLst>
          </p:cNvPr>
          <p:cNvSpPr>
            <a:spLocks noGrp="1"/>
          </p:cNvSpPr>
          <p:nvPr>
            <p:ph type="title"/>
          </p:nvPr>
        </p:nvSpPr>
        <p:spPr/>
        <p:txBody>
          <a:bodyPr>
            <a:normAutofit fontScale="90000"/>
          </a:bodyPr>
          <a:lstStyle/>
          <a:p>
            <a:r>
              <a:rPr lang="en-MY" dirty="0"/>
              <a:t>RAG Process</a:t>
            </a:r>
          </a:p>
        </p:txBody>
      </p:sp>
      <p:sp>
        <p:nvSpPr>
          <p:cNvPr id="3" name="Content Placeholder 2">
            <a:extLst>
              <a:ext uri="{FF2B5EF4-FFF2-40B4-BE49-F238E27FC236}">
                <a16:creationId xmlns:a16="http://schemas.microsoft.com/office/drawing/2014/main" xmlns="" id="{9D5AE3EC-DF86-4269-ADDC-81E48C0983CC}"/>
              </a:ext>
            </a:extLst>
          </p:cNvPr>
          <p:cNvSpPr>
            <a:spLocks noGrp="1"/>
          </p:cNvSpPr>
          <p:nvPr>
            <p:ph sz="quarter" idx="13"/>
          </p:nvPr>
        </p:nvSpPr>
        <p:spPr/>
        <p:txBody>
          <a:bodyPr/>
          <a:lstStyle/>
          <a:p>
            <a:pPr marL="457200" indent="-457200">
              <a:buFont typeface="Arial" panose="020B0604020202020204" pitchFamily="34" charset="0"/>
              <a:buChar char="•"/>
            </a:pPr>
            <a:r>
              <a:rPr lang="en-MY" dirty="0"/>
              <a:t>Embed new query.</a:t>
            </a:r>
          </a:p>
          <a:p>
            <a:pPr marL="457200" indent="-457200">
              <a:buFont typeface="Arial" panose="020B0604020202020204" pitchFamily="34" charset="0"/>
              <a:buChar char="•"/>
            </a:pPr>
            <a:r>
              <a:rPr lang="en-MY" dirty="0"/>
              <a:t>Read in Documents (text, PDF, etc.)</a:t>
            </a:r>
          </a:p>
          <a:p>
            <a:pPr marL="457200" indent="-457200">
              <a:buFont typeface="Arial" panose="020B0604020202020204" pitchFamily="34" charset="0"/>
              <a:buChar char="•"/>
            </a:pPr>
            <a:r>
              <a:rPr lang="en-MY" dirty="0"/>
              <a:t>Embed Documents as Vectors</a:t>
            </a:r>
          </a:p>
          <a:p>
            <a:pPr marL="457200" indent="-457200">
              <a:buFont typeface="Arial" panose="020B0604020202020204" pitchFamily="34" charset="0"/>
              <a:buChar char="•"/>
            </a:pPr>
            <a:r>
              <a:rPr lang="en-MY" dirty="0"/>
              <a:t>Store Vector Embeddings (Vector Store)</a:t>
            </a:r>
          </a:p>
          <a:p>
            <a:pPr marL="457200" indent="-457200">
              <a:buFont typeface="Arial" panose="020B0604020202020204" pitchFamily="34" charset="0"/>
              <a:buChar char="•"/>
            </a:pPr>
            <a:r>
              <a:rPr lang="en-MY" dirty="0"/>
              <a:t>Perform Similarity Search</a:t>
            </a:r>
          </a:p>
          <a:p>
            <a:pPr marL="457200" indent="-457200">
              <a:buFont typeface="Arial" panose="020B0604020202020204" pitchFamily="34" charset="0"/>
              <a:buChar char="•"/>
            </a:pPr>
            <a:r>
              <a:rPr lang="en-MY" dirty="0"/>
              <a:t>Augment text generation with original document</a:t>
            </a:r>
          </a:p>
          <a:p>
            <a:endParaRPr lang="en-MY" dirty="0"/>
          </a:p>
        </p:txBody>
      </p:sp>
    </p:spTree>
    <p:extLst>
      <p:ext uri="{BB962C8B-B14F-4D97-AF65-F5344CB8AC3E}">
        <p14:creationId xmlns:p14="http://schemas.microsoft.com/office/powerpoint/2010/main" val="15198198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101" name="Google Shape;101;p20"/>
          <p:cNvSpPr/>
          <p:nvPr/>
        </p:nvSpPr>
        <p:spPr>
          <a:xfrm>
            <a:off x="81233" y="2723800"/>
            <a:ext cx="1454800" cy="1100000"/>
          </a:xfrm>
          <a:prstGeom prst="roundRect">
            <a:avLst>
              <a:gd name="adj" fmla="val 16667"/>
            </a:avLst>
          </a:prstGeom>
          <a:solidFill>
            <a:srgbClr val="D9EAD3"/>
          </a:soli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1733">
                <a:latin typeface="Montserrat"/>
                <a:ea typeface="Montserrat"/>
                <a:cs typeface="Montserrat"/>
                <a:sym typeface="Montserrat"/>
              </a:rPr>
              <a:t>What is the capital of France?</a:t>
            </a:r>
            <a:endParaRPr sz="1733">
              <a:latin typeface="Montserrat"/>
              <a:ea typeface="Montserrat"/>
              <a:cs typeface="Montserrat"/>
              <a:sym typeface="Montserrat"/>
            </a:endParaRPr>
          </a:p>
        </p:txBody>
      </p:sp>
      <p:sp>
        <p:nvSpPr>
          <p:cNvPr id="2" name="Title 1">
            <a:extLst>
              <a:ext uri="{FF2B5EF4-FFF2-40B4-BE49-F238E27FC236}">
                <a16:creationId xmlns:a16="http://schemas.microsoft.com/office/drawing/2014/main" xmlns="" id="{8D40044C-E329-8B5B-C627-812498D5651D}"/>
              </a:ext>
            </a:extLst>
          </p:cNvPr>
          <p:cNvSpPr txBox="1">
            <a:spLocks/>
          </p:cNvSpPr>
          <p:nvPr/>
        </p:nvSpPr>
        <p:spPr>
          <a:xfrm>
            <a:off x="605367" y="221905"/>
            <a:ext cx="10972800" cy="575755"/>
          </a:xfrm>
          <a:prstGeom prst="rect">
            <a:avLst/>
          </a:prstGeom>
        </p:spPr>
        <p:txBody>
          <a:bodyPr spcFirstLastPara="1" vert="horz" wrap="square" lIns="91425" tIns="91425" rIns="91425" bIns="91425" rtlCol="0" anchor="b" anchorCtr="0">
            <a:normAutofit fontScale="40000" lnSpcReduction="20000"/>
          </a:bodyPr>
          <a:lstStyle>
            <a:lvl1pPr lvl="0" algn="ctr" defTabSz="609585" rtl="0" eaLnBrk="1" latinLnBrk="0" hangingPunct="1">
              <a:lnSpc>
                <a:spcPct val="100000"/>
              </a:lnSpc>
              <a:spcBef>
                <a:spcPts val="0"/>
              </a:spcBef>
              <a:spcAft>
                <a:spcPts val="0"/>
              </a:spcAft>
              <a:buSzPts val="5200"/>
              <a:buNone/>
              <a:defRPr sz="6933" b="0" i="0" kern="1200" spc="0" baseline="0">
                <a:solidFill>
                  <a:srgbClr val="003C71"/>
                </a:solidFill>
                <a:latin typeface="Intel Clear"/>
                <a:ea typeface="Intel Clear"/>
                <a:cs typeface="Intel Clear"/>
              </a:defRPr>
            </a:lvl1pPr>
            <a:lvl2pPr lvl="1" algn="ctr">
              <a:spcBef>
                <a:spcPts val="0"/>
              </a:spcBef>
              <a:spcAft>
                <a:spcPts val="0"/>
              </a:spcAft>
              <a:buSzPts val="5200"/>
              <a:buNone/>
              <a:defRPr sz="6933"/>
            </a:lvl2pPr>
            <a:lvl3pPr lvl="2" algn="ctr">
              <a:spcBef>
                <a:spcPts val="0"/>
              </a:spcBef>
              <a:spcAft>
                <a:spcPts val="0"/>
              </a:spcAft>
              <a:buSzPts val="5200"/>
              <a:buNone/>
              <a:defRPr sz="6933"/>
            </a:lvl3pPr>
            <a:lvl4pPr lvl="3" algn="ctr">
              <a:spcBef>
                <a:spcPts val="0"/>
              </a:spcBef>
              <a:spcAft>
                <a:spcPts val="0"/>
              </a:spcAft>
              <a:buSzPts val="5200"/>
              <a:buNone/>
              <a:defRPr sz="6933"/>
            </a:lvl4pPr>
            <a:lvl5pPr lvl="4" algn="ctr">
              <a:spcBef>
                <a:spcPts val="0"/>
              </a:spcBef>
              <a:spcAft>
                <a:spcPts val="0"/>
              </a:spcAft>
              <a:buSzPts val="5200"/>
              <a:buNone/>
              <a:defRPr sz="6933"/>
            </a:lvl5pPr>
            <a:lvl6pPr lvl="5" algn="ctr">
              <a:spcBef>
                <a:spcPts val="0"/>
              </a:spcBef>
              <a:spcAft>
                <a:spcPts val="0"/>
              </a:spcAft>
              <a:buSzPts val="5200"/>
              <a:buNone/>
              <a:defRPr sz="6933"/>
            </a:lvl6pPr>
            <a:lvl7pPr lvl="6" algn="ctr">
              <a:spcBef>
                <a:spcPts val="0"/>
              </a:spcBef>
              <a:spcAft>
                <a:spcPts val="0"/>
              </a:spcAft>
              <a:buSzPts val="5200"/>
              <a:buNone/>
              <a:defRPr sz="6933"/>
            </a:lvl7pPr>
            <a:lvl8pPr lvl="7" algn="ctr">
              <a:spcBef>
                <a:spcPts val="0"/>
              </a:spcBef>
              <a:spcAft>
                <a:spcPts val="0"/>
              </a:spcAft>
              <a:buSzPts val="5200"/>
              <a:buNone/>
              <a:defRPr sz="6933"/>
            </a:lvl8pPr>
            <a:lvl9pPr lvl="8" algn="ctr">
              <a:spcBef>
                <a:spcPts val="0"/>
              </a:spcBef>
              <a:spcAft>
                <a:spcPts val="0"/>
              </a:spcAft>
              <a:buSzPts val="5200"/>
              <a:buNone/>
              <a:defRPr sz="6933"/>
            </a:lvl9pPr>
          </a:lstStyle>
          <a:p>
            <a:pPr algn="l"/>
            <a:r>
              <a:rPr lang="en-US"/>
              <a:t>How Large Language Model (LLM) work</a:t>
            </a:r>
            <a:endParaRPr lang="en-MY" dirty="0"/>
          </a:p>
        </p:txBody>
      </p:sp>
    </p:spTree>
    <p:extLst>
      <p:ext uri="{BB962C8B-B14F-4D97-AF65-F5344CB8AC3E}">
        <p14:creationId xmlns:p14="http://schemas.microsoft.com/office/powerpoint/2010/main" val="20711727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9" name="Google Shape;109;p21"/>
          <p:cNvSpPr/>
          <p:nvPr/>
        </p:nvSpPr>
        <p:spPr>
          <a:xfrm>
            <a:off x="81233" y="2723800"/>
            <a:ext cx="1454800" cy="1100000"/>
          </a:xfrm>
          <a:prstGeom prst="roundRect">
            <a:avLst>
              <a:gd name="adj" fmla="val 16667"/>
            </a:avLst>
          </a:prstGeom>
          <a:solidFill>
            <a:srgbClr val="D9EAD3"/>
          </a:soli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1733">
                <a:latin typeface="Montserrat"/>
                <a:ea typeface="Montserrat"/>
                <a:cs typeface="Montserrat"/>
                <a:sym typeface="Montserrat"/>
              </a:rPr>
              <a:t>What is the capital of France?</a:t>
            </a:r>
            <a:endParaRPr sz="1733">
              <a:latin typeface="Montserrat"/>
              <a:ea typeface="Montserrat"/>
              <a:cs typeface="Montserrat"/>
              <a:sym typeface="Montserrat"/>
            </a:endParaRPr>
          </a:p>
        </p:txBody>
      </p:sp>
      <p:sp>
        <p:nvSpPr>
          <p:cNvPr id="110" name="Google Shape;110;p21"/>
          <p:cNvSpPr/>
          <p:nvPr/>
        </p:nvSpPr>
        <p:spPr>
          <a:xfrm>
            <a:off x="1792867" y="897367"/>
            <a:ext cx="8613200" cy="5164400"/>
          </a:xfrm>
          <a:prstGeom prst="rect">
            <a:avLst/>
          </a:prstGeom>
          <a:solidFill>
            <a:srgbClr val="D9D2E9"/>
          </a:soli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12800" b="1" dirty="0">
                <a:latin typeface="Montserrat"/>
                <a:ea typeface="Montserrat"/>
                <a:cs typeface="Montserrat"/>
                <a:sym typeface="Montserrat"/>
              </a:rPr>
              <a:t>GPT LLM</a:t>
            </a:r>
            <a:endParaRPr sz="12800" b="1" dirty="0">
              <a:latin typeface="Montserrat"/>
              <a:ea typeface="Montserrat"/>
              <a:cs typeface="Montserrat"/>
              <a:sym typeface="Montserrat"/>
            </a:endParaRPr>
          </a:p>
        </p:txBody>
      </p:sp>
      <p:sp>
        <p:nvSpPr>
          <p:cNvPr id="111" name="Google Shape;111;p21"/>
          <p:cNvSpPr/>
          <p:nvPr/>
        </p:nvSpPr>
        <p:spPr>
          <a:xfrm>
            <a:off x="1570500" y="3059167"/>
            <a:ext cx="488800" cy="327600"/>
          </a:xfrm>
          <a:prstGeom prst="rightArrow">
            <a:avLst>
              <a:gd name="adj1" fmla="val 50000"/>
              <a:gd name="adj2" fmla="val 50000"/>
            </a:avLst>
          </a:prstGeom>
          <a:solidFill>
            <a:srgbClr val="8E7CC3"/>
          </a:soli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2" name="Title 1">
            <a:extLst>
              <a:ext uri="{FF2B5EF4-FFF2-40B4-BE49-F238E27FC236}">
                <a16:creationId xmlns:a16="http://schemas.microsoft.com/office/drawing/2014/main" xmlns="" id="{0827F272-B5B6-0DE9-9798-1CF654C04E41}"/>
              </a:ext>
            </a:extLst>
          </p:cNvPr>
          <p:cNvSpPr txBox="1">
            <a:spLocks/>
          </p:cNvSpPr>
          <p:nvPr/>
        </p:nvSpPr>
        <p:spPr>
          <a:xfrm>
            <a:off x="605367" y="221905"/>
            <a:ext cx="10972800" cy="575755"/>
          </a:xfrm>
          <a:prstGeom prst="rect">
            <a:avLst/>
          </a:prstGeom>
        </p:spPr>
        <p:txBody>
          <a:bodyPr spcFirstLastPara="1" vert="horz" wrap="square" lIns="91425" tIns="91425" rIns="91425" bIns="91425" rtlCol="0" anchor="b" anchorCtr="0">
            <a:normAutofit fontScale="40000" lnSpcReduction="20000"/>
          </a:bodyPr>
          <a:lstStyle>
            <a:lvl1pPr lvl="0" algn="ctr" defTabSz="609585" rtl="0" eaLnBrk="1" latinLnBrk="0" hangingPunct="1">
              <a:lnSpc>
                <a:spcPct val="100000"/>
              </a:lnSpc>
              <a:spcBef>
                <a:spcPts val="0"/>
              </a:spcBef>
              <a:spcAft>
                <a:spcPts val="0"/>
              </a:spcAft>
              <a:buSzPts val="5200"/>
              <a:buNone/>
              <a:defRPr sz="6933" b="0" i="0" kern="1200" spc="0" baseline="0">
                <a:solidFill>
                  <a:srgbClr val="003C71"/>
                </a:solidFill>
                <a:latin typeface="Intel Clear"/>
                <a:ea typeface="Intel Clear"/>
                <a:cs typeface="Intel Clear"/>
              </a:defRPr>
            </a:lvl1pPr>
            <a:lvl2pPr lvl="1" algn="ctr">
              <a:spcBef>
                <a:spcPts val="0"/>
              </a:spcBef>
              <a:spcAft>
                <a:spcPts val="0"/>
              </a:spcAft>
              <a:buSzPts val="5200"/>
              <a:buNone/>
              <a:defRPr sz="6933"/>
            </a:lvl2pPr>
            <a:lvl3pPr lvl="2" algn="ctr">
              <a:spcBef>
                <a:spcPts val="0"/>
              </a:spcBef>
              <a:spcAft>
                <a:spcPts val="0"/>
              </a:spcAft>
              <a:buSzPts val="5200"/>
              <a:buNone/>
              <a:defRPr sz="6933"/>
            </a:lvl3pPr>
            <a:lvl4pPr lvl="3" algn="ctr">
              <a:spcBef>
                <a:spcPts val="0"/>
              </a:spcBef>
              <a:spcAft>
                <a:spcPts val="0"/>
              </a:spcAft>
              <a:buSzPts val="5200"/>
              <a:buNone/>
              <a:defRPr sz="6933"/>
            </a:lvl4pPr>
            <a:lvl5pPr lvl="4" algn="ctr">
              <a:spcBef>
                <a:spcPts val="0"/>
              </a:spcBef>
              <a:spcAft>
                <a:spcPts val="0"/>
              </a:spcAft>
              <a:buSzPts val="5200"/>
              <a:buNone/>
              <a:defRPr sz="6933"/>
            </a:lvl5pPr>
            <a:lvl6pPr lvl="5" algn="ctr">
              <a:spcBef>
                <a:spcPts val="0"/>
              </a:spcBef>
              <a:spcAft>
                <a:spcPts val="0"/>
              </a:spcAft>
              <a:buSzPts val="5200"/>
              <a:buNone/>
              <a:defRPr sz="6933"/>
            </a:lvl6pPr>
            <a:lvl7pPr lvl="6" algn="ctr">
              <a:spcBef>
                <a:spcPts val="0"/>
              </a:spcBef>
              <a:spcAft>
                <a:spcPts val="0"/>
              </a:spcAft>
              <a:buSzPts val="5200"/>
              <a:buNone/>
              <a:defRPr sz="6933"/>
            </a:lvl7pPr>
            <a:lvl8pPr lvl="7" algn="ctr">
              <a:spcBef>
                <a:spcPts val="0"/>
              </a:spcBef>
              <a:spcAft>
                <a:spcPts val="0"/>
              </a:spcAft>
              <a:buSzPts val="5200"/>
              <a:buNone/>
              <a:defRPr sz="6933"/>
            </a:lvl8pPr>
            <a:lvl9pPr lvl="8" algn="ctr">
              <a:spcBef>
                <a:spcPts val="0"/>
              </a:spcBef>
              <a:spcAft>
                <a:spcPts val="0"/>
              </a:spcAft>
              <a:buSzPts val="5200"/>
              <a:buNone/>
              <a:defRPr sz="6933"/>
            </a:lvl9pPr>
          </a:lstStyle>
          <a:p>
            <a:pPr algn="l"/>
            <a:r>
              <a:rPr lang="en-US"/>
              <a:t>How Large Language Model (LLM) work</a:t>
            </a:r>
            <a:endParaRPr lang="en-MY" dirty="0"/>
          </a:p>
        </p:txBody>
      </p:sp>
    </p:spTree>
    <p:extLst>
      <p:ext uri="{BB962C8B-B14F-4D97-AF65-F5344CB8AC3E}">
        <p14:creationId xmlns:p14="http://schemas.microsoft.com/office/powerpoint/2010/main" val="6600194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2"/>
          <p:cNvSpPr/>
          <p:nvPr/>
        </p:nvSpPr>
        <p:spPr>
          <a:xfrm>
            <a:off x="1792867" y="897367"/>
            <a:ext cx="8613200" cy="5164400"/>
          </a:xfrm>
          <a:prstGeom prst="rect">
            <a:avLst/>
          </a:prstGeom>
          <a:solidFill>
            <a:srgbClr val="D9D2E9"/>
          </a:soli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12800" b="1" dirty="0">
                <a:latin typeface="Montserrat"/>
                <a:ea typeface="Montserrat"/>
                <a:cs typeface="Montserrat"/>
                <a:sym typeface="Montserrat"/>
              </a:rPr>
              <a:t>GPT LLM</a:t>
            </a:r>
            <a:endParaRPr sz="12800" b="1" dirty="0">
              <a:latin typeface="Montserrat"/>
              <a:ea typeface="Montserrat"/>
              <a:cs typeface="Montserrat"/>
              <a:sym typeface="Montserrat"/>
            </a:endParaRPr>
          </a:p>
        </p:txBody>
      </p:sp>
      <p:sp>
        <p:nvSpPr>
          <p:cNvPr id="120" name="Google Shape;120;p22"/>
          <p:cNvSpPr/>
          <p:nvPr/>
        </p:nvSpPr>
        <p:spPr>
          <a:xfrm>
            <a:off x="81233" y="2723800"/>
            <a:ext cx="1454800" cy="1100000"/>
          </a:xfrm>
          <a:prstGeom prst="roundRect">
            <a:avLst>
              <a:gd name="adj" fmla="val 16667"/>
            </a:avLst>
          </a:prstGeom>
          <a:solidFill>
            <a:srgbClr val="D9EAD3"/>
          </a:soli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1733">
                <a:latin typeface="Montserrat"/>
                <a:ea typeface="Montserrat"/>
                <a:cs typeface="Montserrat"/>
                <a:sym typeface="Montserrat"/>
              </a:rPr>
              <a:t>What is the capital of France?</a:t>
            </a:r>
            <a:endParaRPr sz="1733">
              <a:latin typeface="Montserrat"/>
              <a:ea typeface="Montserrat"/>
              <a:cs typeface="Montserrat"/>
              <a:sym typeface="Montserrat"/>
            </a:endParaRPr>
          </a:p>
        </p:txBody>
      </p:sp>
      <p:sp>
        <p:nvSpPr>
          <p:cNvPr id="121" name="Google Shape;121;p22"/>
          <p:cNvSpPr/>
          <p:nvPr/>
        </p:nvSpPr>
        <p:spPr>
          <a:xfrm>
            <a:off x="10765767" y="2723800"/>
            <a:ext cx="1345600" cy="1100000"/>
          </a:xfrm>
          <a:prstGeom prst="roundRect">
            <a:avLst>
              <a:gd name="adj" fmla="val 16667"/>
            </a:avLst>
          </a:prstGeom>
          <a:solidFill>
            <a:srgbClr val="D0E0E3"/>
          </a:soli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1733">
                <a:latin typeface="Montserrat"/>
                <a:ea typeface="Montserrat"/>
                <a:cs typeface="Montserrat"/>
                <a:sym typeface="Montserrat"/>
              </a:rPr>
              <a:t>Paris</a:t>
            </a:r>
            <a:endParaRPr sz="1733">
              <a:latin typeface="Montserrat"/>
              <a:ea typeface="Montserrat"/>
              <a:cs typeface="Montserrat"/>
              <a:sym typeface="Montserrat"/>
            </a:endParaRPr>
          </a:p>
        </p:txBody>
      </p:sp>
      <p:sp>
        <p:nvSpPr>
          <p:cNvPr id="122" name="Google Shape;122;p22"/>
          <p:cNvSpPr/>
          <p:nvPr/>
        </p:nvSpPr>
        <p:spPr>
          <a:xfrm>
            <a:off x="1570500" y="3059167"/>
            <a:ext cx="488800" cy="327600"/>
          </a:xfrm>
          <a:prstGeom prst="rightArrow">
            <a:avLst>
              <a:gd name="adj1" fmla="val 50000"/>
              <a:gd name="adj2" fmla="val 50000"/>
            </a:avLst>
          </a:prstGeom>
          <a:solidFill>
            <a:srgbClr val="8E7CC3"/>
          </a:soli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123" name="Google Shape;123;p22"/>
          <p:cNvSpPr/>
          <p:nvPr/>
        </p:nvSpPr>
        <p:spPr>
          <a:xfrm>
            <a:off x="10276967" y="3059167"/>
            <a:ext cx="488800" cy="327600"/>
          </a:xfrm>
          <a:prstGeom prst="rightArrow">
            <a:avLst>
              <a:gd name="adj1" fmla="val 50000"/>
              <a:gd name="adj2" fmla="val 50000"/>
            </a:avLst>
          </a:prstGeom>
          <a:solidFill>
            <a:srgbClr val="8E7CC3"/>
          </a:soli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2" name="Title 1">
            <a:extLst>
              <a:ext uri="{FF2B5EF4-FFF2-40B4-BE49-F238E27FC236}">
                <a16:creationId xmlns:a16="http://schemas.microsoft.com/office/drawing/2014/main" xmlns="" id="{F99DCB6B-2586-8C75-2DA8-5B1244D1165F}"/>
              </a:ext>
            </a:extLst>
          </p:cNvPr>
          <p:cNvSpPr txBox="1">
            <a:spLocks/>
          </p:cNvSpPr>
          <p:nvPr/>
        </p:nvSpPr>
        <p:spPr>
          <a:xfrm>
            <a:off x="605367" y="221905"/>
            <a:ext cx="10972800" cy="575755"/>
          </a:xfrm>
          <a:prstGeom prst="rect">
            <a:avLst/>
          </a:prstGeom>
        </p:spPr>
        <p:txBody>
          <a:bodyPr spcFirstLastPara="1" vert="horz" wrap="square" lIns="91425" tIns="91425" rIns="91425" bIns="91425" rtlCol="0" anchor="b" anchorCtr="0">
            <a:normAutofit fontScale="40000" lnSpcReduction="20000"/>
          </a:bodyPr>
          <a:lstStyle>
            <a:lvl1pPr lvl="0" algn="ctr" defTabSz="609585" rtl="0" eaLnBrk="1" latinLnBrk="0" hangingPunct="1">
              <a:lnSpc>
                <a:spcPct val="100000"/>
              </a:lnSpc>
              <a:spcBef>
                <a:spcPts val="0"/>
              </a:spcBef>
              <a:spcAft>
                <a:spcPts val="0"/>
              </a:spcAft>
              <a:buSzPts val="5200"/>
              <a:buNone/>
              <a:defRPr sz="6933" b="0" i="0" kern="1200" spc="0" baseline="0">
                <a:solidFill>
                  <a:srgbClr val="003C71"/>
                </a:solidFill>
                <a:latin typeface="Intel Clear"/>
                <a:ea typeface="Intel Clear"/>
                <a:cs typeface="Intel Clear"/>
              </a:defRPr>
            </a:lvl1pPr>
            <a:lvl2pPr lvl="1" algn="ctr">
              <a:spcBef>
                <a:spcPts val="0"/>
              </a:spcBef>
              <a:spcAft>
                <a:spcPts val="0"/>
              </a:spcAft>
              <a:buSzPts val="5200"/>
              <a:buNone/>
              <a:defRPr sz="6933"/>
            </a:lvl2pPr>
            <a:lvl3pPr lvl="2" algn="ctr">
              <a:spcBef>
                <a:spcPts val="0"/>
              </a:spcBef>
              <a:spcAft>
                <a:spcPts val="0"/>
              </a:spcAft>
              <a:buSzPts val="5200"/>
              <a:buNone/>
              <a:defRPr sz="6933"/>
            </a:lvl3pPr>
            <a:lvl4pPr lvl="3" algn="ctr">
              <a:spcBef>
                <a:spcPts val="0"/>
              </a:spcBef>
              <a:spcAft>
                <a:spcPts val="0"/>
              </a:spcAft>
              <a:buSzPts val="5200"/>
              <a:buNone/>
              <a:defRPr sz="6933"/>
            </a:lvl4pPr>
            <a:lvl5pPr lvl="4" algn="ctr">
              <a:spcBef>
                <a:spcPts val="0"/>
              </a:spcBef>
              <a:spcAft>
                <a:spcPts val="0"/>
              </a:spcAft>
              <a:buSzPts val="5200"/>
              <a:buNone/>
              <a:defRPr sz="6933"/>
            </a:lvl5pPr>
            <a:lvl6pPr lvl="5" algn="ctr">
              <a:spcBef>
                <a:spcPts val="0"/>
              </a:spcBef>
              <a:spcAft>
                <a:spcPts val="0"/>
              </a:spcAft>
              <a:buSzPts val="5200"/>
              <a:buNone/>
              <a:defRPr sz="6933"/>
            </a:lvl6pPr>
            <a:lvl7pPr lvl="6" algn="ctr">
              <a:spcBef>
                <a:spcPts val="0"/>
              </a:spcBef>
              <a:spcAft>
                <a:spcPts val="0"/>
              </a:spcAft>
              <a:buSzPts val="5200"/>
              <a:buNone/>
              <a:defRPr sz="6933"/>
            </a:lvl7pPr>
            <a:lvl8pPr lvl="7" algn="ctr">
              <a:spcBef>
                <a:spcPts val="0"/>
              </a:spcBef>
              <a:spcAft>
                <a:spcPts val="0"/>
              </a:spcAft>
              <a:buSzPts val="5200"/>
              <a:buNone/>
              <a:defRPr sz="6933"/>
            </a:lvl8pPr>
            <a:lvl9pPr lvl="8" algn="ctr">
              <a:spcBef>
                <a:spcPts val="0"/>
              </a:spcBef>
              <a:spcAft>
                <a:spcPts val="0"/>
              </a:spcAft>
              <a:buSzPts val="5200"/>
              <a:buNone/>
              <a:defRPr sz="6933"/>
            </a:lvl9pPr>
          </a:lstStyle>
          <a:p>
            <a:pPr algn="l"/>
            <a:r>
              <a:rPr lang="en-US"/>
              <a:t>How Large Language Model (LLM) work</a:t>
            </a:r>
            <a:endParaRPr lang="en-MY" dirty="0"/>
          </a:p>
        </p:txBody>
      </p:sp>
    </p:spTree>
    <p:extLst>
      <p:ext uri="{BB962C8B-B14F-4D97-AF65-F5344CB8AC3E}">
        <p14:creationId xmlns:p14="http://schemas.microsoft.com/office/powerpoint/2010/main" val="41248980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31" name="Google Shape;131;p23"/>
          <p:cNvSpPr/>
          <p:nvPr/>
        </p:nvSpPr>
        <p:spPr>
          <a:xfrm>
            <a:off x="81233" y="2723800"/>
            <a:ext cx="1454800" cy="1100000"/>
          </a:xfrm>
          <a:prstGeom prst="roundRect">
            <a:avLst>
              <a:gd name="adj" fmla="val 16667"/>
            </a:avLst>
          </a:prstGeom>
          <a:solidFill>
            <a:srgbClr val="D9EAD3"/>
          </a:soli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1733">
                <a:latin typeface="Montserrat"/>
                <a:ea typeface="Montserrat"/>
                <a:cs typeface="Montserrat"/>
                <a:sym typeface="Montserrat"/>
              </a:rPr>
              <a:t>What is the capital of France?</a:t>
            </a:r>
            <a:endParaRPr sz="1733">
              <a:latin typeface="Montserrat"/>
              <a:ea typeface="Montserrat"/>
              <a:cs typeface="Montserrat"/>
              <a:sym typeface="Montserrat"/>
            </a:endParaRPr>
          </a:p>
        </p:txBody>
      </p:sp>
      <p:sp>
        <p:nvSpPr>
          <p:cNvPr id="132" name="Google Shape;132;p23"/>
          <p:cNvSpPr/>
          <p:nvPr/>
        </p:nvSpPr>
        <p:spPr>
          <a:xfrm>
            <a:off x="9969867" y="3023000"/>
            <a:ext cx="764800" cy="501600"/>
          </a:xfrm>
          <a:prstGeom prst="rightArrow">
            <a:avLst>
              <a:gd name="adj1" fmla="val 50000"/>
              <a:gd name="adj2" fmla="val 50000"/>
            </a:avLst>
          </a:prstGeom>
          <a:solidFill>
            <a:srgbClr val="8E7CC3"/>
          </a:soli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133" name="Google Shape;133;p23"/>
          <p:cNvSpPr/>
          <p:nvPr/>
        </p:nvSpPr>
        <p:spPr>
          <a:xfrm>
            <a:off x="10765767" y="2723800"/>
            <a:ext cx="1345600" cy="1100000"/>
          </a:xfrm>
          <a:prstGeom prst="roundRect">
            <a:avLst>
              <a:gd name="adj" fmla="val 16667"/>
            </a:avLst>
          </a:prstGeom>
          <a:solidFill>
            <a:srgbClr val="D0E0E3"/>
          </a:soli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1733">
                <a:latin typeface="Montserrat"/>
                <a:ea typeface="Montserrat"/>
                <a:cs typeface="Montserrat"/>
                <a:sym typeface="Montserrat"/>
              </a:rPr>
              <a:t>Paris</a:t>
            </a:r>
            <a:endParaRPr sz="1733">
              <a:latin typeface="Montserrat"/>
              <a:ea typeface="Montserrat"/>
              <a:cs typeface="Montserrat"/>
              <a:sym typeface="Montserrat"/>
            </a:endParaRPr>
          </a:p>
        </p:txBody>
      </p:sp>
      <p:sp>
        <p:nvSpPr>
          <p:cNvPr id="134" name="Google Shape;134;p23"/>
          <p:cNvSpPr/>
          <p:nvPr/>
        </p:nvSpPr>
        <p:spPr>
          <a:xfrm>
            <a:off x="1570500" y="3059167"/>
            <a:ext cx="488800" cy="327600"/>
          </a:xfrm>
          <a:prstGeom prst="rightArrow">
            <a:avLst>
              <a:gd name="adj1" fmla="val 50000"/>
              <a:gd name="adj2" fmla="val 50000"/>
            </a:avLst>
          </a:prstGeom>
          <a:solidFill>
            <a:srgbClr val="8E7CC3"/>
          </a:soli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2" name="Title 1">
            <a:extLst>
              <a:ext uri="{FF2B5EF4-FFF2-40B4-BE49-F238E27FC236}">
                <a16:creationId xmlns:a16="http://schemas.microsoft.com/office/drawing/2014/main" xmlns="" id="{698F9A16-6FA4-837D-C784-FB98883E02D7}"/>
              </a:ext>
            </a:extLst>
          </p:cNvPr>
          <p:cNvSpPr txBox="1">
            <a:spLocks/>
          </p:cNvSpPr>
          <p:nvPr/>
        </p:nvSpPr>
        <p:spPr>
          <a:xfrm>
            <a:off x="605367" y="221905"/>
            <a:ext cx="10972800" cy="575755"/>
          </a:xfrm>
          <a:prstGeom prst="rect">
            <a:avLst/>
          </a:prstGeom>
        </p:spPr>
        <p:txBody>
          <a:bodyPr spcFirstLastPara="1" vert="horz" wrap="square" lIns="91425" tIns="91425" rIns="91425" bIns="91425" rtlCol="0" anchor="b" anchorCtr="0">
            <a:normAutofit fontScale="40000" lnSpcReduction="20000"/>
          </a:bodyPr>
          <a:lstStyle>
            <a:lvl1pPr lvl="0" algn="ctr" defTabSz="609585" rtl="0" eaLnBrk="1" latinLnBrk="0" hangingPunct="1">
              <a:lnSpc>
                <a:spcPct val="100000"/>
              </a:lnSpc>
              <a:spcBef>
                <a:spcPts val="0"/>
              </a:spcBef>
              <a:spcAft>
                <a:spcPts val="0"/>
              </a:spcAft>
              <a:buSzPts val="5200"/>
              <a:buNone/>
              <a:defRPr sz="6933" b="0" i="0" kern="1200" spc="0" baseline="0">
                <a:solidFill>
                  <a:srgbClr val="003C71"/>
                </a:solidFill>
                <a:latin typeface="Intel Clear"/>
                <a:ea typeface="Intel Clear"/>
                <a:cs typeface="Intel Clear"/>
              </a:defRPr>
            </a:lvl1pPr>
            <a:lvl2pPr lvl="1" algn="ctr">
              <a:spcBef>
                <a:spcPts val="0"/>
              </a:spcBef>
              <a:spcAft>
                <a:spcPts val="0"/>
              </a:spcAft>
              <a:buSzPts val="5200"/>
              <a:buNone/>
              <a:defRPr sz="6933"/>
            </a:lvl2pPr>
            <a:lvl3pPr lvl="2" algn="ctr">
              <a:spcBef>
                <a:spcPts val="0"/>
              </a:spcBef>
              <a:spcAft>
                <a:spcPts val="0"/>
              </a:spcAft>
              <a:buSzPts val="5200"/>
              <a:buNone/>
              <a:defRPr sz="6933"/>
            </a:lvl3pPr>
            <a:lvl4pPr lvl="3" algn="ctr">
              <a:spcBef>
                <a:spcPts val="0"/>
              </a:spcBef>
              <a:spcAft>
                <a:spcPts val="0"/>
              </a:spcAft>
              <a:buSzPts val="5200"/>
              <a:buNone/>
              <a:defRPr sz="6933"/>
            </a:lvl4pPr>
            <a:lvl5pPr lvl="4" algn="ctr">
              <a:spcBef>
                <a:spcPts val="0"/>
              </a:spcBef>
              <a:spcAft>
                <a:spcPts val="0"/>
              </a:spcAft>
              <a:buSzPts val="5200"/>
              <a:buNone/>
              <a:defRPr sz="6933"/>
            </a:lvl5pPr>
            <a:lvl6pPr lvl="5" algn="ctr">
              <a:spcBef>
                <a:spcPts val="0"/>
              </a:spcBef>
              <a:spcAft>
                <a:spcPts val="0"/>
              </a:spcAft>
              <a:buSzPts val="5200"/>
              <a:buNone/>
              <a:defRPr sz="6933"/>
            </a:lvl6pPr>
            <a:lvl7pPr lvl="6" algn="ctr">
              <a:spcBef>
                <a:spcPts val="0"/>
              </a:spcBef>
              <a:spcAft>
                <a:spcPts val="0"/>
              </a:spcAft>
              <a:buSzPts val="5200"/>
              <a:buNone/>
              <a:defRPr sz="6933"/>
            </a:lvl7pPr>
            <a:lvl8pPr lvl="7" algn="ctr">
              <a:spcBef>
                <a:spcPts val="0"/>
              </a:spcBef>
              <a:spcAft>
                <a:spcPts val="0"/>
              </a:spcAft>
              <a:buSzPts val="5200"/>
              <a:buNone/>
              <a:defRPr sz="6933"/>
            </a:lvl8pPr>
            <a:lvl9pPr lvl="8" algn="ctr">
              <a:spcBef>
                <a:spcPts val="0"/>
              </a:spcBef>
              <a:spcAft>
                <a:spcPts val="0"/>
              </a:spcAft>
              <a:buSzPts val="5200"/>
              <a:buNone/>
              <a:defRPr sz="6933"/>
            </a:lvl9pPr>
          </a:lstStyle>
          <a:p>
            <a:pPr algn="l"/>
            <a:r>
              <a:rPr lang="en-US"/>
              <a:t>How Large Language Model (LLM) work</a:t>
            </a:r>
            <a:endParaRPr lang="en-MY" dirty="0"/>
          </a:p>
        </p:txBody>
      </p:sp>
    </p:spTree>
    <p:extLst>
      <p:ext uri="{BB962C8B-B14F-4D97-AF65-F5344CB8AC3E}">
        <p14:creationId xmlns:p14="http://schemas.microsoft.com/office/powerpoint/2010/main" val="41642094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3847</Words>
  <Application>Microsoft Office PowerPoint</Application>
  <PresentationFormat>Widescreen</PresentationFormat>
  <Paragraphs>545</Paragraphs>
  <Slides>58</Slides>
  <Notes>38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58</vt:i4>
      </vt:variant>
    </vt:vector>
  </HeadingPairs>
  <TitlesOfParts>
    <vt:vector size="67" baseType="lpstr">
      <vt:lpstr>IBM Plex Mono</vt:lpstr>
      <vt:lpstr>Intel Clear</vt:lpstr>
      <vt:lpstr>Montserrat</vt:lpstr>
      <vt:lpstr>Udemy Sans</vt:lpstr>
      <vt:lpstr>Arial</vt:lpstr>
      <vt:lpstr>Calibri</vt:lpstr>
      <vt:lpstr>Calibri Light</vt:lpstr>
      <vt:lpstr>Consolas</vt:lpstr>
      <vt:lpstr>Office Theme</vt:lpstr>
      <vt:lpstr>Agenda</vt:lpstr>
      <vt:lpstr>OpenAI Overview</vt:lpstr>
      <vt:lpstr>OpenAI Overview</vt:lpstr>
      <vt:lpstr>OpenAI Overview</vt:lpstr>
      <vt:lpstr>How Large Language Model (LLM) work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How Large Language Model (LLM) work </vt:lpstr>
      <vt:lpstr>How Large Language Model (LLM) work </vt:lpstr>
      <vt:lpstr>Configuration Parameters</vt:lpstr>
      <vt:lpstr>Max Tokens</vt:lpstr>
      <vt:lpstr>Stop</vt:lpstr>
      <vt:lpstr>N</vt:lpstr>
      <vt:lpstr>Temperature</vt:lpstr>
      <vt:lpstr>Top P</vt:lpstr>
      <vt:lpstr>Frequency Penalty</vt:lpstr>
      <vt:lpstr>Presence Penalty</vt:lpstr>
      <vt:lpstr>OpenAI</vt:lpstr>
      <vt:lpstr>OpenAI API Access</vt:lpstr>
      <vt:lpstr>OpenAI API Access</vt:lpstr>
      <vt:lpstr>NLP to SQL</vt:lpstr>
      <vt:lpstr>NLP to SQL</vt:lpstr>
      <vt:lpstr>NLP to SQL</vt:lpstr>
      <vt:lpstr>NLP to SQL</vt:lpstr>
      <vt:lpstr>NLP to SQL</vt:lpstr>
      <vt:lpstr>NLP to SQL</vt:lpstr>
      <vt:lpstr>Python Docstring generation</vt:lpstr>
      <vt:lpstr>Python Docstring generation</vt:lpstr>
      <vt:lpstr>RAG and Text Embeddings</vt:lpstr>
      <vt:lpstr>PowerPoint Presentation</vt:lpstr>
      <vt:lpstr>PowerPoint Presentation</vt:lpstr>
      <vt:lpstr>PowerPoint Presentation</vt:lpstr>
      <vt:lpstr>PowerPoint Presentation</vt:lpstr>
      <vt:lpstr>PowerPoint Presentation</vt:lpstr>
      <vt:lpstr>PowerPoint Presentation</vt:lpstr>
      <vt:lpstr>RAG and Text Embeddings</vt:lpstr>
      <vt:lpstr>RAG Process</vt:lpstr>
      <vt:lpstr>RAG Process</vt:lpstr>
      <vt:lpstr>RAG Process</vt:lpstr>
      <vt:lpstr>RAG Process</vt:lpstr>
      <vt:lpstr>RAG Process</vt:lpstr>
      <vt:lpstr>RAG Process</vt:lpstr>
      <vt:lpstr>RAG Process</vt:lpstr>
      <vt:lpstr>RAG Process</vt:lpstr>
      <vt:lpstr>RAG Process</vt:lpstr>
      <vt:lpstr>RAG Process</vt:lpstr>
      <vt:lpstr>RAG Process</vt:lpstr>
      <vt:lpstr>RAG Process</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Agenda</dc:title>
  <dc:creator>User</dc:creator>
  <cp:lastModifiedBy>User</cp:lastModifiedBy>
  <cp:revision>1</cp:revision>
  <dcterms:created xsi:type="dcterms:W3CDTF">2024-05-03T01:22:08Z</dcterms:created>
  <dcterms:modified xsi:type="dcterms:W3CDTF">2024-05-03T01:24:07Z</dcterms:modified>
</cp:coreProperties>
</file>