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65CA-2908-A9D8-356F-070F562B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275003-42C6-9293-4098-5D312DD75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C511E-A8F7-9DC8-2F0A-2754BB90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6AC2A-A6C0-E0B7-53B0-F50EF38A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DE22D-277E-D792-99F4-AC154C65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5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62591-7FBC-EF68-E52D-F903FDFA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EEBFAF-DDBC-5C2E-CA48-0AAE3A23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F4FCF-1A40-F5D1-B1BD-DABA42C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DCA44-A48B-212D-CD1B-39EA5E78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A99C8-C9AE-47DC-5BD2-2CA80B43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CCAB2-CD16-4034-7DC3-9D084D4ED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6ECC5-ED69-355F-F399-EB6027EEE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EC836-98AC-79D1-C933-A1806155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87007-6802-1BF1-49ED-798E0611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BAE43-5F87-6D47-28B6-CE17622D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D53CD-93DF-5D61-A19D-F5840109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32046-52D6-9582-E43E-E1FEE68C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5E2ED-0F75-19D2-A772-D1669608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EEA1D-B410-2CA8-2890-4539517E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9CF0F-1A22-2FF8-D412-EB106130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0AE88-AD7C-6267-E73A-7E1F080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A780A-47D5-411E-952A-990D7EB1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1AA54-971A-6096-6EF1-BB54416F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26AD7-167D-A8B5-97AD-2612932C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35AA9-59A9-4A74-9719-A6BB6079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8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2597-A3C0-695D-1A63-C7BD8BD3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CC2FB-855E-29D6-FB32-88769C20B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22B1D-7268-94FA-45E9-119329A39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33347-EE5C-4279-816D-13870DE8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367E5-1338-42D9-9001-79B7B84D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3C0D3-B7B7-3DD9-F466-823E5400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7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C74E7-ABA0-A5E0-E982-2A244104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A2B23-0619-BD35-B64E-27280554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D7A30-BF07-9850-C37B-6CC48568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C64B16-A3B8-681D-662C-3CAD8CBFF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802A3-E424-19B0-54D3-6F450B26A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153750-1620-FB8C-0907-6E9ED02E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D893F9-EDDB-878C-9A4B-22CC8B47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D4AFC-6C58-3F8B-6083-DF7A69F6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4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7030E-2011-C905-3BE5-478D4637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2F995D-50D4-7F15-7664-20E8DC1D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2B0004-18EF-D337-3510-DE81B20A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AC7AD-FC1E-44ED-F097-128B8B7E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680F2-889A-2D92-E7E6-243C99CE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527DF5-4BB7-CCE6-9E5D-823FEF25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3A835E-982A-A7F2-A2F4-FFD76DDB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6B45-026E-59DE-00E0-C59D2C07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6E546-9022-A37A-EB71-93FE2ABE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2A03D-2145-A2A9-F19A-AA591332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81324-A016-088D-E090-BA56A92F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0D146-02C3-3EC5-CB5C-78380E89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AFEA9-8630-ECEB-B2B0-06F65835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7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B323-E67B-BD30-B522-959AC467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CAAEE6-204E-AB69-FD0F-1AEBBE8D2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95CF3-D3DD-10F1-A411-58109100C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D0147-B619-B991-6F36-5BFE453C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F1D10-8C7D-2B71-067D-4121EE93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FA5E3-B7F0-0D6C-1F28-670D71E6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0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C5692-F600-8366-7021-4FDBD165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B1EE1-E6C4-E1D1-DF91-301DE99D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43FD7-53DC-AB36-F573-BE061B55A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9755-70D5-4F69-B962-B9B89D9BBDB4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AF917-1E36-04E0-48AD-388D82F4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E52C3-AB88-59BB-CA4B-3AED72714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F52E-40DA-4D5B-9283-9FF67D926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60A8FB23-9C38-0345-2C59-7D27879860EA}"/>
              </a:ext>
            </a:extLst>
          </p:cNvPr>
          <p:cNvSpPr/>
          <p:nvPr/>
        </p:nvSpPr>
        <p:spPr>
          <a:xfrm>
            <a:off x="5137066" y="1293813"/>
            <a:ext cx="1905989" cy="433449"/>
          </a:xfrm>
          <a:prstGeom prst="fram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850C5-2EE6-A07F-4E33-110B551E7FE5}"/>
              </a:ext>
            </a:extLst>
          </p:cNvPr>
          <p:cNvSpPr txBox="1"/>
          <p:nvPr/>
        </p:nvSpPr>
        <p:spPr>
          <a:xfrm>
            <a:off x="5223163" y="1293813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u="sng" dirty="0"/>
              <a:t>CLASS</a:t>
            </a:r>
            <a:endParaRPr lang="ko-KR" altLang="en-US" b="1" i="1" u="sng" dirty="0"/>
          </a:p>
        </p:txBody>
      </p:sp>
      <p:sp>
        <p:nvSpPr>
          <p:cNvPr id="9" name="사각형: 빗면 8">
            <a:extLst>
              <a:ext uri="{FF2B5EF4-FFF2-40B4-BE49-F238E27FC236}">
                <a16:creationId xmlns:a16="http://schemas.microsoft.com/office/drawing/2014/main" id="{D0ADDBD5-1842-03BE-311D-CD439F57E28E}"/>
              </a:ext>
            </a:extLst>
          </p:cNvPr>
          <p:cNvSpPr/>
          <p:nvPr/>
        </p:nvSpPr>
        <p:spPr>
          <a:xfrm>
            <a:off x="5143006" y="1695204"/>
            <a:ext cx="1905989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Contact_id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(PK)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C4F04B17-84B7-A6B7-97E4-29A1BE2D87DF}"/>
              </a:ext>
            </a:extLst>
          </p:cNvPr>
          <p:cNvSpPr/>
          <p:nvPr/>
        </p:nvSpPr>
        <p:spPr>
          <a:xfrm>
            <a:off x="5148946" y="2128653"/>
            <a:ext cx="1905989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name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420B8902-EFE7-3261-68CB-3668DB14FE03}"/>
              </a:ext>
            </a:extLst>
          </p:cNvPr>
          <p:cNvSpPr/>
          <p:nvPr/>
        </p:nvSpPr>
        <p:spPr>
          <a:xfrm>
            <a:off x="5145976" y="2562102"/>
            <a:ext cx="1905989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gender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사각형: 빗면 11">
            <a:extLst>
              <a:ext uri="{FF2B5EF4-FFF2-40B4-BE49-F238E27FC236}">
                <a16:creationId xmlns:a16="http://schemas.microsoft.com/office/drawing/2014/main" id="{718B4427-8CA8-4943-3410-5384398C3B66}"/>
              </a:ext>
            </a:extLst>
          </p:cNvPr>
          <p:cNvSpPr/>
          <p:nvPr/>
        </p:nvSpPr>
        <p:spPr>
          <a:xfrm>
            <a:off x="5143006" y="2995551"/>
            <a:ext cx="1905989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Prof_id</a:t>
            </a:r>
            <a:r>
              <a:rPr lang="en-US" altLang="ko-KR" sz="1600" b="1" dirty="0">
                <a:solidFill>
                  <a:schemeClr val="tx1"/>
                </a:solidFill>
              </a:rPr>
              <a:t> (FK)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3CE3A5A-FE17-EA70-253C-3E6D2BEA750C}"/>
              </a:ext>
            </a:extLst>
          </p:cNvPr>
          <p:cNvSpPr/>
          <p:nvPr/>
        </p:nvSpPr>
        <p:spPr>
          <a:xfrm>
            <a:off x="458685" y="1376339"/>
            <a:ext cx="1905989" cy="433449"/>
          </a:xfrm>
          <a:prstGeom prst="fram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FD6582-0DEA-D026-0A94-F86F38F2488A}"/>
              </a:ext>
            </a:extLst>
          </p:cNvPr>
          <p:cNvSpPr txBox="1"/>
          <p:nvPr/>
        </p:nvSpPr>
        <p:spPr>
          <a:xfrm>
            <a:off x="546260" y="1376338"/>
            <a:ext cx="171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u="sng" dirty="0"/>
              <a:t>Subject</a:t>
            </a:r>
            <a:endParaRPr lang="ko-KR" altLang="en-US" b="1" i="1" u="sng" dirty="0"/>
          </a:p>
        </p:txBody>
      </p:sp>
      <p:sp>
        <p:nvSpPr>
          <p:cNvPr id="18" name="사각형: 빗면 17">
            <a:extLst>
              <a:ext uri="{FF2B5EF4-FFF2-40B4-BE49-F238E27FC236}">
                <a16:creationId xmlns:a16="http://schemas.microsoft.com/office/drawing/2014/main" id="{BA59234A-AE8E-FF84-F939-F0A4D79BA539}"/>
              </a:ext>
            </a:extLst>
          </p:cNvPr>
          <p:cNvSpPr/>
          <p:nvPr/>
        </p:nvSpPr>
        <p:spPr>
          <a:xfrm>
            <a:off x="458685" y="1809787"/>
            <a:ext cx="1905989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Subject_id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(PK)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사각형: 빗면 18">
            <a:extLst>
              <a:ext uri="{FF2B5EF4-FFF2-40B4-BE49-F238E27FC236}">
                <a16:creationId xmlns:a16="http://schemas.microsoft.com/office/drawing/2014/main" id="{468F7450-AFEC-48A3-A3EC-3644747A4109}"/>
              </a:ext>
            </a:extLst>
          </p:cNvPr>
          <p:cNvSpPr/>
          <p:nvPr/>
        </p:nvSpPr>
        <p:spPr>
          <a:xfrm>
            <a:off x="451259" y="2243236"/>
            <a:ext cx="1905989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subject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0F16E33-60FA-E5B9-CE49-30C9D46B7F98}"/>
              </a:ext>
            </a:extLst>
          </p:cNvPr>
          <p:cNvSpPr/>
          <p:nvPr/>
        </p:nvSpPr>
        <p:spPr>
          <a:xfrm>
            <a:off x="2956954" y="4234738"/>
            <a:ext cx="1638797" cy="433449"/>
          </a:xfrm>
          <a:prstGeom prst="fram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u="sng" dirty="0" err="1">
                <a:solidFill>
                  <a:schemeClr val="tx1"/>
                </a:solidFill>
              </a:rPr>
              <a:t>Subject_app</a:t>
            </a:r>
            <a:endParaRPr lang="ko-KR" altLang="en-US" b="1" i="1" u="sng" dirty="0">
              <a:solidFill>
                <a:schemeClr val="tx1"/>
              </a:solidFill>
            </a:endParaRPr>
          </a:p>
        </p:txBody>
      </p:sp>
      <p:sp>
        <p:nvSpPr>
          <p:cNvPr id="21" name="사각형: 빗면 20">
            <a:extLst>
              <a:ext uri="{FF2B5EF4-FFF2-40B4-BE49-F238E27FC236}">
                <a16:creationId xmlns:a16="http://schemas.microsoft.com/office/drawing/2014/main" id="{DBB4296D-5FBF-1CD7-688A-8008FC283E0E}"/>
              </a:ext>
            </a:extLst>
          </p:cNvPr>
          <p:cNvSpPr/>
          <p:nvPr/>
        </p:nvSpPr>
        <p:spPr>
          <a:xfrm>
            <a:off x="2956954" y="4668187"/>
            <a:ext cx="1638797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Contact_id</a:t>
            </a:r>
            <a:r>
              <a:rPr lang="en-US" altLang="ko-KR" sz="1400" b="1" dirty="0">
                <a:solidFill>
                  <a:schemeClr val="tx1"/>
                </a:solidFill>
              </a:rPr>
              <a:t> (FK)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사각형: 빗면 21">
            <a:extLst>
              <a:ext uri="{FF2B5EF4-FFF2-40B4-BE49-F238E27FC236}">
                <a16:creationId xmlns:a16="http://schemas.microsoft.com/office/drawing/2014/main" id="{1FDA8E7B-8420-19B6-8965-ACD818276181}"/>
              </a:ext>
            </a:extLst>
          </p:cNvPr>
          <p:cNvSpPr/>
          <p:nvPr/>
        </p:nvSpPr>
        <p:spPr>
          <a:xfrm>
            <a:off x="2956953" y="5101636"/>
            <a:ext cx="1638797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Subject_id</a:t>
            </a:r>
            <a:r>
              <a:rPr lang="en-US" altLang="ko-KR" sz="1400" b="1" dirty="0">
                <a:solidFill>
                  <a:schemeClr val="tx1"/>
                </a:solidFill>
              </a:rPr>
              <a:t> (FK)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A70B1FB9-965A-0BB4-4B0F-DD935D49FB26}"/>
              </a:ext>
            </a:extLst>
          </p:cNvPr>
          <p:cNvSpPr/>
          <p:nvPr/>
        </p:nvSpPr>
        <p:spPr>
          <a:xfrm>
            <a:off x="8415647" y="4234737"/>
            <a:ext cx="1638797" cy="433449"/>
          </a:xfrm>
          <a:prstGeom prst="fram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u="sng" dirty="0">
                <a:solidFill>
                  <a:schemeClr val="tx1"/>
                </a:solidFill>
              </a:rPr>
              <a:t>Profession</a:t>
            </a:r>
            <a:endParaRPr lang="ko-KR" altLang="en-US" b="1" i="1" u="sng" dirty="0">
              <a:solidFill>
                <a:schemeClr val="tx1"/>
              </a:solidFill>
            </a:endParaRPr>
          </a:p>
        </p:txBody>
      </p:sp>
      <p:sp>
        <p:nvSpPr>
          <p:cNvPr id="27" name="사각형: 빗면 26">
            <a:extLst>
              <a:ext uri="{FF2B5EF4-FFF2-40B4-BE49-F238E27FC236}">
                <a16:creationId xmlns:a16="http://schemas.microsoft.com/office/drawing/2014/main" id="{1BA18841-60BB-0D99-EFB5-983778572FD5}"/>
              </a:ext>
            </a:extLst>
          </p:cNvPr>
          <p:cNvSpPr/>
          <p:nvPr/>
        </p:nvSpPr>
        <p:spPr>
          <a:xfrm>
            <a:off x="8415646" y="5101636"/>
            <a:ext cx="1638797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profession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D9E27E12-6EBF-004A-F835-462F0319BA12}"/>
              </a:ext>
            </a:extLst>
          </p:cNvPr>
          <p:cNvSpPr/>
          <p:nvPr/>
        </p:nvSpPr>
        <p:spPr>
          <a:xfrm>
            <a:off x="8415646" y="4668187"/>
            <a:ext cx="1638797" cy="433449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Prof_id</a:t>
            </a:r>
            <a:r>
              <a:rPr lang="en-US" altLang="ko-KR" sz="1400" b="1" dirty="0">
                <a:solidFill>
                  <a:schemeClr val="tx1"/>
                </a:solidFill>
              </a:rPr>
              <a:t> (PK)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7313E22-F6C3-912B-B833-31B482A40373}"/>
              </a:ext>
            </a:extLst>
          </p:cNvPr>
          <p:cNvCxnSpPr>
            <a:cxnSpLocks/>
            <a:stCxn id="9" idx="0"/>
            <a:endCxn id="28" idx="4"/>
          </p:cNvCxnSpPr>
          <p:nvPr/>
        </p:nvCxnSpPr>
        <p:spPr>
          <a:xfrm>
            <a:off x="7048995" y="1911929"/>
            <a:ext cx="1366651" cy="297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267A780-CF45-5A10-B6C4-38C661037587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rot="10800000" flipV="1">
            <a:off x="4595752" y="1911928"/>
            <a:ext cx="547255" cy="2972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F8480C3-3259-1738-A86E-F0BE1DD0C4A1}"/>
              </a:ext>
            </a:extLst>
          </p:cNvPr>
          <p:cNvCxnSpPr>
            <a:stCxn id="18" idx="0"/>
            <a:endCxn id="22" idx="4"/>
          </p:cNvCxnSpPr>
          <p:nvPr/>
        </p:nvCxnSpPr>
        <p:spPr>
          <a:xfrm>
            <a:off x="2364674" y="2026512"/>
            <a:ext cx="592279" cy="3291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김태우</dc:creator>
  <cp:lastModifiedBy>김태우</cp:lastModifiedBy>
  <cp:revision>1</cp:revision>
  <dcterms:created xsi:type="dcterms:W3CDTF">2024-02-18T13:10:01Z</dcterms:created>
  <dcterms:modified xsi:type="dcterms:W3CDTF">2024-02-19T08:00:59Z</dcterms:modified>
</cp:coreProperties>
</file>