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02-01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11, getName: [Function: getPingName]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9, getName: [Function: getPingName]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5195413"/>
            <a:ext cx="8460420" cy="1200329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11, info: [Function: getPingInfo]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name: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', age: 9, info: [Function: getPingInfo]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살 입니다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ping2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ex02-19, 20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변수에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매개변수를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인자로 전달되어 어떤 작업의 결과로 호출되는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순수함수를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자체적으로 구현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내부적으로만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메모리 사용량 증가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기능의 혼재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테스트나 알고리즘의 성능 테스트가 어려워짐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2797</Words>
  <Application>Microsoft Office PowerPoint</Application>
  <PresentationFormat>와이드스크린</PresentationFormat>
  <Paragraphs>475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292</cp:revision>
  <dcterms:created xsi:type="dcterms:W3CDTF">2019-05-07T05:36:17Z</dcterms:created>
  <dcterms:modified xsi:type="dcterms:W3CDTF">2025-04-21T02:57:15Z</dcterms:modified>
</cp:coreProperties>
</file>