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83" r:id="rId2"/>
    <p:sldId id="285" r:id="rId3"/>
    <p:sldId id="292" r:id="rId4"/>
    <p:sldId id="317" r:id="rId5"/>
    <p:sldId id="318" r:id="rId6"/>
    <p:sldId id="293" r:id="rId7"/>
    <p:sldId id="294" r:id="rId8"/>
    <p:sldId id="295" r:id="rId9"/>
    <p:sldId id="296" r:id="rId10"/>
    <p:sldId id="345" r:id="rId11"/>
    <p:sldId id="348" r:id="rId12"/>
    <p:sldId id="349" r:id="rId13"/>
    <p:sldId id="347" r:id="rId14"/>
    <p:sldId id="320" r:id="rId15"/>
    <p:sldId id="338" r:id="rId16"/>
    <p:sldId id="342" r:id="rId17"/>
    <p:sldId id="322" r:id="rId18"/>
    <p:sldId id="341" r:id="rId19"/>
    <p:sldId id="324" r:id="rId20"/>
    <p:sldId id="340" r:id="rId21"/>
    <p:sldId id="325" r:id="rId22"/>
    <p:sldId id="326" r:id="rId23"/>
    <p:sldId id="327" r:id="rId24"/>
    <p:sldId id="355" r:id="rId25"/>
    <p:sldId id="357" r:id="rId26"/>
    <p:sldId id="356" r:id="rId27"/>
    <p:sldId id="387" r:id="rId28"/>
    <p:sldId id="417" r:id="rId29"/>
    <p:sldId id="413" r:id="rId30"/>
    <p:sldId id="418" r:id="rId31"/>
    <p:sldId id="414" r:id="rId32"/>
    <p:sldId id="419" r:id="rId33"/>
    <p:sldId id="415" r:id="rId34"/>
    <p:sldId id="416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E89323"/>
    <a:srgbClr val="F39A25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94694"/>
  </p:normalViewPr>
  <p:slideViewPr>
    <p:cSldViewPr snapToGrid="0" snapToObjects="1">
      <p:cViewPr varScale="1">
        <p:scale>
          <a:sx n="107" d="100"/>
          <a:sy n="107" d="100"/>
        </p:scale>
        <p:origin x="816" y="96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6932074E-482F-4F04-8510-30F029D456F7}"/>
    <pc:docChg chg="undo redo custSel addSld delSld modSld">
      <pc:chgData name="jeongkilyong" userId="42a1e730-e7ec-4950-9a60-48236c77d83b" providerId="ADAL" clId="{6932074E-482F-4F04-8510-30F029D456F7}" dt="2023-11-01T09:16:00.241" v="12778" actId="20577"/>
      <pc:docMkLst>
        <pc:docMk/>
      </pc:docMkLst>
      <pc:sldChg chg="modSp mod">
        <pc:chgData name="jeongkilyong" userId="42a1e730-e7ec-4950-9a60-48236c77d83b" providerId="ADAL" clId="{6932074E-482F-4F04-8510-30F029D456F7}" dt="2023-10-31T13:15:03.980" v="12519" actId="20577"/>
        <pc:sldMkLst>
          <pc:docMk/>
          <pc:sldMk cId="4235148381" sldId="283"/>
        </pc:sldMkLst>
        <pc:spChg chg="mod">
          <ac:chgData name="jeongkilyong" userId="42a1e730-e7ec-4950-9a60-48236c77d83b" providerId="ADAL" clId="{6932074E-482F-4F04-8510-30F029D456F7}" dt="2023-10-31T13:15:03.980" v="12519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mod">
        <pc:chgData name="jeongkilyong" userId="42a1e730-e7ec-4950-9a60-48236c77d83b" providerId="ADAL" clId="{6932074E-482F-4F04-8510-30F029D456F7}" dt="2023-10-31T10:47:22.926" v="12200" actId="1076"/>
        <pc:sldMkLst>
          <pc:docMk/>
          <pc:sldMk cId="2518751162" sldId="285"/>
        </pc:sldMkLst>
        <pc:spChg chg="mod">
          <ac:chgData name="jeongkilyong" userId="42a1e730-e7ec-4950-9a60-48236c77d83b" providerId="ADAL" clId="{6932074E-482F-4F04-8510-30F029D456F7}" dt="2023-10-31T10:47:22.926" v="12200" actId="1076"/>
          <ac:spMkLst>
            <pc:docMk/>
            <pc:sldMk cId="2518751162" sldId="285"/>
            <ac:spMk id="12" creationId="{F8B16E97-6244-1F49-89E2-02A389AB2CB2}"/>
          </ac:spMkLst>
        </pc:spChg>
        <pc:spChg chg="mod">
          <ac:chgData name="jeongkilyong" userId="42a1e730-e7ec-4950-9a60-48236c77d83b" providerId="ADAL" clId="{6932074E-482F-4F04-8510-30F029D456F7}" dt="2023-10-31T10:43:46.940" v="12104" actId="6549"/>
          <ac:spMkLst>
            <pc:docMk/>
            <pc:sldMk cId="2518751162" sldId="285"/>
            <ac:spMk id="14" creationId="{F7047AB8-3A27-8A4C-B98D-ABDB785695C1}"/>
          </ac:spMkLst>
        </pc:spChg>
      </pc:sldChg>
      <pc:sldChg chg="del">
        <pc:chgData name="jeongkilyong" userId="42a1e730-e7ec-4950-9a60-48236c77d83b" providerId="ADAL" clId="{6932074E-482F-4F04-8510-30F029D456F7}" dt="2023-10-29T11:49:32.884" v="1658" actId="47"/>
        <pc:sldMkLst>
          <pc:docMk/>
          <pc:sldMk cId="3364918572" sldId="286"/>
        </pc:sldMkLst>
      </pc:sldChg>
      <pc:sldChg chg="addSp delSp modSp mod">
        <pc:chgData name="jeongkilyong" userId="42a1e730-e7ec-4950-9a60-48236c77d83b" providerId="ADAL" clId="{6932074E-482F-4F04-8510-30F029D456F7}" dt="2023-10-31T11:21:34.955" v="12367" actId="14100"/>
        <pc:sldMkLst>
          <pc:docMk/>
          <pc:sldMk cId="3485235614" sldId="292"/>
        </pc:sldMkLst>
        <pc:spChg chg="mod">
          <ac:chgData name="jeongkilyong" userId="42a1e730-e7ec-4950-9a60-48236c77d83b" providerId="ADAL" clId="{6932074E-482F-4F04-8510-30F029D456F7}" dt="2023-10-29T11:01:13.598" v="1183"/>
          <ac:spMkLst>
            <pc:docMk/>
            <pc:sldMk cId="3485235614" sldId="292"/>
            <ac:spMk id="2" creationId="{C903C940-4878-447B-88DC-FCEAD9FA9392}"/>
          </ac:spMkLst>
        </pc:spChg>
        <pc:spChg chg="mod">
          <ac:chgData name="jeongkilyong" userId="42a1e730-e7ec-4950-9a60-48236c77d83b" providerId="ADAL" clId="{6932074E-482F-4F04-8510-30F029D456F7}" dt="2023-10-31T11:21:34.955" v="12367" actId="14100"/>
          <ac:spMkLst>
            <pc:docMk/>
            <pc:sldMk cId="3485235614" sldId="292"/>
            <ac:spMk id="5" creationId="{FB35D915-9598-4DE5-A561-CC6FE4D2171D}"/>
          </ac:spMkLst>
        </pc:spChg>
        <pc:spChg chg="del">
          <ac:chgData name="jeongkilyong" userId="42a1e730-e7ec-4950-9a60-48236c77d83b" providerId="ADAL" clId="{6932074E-482F-4F04-8510-30F029D456F7}" dt="2023-10-29T13:05:35.816" v="2439" actId="478"/>
          <ac:spMkLst>
            <pc:docMk/>
            <pc:sldMk cId="3485235614" sldId="292"/>
            <ac:spMk id="7" creationId="{E08312F0-3BD2-4F32-9089-FB425567B7D7}"/>
          </ac:spMkLst>
        </pc:spChg>
        <pc:spChg chg="add mod">
          <ac:chgData name="jeongkilyong" userId="42a1e730-e7ec-4950-9a60-48236c77d83b" providerId="ADAL" clId="{6932074E-482F-4F04-8510-30F029D456F7}" dt="2023-10-31T10:38:32.058" v="11977" actId="1076"/>
          <ac:spMkLst>
            <pc:docMk/>
            <pc:sldMk cId="3485235614" sldId="292"/>
            <ac:spMk id="9" creationId="{A401B613-CAD7-4AE1-A426-5AD8B905B4BF}"/>
          </ac:spMkLst>
        </pc:spChg>
        <pc:spChg chg="add mod">
          <ac:chgData name="jeongkilyong" userId="42a1e730-e7ec-4950-9a60-48236c77d83b" providerId="ADAL" clId="{6932074E-482F-4F04-8510-30F029D456F7}" dt="2023-10-31T10:38:32.058" v="11977" actId="1076"/>
          <ac:spMkLst>
            <pc:docMk/>
            <pc:sldMk cId="3485235614" sldId="292"/>
            <ac:spMk id="11" creationId="{4CFF54E6-C5DE-46C9-8F5D-94A55333D0FD}"/>
          </ac:spMkLst>
        </pc:spChg>
        <pc:spChg chg="mod">
          <ac:chgData name="jeongkilyong" userId="42a1e730-e7ec-4950-9a60-48236c77d83b" providerId="ADAL" clId="{6932074E-482F-4F04-8510-30F029D456F7}" dt="2023-10-31T10:43:54.581" v="12118" actId="20577"/>
          <ac:spMkLst>
            <pc:docMk/>
            <pc:sldMk cId="3485235614" sldId="292"/>
            <ac:spMk id="12" creationId="{10ACD4E5-1FFB-574E-8F99-C84FF7F7144F}"/>
          </ac:spMkLst>
        </pc:spChg>
        <pc:picChg chg="del">
          <ac:chgData name="jeongkilyong" userId="42a1e730-e7ec-4950-9a60-48236c77d83b" providerId="ADAL" clId="{6932074E-482F-4F04-8510-30F029D456F7}" dt="2023-10-29T13:05:35.816" v="2439" actId="478"/>
          <ac:picMkLst>
            <pc:docMk/>
            <pc:sldMk cId="3485235614" sldId="292"/>
            <ac:picMk id="6" creationId="{70EB4F47-E0CF-4334-93D6-7B7E49AA174A}"/>
          </ac:picMkLst>
        </pc:picChg>
        <pc:picChg chg="add mod">
          <ac:chgData name="jeongkilyong" userId="42a1e730-e7ec-4950-9a60-48236c77d83b" providerId="ADAL" clId="{6932074E-482F-4F04-8510-30F029D456F7}" dt="2023-10-31T10:38:32.058" v="11977" actId="1076"/>
          <ac:picMkLst>
            <pc:docMk/>
            <pc:sldMk cId="3485235614" sldId="292"/>
            <ac:picMk id="13" creationId="{69D8EFFB-1772-41AC-9159-2838E67AC3BC}"/>
          </ac:picMkLst>
        </pc:picChg>
        <pc:picChg chg="add mod">
          <ac:chgData name="jeongkilyong" userId="42a1e730-e7ec-4950-9a60-48236c77d83b" providerId="ADAL" clId="{6932074E-482F-4F04-8510-30F029D456F7}" dt="2023-10-31T10:38:32.058" v="11977" actId="1076"/>
          <ac:picMkLst>
            <pc:docMk/>
            <pc:sldMk cId="3485235614" sldId="292"/>
            <ac:picMk id="14" creationId="{86DA58E1-4E63-4691-A87F-5C0514B3B2B8}"/>
          </ac:picMkLst>
        </pc:picChg>
      </pc:sldChg>
      <pc:sldChg chg="addSp modSp mod">
        <pc:chgData name="jeongkilyong" userId="42a1e730-e7ec-4950-9a60-48236c77d83b" providerId="ADAL" clId="{6932074E-482F-4F04-8510-30F029D456F7}" dt="2023-10-31T10:46:20.972" v="12131" actId="2711"/>
        <pc:sldMkLst>
          <pc:docMk/>
          <pc:sldMk cId="2773633433" sldId="293"/>
        </pc:sldMkLst>
        <pc:spChg chg="mod">
          <ac:chgData name="jeongkilyong" userId="42a1e730-e7ec-4950-9a60-48236c77d83b" providerId="ADAL" clId="{6932074E-482F-4F04-8510-30F029D456F7}" dt="2023-10-31T10:46:20.972" v="12131" actId="2711"/>
          <ac:spMkLst>
            <pc:docMk/>
            <pc:sldMk cId="2773633433" sldId="293"/>
            <ac:spMk id="4" creationId="{8BA83490-67D1-48A7-9E3E-EF473E8F231B}"/>
          </ac:spMkLst>
        </pc:spChg>
        <pc:spChg chg="add mod">
          <ac:chgData name="jeongkilyong" userId="42a1e730-e7ec-4950-9a60-48236c77d83b" providerId="ADAL" clId="{6932074E-482F-4F04-8510-30F029D456F7}" dt="2023-10-29T11:53:09.937" v="1774" actId="1076"/>
          <ac:spMkLst>
            <pc:docMk/>
            <pc:sldMk cId="2773633433" sldId="293"/>
            <ac:spMk id="7" creationId="{398BEAED-4CB2-4103-B222-0806B728007D}"/>
          </ac:spMkLst>
        </pc:spChg>
        <pc:spChg chg="add mod">
          <ac:chgData name="jeongkilyong" userId="42a1e730-e7ec-4950-9a60-48236c77d83b" providerId="ADAL" clId="{6932074E-482F-4F04-8510-30F029D456F7}" dt="2023-10-31T10:35:48.446" v="11844" actId="207"/>
          <ac:spMkLst>
            <pc:docMk/>
            <pc:sldMk cId="2773633433" sldId="293"/>
            <ac:spMk id="10" creationId="{32A5D699-2FB8-46E1-9AD1-BF1E47DAC4C6}"/>
          </ac:spMkLst>
        </pc:spChg>
        <pc:spChg chg="mod">
          <ac:chgData name="jeongkilyong" userId="42a1e730-e7ec-4950-9a60-48236c77d83b" providerId="ADAL" clId="{6932074E-482F-4F04-8510-30F029D456F7}" dt="2023-10-29T11:36:00.935" v="1442" actId="20577"/>
          <ac:spMkLst>
            <pc:docMk/>
            <pc:sldMk cId="2773633433" sldId="293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29T12:07:05.719" v="1778" actId="20577"/>
          <ac:spMkLst>
            <pc:docMk/>
            <pc:sldMk cId="2773633433" sldId="293"/>
            <ac:spMk id="15" creationId="{1EC50098-2F43-49F7-BEFD-87007EA718AF}"/>
          </ac:spMkLst>
        </pc:spChg>
        <pc:picChg chg="add mod">
          <ac:chgData name="jeongkilyong" userId="42a1e730-e7ec-4950-9a60-48236c77d83b" providerId="ADAL" clId="{6932074E-482F-4F04-8510-30F029D456F7}" dt="2023-10-29T11:52:56.849" v="1772" actId="1076"/>
          <ac:picMkLst>
            <pc:docMk/>
            <pc:sldMk cId="2773633433" sldId="293"/>
            <ac:picMk id="11" creationId="{F89A905D-3DDD-4DC5-BAA1-1FF680FFAA8B}"/>
          </ac:picMkLst>
        </pc:picChg>
        <pc:picChg chg="add mod">
          <ac:chgData name="jeongkilyong" userId="42a1e730-e7ec-4950-9a60-48236c77d83b" providerId="ADAL" clId="{6932074E-482F-4F04-8510-30F029D456F7}" dt="2023-10-29T11:53:09.937" v="1774" actId="1076"/>
          <ac:picMkLst>
            <pc:docMk/>
            <pc:sldMk cId="2773633433" sldId="293"/>
            <ac:picMk id="13" creationId="{58DE4103-8A12-4410-97E6-1B0EDE60CFC7}"/>
          </ac:picMkLst>
        </pc:picChg>
        <pc:picChg chg="add mod">
          <ac:chgData name="jeongkilyong" userId="42a1e730-e7ec-4950-9a60-48236c77d83b" providerId="ADAL" clId="{6932074E-482F-4F04-8510-30F029D456F7}" dt="2023-10-29T12:07:03.157" v="1776"/>
          <ac:picMkLst>
            <pc:docMk/>
            <pc:sldMk cId="2773633433" sldId="293"/>
            <ac:picMk id="14" creationId="{8FD342DF-185B-4674-8D8B-DDCDD3B3083B}"/>
          </ac:picMkLst>
        </pc:picChg>
      </pc:sldChg>
      <pc:sldChg chg="addSp modSp mod">
        <pc:chgData name="jeongkilyong" userId="42a1e730-e7ec-4950-9a60-48236c77d83b" providerId="ADAL" clId="{6932074E-482F-4F04-8510-30F029D456F7}" dt="2023-10-31T10:36:40.544" v="11864" actId="207"/>
        <pc:sldMkLst>
          <pc:docMk/>
          <pc:sldMk cId="1339143532" sldId="294"/>
        </pc:sldMkLst>
        <pc:spChg chg="mod">
          <ac:chgData name="jeongkilyong" userId="42a1e730-e7ec-4950-9a60-48236c77d83b" providerId="ADAL" clId="{6932074E-482F-4F04-8510-30F029D456F7}" dt="2023-10-29T12:45:36.016" v="2049" actId="1037"/>
          <ac:spMkLst>
            <pc:docMk/>
            <pc:sldMk cId="1339143532" sldId="294"/>
            <ac:spMk id="4" creationId="{774467AD-A1D1-406C-AF1E-04FD592614BB}"/>
          </ac:spMkLst>
        </pc:spChg>
        <pc:spChg chg="add mod">
          <ac:chgData name="jeongkilyong" userId="42a1e730-e7ec-4950-9a60-48236c77d83b" providerId="ADAL" clId="{6932074E-482F-4F04-8510-30F029D456F7}" dt="2023-10-31T10:36:40.544" v="11864" actId="207"/>
          <ac:spMkLst>
            <pc:docMk/>
            <pc:sldMk cId="1339143532" sldId="294"/>
            <ac:spMk id="7" creationId="{559DC55A-C41B-43F7-8A2A-DEE60584B60C}"/>
          </ac:spMkLst>
        </pc:spChg>
        <pc:spChg chg="add mod">
          <ac:chgData name="jeongkilyong" userId="42a1e730-e7ec-4950-9a60-48236c77d83b" providerId="ADAL" clId="{6932074E-482F-4F04-8510-30F029D456F7}" dt="2023-10-29T13:05:23.312" v="2438" actId="6549"/>
          <ac:spMkLst>
            <pc:docMk/>
            <pc:sldMk cId="1339143532" sldId="294"/>
            <ac:spMk id="10" creationId="{3C75B0CD-0DC9-446C-A2E9-22B21FEFB7C1}"/>
          </ac:spMkLst>
        </pc:spChg>
        <pc:spChg chg="mod">
          <ac:chgData name="jeongkilyong" userId="42a1e730-e7ec-4950-9a60-48236c77d83b" providerId="ADAL" clId="{6932074E-482F-4F04-8510-30F029D456F7}" dt="2023-10-29T12:45:02.905" v="2016" actId="6549"/>
          <ac:spMkLst>
            <pc:docMk/>
            <pc:sldMk cId="1339143532" sldId="294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29T13:05:19.422" v="2434"/>
          <ac:picMkLst>
            <pc:docMk/>
            <pc:sldMk cId="1339143532" sldId="294"/>
            <ac:picMk id="8" creationId="{D9E665C0-F210-4A8E-926F-F2A267B9C31C}"/>
          </ac:picMkLst>
        </pc:picChg>
      </pc:sldChg>
      <pc:sldChg chg="addSp delSp modSp mod">
        <pc:chgData name="jeongkilyong" userId="42a1e730-e7ec-4950-9a60-48236c77d83b" providerId="ADAL" clId="{6932074E-482F-4F04-8510-30F029D456F7}" dt="2023-10-31T22:25:33.729" v="12528" actId="20577"/>
        <pc:sldMkLst>
          <pc:docMk/>
          <pc:sldMk cId="3262124915" sldId="295"/>
        </pc:sldMkLst>
        <pc:spChg chg="mod">
          <ac:chgData name="jeongkilyong" userId="42a1e730-e7ec-4950-9a60-48236c77d83b" providerId="ADAL" clId="{6932074E-482F-4F04-8510-30F029D456F7}" dt="2023-10-31T10:38:14.902" v="11975" actId="20577"/>
          <ac:spMkLst>
            <pc:docMk/>
            <pc:sldMk cId="3262124915" sldId="295"/>
            <ac:spMk id="4" creationId="{D04E3A88-FDB4-4439-B4EE-FFAAFB989CCE}"/>
          </ac:spMkLst>
        </pc:spChg>
        <pc:spChg chg="mod">
          <ac:chgData name="jeongkilyong" userId="42a1e730-e7ec-4950-9a60-48236c77d83b" providerId="ADAL" clId="{6932074E-482F-4F04-8510-30F029D456F7}" dt="2023-10-29T13:07:45.341" v="2450" actId="20577"/>
          <ac:spMkLst>
            <pc:docMk/>
            <pc:sldMk cId="3262124915" sldId="295"/>
            <ac:spMk id="6" creationId="{73F11AA4-2D07-4A14-8F43-FC32880B25E2}"/>
          </ac:spMkLst>
        </pc:spChg>
        <pc:spChg chg="add del mod">
          <ac:chgData name="jeongkilyong" userId="42a1e730-e7ec-4950-9a60-48236c77d83b" providerId="ADAL" clId="{6932074E-482F-4F04-8510-30F029D456F7}" dt="2023-10-29T13:03:58.324" v="2302" actId="478"/>
          <ac:spMkLst>
            <pc:docMk/>
            <pc:sldMk cId="3262124915" sldId="295"/>
            <ac:spMk id="8" creationId="{5270AA5E-1B3D-4653-A74E-A3EE4DF2D878}"/>
          </ac:spMkLst>
        </pc:spChg>
        <pc:spChg chg="add del mod">
          <ac:chgData name="jeongkilyong" userId="42a1e730-e7ec-4950-9a60-48236c77d83b" providerId="ADAL" clId="{6932074E-482F-4F04-8510-30F029D456F7}" dt="2023-10-29T13:07:22.076" v="2442" actId="478"/>
          <ac:spMkLst>
            <pc:docMk/>
            <pc:sldMk cId="3262124915" sldId="295"/>
            <ac:spMk id="10" creationId="{8D10C5B3-CE4C-4674-9644-F62DC1219236}"/>
          </ac:spMkLst>
        </pc:spChg>
        <pc:spChg chg="mod">
          <ac:chgData name="jeongkilyong" userId="42a1e730-e7ec-4950-9a60-48236c77d83b" providerId="ADAL" clId="{6932074E-482F-4F04-8510-30F029D456F7}" dt="2023-10-31T22:25:33.729" v="12528" actId="20577"/>
          <ac:spMkLst>
            <pc:docMk/>
            <pc:sldMk cId="3262124915" sldId="295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31T10:38:19.900" v="11976" actId="1076"/>
          <ac:spMkLst>
            <pc:docMk/>
            <pc:sldMk cId="3262124915" sldId="295"/>
            <ac:spMk id="13" creationId="{E5B4F196-73C9-40FD-A7BB-F88CD8E8F6C6}"/>
          </ac:spMkLst>
        </pc:spChg>
      </pc:sldChg>
      <pc:sldChg chg="addSp delSp modSp mod">
        <pc:chgData name="jeongkilyong" userId="42a1e730-e7ec-4950-9a60-48236c77d83b" providerId="ADAL" clId="{6932074E-482F-4F04-8510-30F029D456F7}" dt="2023-10-31T10:40:50.939" v="12002" actId="113"/>
        <pc:sldMkLst>
          <pc:docMk/>
          <pc:sldMk cId="1942727681" sldId="296"/>
        </pc:sldMkLst>
        <pc:spChg chg="mod">
          <ac:chgData name="jeongkilyong" userId="42a1e730-e7ec-4950-9a60-48236c77d83b" providerId="ADAL" clId="{6932074E-482F-4F04-8510-30F029D456F7}" dt="2023-10-31T05:01:41.837" v="7599" actId="20577"/>
          <ac:spMkLst>
            <pc:docMk/>
            <pc:sldMk cId="1942727681" sldId="296"/>
            <ac:spMk id="4" creationId="{36A61F52-C7C9-44DD-A99A-6374000ED600}"/>
          </ac:spMkLst>
        </pc:spChg>
        <pc:spChg chg="del">
          <ac:chgData name="jeongkilyong" userId="42a1e730-e7ec-4950-9a60-48236c77d83b" providerId="ADAL" clId="{6932074E-482F-4F04-8510-30F029D456F7}" dt="2023-10-29T13:09:03.326" v="2512" actId="478"/>
          <ac:spMkLst>
            <pc:docMk/>
            <pc:sldMk cId="1942727681" sldId="296"/>
            <ac:spMk id="6" creationId="{A147224D-EFBE-412D-9D3F-EE379B287AD7}"/>
          </ac:spMkLst>
        </pc:spChg>
        <pc:spChg chg="add mod">
          <ac:chgData name="jeongkilyong" userId="42a1e730-e7ec-4950-9a60-48236c77d83b" providerId="ADAL" clId="{6932074E-482F-4F04-8510-30F029D456F7}" dt="2023-10-31T10:40:50.939" v="12002" actId="113"/>
          <ac:spMkLst>
            <pc:docMk/>
            <pc:sldMk cId="1942727681" sldId="296"/>
            <ac:spMk id="10" creationId="{4227A4F7-F125-4BA9-B8CD-2B75ECEE1812}"/>
          </ac:spMkLst>
        </pc:spChg>
        <pc:spChg chg="add mod">
          <ac:chgData name="jeongkilyong" userId="42a1e730-e7ec-4950-9a60-48236c77d83b" providerId="ADAL" clId="{6932074E-482F-4F04-8510-30F029D456F7}" dt="2023-10-31T10:38:44.651" v="11978" actId="1076"/>
          <ac:spMkLst>
            <pc:docMk/>
            <pc:sldMk cId="1942727681" sldId="296"/>
            <ac:spMk id="11" creationId="{7CC695E9-1999-421A-B931-EA30880DFF74}"/>
          </ac:spMkLst>
        </pc:spChg>
        <pc:spChg chg="mod">
          <ac:chgData name="jeongkilyong" userId="42a1e730-e7ec-4950-9a60-48236c77d83b" providerId="ADAL" clId="{6932074E-482F-4F04-8510-30F029D456F7}" dt="2023-10-31T01:56:00.899" v="6851" actId="6549"/>
          <ac:spMkLst>
            <pc:docMk/>
            <pc:sldMk cId="1942727681" sldId="296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29T13:21:40.263" v="2915" actId="20577"/>
          <ac:spMkLst>
            <pc:docMk/>
            <pc:sldMk cId="1942727681" sldId="296"/>
            <ac:spMk id="14" creationId="{7FE73983-C0B3-410F-874D-8C32AA9122DB}"/>
          </ac:spMkLst>
        </pc:spChg>
        <pc:picChg chg="del">
          <ac:chgData name="jeongkilyong" userId="42a1e730-e7ec-4950-9a60-48236c77d83b" providerId="ADAL" clId="{6932074E-482F-4F04-8510-30F029D456F7}" dt="2023-10-29T13:09:03.326" v="2512" actId="478"/>
          <ac:picMkLst>
            <pc:docMk/>
            <pc:sldMk cId="1942727681" sldId="296"/>
            <ac:picMk id="5" creationId="{1A7D9A0B-C856-4ABE-8D91-EA96E0D18A24}"/>
          </ac:picMkLst>
        </pc:picChg>
        <pc:picChg chg="add mod">
          <ac:chgData name="jeongkilyong" userId="42a1e730-e7ec-4950-9a60-48236c77d83b" providerId="ADAL" clId="{6932074E-482F-4F04-8510-30F029D456F7}" dt="2023-10-29T13:21:37.916" v="2913"/>
          <ac:picMkLst>
            <pc:docMk/>
            <pc:sldMk cId="1942727681" sldId="296"/>
            <ac:picMk id="13" creationId="{05E02177-F508-4662-AD14-368CB6E12CDE}"/>
          </ac:picMkLst>
        </pc:picChg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332861574" sldId="297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4177267907" sldId="298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359256327" sldId="299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3213353773" sldId="300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648361740" sldId="301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154788897" sldId="302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512175827" sldId="303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639618182" sldId="304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147266946" sldId="305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636080613" sldId="306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447935166" sldId="307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3670214579" sldId="308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580071959" sldId="309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719719894" sldId="310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49912601" sldId="311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387562204" sldId="312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859253" sldId="313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3136811878" sldId="316"/>
        </pc:sldMkLst>
      </pc:sldChg>
      <pc:sldChg chg="addSp delSp modSp add mod">
        <pc:chgData name="jeongkilyong" userId="42a1e730-e7ec-4950-9a60-48236c77d83b" providerId="ADAL" clId="{6932074E-482F-4F04-8510-30F029D456F7}" dt="2023-10-31T10:31:47.446" v="11808" actId="14100"/>
        <pc:sldMkLst>
          <pc:docMk/>
          <pc:sldMk cId="4004082555" sldId="317"/>
        </pc:sldMkLst>
        <pc:spChg chg="mod">
          <ac:chgData name="jeongkilyong" userId="42a1e730-e7ec-4950-9a60-48236c77d83b" providerId="ADAL" clId="{6932074E-482F-4F04-8510-30F029D456F7}" dt="2023-10-29T11:02:20.171" v="1297" actId="20577"/>
          <ac:spMkLst>
            <pc:docMk/>
            <pc:sldMk cId="4004082555" sldId="317"/>
            <ac:spMk id="5" creationId="{FB35D915-9598-4DE5-A561-CC6FE4D2171D}"/>
          </ac:spMkLst>
        </pc:spChg>
        <pc:spChg chg="del">
          <ac:chgData name="jeongkilyong" userId="42a1e730-e7ec-4950-9a60-48236c77d83b" providerId="ADAL" clId="{6932074E-482F-4F04-8510-30F029D456F7}" dt="2023-10-29T13:21:25.765" v="2912" actId="478"/>
          <ac:spMkLst>
            <pc:docMk/>
            <pc:sldMk cId="4004082555" sldId="317"/>
            <ac:spMk id="7" creationId="{E08312F0-3BD2-4F32-9089-FB425567B7D7}"/>
          </ac:spMkLst>
        </pc:spChg>
        <pc:spChg chg="add mod">
          <ac:chgData name="jeongkilyong" userId="42a1e730-e7ec-4950-9a60-48236c77d83b" providerId="ADAL" clId="{6932074E-482F-4F04-8510-30F029D456F7}" dt="2023-10-29T11:24:15.403" v="1369" actId="1076"/>
          <ac:spMkLst>
            <pc:docMk/>
            <pc:sldMk cId="4004082555" sldId="317"/>
            <ac:spMk id="11" creationId="{24C3D664-C1E9-4355-B606-904ED1454FF3}"/>
          </ac:spMkLst>
        </pc:spChg>
        <pc:spChg chg="mod">
          <ac:chgData name="jeongkilyong" userId="42a1e730-e7ec-4950-9a60-48236c77d83b" providerId="ADAL" clId="{6932074E-482F-4F04-8510-30F029D456F7}" dt="2023-10-29T12:45:24.882" v="2047" actId="20577"/>
          <ac:spMkLst>
            <pc:docMk/>
            <pc:sldMk cId="4004082555" sldId="317"/>
            <ac:spMk id="12" creationId="{10ACD4E5-1FFB-574E-8F99-C84FF7F7144F}"/>
          </ac:spMkLst>
        </pc:spChg>
        <pc:picChg chg="del">
          <ac:chgData name="jeongkilyong" userId="42a1e730-e7ec-4950-9a60-48236c77d83b" providerId="ADAL" clId="{6932074E-482F-4F04-8510-30F029D456F7}" dt="2023-10-29T13:21:25.765" v="2912" actId="478"/>
          <ac:picMkLst>
            <pc:docMk/>
            <pc:sldMk cId="4004082555" sldId="317"/>
            <ac:picMk id="6" creationId="{70EB4F47-E0CF-4334-93D6-7B7E49AA174A}"/>
          </ac:picMkLst>
        </pc:picChg>
        <pc:picChg chg="add del mod">
          <ac:chgData name="jeongkilyong" userId="42a1e730-e7ec-4950-9a60-48236c77d83b" providerId="ADAL" clId="{6932074E-482F-4F04-8510-30F029D456F7}" dt="2023-10-29T11:20:46.485" v="1328" actId="478"/>
          <ac:picMkLst>
            <pc:docMk/>
            <pc:sldMk cId="4004082555" sldId="317"/>
            <ac:picMk id="8" creationId="{4581DCBA-7E9F-489E-B2CF-FA6F196AAB35}"/>
          </ac:picMkLst>
        </pc:picChg>
        <pc:picChg chg="add del mod">
          <ac:chgData name="jeongkilyong" userId="42a1e730-e7ec-4950-9a60-48236c77d83b" providerId="ADAL" clId="{6932074E-482F-4F04-8510-30F029D456F7}" dt="2023-10-31T10:30:46.774" v="11795" actId="478"/>
          <ac:picMkLst>
            <pc:docMk/>
            <pc:sldMk cId="4004082555" sldId="317"/>
            <ac:picMk id="13" creationId="{4992BF40-2373-433A-826A-9607E18163A8}"/>
          </ac:picMkLst>
        </pc:picChg>
        <pc:picChg chg="add del mod">
          <ac:chgData name="jeongkilyong" userId="42a1e730-e7ec-4950-9a60-48236c77d83b" providerId="ADAL" clId="{6932074E-482F-4F04-8510-30F029D456F7}" dt="2023-10-31T10:31:29.800" v="11801" actId="478"/>
          <ac:picMkLst>
            <pc:docMk/>
            <pc:sldMk cId="4004082555" sldId="317"/>
            <ac:picMk id="15" creationId="{1E2ABDB8-386D-464C-BAFA-FC693D08ADB6}"/>
          </ac:picMkLst>
        </pc:picChg>
        <pc:picChg chg="add mod">
          <ac:chgData name="jeongkilyong" userId="42a1e730-e7ec-4950-9a60-48236c77d83b" providerId="ADAL" clId="{6932074E-482F-4F04-8510-30F029D456F7}" dt="2023-10-31T10:30:59.260" v="11800" actId="1076"/>
          <ac:picMkLst>
            <pc:docMk/>
            <pc:sldMk cId="4004082555" sldId="317"/>
            <ac:picMk id="17" creationId="{7704EDFE-640B-43A9-9ECA-FBF5A2E5926E}"/>
          </ac:picMkLst>
        </pc:picChg>
        <pc:picChg chg="add mod">
          <ac:chgData name="jeongkilyong" userId="42a1e730-e7ec-4950-9a60-48236c77d83b" providerId="ADAL" clId="{6932074E-482F-4F04-8510-30F029D456F7}" dt="2023-10-29T11:24:09.305" v="1368" actId="1076"/>
          <ac:picMkLst>
            <pc:docMk/>
            <pc:sldMk cId="4004082555" sldId="317"/>
            <ac:picMk id="18" creationId="{53306768-7F16-46D7-8918-6C87497EA84B}"/>
          </ac:picMkLst>
        </pc:picChg>
        <pc:picChg chg="add mod">
          <ac:chgData name="jeongkilyong" userId="42a1e730-e7ec-4950-9a60-48236c77d83b" providerId="ADAL" clId="{6932074E-482F-4F04-8510-30F029D456F7}" dt="2023-10-29T11:27:36.785" v="1384" actId="1076"/>
          <ac:picMkLst>
            <pc:docMk/>
            <pc:sldMk cId="4004082555" sldId="317"/>
            <ac:picMk id="19" creationId="{92B40CE9-D82B-4498-B210-73ACE2A914C0}"/>
          </ac:picMkLst>
        </pc:picChg>
        <pc:picChg chg="add mod ord">
          <ac:chgData name="jeongkilyong" userId="42a1e730-e7ec-4950-9a60-48236c77d83b" providerId="ADAL" clId="{6932074E-482F-4F04-8510-30F029D456F7}" dt="2023-10-31T10:31:47.446" v="11808" actId="14100"/>
          <ac:picMkLst>
            <pc:docMk/>
            <pc:sldMk cId="4004082555" sldId="317"/>
            <ac:picMk id="21" creationId="{2E26EB5B-D458-45EA-BB05-3A76958DCF14}"/>
          </ac:picMkLst>
        </pc:picChg>
        <pc:picChg chg="add del mod">
          <ac:chgData name="jeongkilyong" userId="42a1e730-e7ec-4950-9a60-48236c77d83b" providerId="ADAL" clId="{6932074E-482F-4F04-8510-30F029D456F7}" dt="2023-10-29T11:27:34.322" v="1382" actId="478"/>
          <ac:picMkLst>
            <pc:docMk/>
            <pc:sldMk cId="4004082555" sldId="317"/>
            <ac:picMk id="1026" creationId="{CF6C6536-6F9E-4F36-B44B-38D9CED661A3}"/>
          </ac:picMkLst>
        </pc:picChg>
        <pc:picChg chg="add mod">
          <ac:chgData name="jeongkilyong" userId="42a1e730-e7ec-4950-9a60-48236c77d83b" providerId="ADAL" clId="{6932074E-482F-4F04-8510-30F029D456F7}" dt="2023-10-31T10:30:56.645" v="11799" actId="166"/>
          <ac:picMkLst>
            <pc:docMk/>
            <pc:sldMk cId="4004082555" sldId="317"/>
            <ac:picMk id="1028" creationId="{1DF8B8CD-2C0F-4A46-B972-B54B517FF93A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10:44:56.096" v="12130" actId="207"/>
        <pc:sldMkLst>
          <pc:docMk/>
          <pc:sldMk cId="1241690786" sldId="318"/>
        </pc:sldMkLst>
        <pc:spChg chg="mod">
          <ac:chgData name="jeongkilyong" userId="42a1e730-e7ec-4950-9a60-48236c77d83b" providerId="ADAL" clId="{6932074E-482F-4F04-8510-30F029D456F7}" dt="2023-10-31T10:44:56.096" v="12130" actId="207"/>
          <ac:spMkLst>
            <pc:docMk/>
            <pc:sldMk cId="1241690786" sldId="318"/>
            <ac:spMk id="5" creationId="{FB35D915-9598-4DE5-A561-CC6FE4D2171D}"/>
          </ac:spMkLst>
        </pc:spChg>
        <pc:spChg chg="del">
          <ac:chgData name="jeongkilyong" userId="42a1e730-e7ec-4950-9a60-48236c77d83b" providerId="ADAL" clId="{6932074E-482F-4F04-8510-30F029D456F7}" dt="2023-10-29T12:07:02.027" v="1775" actId="21"/>
          <ac:spMkLst>
            <pc:docMk/>
            <pc:sldMk cId="1241690786" sldId="318"/>
            <ac:spMk id="7" creationId="{E08312F0-3BD2-4F32-9089-FB425567B7D7}"/>
          </ac:spMkLst>
        </pc:spChg>
        <pc:spChg chg="add mod">
          <ac:chgData name="jeongkilyong" userId="42a1e730-e7ec-4950-9a60-48236c77d83b" providerId="ADAL" clId="{6932074E-482F-4F04-8510-30F029D456F7}" dt="2023-10-31T10:33:45.332" v="11825" actId="1037"/>
          <ac:spMkLst>
            <pc:docMk/>
            <pc:sldMk cId="1241690786" sldId="318"/>
            <ac:spMk id="9" creationId="{A2F4108C-EE4A-48B9-8F2E-947DF2E417B0}"/>
          </ac:spMkLst>
        </pc:spChg>
        <pc:spChg chg="add mod">
          <ac:chgData name="jeongkilyong" userId="42a1e730-e7ec-4950-9a60-48236c77d83b" providerId="ADAL" clId="{6932074E-482F-4F04-8510-30F029D456F7}" dt="2023-10-31T10:33:49.429" v="11833" actId="1037"/>
          <ac:spMkLst>
            <pc:docMk/>
            <pc:sldMk cId="1241690786" sldId="318"/>
            <ac:spMk id="11" creationId="{CF854CFA-C5DE-4D96-B21D-713AAC08FA30}"/>
          </ac:spMkLst>
        </pc:spChg>
        <pc:spChg chg="mod">
          <ac:chgData name="jeongkilyong" userId="42a1e730-e7ec-4950-9a60-48236c77d83b" providerId="ADAL" clId="{6932074E-482F-4F04-8510-30F029D456F7}" dt="2023-10-29T12:45:13.386" v="2034" actId="20577"/>
          <ac:spMkLst>
            <pc:docMk/>
            <pc:sldMk cId="1241690786" sldId="318"/>
            <ac:spMk id="12" creationId="{10ACD4E5-1FFB-574E-8F99-C84FF7F7144F}"/>
          </ac:spMkLst>
        </pc:spChg>
        <pc:picChg chg="del">
          <ac:chgData name="jeongkilyong" userId="42a1e730-e7ec-4950-9a60-48236c77d83b" providerId="ADAL" clId="{6932074E-482F-4F04-8510-30F029D456F7}" dt="2023-10-29T12:07:02.027" v="1775" actId="21"/>
          <ac:picMkLst>
            <pc:docMk/>
            <pc:sldMk cId="1241690786" sldId="318"/>
            <ac:picMk id="6" creationId="{70EB4F47-E0CF-4334-93D6-7B7E49AA174A}"/>
          </ac:picMkLst>
        </pc:picChg>
        <pc:picChg chg="add mod">
          <ac:chgData name="jeongkilyong" userId="42a1e730-e7ec-4950-9a60-48236c77d83b" providerId="ADAL" clId="{6932074E-482F-4F04-8510-30F029D456F7}" dt="2023-10-31T10:33:45.332" v="11825" actId="1037"/>
          <ac:picMkLst>
            <pc:docMk/>
            <pc:sldMk cId="1241690786" sldId="318"/>
            <ac:picMk id="13" creationId="{2C014300-249E-4134-9EB7-51160212FB03}"/>
          </ac:picMkLst>
        </pc:picChg>
        <pc:picChg chg="add mod">
          <ac:chgData name="jeongkilyong" userId="42a1e730-e7ec-4950-9a60-48236c77d83b" providerId="ADAL" clId="{6932074E-482F-4F04-8510-30F029D456F7}" dt="2023-10-31T10:34:02.116" v="11840" actId="1036"/>
          <ac:picMkLst>
            <pc:docMk/>
            <pc:sldMk cId="1241690786" sldId="318"/>
            <ac:picMk id="14" creationId="{B7A8FF01-5567-4CD0-A1B8-82693ED9955F}"/>
          </ac:picMkLst>
        </pc:picChg>
      </pc:sldChg>
      <pc:sldChg chg="addSp modSp add del mod">
        <pc:chgData name="jeongkilyong" userId="42a1e730-e7ec-4950-9a60-48236c77d83b" providerId="ADAL" clId="{6932074E-482F-4F04-8510-30F029D456F7}" dt="2023-10-31T10:42:42.652" v="12021" actId="2696"/>
        <pc:sldMkLst>
          <pc:docMk/>
          <pc:sldMk cId="1181695214" sldId="319"/>
        </pc:sldMkLst>
        <pc:spChg chg="add mod">
          <ac:chgData name="jeongkilyong" userId="42a1e730-e7ec-4950-9a60-48236c77d83b" providerId="ADAL" clId="{6932074E-482F-4F04-8510-30F029D456F7}" dt="2023-10-29T13:34:25.783" v="2946" actId="20577"/>
          <ac:spMkLst>
            <pc:docMk/>
            <pc:sldMk cId="1181695214" sldId="319"/>
            <ac:spMk id="7" creationId="{01C5C3FE-7898-4F96-A7CC-D3A168BE1427}"/>
          </ac:spMkLst>
        </pc:spChg>
        <pc:spChg chg="mod">
          <ac:chgData name="jeongkilyong" userId="42a1e730-e7ec-4950-9a60-48236c77d83b" providerId="ADAL" clId="{6932074E-482F-4F04-8510-30F029D456F7}" dt="2023-10-29T13:21:10.156" v="2911" actId="20577"/>
          <ac:spMkLst>
            <pc:docMk/>
            <pc:sldMk cId="1181695214" sldId="319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29T13:21:42.605" v="2916"/>
          <ac:picMkLst>
            <pc:docMk/>
            <pc:sldMk cId="1181695214" sldId="319"/>
            <ac:picMk id="6" creationId="{ACC1FFCB-82BB-4636-9902-3025E3D7C8F9}"/>
          </ac:picMkLst>
        </pc:picChg>
      </pc:sldChg>
      <pc:sldChg chg="add del">
        <pc:chgData name="jeongkilyong" userId="42a1e730-e7ec-4950-9a60-48236c77d83b" providerId="ADAL" clId="{6932074E-482F-4F04-8510-30F029D456F7}" dt="2023-10-31T11:20:59.230" v="12365" actId="2696"/>
        <pc:sldMkLst>
          <pc:docMk/>
          <pc:sldMk cId="1398851862" sldId="319"/>
        </pc:sldMkLst>
      </pc:sldChg>
      <pc:sldChg chg="modSp add del mod">
        <pc:chgData name="jeongkilyong" userId="42a1e730-e7ec-4950-9a60-48236c77d83b" providerId="ADAL" clId="{6932074E-482F-4F04-8510-30F029D456F7}" dt="2023-10-31T13:14:38.411" v="12485" actId="47"/>
        <pc:sldMkLst>
          <pc:docMk/>
          <pc:sldMk cId="2851373288" sldId="319"/>
        </pc:sldMkLst>
        <pc:spChg chg="mod">
          <ac:chgData name="jeongkilyong" userId="42a1e730-e7ec-4950-9a60-48236c77d83b" providerId="ADAL" clId="{6932074E-482F-4F04-8510-30F029D456F7}" dt="2023-10-31T11:29:24.768" v="12387" actId="20577"/>
          <ac:spMkLst>
            <pc:docMk/>
            <pc:sldMk cId="2851373288" sldId="319"/>
            <ac:spMk id="7" creationId="{01C5C3FE-7898-4F96-A7CC-D3A168BE1427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19.922" v="12539" actId="20577"/>
        <pc:sldMkLst>
          <pc:docMk/>
          <pc:sldMk cId="2378294150" sldId="320"/>
        </pc:sldMkLst>
        <pc:spChg chg="mod">
          <ac:chgData name="jeongkilyong" userId="42a1e730-e7ec-4950-9a60-48236c77d83b" providerId="ADAL" clId="{6932074E-482F-4F04-8510-30F029D456F7}" dt="2023-10-31T10:50:11.956" v="12229" actId="207"/>
          <ac:spMkLst>
            <pc:docMk/>
            <pc:sldMk cId="2378294150" sldId="320"/>
            <ac:spMk id="4" creationId="{36A61F52-C7C9-44DD-A99A-6374000ED600}"/>
          </ac:spMkLst>
        </pc:spChg>
        <pc:spChg chg="add del mod">
          <ac:chgData name="jeongkilyong" userId="42a1e730-e7ec-4950-9a60-48236c77d83b" providerId="ADAL" clId="{6932074E-482F-4F04-8510-30F029D456F7}" dt="2023-10-30T07:16:45.286" v="3377" actId="478"/>
          <ac:spMkLst>
            <pc:docMk/>
            <pc:sldMk cId="2378294150" sldId="320"/>
            <ac:spMk id="7" creationId="{C1545ADC-D2A0-4488-8D2E-72257689AF71}"/>
          </ac:spMkLst>
        </pc:spChg>
        <pc:spChg chg="add mod">
          <ac:chgData name="jeongkilyong" userId="42a1e730-e7ec-4950-9a60-48236c77d83b" providerId="ADAL" clId="{6932074E-482F-4F04-8510-30F029D456F7}" dt="2023-10-31T10:43:23.325" v="12032" actId="207"/>
          <ac:spMkLst>
            <pc:docMk/>
            <pc:sldMk cId="2378294150" sldId="320"/>
            <ac:spMk id="10" creationId="{846A01CB-9D1D-4707-B94F-E210FB365C69}"/>
          </ac:spMkLst>
        </pc:spChg>
        <pc:spChg chg="add del">
          <ac:chgData name="jeongkilyong" userId="42a1e730-e7ec-4950-9a60-48236c77d83b" providerId="ADAL" clId="{6932074E-482F-4F04-8510-30F029D456F7}" dt="2023-10-31T00:37:19.094" v="5598" actId="478"/>
          <ac:spMkLst>
            <pc:docMk/>
            <pc:sldMk cId="2378294150" sldId="320"/>
            <ac:spMk id="11" creationId="{26F0469C-E8F7-4F88-8DF8-E40E949C281B}"/>
          </ac:spMkLst>
        </pc:spChg>
        <pc:spChg chg="mod">
          <ac:chgData name="jeongkilyong" userId="42a1e730-e7ec-4950-9a60-48236c77d83b" providerId="ADAL" clId="{6932074E-482F-4F04-8510-30F029D456F7}" dt="2023-10-30T06:28:01.785" v="2962" actId="20577"/>
          <ac:spMkLst>
            <pc:docMk/>
            <pc:sldMk cId="2378294150" sldId="320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6932074E-482F-4F04-8510-30F029D456F7}" dt="2023-10-31T01:29:50.836" v="6590" actId="478"/>
          <ac:spMkLst>
            <pc:docMk/>
            <pc:sldMk cId="2378294150" sldId="320"/>
            <ac:spMk id="14" creationId="{CE5A5374-AE39-4A67-8B9F-862D905E41AE}"/>
          </ac:spMkLst>
        </pc:spChg>
        <pc:spChg chg="add mod">
          <ac:chgData name="jeongkilyong" userId="42a1e730-e7ec-4950-9a60-48236c77d83b" providerId="ADAL" clId="{6932074E-482F-4F04-8510-30F029D456F7}" dt="2023-10-31T22:31:19.922" v="12539" actId="20577"/>
          <ac:spMkLst>
            <pc:docMk/>
            <pc:sldMk cId="2378294150" sldId="320"/>
            <ac:spMk id="16" creationId="{9F1043FE-A6CD-4775-A6D5-06003C7905A0}"/>
          </ac:spMkLst>
        </pc:spChg>
        <pc:picChg chg="add del mod">
          <ac:chgData name="jeongkilyong" userId="42a1e730-e7ec-4950-9a60-48236c77d83b" providerId="ADAL" clId="{6932074E-482F-4F04-8510-30F029D456F7}" dt="2023-10-31T01:29:50.836" v="6590" actId="478"/>
          <ac:picMkLst>
            <pc:docMk/>
            <pc:sldMk cId="2378294150" sldId="320"/>
            <ac:picMk id="13" creationId="{8760D10C-0E27-4647-87DD-03BB6315569F}"/>
          </ac:picMkLst>
        </pc:picChg>
        <pc:picChg chg="add mod">
          <ac:chgData name="jeongkilyong" userId="42a1e730-e7ec-4950-9a60-48236c77d83b" providerId="ADAL" clId="{6932074E-482F-4F04-8510-30F029D456F7}" dt="2023-10-31T07:05:36.339" v="10487"/>
          <ac:picMkLst>
            <pc:docMk/>
            <pc:sldMk cId="2378294150" sldId="320"/>
            <ac:picMk id="15" creationId="{5AACC1E2-618D-4D8F-AC9F-11E1250F6085}"/>
          </ac:picMkLst>
        </pc:picChg>
      </pc:sldChg>
      <pc:sldChg chg="addSp modSp add del mod">
        <pc:chgData name="jeongkilyong" userId="42a1e730-e7ec-4950-9a60-48236c77d83b" providerId="ADAL" clId="{6932074E-482F-4F04-8510-30F029D456F7}" dt="2023-10-31T00:55:16.769" v="5604" actId="47"/>
        <pc:sldMkLst>
          <pc:docMk/>
          <pc:sldMk cId="3411960664" sldId="321"/>
        </pc:sldMkLst>
        <pc:spChg chg="mod">
          <ac:chgData name="jeongkilyong" userId="42a1e730-e7ec-4950-9a60-48236c77d83b" providerId="ADAL" clId="{6932074E-482F-4F04-8510-30F029D456F7}" dt="2023-10-31T00:22:17.659" v="5502" actId="20577"/>
          <ac:spMkLst>
            <pc:docMk/>
            <pc:sldMk cId="3411960664" sldId="321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0T07:51:36.769" v="4151" actId="20577"/>
          <ac:spMkLst>
            <pc:docMk/>
            <pc:sldMk cId="3411960664" sldId="321"/>
            <ac:spMk id="7" creationId="{9F9ABABC-75B5-4ED3-B6E1-850EF8171B5F}"/>
          </ac:spMkLst>
        </pc:spChg>
        <pc:spChg chg="add mod">
          <ac:chgData name="jeongkilyong" userId="42a1e730-e7ec-4950-9a60-48236c77d83b" providerId="ADAL" clId="{6932074E-482F-4F04-8510-30F029D456F7}" dt="2023-10-31T00:22:21.487" v="5503" actId="1076"/>
          <ac:spMkLst>
            <pc:docMk/>
            <pc:sldMk cId="3411960664" sldId="321"/>
            <ac:spMk id="10" creationId="{EA44B287-EF83-42FA-9CF0-E9947AECA1CC}"/>
          </ac:spMkLst>
        </pc:spChg>
        <pc:spChg chg="mod">
          <ac:chgData name="jeongkilyong" userId="42a1e730-e7ec-4950-9a60-48236c77d83b" providerId="ADAL" clId="{6932074E-482F-4F04-8510-30F029D456F7}" dt="2023-10-30T23:48:33.737" v="5135" actId="20577"/>
          <ac:spMkLst>
            <pc:docMk/>
            <pc:sldMk cId="3411960664" sldId="321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0T07:18:23.318" v="3460"/>
          <ac:picMkLst>
            <pc:docMk/>
            <pc:sldMk cId="3411960664" sldId="321"/>
            <ac:picMk id="6" creationId="{CFEF24B9-B94F-4A95-9DCB-7A8E92B7AA4A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22:31:35.026" v="12547" actId="20577"/>
        <pc:sldMkLst>
          <pc:docMk/>
          <pc:sldMk cId="2524346248" sldId="322"/>
        </pc:sldMkLst>
        <pc:spChg chg="del mod">
          <ac:chgData name="jeongkilyong" userId="42a1e730-e7ec-4950-9a60-48236c77d83b" providerId="ADAL" clId="{6932074E-482F-4F04-8510-30F029D456F7}" dt="2023-10-30T07:49:38.748" v="4057" actId="478"/>
          <ac:spMkLst>
            <pc:docMk/>
            <pc:sldMk cId="2524346248" sldId="322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05:01:35.116" v="7597" actId="20577"/>
          <ac:spMkLst>
            <pc:docMk/>
            <pc:sldMk cId="2524346248" sldId="322"/>
            <ac:spMk id="6" creationId="{962B8DF6-ACCB-4F02-8A6A-23227785DE4F}"/>
          </ac:spMkLst>
        </pc:spChg>
        <pc:spChg chg="add mod">
          <ac:chgData name="jeongkilyong" userId="42a1e730-e7ec-4950-9a60-48236c77d83b" providerId="ADAL" clId="{6932074E-482F-4F04-8510-30F029D456F7}" dt="2023-10-31T22:31:35.026" v="12547" actId="20577"/>
          <ac:spMkLst>
            <pc:docMk/>
            <pc:sldMk cId="2524346248" sldId="322"/>
            <ac:spMk id="8" creationId="{C6032FC1-039D-42AE-BF7F-FEFC2409F224}"/>
          </ac:spMkLst>
        </pc:spChg>
        <pc:spChg chg="add del mod">
          <ac:chgData name="jeongkilyong" userId="42a1e730-e7ec-4950-9a60-48236c77d83b" providerId="ADAL" clId="{6932074E-482F-4F04-8510-30F029D456F7}" dt="2023-10-30T08:08:32.208" v="4240" actId="478"/>
          <ac:spMkLst>
            <pc:docMk/>
            <pc:sldMk cId="2524346248" sldId="322"/>
            <ac:spMk id="10" creationId="{CFD7EF67-1E38-499C-B5A9-657CC08AAEBE}"/>
          </ac:spMkLst>
        </pc:spChg>
        <pc:spChg chg="mod">
          <ac:chgData name="jeongkilyong" userId="42a1e730-e7ec-4950-9a60-48236c77d83b" providerId="ADAL" clId="{6932074E-482F-4F04-8510-30F029D456F7}" dt="2023-10-31T01:55:35.352" v="6806" actId="6549"/>
          <ac:spMkLst>
            <pc:docMk/>
            <pc:sldMk cId="2524346248" sldId="322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31T10:50:36.779" v="12235" actId="207"/>
          <ac:spMkLst>
            <pc:docMk/>
            <pc:sldMk cId="2524346248" sldId="322"/>
            <ac:spMk id="13" creationId="{B28F2CAD-648A-4CAC-A08F-7172F1E6173A}"/>
          </ac:spMkLst>
        </pc:spChg>
        <pc:picChg chg="add mod">
          <ac:chgData name="jeongkilyong" userId="42a1e730-e7ec-4950-9a60-48236c77d83b" providerId="ADAL" clId="{6932074E-482F-4F04-8510-30F029D456F7}" dt="2023-10-30T07:51:17.310" v="4147"/>
          <ac:picMkLst>
            <pc:docMk/>
            <pc:sldMk cId="2524346248" sldId="322"/>
            <ac:picMk id="7" creationId="{884927E3-8DDB-4A9F-9C88-CBFF67B9E99D}"/>
          </ac:picMkLst>
        </pc:picChg>
      </pc:sldChg>
      <pc:sldChg chg="addSp modSp add mod">
        <pc:chgData name="jeongkilyong" userId="42a1e730-e7ec-4950-9a60-48236c77d83b" providerId="ADAL" clId="{6932074E-482F-4F04-8510-30F029D456F7}" dt="2023-10-30T08:21:09.242" v="4815" actId="20577"/>
        <pc:sldMkLst>
          <pc:docMk/>
          <pc:sldMk cId="3833393831" sldId="323"/>
        </pc:sldMkLst>
        <pc:spChg chg="mod">
          <ac:chgData name="jeongkilyong" userId="42a1e730-e7ec-4950-9a60-48236c77d83b" providerId="ADAL" clId="{6932074E-482F-4F04-8510-30F029D456F7}" dt="2023-10-30T08:21:09.242" v="4815" actId="20577"/>
          <ac:spMkLst>
            <pc:docMk/>
            <pc:sldMk cId="3833393831" sldId="323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0T08:16:48.800" v="4616" actId="1076"/>
          <ac:spMkLst>
            <pc:docMk/>
            <pc:sldMk cId="3833393831" sldId="323"/>
            <ac:spMk id="7" creationId="{7E972AEF-2F74-409A-B554-B68599834B8D}"/>
          </ac:spMkLst>
        </pc:spChg>
        <pc:spChg chg="add mod">
          <ac:chgData name="jeongkilyong" userId="42a1e730-e7ec-4950-9a60-48236c77d83b" providerId="ADAL" clId="{6932074E-482F-4F04-8510-30F029D456F7}" dt="2023-10-30T08:16:48.800" v="4616" actId="1076"/>
          <ac:spMkLst>
            <pc:docMk/>
            <pc:sldMk cId="3833393831" sldId="323"/>
            <ac:spMk id="10" creationId="{E9721DE6-0A4D-473A-9715-EFB25B12ADF8}"/>
          </ac:spMkLst>
        </pc:spChg>
        <pc:spChg chg="mod">
          <ac:chgData name="jeongkilyong" userId="42a1e730-e7ec-4950-9a60-48236c77d83b" providerId="ADAL" clId="{6932074E-482F-4F04-8510-30F029D456F7}" dt="2023-10-30T08:14:57.784" v="4568" actId="20577"/>
          <ac:spMkLst>
            <pc:docMk/>
            <pc:sldMk cId="3833393831" sldId="323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51.812" v="12567" actId="20577"/>
        <pc:sldMkLst>
          <pc:docMk/>
          <pc:sldMk cId="3970146633" sldId="324"/>
        </pc:sldMkLst>
        <pc:spChg chg="del">
          <ac:chgData name="jeongkilyong" userId="42a1e730-e7ec-4950-9a60-48236c77d83b" providerId="ADAL" clId="{6932074E-482F-4F04-8510-30F029D456F7}" dt="2023-10-30T08:18:09.803" v="4642" actId="478"/>
          <ac:spMkLst>
            <pc:docMk/>
            <pc:sldMk cId="3970146633" sldId="324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0T08:39:15.501" v="4881" actId="6549"/>
          <ac:spMkLst>
            <pc:docMk/>
            <pc:sldMk cId="3970146633" sldId="324"/>
            <ac:spMk id="6" creationId="{B6FF5489-8544-4AD1-9304-6E99DE7D748E}"/>
          </ac:spMkLst>
        </pc:spChg>
        <pc:spChg chg="add mod">
          <ac:chgData name="jeongkilyong" userId="42a1e730-e7ec-4950-9a60-48236c77d83b" providerId="ADAL" clId="{6932074E-482F-4F04-8510-30F029D456F7}" dt="2023-10-31T10:55:47.009" v="12308" actId="113"/>
          <ac:spMkLst>
            <pc:docMk/>
            <pc:sldMk cId="3970146633" sldId="324"/>
            <ac:spMk id="8" creationId="{4AA7B4B7-2481-4FD8-988B-0A85F61AAD76}"/>
          </ac:spMkLst>
        </pc:spChg>
        <pc:spChg chg="add mod">
          <ac:chgData name="jeongkilyong" userId="42a1e730-e7ec-4950-9a60-48236c77d83b" providerId="ADAL" clId="{6932074E-482F-4F04-8510-30F029D456F7}" dt="2023-10-31T22:31:51.812" v="12567" actId="20577"/>
          <ac:spMkLst>
            <pc:docMk/>
            <pc:sldMk cId="3970146633" sldId="324"/>
            <ac:spMk id="11" creationId="{C3CE91F7-8513-4B16-94F8-FB3E27A0A062}"/>
          </ac:spMkLst>
        </pc:spChg>
        <pc:spChg chg="mod">
          <ac:chgData name="jeongkilyong" userId="42a1e730-e7ec-4950-9a60-48236c77d83b" providerId="ADAL" clId="{6932074E-482F-4F04-8510-30F029D456F7}" dt="2023-10-31T01:57:18.154" v="6906" actId="6549"/>
          <ac:spMkLst>
            <pc:docMk/>
            <pc:sldMk cId="3970146633" sldId="324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1T00:57:10.220" v="5724"/>
          <ac:picMkLst>
            <pc:docMk/>
            <pc:sldMk cId="3970146633" sldId="324"/>
            <ac:picMk id="10" creationId="{84EAEAB7-79CE-49E8-B265-A5E1399BE277}"/>
          </ac:picMkLst>
        </pc:picChg>
      </pc:sldChg>
      <pc:sldChg chg="addSp modSp add mod">
        <pc:chgData name="jeongkilyong" userId="42a1e730-e7ec-4950-9a60-48236c77d83b" providerId="ADAL" clId="{6932074E-482F-4F04-8510-30F029D456F7}" dt="2023-10-31T22:31:57.124" v="12571" actId="20577"/>
        <pc:sldMkLst>
          <pc:docMk/>
          <pc:sldMk cId="278584242" sldId="325"/>
        </pc:sldMkLst>
        <pc:spChg chg="mod">
          <ac:chgData name="jeongkilyong" userId="42a1e730-e7ec-4950-9a60-48236c77d83b" providerId="ADAL" clId="{6932074E-482F-4F04-8510-30F029D456F7}" dt="2023-10-30T23:42:46.846" v="5014" actId="20577"/>
          <ac:spMkLst>
            <pc:docMk/>
            <pc:sldMk cId="278584242" sldId="325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0:56:08.360" v="12314" actId="207"/>
          <ac:spMkLst>
            <pc:docMk/>
            <pc:sldMk cId="278584242" sldId="325"/>
            <ac:spMk id="7" creationId="{DF5AF342-3388-4572-890B-13FCA56DC953}"/>
          </ac:spMkLst>
        </pc:spChg>
        <pc:spChg chg="add mod">
          <ac:chgData name="jeongkilyong" userId="42a1e730-e7ec-4950-9a60-48236c77d83b" providerId="ADAL" clId="{6932074E-482F-4F04-8510-30F029D456F7}" dt="2023-10-31T22:31:57.124" v="12571" actId="20577"/>
          <ac:spMkLst>
            <pc:docMk/>
            <pc:sldMk cId="278584242" sldId="325"/>
            <ac:spMk id="10" creationId="{37C1948E-AF9E-4852-806F-6A99674F993B}"/>
          </ac:spMkLst>
        </pc:spChg>
        <pc:spChg chg="mod">
          <ac:chgData name="jeongkilyong" userId="42a1e730-e7ec-4950-9a60-48236c77d83b" providerId="ADAL" clId="{6932074E-482F-4F04-8510-30F029D456F7}" dt="2023-10-31T01:57:40.636" v="6950" actId="20577"/>
          <ac:spMkLst>
            <pc:docMk/>
            <pc:sldMk cId="278584242" sldId="325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1T00:57:43.492" v="5741"/>
          <ac:picMkLst>
            <pc:docMk/>
            <pc:sldMk cId="278584242" sldId="325"/>
            <ac:picMk id="8" creationId="{FC06489D-624D-49B1-8825-D5879C591E4F}"/>
          </ac:picMkLst>
        </pc:picChg>
      </pc:sldChg>
      <pc:sldChg chg="addSp modSp add mod">
        <pc:chgData name="jeongkilyong" userId="42a1e730-e7ec-4950-9a60-48236c77d83b" providerId="ADAL" clId="{6932074E-482F-4F04-8510-30F029D456F7}" dt="2023-10-31T22:32:00.075" v="12573" actId="20577"/>
        <pc:sldMkLst>
          <pc:docMk/>
          <pc:sldMk cId="4100588819" sldId="326"/>
        </pc:sldMkLst>
        <pc:spChg chg="mod">
          <ac:chgData name="jeongkilyong" userId="42a1e730-e7ec-4950-9a60-48236c77d83b" providerId="ADAL" clId="{6932074E-482F-4F04-8510-30F029D456F7}" dt="2023-10-31T11:20:25.854" v="12361" actId="6549"/>
          <ac:spMkLst>
            <pc:docMk/>
            <pc:sldMk cId="4100588819" sldId="326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1:20:37.045" v="12364" actId="1076"/>
          <ac:spMkLst>
            <pc:docMk/>
            <pc:sldMk cId="4100588819" sldId="326"/>
            <ac:spMk id="7" creationId="{C28E8BBB-59E1-4FF1-A780-B649F9C59D9D}"/>
          </ac:spMkLst>
        </pc:spChg>
        <pc:spChg chg="add mod">
          <ac:chgData name="jeongkilyong" userId="42a1e730-e7ec-4950-9a60-48236c77d83b" providerId="ADAL" clId="{6932074E-482F-4F04-8510-30F029D456F7}" dt="2023-10-31T11:20:37.045" v="12364" actId="1076"/>
          <ac:spMkLst>
            <pc:docMk/>
            <pc:sldMk cId="4100588819" sldId="326"/>
            <ac:spMk id="8" creationId="{0545796D-09F7-417B-AA3B-9411A37CCC0C}"/>
          </ac:spMkLst>
        </pc:spChg>
        <pc:spChg chg="add mod">
          <ac:chgData name="jeongkilyong" userId="42a1e730-e7ec-4950-9a60-48236c77d83b" providerId="ADAL" clId="{6932074E-482F-4F04-8510-30F029D456F7}" dt="2023-10-31T22:32:00.075" v="12573" actId="20577"/>
          <ac:spMkLst>
            <pc:docMk/>
            <pc:sldMk cId="4100588819" sldId="326"/>
            <ac:spMk id="11" creationId="{1EF637A2-9250-4785-9DFC-A9411B6675F0}"/>
          </ac:spMkLst>
        </pc:spChg>
        <pc:spChg chg="mod">
          <ac:chgData name="jeongkilyong" userId="42a1e730-e7ec-4950-9a60-48236c77d83b" providerId="ADAL" clId="{6932074E-482F-4F04-8510-30F029D456F7}" dt="2023-10-31T07:12:57.426" v="10632" actId="20577"/>
          <ac:spMkLst>
            <pc:docMk/>
            <pc:sldMk cId="4100588819" sldId="326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1T11:39:41.380" v="12437"/>
          <ac:picMkLst>
            <pc:docMk/>
            <pc:sldMk cId="4100588819" sldId="326"/>
            <ac:picMk id="10" creationId="{26D24D0C-95F0-468F-9CB9-854FB291D3D0}"/>
          </ac:picMkLst>
        </pc:picChg>
      </pc:sldChg>
      <pc:sldChg chg="modSp add mod">
        <pc:chgData name="jeongkilyong" userId="42a1e730-e7ec-4950-9a60-48236c77d83b" providerId="ADAL" clId="{6932074E-482F-4F04-8510-30F029D456F7}" dt="2023-10-31T10:21:19.191" v="11788" actId="6549"/>
        <pc:sldMkLst>
          <pc:docMk/>
          <pc:sldMk cId="3685790839" sldId="327"/>
        </pc:sldMkLst>
        <pc:spChg chg="mod">
          <ac:chgData name="jeongkilyong" userId="42a1e730-e7ec-4950-9a60-48236c77d83b" providerId="ADAL" clId="{6932074E-482F-4F04-8510-30F029D456F7}" dt="2023-10-31T10:21:19.191" v="11788" actId="6549"/>
          <ac:spMkLst>
            <pc:docMk/>
            <pc:sldMk cId="3685790839" sldId="327"/>
            <ac:spMk id="4" creationId="{36A61F52-C7C9-44DD-A99A-6374000ED600}"/>
          </ac:spMkLst>
        </pc:spChg>
        <pc:spChg chg="mod">
          <ac:chgData name="jeongkilyong" userId="42a1e730-e7ec-4950-9a60-48236c77d83b" providerId="ADAL" clId="{6932074E-482F-4F04-8510-30F029D456F7}" dt="2023-10-31T07:12:13.718" v="10596" actId="20577"/>
          <ac:spMkLst>
            <pc:docMk/>
            <pc:sldMk cId="3685790839" sldId="327"/>
            <ac:spMk id="12" creationId="{10ACD4E5-1FFB-574E-8F99-C84FF7F7144F}"/>
          </ac:spMkLst>
        </pc:spChg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3752104192" sldId="328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891037845" sldId="329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2073124941" sldId="330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705977026" sldId="331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3015649758" sldId="332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2076003393" sldId="333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715325906" sldId="334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1739597383" sldId="335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3729402858" sldId="336"/>
        </pc:sldMkLst>
      </pc:sldChg>
      <pc:sldChg chg="modSp add del mod">
        <pc:chgData name="jeongkilyong" userId="42a1e730-e7ec-4950-9a60-48236c77d83b" providerId="ADAL" clId="{6932074E-482F-4F04-8510-30F029D456F7}" dt="2023-10-31T00:56:58.103" v="5723" actId="47"/>
        <pc:sldMkLst>
          <pc:docMk/>
          <pc:sldMk cId="861063390" sldId="337"/>
        </pc:sldMkLst>
        <pc:spChg chg="mod">
          <ac:chgData name="jeongkilyong" userId="42a1e730-e7ec-4950-9a60-48236c77d83b" providerId="ADAL" clId="{6932074E-482F-4F04-8510-30F029D456F7}" dt="2023-10-30T23:50:05.405" v="5302" actId="20577"/>
          <ac:spMkLst>
            <pc:docMk/>
            <pc:sldMk cId="861063390" sldId="337"/>
            <ac:spMk id="4" creationId="{36A61F52-C7C9-44DD-A99A-6374000ED600}"/>
          </ac:spMkLst>
        </pc:spChg>
        <pc:spChg chg="mod">
          <ac:chgData name="jeongkilyong" userId="42a1e730-e7ec-4950-9a60-48236c77d83b" providerId="ADAL" clId="{6932074E-482F-4F04-8510-30F029D456F7}" dt="2023-10-30T23:50:00.653" v="5300" actId="20577"/>
          <ac:spMkLst>
            <pc:docMk/>
            <pc:sldMk cId="861063390" sldId="337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24.355" v="12541" actId="20577"/>
        <pc:sldMkLst>
          <pc:docMk/>
          <pc:sldMk cId="398385100" sldId="338"/>
        </pc:sldMkLst>
        <pc:spChg chg="mod">
          <ac:chgData name="jeongkilyong" userId="42a1e730-e7ec-4950-9a60-48236c77d83b" providerId="ADAL" clId="{6932074E-482F-4F04-8510-30F029D456F7}" dt="2023-10-31T02:24:24.175" v="7361" actId="20577"/>
          <ac:spMkLst>
            <pc:docMk/>
            <pc:sldMk cId="398385100" sldId="338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0:48:15.318" v="12213" actId="1076"/>
          <ac:spMkLst>
            <pc:docMk/>
            <pc:sldMk cId="398385100" sldId="338"/>
            <ac:spMk id="7" creationId="{BD1FF75E-2E19-43D3-B358-29E4B004A368}"/>
          </ac:spMkLst>
        </pc:spChg>
        <pc:spChg chg="del">
          <ac:chgData name="jeongkilyong" userId="42a1e730-e7ec-4950-9a60-48236c77d83b" providerId="ADAL" clId="{6932074E-482F-4F04-8510-30F029D456F7}" dt="2023-10-31T00:24:30.613" v="5528" actId="478"/>
          <ac:spMkLst>
            <pc:docMk/>
            <pc:sldMk cId="398385100" sldId="338"/>
            <ac:spMk id="10" creationId="{846A01CB-9D1D-4707-B94F-E210FB365C69}"/>
          </ac:spMkLst>
        </pc:spChg>
        <pc:spChg chg="add mod">
          <ac:chgData name="jeongkilyong" userId="42a1e730-e7ec-4950-9a60-48236c77d83b" providerId="ADAL" clId="{6932074E-482F-4F04-8510-30F029D456F7}" dt="2023-10-31T22:31:24.355" v="12541" actId="20577"/>
          <ac:spMkLst>
            <pc:docMk/>
            <pc:sldMk cId="398385100" sldId="338"/>
            <ac:spMk id="11" creationId="{C5A6E300-81CF-4AB1-B91B-240FFC60776A}"/>
          </ac:spMkLst>
        </pc:spChg>
        <pc:picChg chg="add mod">
          <ac:chgData name="jeongkilyong" userId="42a1e730-e7ec-4950-9a60-48236c77d83b" providerId="ADAL" clId="{6932074E-482F-4F04-8510-30F029D456F7}" dt="2023-10-31T00:49:24.469" v="5600"/>
          <ac:picMkLst>
            <pc:docMk/>
            <pc:sldMk cId="398385100" sldId="338"/>
            <ac:picMk id="8" creationId="{65D2F357-1A23-4712-AB93-05C29AFE4A26}"/>
          </ac:picMkLst>
        </pc:picChg>
      </pc:sldChg>
      <pc:sldChg chg="addSp modSp add mod">
        <pc:chgData name="jeongkilyong" userId="42a1e730-e7ec-4950-9a60-48236c77d83b" providerId="ADAL" clId="{6932074E-482F-4F04-8510-30F029D456F7}" dt="2023-11-01T09:16:00.241" v="12778" actId="20577"/>
        <pc:sldMkLst>
          <pc:docMk/>
          <pc:sldMk cId="941473831" sldId="339"/>
        </pc:sldMkLst>
        <pc:spChg chg="mod">
          <ac:chgData name="jeongkilyong" userId="42a1e730-e7ec-4950-9a60-48236c77d83b" providerId="ADAL" clId="{6932074E-482F-4F04-8510-30F029D456F7}" dt="2023-11-01T09:16:00.241" v="12778" actId="20577"/>
          <ac:spMkLst>
            <pc:docMk/>
            <pc:sldMk cId="941473831" sldId="339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22:31:31.195" v="12545" actId="20577"/>
          <ac:spMkLst>
            <pc:docMk/>
            <pc:sldMk cId="941473831" sldId="339"/>
            <ac:spMk id="8" creationId="{6535FBC7-ADB0-4164-8EA3-E122A751FF66}"/>
          </ac:spMkLst>
        </pc:spChg>
        <pc:spChg chg="mod">
          <ac:chgData name="jeongkilyong" userId="42a1e730-e7ec-4950-9a60-48236c77d83b" providerId="ADAL" clId="{6932074E-482F-4F04-8510-30F029D456F7}" dt="2023-11-01T09:15:36.705" v="12722" actId="1076"/>
          <ac:spMkLst>
            <pc:docMk/>
            <pc:sldMk cId="941473831" sldId="339"/>
            <ac:spMk id="10" creationId="{846A01CB-9D1D-4707-B94F-E210FB365C69}"/>
          </ac:spMkLst>
        </pc:spChg>
        <pc:picChg chg="add mod">
          <ac:chgData name="jeongkilyong" userId="42a1e730-e7ec-4950-9a60-48236c77d83b" providerId="ADAL" clId="{6932074E-482F-4F04-8510-30F029D456F7}" dt="2023-10-31T00:51:07.171" v="5601"/>
          <ac:picMkLst>
            <pc:docMk/>
            <pc:sldMk cId="941473831" sldId="339"/>
            <ac:picMk id="7" creationId="{A9D83FE7-7D0B-4D89-949E-3E4E1C367F5B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22:31:54.532" v="12569" actId="20577"/>
        <pc:sldMkLst>
          <pc:docMk/>
          <pc:sldMk cId="3240753077" sldId="340"/>
        </pc:sldMkLst>
        <pc:spChg chg="mod">
          <ac:chgData name="jeongkilyong" userId="42a1e730-e7ec-4950-9a60-48236c77d83b" providerId="ADAL" clId="{6932074E-482F-4F04-8510-30F029D456F7}" dt="2023-10-31T01:57:10.961" v="6896" actId="6549"/>
          <ac:spMkLst>
            <pc:docMk/>
            <pc:sldMk cId="3240753077" sldId="340"/>
            <ac:spMk id="6" creationId="{B6FF5489-8544-4AD1-9304-6E99DE7D748E}"/>
          </ac:spMkLst>
        </pc:spChg>
        <pc:spChg chg="del mod">
          <ac:chgData name="jeongkilyong" userId="42a1e730-e7ec-4950-9a60-48236c77d83b" providerId="ADAL" clId="{6932074E-482F-4F04-8510-30F029D456F7}" dt="2023-10-31T01:04:45.035" v="5989" actId="478"/>
          <ac:spMkLst>
            <pc:docMk/>
            <pc:sldMk cId="3240753077" sldId="340"/>
            <ac:spMk id="8" creationId="{4AA7B4B7-2481-4FD8-988B-0A85F61AAD76}"/>
          </ac:spMkLst>
        </pc:spChg>
        <pc:spChg chg="mod">
          <ac:chgData name="jeongkilyong" userId="42a1e730-e7ec-4950-9a60-48236c77d83b" providerId="ADAL" clId="{6932074E-482F-4F04-8510-30F029D456F7}" dt="2023-10-31T22:31:54.532" v="12569" actId="20577"/>
          <ac:spMkLst>
            <pc:docMk/>
            <pc:sldMk cId="3240753077" sldId="340"/>
            <ac:spMk id="11" creationId="{C3CE91F7-8513-4B16-94F8-FB3E27A0A062}"/>
          </ac:spMkLst>
        </pc:spChg>
        <pc:spChg chg="mod">
          <ac:chgData name="jeongkilyong" userId="42a1e730-e7ec-4950-9a60-48236c77d83b" providerId="ADAL" clId="{6932074E-482F-4F04-8510-30F029D456F7}" dt="2023-10-31T01:57:14.154" v="6904" actId="20577"/>
          <ac:spMkLst>
            <pc:docMk/>
            <pc:sldMk cId="3240753077" sldId="340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31T10:56:00.353" v="12312" actId="113"/>
          <ac:spMkLst>
            <pc:docMk/>
            <pc:sldMk cId="3240753077" sldId="340"/>
            <ac:spMk id="13" creationId="{9FF8EBA4-4109-40F0-945F-E090D00B54A8}"/>
          </ac:spMkLst>
        </pc:spChg>
      </pc:sldChg>
      <pc:sldChg chg="modSp add mod">
        <pc:chgData name="jeongkilyong" userId="42a1e730-e7ec-4950-9a60-48236c77d83b" providerId="ADAL" clId="{6932074E-482F-4F04-8510-30F029D456F7}" dt="2023-10-31T22:31:37.643" v="12549" actId="20577"/>
        <pc:sldMkLst>
          <pc:docMk/>
          <pc:sldMk cId="1431093418" sldId="341"/>
        </pc:sldMkLst>
        <pc:spChg chg="mod">
          <ac:chgData name="jeongkilyong" userId="42a1e730-e7ec-4950-9a60-48236c77d83b" providerId="ADAL" clId="{6932074E-482F-4F04-8510-30F029D456F7}" dt="2023-10-31T10:52:47.019" v="12284" actId="20577"/>
          <ac:spMkLst>
            <pc:docMk/>
            <pc:sldMk cId="1431093418" sldId="341"/>
            <ac:spMk id="6" creationId="{962B8DF6-ACCB-4F02-8A6A-23227785DE4F}"/>
          </ac:spMkLst>
        </pc:spChg>
        <pc:spChg chg="mod">
          <ac:chgData name="jeongkilyong" userId="42a1e730-e7ec-4950-9a60-48236c77d83b" providerId="ADAL" clId="{6932074E-482F-4F04-8510-30F029D456F7}" dt="2023-10-31T22:31:37.643" v="12549" actId="20577"/>
          <ac:spMkLst>
            <pc:docMk/>
            <pc:sldMk cId="1431093418" sldId="341"/>
            <ac:spMk id="8" creationId="{C6032FC1-039D-42AE-BF7F-FEFC2409F224}"/>
          </ac:spMkLst>
        </pc:spChg>
        <pc:spChg chg="mod">
          <ac:chgData name="jeongkilyong" userId="42a1e730-e7ec-4950-9a60-48236c77d83b" providerId="ADAL" clId="{6932074E-482F-4F04-8510-30F029D456F7}" dt="2023-10-31T01:59:25.989" v="6968" actId="20577"/>
          <ac:spMkLst>
            <pc:docMk/>
            <pc:sldMk cId="1431093418" sldId="341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10:52:33.016" v="12242" actId="1076"/>
          <ac:spMkLst>
            <pc:docMk/>
            <pc:sldMk cId="1431093418" sldId="341"/>
            <ac:spMk id="13" creationId="{B28F2CAD-648A-4CAC-A08F-7172F1E6173A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27.891" v="12543" actId="20577"/>
        <pc:sldMkLst>
          <pc:docMk/>
          <pc:sldMk cId="2299188607" sldId="342"/>
        </pc:sldMkLst>
        <pc:spChg chg="mod">
          <ac:chgData name="jeongkilyong" userId="42a1e730-e7ec-4950-9a60-48236c77d83b" providerId="ADAL" clId="{6932074E-482F-4F04-8510-30F029D456F7}" dt="2023-10-31T11:21:52.760" v="12368" actId="14100"/>
          <ac:spMkLst>
            <pc:docMk/>
            <pc:sldMk cId="2299188607" sldId="342"/>
            <ac:spMk id="4" creationId="{36A61F52-C7C9-44DD-A99A-6374000ED600}"/>
          </ac:spMkLst>
        </pc:spChg>
        <pc:spChg chg="del">
          <ac:chgData name="jeongkilyong" userId="42a1e730-e7ec-4950-9a60-48236c77d83b" providerId="ADAL" clId="{6932074E-482F-4F04-8510-30F029D456F7}" dt="2023-10-31T02:24:19.540" v="7357" actId="478"/>
          <ac:spMkLst>
            <pc:docMk/>
            <pc:sldMk cId="2299188607" sldId="342"/>
            <ac:spMk id="7" creationId="{BD1FF75E-2E19-43D3-B358-29E4B004A368}"/>
          </ac:spMkLst>
        </pc:spChg>
        <pc:spChg chg="add mod">
          <ac:chgData name="jeongkilyong" userId="42a1e730-e7ec-4950-9a60-48236c77d83b" providerId="ADAL" clId="{6932074E-482F-4F04-8510-30F029D456F7}" dt="2023-10-31T10:48:42.704" v="12217" actId="207"/>
          <ac:spMkLst>
            <pc:docMk/>
            <pc:sldMk cId="2299188607" sldId="342"/>
            <ac:spMk id="10" creationId="{540A34BB-AD14-4A8A-9A6D-0FD3B30E0FB1}"/>
          </ac:spMkLst>
        </pc:spChg>
        <pc:spChg chg="mod">
          <ac:chgData name="jeongkilyong" userId="42a1e730-e7ec-4950-9a60-48236c77d83b" providerId="ADAL" clId="{6932074E-482F-4F04-8510-30F029D456F7}" dt="2023-10-31T22:31:27.891" v="12543" actId="20577"/>
          <ac:spMkLst>
            <pc:docMk/>
            <pc:sldMk cId="2299188607" sldId="342"/>
            <ac:spMk id="11" creationId="{C5A6E300-81CF-4AB1-B91B-240FFC60776A}"/>
          </ac:spMkLst>
        </pc:spChg>
      </pc:sldChg>
      <pc:sldChg chg="add del">
        <pc:chgData name="jeongkilyong" userId="42a1e730-e7ec-4950-9a60-48236c77d83b" providerId="ADAL" clId="{6932074E-482F-4F04-8510-30F029D456F7}" dt="2023-10-31T04:56:52.153" v="7585" actId="47"/>
        <pc:sldMkLst>
          <pc:docMk/>
          <pc:sldMk cId="3808640523" sldId="343"/>
        </pc:sldMkLst>
      </pc:sldChg>
      <pc:sldChg chg="addSp delSp modSp add mod">
        <pc:chgData name="jeongkilyong" userId="42a1e730-e7ec-4950-9a60-48236c77d83b" providerId="ADAL" clId="{6932074E-482F-4F04-8510-30F029D456F7}" dt="2023-10-31T22:31:46.036" v="12565" actId="6549"/>
        <pc:sldMkLst>
          <pc:docMk/>
          <pc:sldMk cId="4257425873" sldId="343"/>
        </pc:sldMkLst>
        <pc:spChg chg="add mod">
          <ac:chgData name="jeongkilyong" userId="42a1e730-e7ec-4950-9a60-48236c77d83b" providerId="ADAL" clId="{6932074E-482F-4F04-8510-30F029D456F7}" dt="2023-10-31T05:17:06.666" v="8603" actId="207"/>
          <ac:spMkLst>
            <pc:docMk/>
            <pc:sldMk cId="4257425873" sldId="343"/>
            <ac:spMk id="5" creationId="{997863EC-D544-40B4-B866-58FD4EEB7886}"/>
          </ac:spMkLst>
        </pc:spChg>
        <pc:spChg chg="mod">
          <ac:chgData name="jeongkilyong" userId="42a1e730-e7ec-4950-9a60-48236c77d83b" providerId="ADAL" clId="{6932074E-482F-4F04-8510-30F029D456F7}" dt="2023-10-31T10:54:22.880" v="12306" actId="20577"/>
          <ac:spMkLst>
            <pc:docMk/>
            <pc:sldMk cId="4257425873" sldId="343"/>
            <ac:spMk id="6" creationId="{962B8DF6-ACCB-4F02-8A6A-23227785DE4F}"/>
          </ac:spMkLst>
        </pc:spChg>
        <pc:spChg chg="mod">
          <ac:chgData name="jeongkilyong" userId="42a1e730-e7ec-4950-9a60-48236c77d83b" providerId="ADAL" clId="{6932074E-482F-4F04-8510-30F029D456F7}" dt="2023-10-31T22:31:46.036" v="12565" actId="6549"/>
          <ac:spMkLst>
            <pc:docMk/>
            <pc:sldMk cId="4257425873" sldId="343"/>
            <ac:spMk id="8" creationId="{C6032FC1-039D-42AE-BF7F-FEFC2409F224}"/>
          </ac:spMkLst>
        </pc:spChg>
        <pc:spChg chg="add mod">
          <ac:chgData name="jeongkilyong" userId="42a1e730-e7ec-4950-9a60-48236c77d83b" providerId="ADAL" clId="{6932074E-482F-4F04-8510-30F029D456F7}" dt="2023-10-31T05:16:11.485" v="8586" actId="14100"/>
          <ac:spMkLst>
            <pc:docMk/>
            <pc:sldMk cId="4257425873" sldId="343"/>
            <ac:spMk id="10" creationId="{4343F214-7112-4450-8AFD-043C575D7569}"/>
          </ac:spMkLst>
        </pc:spChg>
        <pc:spChg chg="mod">
          <ac:chgData name="jeongkilyong" userId="42a1e730-e7ec-4950-9a60-48236c77d83b" providerId="ADAL" clId="{6932074E-482F-4F04-8510-30F029D456F7}" dt="2023-10-31T05:04:37.788" v="7694" actId="6549"/>
          <ac:spMkLst>
            <pc:docMk/>
            <pc:sldMk cId="4257425873" sldId="343"/>
            <ac:spMk id="12" creationId="{10ACD4E5-1FFB-574E-8F99-C84FF7F7144F}"/>
          </ac:spMkLst>
        </pc:spChg>
        <pc:spChg chg="del">
          <ac:chgData name="jeongkilyong" userId="42a1e730-e7ec-4950-9a60-48236c77d83b" providerId="ADAL" clId="{6932074E-482F-4F04-8510-30F029D456F7}" dt="2023-10-31T05:01:57.157" v="7603" actId="478"/>
          <ac:spMkLst>
            <pc:docMk/>
            <pc:sldMk cId="4257425873" sldId="343"/>
            <ac:spMk id="13" creationId="{B28F2CAD-648A-4CAC-A08F-7172F1E6173A}"/>
          </ac:spMkLst>
        </pc:spChg>
        <pc:spChg chg="add mod">
          <ac:chgData name="jeongkilyong" userId="42a1e730-e7ec-4950-9a60-48236c77d83b" providerId="ADAL" clId="{6932074E-482F-4F04-8510-30F029D456F7}" dt="2023-10-31T10:53:32.379" v="12290" actId="207"/>
          <ac:spMkLst>
            <pc:docMk/>
            <pc:sldMk cId="4257425873" sldId="343"/>
            <ac:spMk id="14" creationId="{76D10D22-61D8-49B6-8B9E-713AF3AAADA4}"/>
          </ac:spMkLst>
        </pc:spChg>
        <pc:spChg chg="add mod">
          <ac:chgData name="jeongkilyong" userId="42a1e730-e7ec-4950-9a60-48236c77d83b" providerId="ADAL" clId="{6932074E-482F-4F04-8510-30F029D456F7}" dt="2023-10-31T10:53:44.085" v="12292" actId="113"/>
          <ac:spMkLst>
            <pc:docMk/>
            <pc:sldMk cId="4257425873" sldId="343"/>
            <ac:spMk id="15" creationId="{02B3B090-289E-4A43-AA29-9B186EC9AAF8}"/>
          </ac:spMkLst>
        </pc:spChg>
      </pc:sldChg>
      <pc:sldChg chg="add del">
        <pc:chgData name="jeongkilyong" userId="42a1e730-e7ec-4950-9a60-48236c77d83b" providerId="ADAL" clId="{6932074E-482F-4F04-8510-30F029D456F7}" dt="2023-10-31T07:09:45.635" v="10491" actId="47"/>
        <pc:sldMkLst>
          <pc:docMk/>
          <pc:sldMk cId="3038181311" sldId="344"/>
        </pc:sldMkLst>
      </pc:sldChg>
      <pc:sldChg chg="add del">
        <pc:chgData name="jeongkilyong" userId="42a1e730-e7ec-4950-9a60-48236c77d83b" providerId="ADAL" clId="{6932074E-482F-4F04-8510-30F029D456F7}" dt="2023-10-31T05:01:59.197" v="7604" actId="47"/>
        <pc:sldMkLst>
          <pc:docMk/>
          <pc:sldMk cId="3974154051" sldId="344"/>
        </pc:sldMkLst>
      </pc:sldChg>
      <pc:sldChg chg="addSp delSp modSp add mod">
        <pc:chgData name="jeongkilyong" userId="42a1e730-e7ec-4950-9a60-48236c77d83b" providerId="ADAL" clId="{6932074E-482F-4F04-8510-30F029D456F7}" dt="2023-10-31T22:31:10.163" v="12535" actId="6549"/>
        <pc:sldMkLst>
          <pc:docMk/>
          <pc:sldMk cId="215276518" sldId="345"/>
        </pc:sldMkLst>
        <pc:spChg chg="mod">
          <ac:chgData name="jeongkilyong" userId="42a1e730-e7ec-4950-9a60-48236c77d83b" providerId="ADAL" clId="{6932074E-482F-4F04-8510-30F029D456F7}" dt="2023-10-31T05:56:03.240" v="9217" actId="20577"/>
          <ac:spMkLst>
            <pc:docMk/>
            <pc:sldMk cId="215276518" sldId="345"/>
            <ac:spMk id="4" creationId="{36A61F52-C7C9-44DD-A99A-6374000ED600}"/>
          </ac:spMkLst>
        </pc:spChg>
        <pc:spChg chg="del">
          <ac:chgData name="jeongkilyong" userId="42a1e730-e7ec-4950-9a60-48236c77d83b" providerId="ADAL" clId="{6932074E-482F-4F04-8510-30F029D456F7}" dt="2023-10-31T05:19:38.116" v="8607" actId="478"/>
          <ac:spMkLst>
            <pc:docMk/>
            <pc:sldMk cId="215276518" sldId="345"/>
            <ac:spMk id="10" creationId="{4227A4F7-F125-4BA9-B8CD-2B75ECEE1812}"/>
          </ac:spMkLst>
        </pc:spChg>
        <pc:spChg chg="del">
          <ac:chgData name="jeongkilyong" userId="42a1e730-e7ec-4950-9a60-48236c77d83b" providerId="ADAL" clId="{6932074E-482F-4F04-8510-30F029D456F7}" dt="2023-10-31T05:19:40.318" v="8608" actId="478"/>
          <ac:spMkLst>
            <pc:docMk/>
            <pc:sldMk cId="215276518" sldId="345"/>
            <ac:spMk id="11" creationId="{7CC695E9-1999-421A-B931-EA30880DFF74}"/>
          </ac:spMkLst>
        </pc:spChg>
        <pc:spChg chg="mod">
          <ac:chgData name="jeongkilyong" userId="42a1e730-e7ec-4950-9a60-48236c77d83b" providerId="ADAL" clId="{6932074E-482F-4F04-8510-30F029D456F7}" dt="2023-10-31T05:19:45.631" v="8631" actId="6549"/>
          <ac:spMkLst>
            <pc:docMk/>
            <pc:sldMk cId="215276518" sldId="345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22:31:10.163" v="12535" actId="6549"/>
          <ac:spMkLst>
            <pc:docMk/>
            <pc:sldMk cId="215276518" sldId="345"/>
            <ac:spMk id="14" creationId="{7FE73983-C0B3-410F-874D-8C32AA9122DB}"/>
          </ac:spMkLst>
        </pc:spChg>
        <pc:spChg chg="add mod">
          <ac:chgData name="jeongkilyong" userId="42a1e730-e7ec-4950-9a60-48236c77d83b" providerId="ADAL" clId="{6932074E-482F-4F04-8510-30F029D456F7}" dt="2023-10-31T10:39:08.516" v="11982" actId="207"/>
          <ac:spMkLst>
            <pc:docMk/>
            <pc:sldMk cId="215276518" sldId="345"/>
            <ac:spMk id="15" creationId="{CA439E41-FE75-4094-8EE2-356BBFD7BC3E}"/>
          </ac:spMkLst>
        </pc:spChg>
      </pc:sldChg>
      <pc:sldChg chg="add del">
        <pc:chgData name="jeongkilyong" userId="42a1e730-e7ec-4950-9a60-48236c77d83b" providerId="ADAL" clId="{6932074E-482F-4F04-8510-30F029D456F7}" dt="2023-10-31T05:02:00.399" v="7605" actId="47"/>
        <pc:sldMkLst>
          <pc:docMk/>
          <pc:sldMk cId="1633958281" sldId="345"/>
        </pc:sldMkLst>
      </pc:sldChg>
      <pc:sldChg chg="add del">
        <pc:chgData name="jeongkilyong" userId="42a1e730-e7ec-4950-9a60-48236c77d83b" providerId="ADAL" clId="{6932074E-482F-4F04-8510-30F029D456F7}" dt="2023-10-31T07:03:26.784" v="10394" actId="47"/>
        <pc:sldMkLst>
          <pc:docMk/>
          <pc:sldMk cId="4118428399" sldId="346"/>
        </pc:sldMkLst>
      </pc:sldChg>
      <pc:sldChg chg="addSp delSp modSp add mod">
        <pc:chgData name="jeongkilyong" userId="42a1e730-e7ec-4950-9a60-48236c77d83b" providerId="ADAL" clId="{6932074E-482F-4F04-8510-30F029D456F7}" dt="2023-10-31T11:28:57.039" v="12385" actId="20577"/>
        <pc:sldMkLst>
          <pc:docMk/>
          <pc:sldMk cId="2673785136" sldId="347"/>
        </pc:sldMkLst>
        <pc:spChg chg="mod">
          <ac:chgData name="jeongkilyong" userId="42a1e730-e7ec-4950-9a60-48236c77d83b" providerId="ADAL" clId="{6932074E-482F-4F04-8510-30F029D456F7}" dt="2023-10-31T07:12:12.297" v="10594" actId="20577"/>
          <ac:spMkLst>
            <pc:docMk/>
            <pc:sldMk cId="2673785136" sldId="347"/>
            <ac:spMk id="4" creationId="{36A61F52-C7C9-44DD-A99A-6374000ED600}"/>
          </ac:spMkLst>
        </pc:spChg>
        <pc:spChg chg="add del mod">
          <ac:chgData name="jeongkilyong" userId="42a1e730-e7ec-4950-9a60-48236c77d83b" providerId="ADAL" clId="{6932074E-482F-4F04-8510-30F029D456F7}" dt="2023-10-31T07:03:02.318" v="10390" actId="478"/>
          <ac:spMkLst>
            <pc:docMk/>
            <pc:sldMk cId="2673785136" sldId="347"/>
            <ac:spMk id="10" creationId="{5D308E96-5C6E-4B4F-9974-EADA297945C9}"/>
          </ac:spMkLst>
        </pc:spChg>
        <pc:spChg chg="mod">
          <ac:chgData name="jeongkilyong" userId="42a1e730-e7ec-4950-9a60-48236c77d83b" providerId="ADAL" clId="{6932074E-482F-4F04-8510-30F029D456F7}" dt="2023-10-31T06:09:13.071" v="9252" actId="20577"/>
          <ac:spMkLst>
            <pc:docMk/>
            <pc:sldMk cId="2673785136" sldId="347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11:28:57.039" v="12385" actId="20577"/>
          <ac:spMkLst>
            <pc:docMk/>
            <pc:sldMk cId="2673785136" sldId="347"/>
            <ac:spMk id="14" creationId="{7FE73983-C0B3-410F-874D-8C32AA9122DB}"/>
          </ac:spMkLst>
        </pc:spChg>
        <pc:spChg chg="del">
          <ac:chgData name="jeongkilyong" userId="42a1e730-e7ec-4950-9a60-48236c77d83b" providerId="ADAL" clId="{6932074E-482F-4F04-8510-30F029D456F7}" dt="2023-10-31T06:16:03.948" v="9438" actId="478"/>
          <ac:spMkLst>
            <pc:docMk/>
            <pc:sldMk cId="2673785136" sldId="347"/>
            <ac:spMk id="15" creationId="{CA439E41-FE75-4094-8EE2-356BBFD7BC3E}"/>
          </ac:spMkLst>
        </pc:spChg>
        <pc:spChg chg="add mod">
          <ac:chgData name="jeongkilyong" userId="42a1e730-e7ec-4950-9a60-48236c77d83b" providerId="ADAL" clId="{6932074E-482F-4F04-8510-30F029D456F7}" dt="2023-10-31T10:42:29.582" v="12020" actId="207"/>
          <ac:spMkLst>
            <pc:docMk/>
            <pc:sldMk cId="2673785136" sldId="347"/>
            <ac:spMk id="16" creationId="{D59418F8-0B6D-4287-B6CD-25DAFFE2D0CF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11:27:28.428" v="12377" actId="6549"/>
        <pc:sldMkLst>
          <pc:docMk/>
          <pc:sldMk cId="3673660415" sldId="348"/>
        </pc:sldMkLst>
        <pc:spChg chg="mod">
          <ac:chgData name="jeongkilyong" userId="42a1e730-e7ec-4950-9a60-48236c77d83b" providerId="ADAL" clId="{6932074E-482F-4F04-8510-30F029D456F7}" dt="2023-10-31T06:57:54.069" v="10386"/>
          <ac:spMkLst>
            <pc:docMk/>
            <pc:sldMk cId="3673660415" sldId="348"/>
            <ac:spMk id="4" creationId="{36A61F52-C7C9-44DD-A99A-6374000ED600}"/>
          </ac:spMkLst>
        </pc:spChg>
        <pc:spChg chg="add del mod">
          <ac:chgData name="jeongkilyong" userId="42a1e730-e7ec-4950-9a60-48236c77d83b" providerId="ADAL" clId="{6932074E-482F-4F04-8510-30F029D456F7}" dt="2023-10-31T06:29:25.957" v="9701" actId="478"/>
          <ac:spMkLst>
            <pc:docMk/>
            <pc:sldMk cId="3673660415" sldId="348"/>
            <ac:spMk id="10" creationId="{B4891562-C738-456E-AD93-E91CDAD4DEC9}"/>
          </ac:spMkLst>
        </pc:spChg>
        <pc:spChg chg="mod">
          <ac:chgData name="jeongkilyong" userId="42a1e730-e7ec-4950-9a60-48236c77d83b" providerId="ADAL" clId="{6932074E-482F-4F04-8510-30F029D456F7}" dt="2023-10-31T06:19:42.989" v="9465" actId="6549"/>
          <ac:spMkLst>
            <pc:docMk/>
            <pc:sldMk cId="3673660415" sldId="348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11:27:28.428" v="12377" actId="6549"/>
          <ac:spMkLst>
            <pc:docMk/>
            <pc:sldMk cId="3673660415" sldId="348"/>
            <ac:spMk id="14" creationId="{7FE73983-C0B3-410F-874D-8C32AA9122DB}"/>
          </ac:spMkLst>
        </pc:spChg>
        <pc:spChg chg="del">
          <ac:chgData name="jeongkilyong" userId="42a1e730-e7ec-4950-9a60-48236c77d83b" providerId="ADAL" clId="{6932074E-482F-4F04-8510-30F029D456F7}" dt="2023-10-31T06:23:50.053" v="9640" actId="478"/>
          <ac:spMkLst>
            <pc:docMk/>
            <pc:sldMk cId="3673660415" sldId="348"/>
            <ac:spMk id="15" creationId="{CA439E41-FE75-4094-8EE2-356BBFD7BC3E}"/>
          </ac:spMkLst>
        </pc:spChg>
        <pc:spChg chg="add mod">
          <ac:chgData name="jeongkilyong" userId="42a1e730-e7ec-4950-9a60-48236c77d83b" providerId="ADAL" clId="{6932074E-482F-4F04-8510-30F029D456F7}" dt="2023-10-31T10:42:09.972" v="12018" actId="207"/>
          <ac:spMkLst>
            <pc:docMk/>
            <pc:sldMk cId="3673660415" sldId="348"/>
            <ac:spMk id="16" creationId="{8A633064-F3EF-4AC4-8C50-64572AAA144C}"/>
          </ac:spMkLst>
        </pc:spChg>
        <pc:spChg chg="add mod">
          <ac:chgData name="jeongkilyong" userId="42a1e730-e7ec-4950-9a60-48236c77d83b" providerId="ADAL" clId="{6932074E-482F-4F04-8510-30F029D456F7}" dt="2023-10-31T10:39:56.688" v="11990" actId="113"/>
          <ac:spMkLst>
            <pc:docMk/>
            <pc:sldMk cId="3673660415" sldId="348"/>
            <ac:spMk id="17" creationId="{8E421FC6-022D-45DA-B096-BD166BB589FC}"/>
          </ac:spMkLst>
        </pc:spChg>
        <pc:spChg chg="add mod">
          <ac:chgData name="jeongkilyong" userId="42a1e730-e7ec-4950-9a60-48236c77d83b" providerId="ADAL" clId="{6932074E-482F-4F04-8510-30F029D456F7}" dt="2023-10-31T06:50:11.387" v="10266" actId="1076"/>
          <ac:spMkLst>
            <pc:docMk/>
            <pc:sldMk cId="3673660415" sldId="348"/>
            <ac:spMk id="18" creationId="{56254FEB-691B-4F80-8039-BBD9BAF360D5}"/>
          </ac:spMkLst>
        </pc:spChg>
        <pc:picChg chg="add mod">
          <ac:chgData name="jeongkilyong" userId="42a1e730-e7ec-4950-9a60-48236c77d83b" providerId="ADAL" clId="{6932074E-482F-4F04-8510-30F029D456F7}" dt="2023-10-31T06:50:06.405" v="10265" actId="1036"/>
          <ac:picMkLst>
            <pc:docMk/>
            <pc:sldMk cId="3673660415" sldId="348"/>
            <ac:picMk id="19" creationId="{66DBEB94-80D7-46CE-ADF1-13AA8E1309BF}"/>
          </ac:picMkLst>
        </pc:picChg>
        <pc:picChg chg="add mod">
          <ac:chgData name="jeongkilyong" userId="42a1e730-e7ec-4950-9a60-48236c77d83b" providerId="ADAL" clId="{6932074E-482F-4F04-8510-30F029D456F7}" dt="2023-10-31T06:50:11.387" v="10266" actId="1076"/>
          <ac:picMkLst>
            <pc:docMk/>
            <pc:sldMk cId="3673660415" sldId="348"/>
            <ac:picMk id="20" creationId="{0643B350-38AF-48C3-9A99-BCF2EDD96813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11:28:25.278" v="12381" actId="20577"/>
        <pc:sldMkLst>
          <pc:docMk/>
          <pc:sldMk cId="2325583960" sldId="349"/>
        </pc:sldMkLst>
        <pc:spChg chg="mod">
          <ac:chgData name="jeongkilyong" userId="42a1e730-e7ec-4950-9a60-48236c77d83b" providerId="ADAL" clId="{6932074E-482F-4F04-8510-30F029D456F7}" dt="2023-10-31T06:54:22.812" v="10267" actId="6549"/>
          <ac:spMkLst>
            <pc:docMk/>
            <pc:sldMk cId="2325583960" sldId="349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0:41:43.770" v="12012" actId="207"/>
          <ac:spMkLst>
            <pc:docMk/>
            <pc:sldMk cId="2325583960" sldId="349"/>
            <ac:spMk id="10" creationId="{520CA09D-FD17-406E-A142-765D645B8E73}"/>
          </ac:spMkLst>
        </pc:spChg>
        <pc:spChg chg="mod">
          <ac:chgData name="jeongkilyong" userId="42a1e730-e7ec-4950-9a60-48236c77d83b" providerId="ADAL" clId="{6932074E-482F-4F04-8510-30F029D456F7}" dt="2023-10-31T11:28:25.278" v="12381" actId="20577"/>
          <ac:spMkLst>
            <pc:docMk/>
            <pc:sldMk cId="2325583960" sldId="349"/>
            <ac:spMk id="14" creationId="{7FE73983-C0B3-410F-874D-8C32AA9122DB}"/>
          </ac:spMkLst>
        </pc:spChg>
        <pc:spChg chg="del">
          <ac:chgData name="jeongkilyong" userId="42a1e730-e7ec-4950-9a60-48236c77d83b" providerId="ADAL" clId="{6932074E-482F-4F04-8510-30F029D456F7}" dt="2023-10-31T06:41:37.012" v="9885" actId="478"/>
          <ac:spMkLst>
            <pc:docMk/>
            <pc:sldMk cId="2325583960" sldId="349"/>
            <ac:spMk id="16" creationId="{8A633064-F3EF-4AC4-8C50-64572AAA144C}"/>
          </ac:spMkLst>
        </pc:spChg>
        <pc:spChg chg="del">
          <ac:chgData name="jeongkilyong" userId="42a1e730-e7ec-4950-9a60-48236c77d83b" providerId="ADAL" clId="{6932074E-482F-4F04-8510-30F029D456F7}" dt="2023-10-31T06:41:35.563" v="9884" actId="478"/>
          <ac:spMkLst>
            <pc:docMk/>
            <pc:sldMk cId="2325583960" sldId="349"/>
            <ac:spMk id="17" creationId="{8E421FC6-022D-45DA-B096-BD166BB589FC}"/>
          </ac:spMkLst>
        </pc:spChg>
      </pc:sldChg>
      <pc:sldChg chg="modSp add del mod">
        <pc:chgData name="jeongkilyong" userId="42a1e730-e7ec-4950-9a60-48236c77d83b" providerId="ADAL" clId="{6932074E-482F-4F04-8510-30F029D456F7}" dt="2023-10-31T13:14:45.392" v="12486" actId="47"/>
        <pc:sldMkLst>
          <pc:docMk/>
          <pc:sldMk cId="3975354517" sldId="350"/>
        </pc:sldMkLst>
        <pc:spChg chg="mod">
          <ac:chgData name="jeongkilyong" userId="42a1e730-e7ec-4950-9a60-48236c77d83b" providerId="ADAL" clId="{6932074E-482F-4F04-8510-30F029D456F7}" dt="2023-10-31T12:01:40.440" v="12484" actId="20577"/>
          <ac:spMkLst>
            <pc:docMk/>
            <pc:sldMk cId="3975354517" sldId="350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68836CF2-79A1-495E-9E4B-E0587825BCCC}"/>
    <pc:docChg chg="undo custSel addSld delSld modSld modSection">
      <pc:chgData name="jeongkilyong" userId="42a1e730-e7ec-4950-9a60-48236c77d83b" providerId="ADAL" clId="{68836CF2-79A1-495E-9E4B-E0587825BCCC}" dt="2023-10-21T04:19:43.449" v="518" actId="20577"/>
      <pc:docMkLst>
        <pc:docMk/>
      </pc:docMkLst>
      <pc:sldChg chg="add del">
        <pc:chgData name="jeongkilyong" userId="42a1e730-e7ec-4950-9a60-48236c77d83b" providerId="ADAL" clId="{68836CF2-79A1-495E-9E4B-E0587825BCCC}" dt="2023-10-21T02:07:20.150" v="89" actId="47"/>
        <pc:sldMkLst>
          <pc:docMk/>
          <pc:sldMk cId="3084365525" sldId="280"/>
        </pc:sldMkLst>
      </pc:sldChg>
      <pc:sldChg chg="addSp delSp modSp mod">
        <pc:chgData name="jeongkilyong" userId="42a1e730-e7ec-4950-9a60-48236c77d83b" providerId="ADAL" clId="{68836CF2-79A1-495E-9E4B-E0587825BCCC}" dt="2023-10-21T04:19:38.694" v="498" actId="20577"/>
        <pc:sldMkLst>
          <pc:docMk/>
          <pc:sldMk cId="4235148381" sldId="283"/>
        </pc:sldMkLst>
        <pc:spChg chg="mod">
          <ac:chgData name="jeongkilyong" userId="42a1e730-e7ec-4950-9a60-48236c77d83b" providerId="ADAL" clId="{68836CF2-79A1-495E-9E4B-E0587825BCCC}" dt="2023-10-21T02:05:11.217" v="52" actId="20577"/>
          <ac:spMkLst>
            <pc:docMk/>
            <pc:sldMk cId="4235148381" sldId="283"/>
            <ac:spMk id="3" creationId="{9B4ADA28-30F2-9041-ABD9-123916927139}"/>
          </ac:spMkLst>
        </pc:spChg>
        <pc:spChg chg="add del mod">
          <ac:chgData name="jeongkilyong" userId="42a1e730-e7ec-4950-9a60-48236c77d83b" providerId="ADAL" clId="{68836CF2-79A1-495E-9E4B-E0587825BCCC}" dt="2023-10-21T02:10:50.837" v="135"/>
          <ac:spMkLst>
            <pc:docMk/>
            <pc:sldMk cId="4235148381" sldId="283"/>
            <ac:spMk id="10" creationId="{97500FA7-C98F-443F-9E58-1D78051819EF}"/>
          </ac:spMkLst>
        </pc:spChg>
        <pc:spChg chg="mod">
          <ac:chgData name="jeongkilyong" userId="42a1e730-e7ec-4950-9a60-48236c77d83b" providerId="ADAL" clId="{68836CF2-79A1-495E-9E4B-E0587825BCCC}" dt="2023-10-21T02:04:48.250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68836CF2-79A1-495E-9E4B-E0587825BCCC}" dt="2023-10-21T04:19:38.694" v="498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del mod">
        <pc:chgData name="jeongkilyong" userId="42a1e730-e7ec-4950-9a60-48236c77d83b" providerId="ADAL" clId="{68836CF2-79A1-495E-9E4B-E0587825BCCC}" dt="2023-10-21T02:07:42.124" v="90" actId="47"/>
        <pc:sldMkLst>
          <pc:docMk/>
          <pc:sldMk cId="2460650979" sldId="284"/>
        </pc:sldMkLst>
        <pc:spChg chg="mod">
          <ac:chgData name="jeongkilyong" userId="42a1e730-e7ec-4950-9a60-48236c77d83b" providerId="ADAL" clId="{68836CF2-79A1-495E-9E4B-E0587825BCCC}" dt="2023-10-21T02:06:37.651" v="87" actId="20577"/>
          <ac:spMkLst>
            <pc:docMk/>
            <pc:sldMk cId="2460650979" sldId="284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4:19:43.449" v="518" actId="20577"/>
        <pc:sldMkLst>
          <pc:docMk/>
          <pc:sldMk cId="2518751162" sldId="285"/>
        </pc:sldMkLst>
        <pc:spChg chg="mod">
          <ac:chgData name="jeongkilyong" userId="42a1e730-e7ec-4950-9a60-48236c77d83b" providerId="ADAL" clId="{68836CF2-79A1-495E-9E4B-E0587825BCCC}" dt="2023-10-21T04:19:43.449" v="518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68836CF2-79A1-495E-9E4B-E0587825BCCC}" dt="2023-10-21T02:16:54.826" v="377" actId="2711"/>
        <pc:sldMkLst>
          <pc:docMk/>
          <pc:sldMk cId="3364918572" sldId="286"/>
        </pc:sldMkLst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4" creationId="{4BE45E33-374F-D046-9073-1E45B685C140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5" creationId="{AC19BBA5-A5EF-9044-8EB4-16033DD3E63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6" creationId="{1D9939F5-FDB1-434A-92A8-CCCCF0857E9F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7" creationId="{D2630183-7FF5-3548-9960-16BA3B63B48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8" creationId="{D1B2F3D4-4658-6045-9673-78CBEDE89390}"/>
          </ac:spMkLst>
        </pc:spChg>
        <pc:spChg chg="add mod">
          <ac:chgData name="jeongkilyong" userId="42a1e730-e7ec-4950-9a60-48236c77d83b" providerId="ADAL" clId="{68836CF2-79A1-495E-9E4B-E0587825BCCC}" dt="2023-10-21T02:16:54.826" v="377" actId="2711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68836CF2-79A1-495E-9E4B-E0587825BCCC}" dt="2023-10-21T02:09:17.824" v="133" actId="6549"/>
          <ac:spMkLst>
            <pc:docMk/>
            <pc:sldMk cId="3364918572" sldId="286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2:14:55.270" v="312" actId="20577"/>
        <pc:sldMkLst>
          <pc:docMk/>
          <pc:sldMk cId="1487703584" sldId="287"/>
        </pc:sldMkLst>
        <pc:spChg chg="mod">
          <ac:chgData name="jeongkilyong" userId="42a1e730-e7ec-4950-9a60-48236c77d83b" providerId="ADAL" clId="{68836CF2-79A1-495E-9E4B-E0587825BCCC}" dt="2023-10-21T02:14:55.270" v="312" actId="20577"/>
          <ac:spMkLst>
            <pc:docMk/>
            <pc:sldMk cId="1487703584" sldId="287"/>
            <ac:spMk id="10" creationId="{735792CB-3A94-0F4C-8FD2-F052F5BF9971}"/>
          </ac:spMkLst>
        </pc:spChg>
      </pc:sldChg>
      <pc:sldChg chg="addSp modSp add mod">
        <pc:chgData name="jeongkilyong" userId="42a1e730-e7ec-4950-9a60-48236c77d83b" providerId="ADAL" clId="{68836CF2-79A1-495E-9E4B-E0587825BCCC}" dt="2023-10-21T04:18:58.177" v="447" actId="20577"/>
        <pc:sldMkLst>
          <pc:docMk/>
          <pc:sldMk cId="3485235614" sldId="292"/>
        </pc:sldMkLst>
        <pc:spChg chg="add mod">
          <ac:chgData name="jeongkilyong" userId="42a1e730-e7ec-4950-9a60-48236c77d83b" providerId="ADAL" clId="{68836CF2-79A1-495E-9E4B-E0587825BCCC}" dt="2023-10-21T04:18:58.177" v="447" actId="20577"/>
          <ac:spMkLst>
            <pc:docMk/>
            <pc:sldMk cId="3485235614" sldId="292"/>
            <ac:spMk id="5" creationId="{FB35D915-9598-4DE5-A561-CC6FE4D2171D}"/>
          </ac:spMkLst>
        </pc:spChg>
        <pc:spChg chg="mod">
          <ac:chgData name="jeongkilyong" userId="42a1e730-e7ec-4950-9a60-48236c77d83b" providerId="ADAL" clId="{68836CF2-79A1-495E-9E4B-E0587825BCCC}" dt="2023-10-21T02:11:03.800" v="180" actId="6549"/>
          <ac:spMkLst>
            <pc:docMk/>
            <pc:sldMk cId="3485235614" sldId="292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AF33EE09-1563-4B99-999A-EB513D20AF18}"/>
    <pc:docChg chg="undo custSel addSld delSld modSld sldOrd delSection modSection">
      <pc:chgData name="jeongkilyong" userId="42a1e730-e7ec-4950-9a60-48236c77d83b" providerId="ADAL" clId="{AF33EE09-1563-4B99-999A-EB513D20AF18}" dt="2023-10-24T05:17:12.935" v="996" actId="571"/>
      <pc:docMkLst>
        <pc:docMk/>
      </pc:docMkLst>
      <pc:sldChg chg="del">
        <pc:chgData name="jeongkilyong" userId="42a1e730-e7ec-4950-9a60-48236c77d83b" providerId="ADAL" clId="{AF33EE09-1563-4B99-999A-EB513D20AF18}" dt="2023-10-23T07:11:44.682" v="738" actId="47"/>
        <pc:sldMkLst>
          <pc:docMk/>
          <pc:sldMk cId="1948850757" sldId="266"/>
        </pc:sldMkLst>
      </pc:sldChg>
      <pc:sldChg chg="del">
        <pc:chgData name="jeongkilyong" userId="42a1e730-e7ec-4950-9a60-48236c77d83b" providerId="ADAL" clId="{AF33EE09-1563-4B99-999A-EB513D20AF18}" dt="2023-10-23T07:11:48.840" v="741" actId="47"/>
        <pc:sldMkLst>
          <pc:docMk/>
          <pc:sldMk cId="2640843504" sldId="279"/>
        </pc:sldMkLst>
      </pc:sldChg>
      <pc:sldChg chg="del">
        <pc:chgData name="jeongkilyong" userId="42a1e730-e7ec-4950-9a60-48236c77d83b" providerId="ADAL" clId="{AF33EE09-1563-4B99-999A-EB513D20AF18}" dt="2023-10-23T07:11:49.641" v="742" actId="47"/>
        <pc:sldMkLst>
          <pc:docMk/>
          <pc:sldMk cId="3084365525" sldId="280"/>
        </pc:sldMkLst>
      </pc:sldChg>
      <pc:sldChg chg="del">
        <pc:chgData name="jeongkilyong" userId="42a1e730-e7ec-4950-9a60-48236c77d83b" providerId="ADAL" clId="{AF33EE09-1563-4B99-999A-EB513D20AF18}" dt="2023-10-23T07:11:50.968" v="743" actId="47"/>
        <pc:sldMkLst>
          <pc:docMk/>
          <pc:sldMk cId="1218562178" sldId="281"/>
        </pc:sldMkLst>
      </pc:sldChg>
      <pc:sldChg chg="del">
        <pc:chgData name="jeongkilyong" userId="42a1e730-e7ec-4950-9a60-48236c77d83b" providerId="ADAL" clId="{AF33EE09-1563-4B99-999A-EB513D20AF18}" dt="2023-10-23T07:11:51.645" v="744" actId="47"/>
        <pc:sldMkLst>
          <pc:docMk/>
          <pc:sldMk cId="3914735486" sldId="282"/>
        </pc:sldMkLst>
      </pc:sldChg>
      <pc:sldChg chg="addSp delSp modSp mod">
        <pc:chgData name="jeongkilyong" userId="42a1e730-e7ec-4950-9a60-48236c77d83b" providerId="ADAL" clId="{AF33EE09-1563-4B99-999A-EB513D20AF18}" dt="2023-10-23T07:05:13.586" v="171" actId="1076"/>
        <pc:sldMkLst>
          <pc:docMk/>
          <pc:sldMk cId="2518751162" sldId="285"/>
        </pc:sldMkLst>
        <pc:spChg chg="add del">
          <ac:chgData name="jeongkilyong" userId="42a1e730-e7ec-4950-9a60-48236c77d83b" providerId="ADAL" clId="{AF33EE09-1563-4B99-999A-EB513D20AF18}" dt="2023-10-23T07:05:04.118" v="136" actId="22"/>
          <ac:spMkLst>
            <pc:docMk/>
            <pc:sldMk cId="2518751162" sldId="285"/>
            <ac:spMk id="11" creationId="{098B9734-6BCC-43E9-9F4D-F0C0C86C7DC2}"/>
          </ac:spMkLst>
        </pc:spChg>
        <pc:spChg chg="mod">
          <ac:chgData name="jeongkilyong" userId="42a1e730-e7ec-4950-9a60-48236c77d83b" providerId="ADAL" clId="{AF33EE09-1563-4B99-999A-EB513D20AF18}" dt="2023-10-23T07:05:13.586" v="171" actId="1076"/>
          <ac:spMkLst>
            <pc:docMk/>
            <pc:sldMk cId="2518751162" sldId="285"/>
            <ac:spMk id="12" creationId="{F8B16E97-6244-1F49-89E2-02A389AB2CB2}"/>
          </ac:spMkLst>
        </pc:spChg>
      </pc:sldChg>
      <pc:sldChg chg="addSp delSp modSp mod">
        <pc:chgData name="jeongkilyong" userId="42a1e730-e7ec-4950-9a60-48236c77d83b" providerId="ADAL" clId="{AF33EE09-1563-4B99-999A-EB513D20AF18}" dt="2023-10-23T23:56:34.368" v="941" actId="20577"/>
        <pc:sldMkLst>
          <pc:docMk/>
          <pc:sldMk cId="3364918572" sldId="286"/>
        </pc:sldMkLst>
        <pc:spChg chg="add mod">
          <ac:chgData name="jeongkilyong" userId="42a1e730-e7ec-4950-9a60-48236c77d83b" providerId="ADAL" clId="{AF33EE09-1563-4B99-999A-EB513D20AF18}" dt="2023-10-23T23:56:34.368" v="941" actId="20577"/>
          <ac:spMkLst>
            <pc:docMk/>
            <pc:sldMk cId="3364918572" sldId="286"/>
            <ac:spMk id="5" creationId="{51A18909-3721-4924-A1B6-35C35C00F700}"/>
          </ac:spMkLst>
        </pc:spChg>
        <pc:spChg chg="del mod">
          <ac:chgData name="jeongkilyong" userId="42a1e730-e7ec-4950-9a60-48236c77d83b" providerId="ADAL" clId="{AF33EE09-1563-4B99-999A-EB513D20AF18}" dt="2023-10-23T07:06:08.975" v="177" actId="478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AF33EE09-1563-4B99-999A-EB513D20AF18}" dt="2023-10-23T07:06:16.919" v="194" actId="20577"/>
          <ac:spMkLst>
            <pc:docMk/>
            <pc:sldMk cId="3364918572" sldId="286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AF33EE09-1563-4B99-999A-EB513D20AF18}" dt="2023-10-23T07:11:34.126" v="736" actId="47"/>
        <pc:sldMkLst>
          <pc:docMk/>
          <pc:sldMk cId="1487703584" sldId="287"/>
        </pc:sldMkLst>
      </pc:sldChg>
      <pc:sldChg chg="del">
        <pc:chgData name="jeongkilyong" userId="42a1e730-e7ec-4950-9a60-48236c77d83b" providerId="ADAL" clId="{AF33EE09-1563-4B99-999A-EB513D20AF18}" dt="2023-10-23T07:11:45.710" v="739" actId="47"/>
        <pc:sldMkLst>
          <pc:docMk/>
          <pc:sldMk cId="2190763565" sldId="288"/>
        </pc:sldMkLst>
      </pc:sldChg>
      <pc:sldChg chg="del">
        <pc:chgData name="jeongkilyong" userId="42a1e730-e7ec-4950-9a60-48236c77d83b" providerId="ADAL" clId="{AF33EE09-1563-4B99-999A-EB513D20AF18}" dt="2023-10-23T07:11:41.757" v="737" actId="47"/>
        <pc:sldMkLst>
          <pc:docMk/>
          <pc:sldMk cId="1655413217" sldId="289"/>
        </pc:sldMkLst>
      </pc:sldChg>
      <pc:sldChg chg="del">
        <pc:chgData name="jeongkilyong" userId="42a1e730-e7ec-4950-9a60-48236c77d83b" providerId="ADAL" clId="{AF33EE09-1563-4B99-999A-EB513D20AF18}" dt="2023-10-23T07:11:46.695" v="740" actId="47"/>
        <pc:sldMkLst>
          <pc:docMk/>
          <pc:sldMk cId="293648480" sldId="290"/>
        </pc:sldMkLst>
      </pc:sldChg>
      <pc:sldChg chg="del">
        <pc:chgData name="jeongkilyong" userId="42a1e730-e7ec-4950-9a60-48236c77d83b" providerId="ADAL" clId="{AF33EE09-1563-4B99-999A-EB513D20AF18}" dt="2023-10-23T07:11:53.169" v="745" actId="47"/>
        <pc:sldMkLst>
          <pc:docMk/>
          <pc:sldMk cId="2979653297" sldId="291"/>
        </pc:sldMkLst>
      </pc:sldChg>
      <pc:sldChg chg="addSp modSp mod ord">
        <pc:chgData name="jeongkilyong" userId="42a1e730-e7ec-4950-9a60-48236c77d83b" providerId="ADAL" clId="{AF33EE09-1563-4B99-999A-EB513D20AF18}" dt="2023-10-23T07:43:51.847" v="887" actId="1035"/>
        <pc:sldMkLst>
          <pc:docMk/>
          <pc:sldMk cId="3485235614" sldId="292"/>
        </pc:sldMkLst>
        <pc:spChg chg="mod">
          <ac:chgData name="jeongkilyong" userId="42a1e730-e7ec-4950-9a60-48236c77d83b" providerId="ADAL" clId="{AF33EE09-1563-4B99-999A-EB513D20AF18}" dt="2023-10-23T07:43:51.847" v="887" actId="1035"/>
          <ac:spMkLst>
            <pc:docMk/>
            <pc:sldMk cId="3485235614" sldId="292"/>
            <ac:spMk id="5" creationId="{FB35D915-9598-4DE5-A561-CC6FE4D2171D}"/>
          </ac:spMkLst>
        </pc:spChg>
        <pc:spChg chg="add mod">
          <ac:chgData name="jeongkilyong" userId="42a1e730-e7ec-4950-9a60-48236c77d83b" providerId="ADAL" clId="{AF33EE09-1563-4B99-999A-EB513D20AF18}" dt="2023-10-23T07:05:48.699" v="175" actId="1076"/>
          <ac:spMkLst>
            <pc:docMk/>
            <pc:sldMk cId="3485235614" sldId="292"/>
            <ac:spMk id="7" creationId="{E08312F0-3BD2-4F32-9089-FB425567B7D7}"/>
          </ac:spMkLst>
        </pc:spChg>
        <pc:spChg chg="mod">
          <ac:chgData name="jeongkilyong" userId="42a1e730-e7ec-4950-9a60-48236c77d83b" providerId="ADAL" clId="{AF33EE09-1563-4B99-999A-EB513D20AF18}" dt="2023-10-23T07:12:05.778" v="753" actId="20577"/>
          <ac:spMkLst>
            <pc:docMk/>
            <pc:sldMk cId="3485235614" sldId="29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05:48.699" v="175" actId="1076"/>
          <ac:picMkLst>
            <pc:docMk/>
            <pc:sldMk cId="3485235614" sldId="292"/>
            <ac:picMk id="6" creationId="{70EB4F47-E0CF-4334-93D6-7B7E49AA174A}"/>
          </ac:picMkLst>
        </pc:picChg>
      </pc:sldChg>
      <pc:sldChg chg="addSp modSp add">
        <pc:chgData name="jeongkilyong" userId="42a1e730-e7ec-4950-9a60-48236c77d83b" providerId="ADAL" clId="{AF33EE09-1563-4B99-999A-EB513D20AF18}" dt="2023-10-23T07:12:32.508" v="755"/>
        <pc:sldMkLst>
          <pc:docMk/>
          <pc:sldMk cId="2773633433" sldId="293"/>
        </pc:sldMkLst>
        <pc:spChg chg="add mod">
          <ac:chgData name="jeongkilyong" userId="42a1e730-e7ec-4950-9a60-48236c77d83b" providerId="ADAL" clId="{AF33EE09-1563-4B99-999A-EB513D20AF18}" dt="2023-10-23T07:12:32.508" v="755"/>
          <ac:spMkLst>
            <pc:docMk/>
            <pc:sldMk cId="2773633433" sldId="293"/>
            <ac:spMk id="4" creationId="{8BA83490-67D1-48A7-9E3E-EF473E8F231B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6:47.176" v="949" actId="20577"/>
        <pc:sldMkLst>
          <pc:docMk/>
          <pc:sldMk cId="1339143532" sldId="294"/>
        </pc:sldMkLst>
        <pc:spChg chg="add mod">
          <ac:chgData name="jeongkilyong" userId="42a1e730-e7ec-4950-9a60-48236c77d83b" providerId="ADAL" clId="{AF33EE09-1563-4B99-999A-EB513D20AF18}" dt="2023-10-23T23:56:47.176" v="949" actId="20577"/>
          <ac:spMkLst>
            <pc:docMk/>
            <pc:sldMk cId="1339143532" sldId="294"/>
            <ac:spMk id="4" creationId="{774467AD-A1D1-406C-AF1E-04FD592614BB}"/>
          </ac:spMkLst>
        </pc:spChg>
        <pc:spChg chg="mod">
          <ac:chgData name="jeongkilyong" userId="42a1e730-e7ec-4950-9a60-48236c77d83b" providerId="ADAL" clId="{AF33EE09-1563-4B99-999A-EB513D20AF18}" dt="2023-10-23T07:06:45.464" v="241" actId="20577"/>
          <ac:spMkLst>
            <pc:docMk/>
            <pc:sldMk cId="1339143532" sldId="29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07:24:14.464" v="793" actId="1076"/>
        <pc:sldMkLst>
          <pc:docMk/>
          <pc:sldMk cId="3262124915" sldId="295"/>
        </pc:sldMkLst>
        <pc:spChg chg="add mod">
          <ac:chgData name="jeongkilyong" userId="42a1e730-e7ec-4950-9a60-48236c77d83b" providerId="ADAL" clId="{AF33EE09-1563-4B99-999A-EB513D20AF18}" dt="2023-10-23T07:12:48.027" v="757"/>
          <ac:spMkLst>
            <pc:docMk/>
            <pc:sldMk cId="3262124915" sldId="295"/>
            <ac:spMk id="4" creationId="{D04E3A88-FDB4-4439-B4EE-FFAAFB989CCE}"/>
          </ac:spMkLst>
        </pc:spChg>
        <pc:spChg chg="add mod">
          <ac:chgData name="jeongkilyong" userId="42a1e730-e7ec-4950-9a60-48236c77d83b" providerId="ADAL" clId="{AF33EE09-1563-4B99-999A-EB513D20AF18}" dt="2023-10-23T07:24:14.464" v="793" actId="1076"/>
          <ac:spMkLst>
            <pc:docMk/>
            <pc:sldMk cId="3262124915" sldId="295"/>
            <ac:spMk id="6" creationId="{73F11AA4-2D07-4A14-8F43-FC32880B25E2}"/>
          </ac:spMkLst>
        </pc:spChg>
        <pc:spChg chg="mod">
          <ac:chgData name="jeongkilyong" userId="42a1e730-e7ec-4950-9a60-48236c77d83b" providerId="ADAL" clId="{AF33EE09-1563-4B99-999A-EB513D20AF18}" dt="2023-10-23T07:06:55.778" v="242"/>
          <ac:spMkLst>
            <pc:docMk/>
            <pc:sldMk cId="3262124915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14.464" v="793" actId="1076"/>
          <ac:picMkLst>
            <pc:docMk/>
            <pc:sldMk cId="3262124915" sldId="295"/>
            <ac:picMk id="5" creationId="{DC93C024-0AB1-412E-95BE-ABD99F8FBF96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4:26.737" v="795" actId="1076"/>
        <pc:sldMkLst>
          <pc:docMk/>
          <pc:sldMk cId="1942727681" sldId="296"/>
        </pc:sldMkLst>
        <pc:spChg chg="add mod">
          <ac:chgData name="jeongkilyong" userId="42a1e730-e7ec-4950-9a60-48236c77d83b" providerId="ADAL" clId="{AF33EE09-1563-4B99-999A-EB513D20AF18}" dt="2023-10-23T07:12:55.172" v="758"/>
          <ac:spMkLst>
            <pc:docMk/>
            <pc:sldMk cId="1942727681" sldId="296"/>
            <ac:spMk id="4" creationId="{36A61F52-C7C9-44DD-A99A-6374000ED600}"/>
          </ac:spMkLst>
        </pc:spChg>
        <pc:spChg chg="add mod">
          <ac:chgData name="jeongkilyong" userId="42a1e730-e7ec-4950-9a60-48236c77d83b" providerId="ADAL" clId="{AF33EE09-1563-4B99-999A-EB513D20AF18}" dt="2023-10-23T07:24:26.737" v="795" actId="1076"/>
          <ac:spMkLst>
            <pc:docMk/>
            <pc:sldMk cId="1942727681" sldId="296"/>
            <ac:spMk id="6" creationId="{A147224D-EFBE-412D-9D3F-EE379B287AD7}"/>
          </ac:spMkLst>
        </pc:spChg>
        <pc:spChg chg="mod">
          <ac:chgData name="jeongkilyong" userId="42a1e730-e7ec-4950-9a60-48236c77d83b" providerId="ADAL" clId="{AF33EE09-1563-4B99-999A-EB513D20AF18}" dt="2023-10-23T07:07:04.608" v="243"/>
          <ac:spMkLst>
            <pc:docMk/>
            <pc:sldMk cId="194272768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26.737" v="795" actId="1076"/>
          <ac:picMkLst>
            <pc:docMk/>
            <pc:sldMk cId="1942727681" sldId="296"/>
            <ac:picMk id="5" creationId="{1A7D9A0B-C856-4ABE-8D91-EA96E0D18A24}"/>
          </ac:picMkLst>
        </pc:picChg>
      </pc:sldChg>
      <pc:sldChg chg="addSp delSp modSp add mod delAnim modAnim">
        <pc:chgData name="jeongkilyong" userId="42a1e730-e7ec-4950-9a60-48236c77d83b" providerId="ADAL" clId="{AF33EE09-1563-4B99-999A-EB513D20AF18}" dt="2023-10-24T04:11:52.370" v="966" actId="478"/>
        <pc:sldMkLst>
          <pc:docMk/>
          <pc:sldMk cId="1332861574" sldId="297"/>
        </pc:sldMkLst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4" creationId="{813D2383-DFF9-476B-A942-C1D043941864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5" creationId="{31A6D3EF-EC83-4473-B276-497C8C7BE8D0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6" creationId="{14E7D8C5-985C-41D3-A175-814ACF463C58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7" creationId="{8ED3AE87-14A9-48C4-8503-5D6C13BC064C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8" creationId="{CFFC4C4A-7FF1-48E5-AE32-04C8BF8CFAD8}"/>
          </ac:spMkLst>
        </pc:spChg>
        <pc:spChg chg="add mod">
          <ac:chgData name="jeongkilyong" userId="42a1e730-e7ec-4950-9a60-48236c77d83b" providerId="ADAL" clId="{AF33EE09-1563-4B99-999A-EB513D20AF18}" dt="2023-10-23T07:31:36.720" v="832" actId="207"/>
          <ac:spMkLst>
            <pc:docMk/>
            <pc:sldMk cId="1332861574" sldId="297"/>
            <ac:spMk id="11" creationId="{231AF68D-C902-4FFB-AAC0-39B954138494}"/>
          </ac:spMkLst>
        </pc:spChg>
        <pc:spChg chg="mod">
          <ac:chgData name="jeongkilyong" userId="42a1e730-e7ec-4950-9a60-48236c77d83b" providerId="ADAL" clId="{AF33EE09-1563-4B99-999A-EB513D20AF18}" dt="2023-10-23T07:07:18.519" v="278" actId="20577"/>
          <ac:spMkLst>
            <pc:docMk/>
            <pc:sldMk cId="1332861574" sldId="297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AF33EE09-1563-4B99-999A-EB513D20AF18}" dt="2023-10-24T04:11:52.370" v="966" actId="478"/>
          <ac:spMkLst>
            <pc:docMk/>
            <pc:sldMk cId="1332861574" sldId="297"/>
            <ac:spMk id="14" creationId="{37376AF5-E885-40E2-AB40-62B82DB05B6F}"/>
          </ac:spMkLst>
        </pc:spChg>
        <pc:spChg chg="add mod">
          <ac:chgData name="jeongkilyong" userId="42a1e730-e7ec-4950-9a60-48236c77d83b" providerId="ADAL" clId="{AF33EE09-1563-4B99-999A-EB513D20AF18}" dt="2023-10-23T07:30:46.989" v="828"/>
          <ac:spMkLst>
            <pc:docMk/>
            <pc:sldMk cId="1332861574" sldId="297"/>
            <ac:spMk id="15" creationId="{60F2F050-D4E6-4F49-AE65-5A9AF7D1A044}"/>
          </ac:spMkLst>
        </pc:spChg>
        <pc:graphicFrameChg chg="add del mod">
          <ac:chgData name="jeongkilyong" userId="42a1e730-e7ec-4950-9a60-48236c77d83b" providerId="ADAL" clId="{AF33EE09-1563-4B99-999A-EB513D20AF18}" dt="2023-10-23T07:30:46.381" v="827" actId="478"/>
          <ac:graphicFrameMkLst>
            <pc:docMk/>
            <pc:sldMk cId="1332861574" sldId="297"/>
            <ac:graphicFrameMk id="10" creationId="{3BD5CC82-F72F-4B14-B703-4CFC3C242B79}"/>
          </ac:graphicFrameMkLst>
        </pc:graphicFrameChg>
        <pc:picChg chg="add del mod">
          <ac:chgData name="jeongkilyong" userId="42a1e730-e7ec-4950-9a60-48236c77d83b" providerId="ADAL" clId="{AF33EE09-1563-4B99-999A-EB513D20AF18}" dt="2023-10-24T04:11:52.370" v="966" actId="478"/>
          <ac:picMkLst>
            <pc:docMk/>
            <pc:sldMk cId="1332861574" sldId="297"/>
            <ac:picMk id="13" creationId="{D7A7F68F-7BD2-4329-859C-535CDC459A0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4:11:40.536" v="965"/>
        <pc:sldMkLst>
          <pc:docMk/>
          <pc:sldMk cId="4177267907" sldId="298"/>
        </pc:sldMkLst>
        <pc:spChg chg="add mod">
          <ac:chgData name="jeongkilyong" userId="42a1e730-e7ec-4950-9a60-48236c77d83b" providerId="ADAL" clId="{AF33EE09-1563-4B99-999A-EB513D20AF18}" dt="2023-10-23T07:31:51.588" v="833" actId="207"/>
          <ac:spMkLst>
            <pc:docMk/>
            <pc:sldMk cId="4177267907" sldId="298"/>
            <ac:spMk id="4" creationId="{6232393F-E770-4191-8E24-16D784BD4E73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5" creationId="{D4F16174-A0DD-4CD8-9811-A1B2A781A450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6" creationId="{D7A4E6A6-BF1C-4DE1-BCFB-692B4276AB25}"/>
          </ac:spMkLst>
        </pc:spChg>
        <pc:spChg chg="add del mod">
          <ac:chgData name="jeongkilyong" userId="42a1e730-e7ec-4950-9a60-48236c77d83b" providerId="ADAL" clId="{AF33EE09-1563-4B99-999A-EB513D20AF18}" dt="2023-10-24T04:11:40.172" v="964" actId="478"/>
          <ac:spMkLst>
            <pc:docMk/>
            <pc:sldMk cId="4177267907" sldId="298"/>
            <ac:spMk id="8" creationId="{65CD8C68-C7E9-40BB-B3FB-1586470DBD9B}"/>
          </ac:spMkLst>
        </pc:spChg>
        <pc:spChg chg="add mod">
          <ac:chgData name="jeongkilyong" userId="42a1e730-e7ec-4950-9a60-48236c77d83b" providerId="ADAL" clId="{AF33EE09-1563-4B99-999A-EB513D20AF18}" dt="2023-10-24T04:11:40.536" v="965"/>
          <ac:spMkLst>
            <pc:docMk/>
            <pc:sldMk cId="4177267907" sldId="298"/>
            <ac:spMk id="11" creationId="{BE57FB5D-5F9D-4A94-8054-1CC4EA3FE950}"/>
          </ac:spMkLst>
        </pc:spChg>
        <pc:spChg chg="mod">
          <ac:chgData name="jeongkilyong" userId="42a1e730-e7ec-4950-9a60-48236c77d83b" providerId="ADAL" clId="{AF33EE09-1563-4B99-999A-EB513D20AF18}" dt="2023-10-23T07:07:34.427" v="299" actId="20577"/>
          <ac:spMkLst>
            <pc:docMk/>
            <pc:sldMk cId="4177267907" sldId="298"/>
            <ac:spMk id="12" creationId="{10ACD4E5-1FFB-574E-8F99-C84FF7F7144F}"/>
          </ac:spMkLst>
        </pc:spChg>
        <pc:picChg chg="add del mod">
          <ac:chgData name="jeongkilyong" userId="42a1e730-e7ec-4950-9a60-48236c77d83b" providerId="ADAL" clId="{AF33EE09-1563-4B99-999A-EB513D20AF18}" dt="2023-10-24T04:11:40.172" v="964" actId="478"/>
          <ac:picMkLst>
            <pc:docMk/>
            <pc:sldMk cId="4177267907" sldId="298"/>
            <ac:picMk id="7" creationId="{8918B333-95E1-4BE6-95E7-8DF82765BA97}"/>
          </ac:picMkLst>
        </pc:picChg>
        <pc:picChg chg="add mod">
          <ac:chgData name="jeongkilyong" userId="42a1e730-e7ec-4950-9a60-48236c77d83b" providerId="ADAL" clId="{AF33EE09-1563-4B99-999A-EB513D20AF18}" dt="2023-10-24T04:11:40.536" v="965"/>
          <ac:picMkLst>
            <pc:docMk/>
            <pc:sldMk cId="4177267907" sldId="298"/>
            <ac:picMk id="10" creationId="{4E3FB94B-2804-422F-9A19-B899C9C9343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18:20.860" v="770"/>
        <pc:sldMkLst>
          <pc:docMk/>
          <pc:sldMk cId="1359256327" sldId="299"/>
        </pc:sldMkLst>
        <pc:spChg chg="add mod">
          <ac:chgData name="jeongkilyong" userId="42a1e730-e7ec-4950-9a60-48236c77d83b" providerId="ADAL" clId="{AF33EE09-1563-4B99-999A-EB513D20AF18}" dt="2023-10-23T07:18:15.901" v="769"/>
          <ac:spMkLst>
            <pc:docMk/>
            <pc:sldMk cId="1359256327" sldId="299"/>
            <ac:spMk id="4" creationId="{34847220-2C0C-4AB6-8ED2-706D9E7F5731}"/>
          </ac:spMkLst>
        </pc:spChg>
        <pc:spChg chg="mod">
          <ac:chgData name="jeongkilyong" userId="42a1e730-e7ec-4950-9a60-48236c77d83b" providerId="ADAL" clId="{AF33EE09-1563-4B99-999A-EB513D20AF18}" dt="2023-10-23T07:07:50.755" v="318" actId="6549"/>
          <ac:spMkLst>
            <pc:docMk/>
            <pc:sldMk cId="1359256327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5" creationId="{66E56E4D-8E27-4166-B018-7219E32909DF}"/>
          </ac:picMkLst>
        </pc:pic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6" creationId="{0BE316FA-CDDF-48E8-8610-E18E4B19454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5:01.624" v="801" actId="1076"/>
        <pc:sldMkLst>
          <pc:docMk/>
          <pc:sldMk cId="3213353773" sldId="300"/>
        </pc:sldMkLst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4" creationId="{16D659E7-5297-405E-8ECD-29EFEB76874F}"/>
          </ac:spMkLst>
        </pc:spChg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5" creationId="{82886775-EA81-4354-BA54-D0808046CD03}"/>
          </ac:spMkLst>
        </pc:spChg>
        <pc:spChg chg="add mod">
          <ac:chgData name="jeongkilyong" userId="42a1e730-e7ec-4950-9a60-48236c77d83b" providerId="ADAL" clId="{AF33EE09-1563-4B99-999A-EB513D20AF18}" dt="2023-10-23T07:19:04.085" v="772"/>
          <ac:spMkLst>
            <pc:docMk/>
            <pc:sldMk cId="3213353773" sldId="300"/>
            <ac:spMk id="6" creationId="{E6CB1B00-BFBC-4233-8D96-50E82A1F7C11}"/>
          </ac:spMkLst>
        </pc:spChg>
        <pc:spChg chg="add mod">
          <ac:chgData name="jeongkilyong" userId="42a1e730-e7ec-4950-9a60-48236c77d83b" providerId="ADAL" clId="{AF33EE09-1563-4B99-999A-EB513D20AF18}" dt="2023-10-23T07:25:01.624" v="801" actId="1076"/>
          <ac:spMkLst>
            <pc:docMk/>
            <pc:sldMk cId="3213353773" sldId="300"/>
            <ac:spMk id="8" creationId="{C5B72ADC-D792-49D8-99FA-88D5C1F0871D}"/>
          </ac:spMkLst>
        </pc:spChg>
        <pc:spChg chg="mod">
          <ac:chgData name="jeongkilyong" userId="42a1e730-e7ec-4950-9a60-48236c77d83b" providerId="ADAL" clId="{AF33EE09-1563-4B99-999A-EB513D20AF18}" dt="2023-10-23T07:08:05.365" v="319"/>
          <ac:spMkLst>
            <pc:docMk/>
            <pc:sldMk cId="3213353773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01.624" v="801" actId="1076"/>
          <ac:picMkLst>
            <pc:docMk/>
            <pc:sldMk cId="3213353773" sldId="300"/>
            <ac:picMk id="7" creationId="{2A75830C-65AE-4777-B38E-DF7A4C4A18C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3:17.721" v="881" actId="207"/>
        <pc:sldMkLst>
          <pc:docMk/>
          <pc:sldMk cId="648361740" sldId="301"/>
        </pc:sldMkLst>
        <pc:spChg chg="add mod">
          <ac:chgData name="jeongkilyong" userId="42a1e730-e7ec-4950-9a60-48236c77d83b" providerId="ADAL" clId="{AF33EE09-1563-4B99-999A-EB513D20AF18}" dt="2023-10-23T07:43:17.721" v="881" actId="207"/>
          <ac:spMkLst>
            <pc:docMk/>
            <pc:sldMk cId="648361740" sldId="301"/>
            <ac:spMk id="4" creationId="{D0E21DA3-787C-4E3B-BB47-C3D54A1DFBC1}"/>
          </ac:spMkLst>
        </pc:spChg>
        <pc:spChg chg="mod">
          <ac:chgData name="jeongkilyong" userId="42a1e730-e7ec-4950-9a60-48236c77d83b" providerId="ADAL" clId="{AF33EE09-1563-4B99-999A-EB513D20AF18}" dt="2023-10-23T07:08:19.553" v="356" actId="20577"/>
          <ac:spMkLst>
            <pc:docMk/>
            <pc:sldMk cId="648361740" sldId="301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4:49:39.178" v="986" actId="20577"/>
        <pc:sldMkLst>
          <pc:docMk/>
          <pc:sldMk cId="2154788897" sldId="302"/>
        </pc:sldMkLst>
        <pc:spChg chg="add mod">
          <ac:chgData name="jeongkilyong" userId="42a1e730-e7ec-4950-9a60-48236c77d83b" providerId="ADAL" clId="{AF33EE09-1563-4B99-999A-EB513D20AF18}" dt="2023-10-23T07:19:15.360" v="774"/>
          <ac:spMkLst>
            <pc:docMk/>
            <pc:sldMk cId="2154788897" sldId="302"/>
            <ac:spMk id="4" creationId="{98929133-3EA8-43E2-B9EF-033CD02B9F78}"/>
          </ac:spMkLst>
        </pc:spChg>
        <pc:spChg chg="add mod">
          <ac:chgData name="jeongkilyong" userId="42a1e730-e7ec-4950-9a60-48236c77d83b" providerId="ADAL" clId="{AF33EE09-1563-4B99-999A-EB513D20AF18}" dt="2023-10-24T04:49:32.177" v="975" actId="20577"/>
          <ac:spMkLst>
            <pc:docMk/>
            <pc:sldMk cId="2154788897" sldId="302"/>
            <ac:spMk id="7" creationId="{0CB431E9-62D3-4083-9C31-A40CB7B749C0}"/>
          </ac:spMkLst>
        </pc:spChg>
        <pc:spChg chg="add mod">
          <ac:chgData name="jeongkilyong" userId="42a1e730-e7ec-4950-9a60-48236c77d83b" providerId="ADAL" clId="{AF33EE09-1563-4B99-999A-EB513D20AF18}" dt="2023-10-24T04:49:39.178" v="986" actId="20577"/>
          <ac:spMkLst>
            <pc:docMk/>
            <pc:sldMk cId="2154788897" sldId="302"/>
            <ac:spMk id="8" creationId="{8C5B1E61-F519-4544-B97B-D41CC394F276}"/>
          </ac:spMkLst>
        </pc:spChg>
        <pc:spChg chg="mod">
          <ac:chgData name="jeongkilyong" userId="42a1e730-e7ec-4950-9a60-48236c77d83b" providerId="ADAL" clId="{AF33EE09-1563-4B99-999A-EB513D20AF18}" dt="2023-10-23T07:08:28.657" v="357"/>
          <ac:spMkLst>
            <pc:docMk/>
            <pc:sldMk cId="2154788897" sldId="302"/>
            <ac:spMk id="12" creationId="{10ACD4E5-1FFB-574E-8F99-C84FF7F7144F}"/>
          </ac:spMkLst>
        </pc:spChg>
        <pc:spChg chg="add mod">
          <ac:chgData name="jeongkilyong" userId="42a1e730-e7ec-4950-9a60-48236c77d83b" providerId="ADAL" clId="{AF33EE09-1563-4B99-999A-EB513D20AF18}" dt="2023-10-23T07:25:13.313" v="803" actId="1076"/>
          <ac:spMkLst>
            <pc:docMk/>
            <pc:sldMk cId="2154788897" sldId="302"/>
            <ac:spMk id="14" creationId="{27B52C8A-D521-4E97-A448-90D77BB505D0}"/>
          </ac:spMkLst>
        </pc:sp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5" creationId="{0B5674B6-8DA5-4641-A0F6-0A7269EA042C}"/>
          </ac:graphicFrameMkLst>
        </pc:graphicFrame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6" creationId="{0EBE37DC-09AD-4CB2-B26C-E90A07513179}"/>
          </ac:graphicFrameMkLst>
        </pc:graphicFrameChg>
        <pc:picChg chg="add mod">
          <ac:chgData name="jeongkilyong" userId="42a1e730-e7ec-4950-9a60-48236c77d83b" providerId="ADAL" clId="{AF33EE09-1563-4B99-999A-EB513D20AF18}" dt="2023-10-23T07:25:13.313" v="803" actId="1076"/>
          <ac:picMkLst>
            <pc:docMk/>
            <pc:sldMk cId="2154788897" sldId="302"/>
            <ac:picMk id="13" creationId="{6E557CC0-E179-4486-9546-1EABEA1A0452}"/>
          </ac:picMkLst>
        </pc:pic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0" creationId="{58CF1BE2-F8B9-42E8-8F54-C3813D2B421E}"/>
          </ac:cxnSpMkLst>
        </pc:cxn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1" creationId="{8F9057C1-D213-44F8-B7B0-26D54435935B}"/>
          </ac:cxnSpMkLst>
        </pc:cxnChg>
      </pc:sldChg>
      <pc:sldChg chg="addSp modSp add mod">
        <pc:chgData name="jeongkilyong" userId="42a1e730-e7ec-4950-9a60-48236c77d83b" providerId="ADAL" clId="{AF33EE09-1563-4B99-999A-EB513D20AF18}" dt="2023-10-23T07:25:25.884" v="805" actId="1076"/>
        <pc:sldMkLst>
          <pc:docMk/>
          <pc:sldMk cId="1512175827" sldId="303"/>
        </pc:sldMkLst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4" creationId="{2F4167C7-DA8E-4786-9F05-B5165DB2150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5" creationId="{8FC72059-5964-4518-A34C-EB38C6E7A73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6" creationId="{38C6FB45-54AB-4181-93AF-1A8ED1738BE5}"/>
          </ac:spMkLst>
        </pc:spChg>
        <pc:spChg chg="add mod">
          <ac:chgData name="jeongkilyong" userId="42a1e730-e7ec-4950-9a60-48236c77d83b" providerId="ADAL" clId="{AF33EE09-1563-4B99-999A-EB513D20AF18}" dt="2023-10-23T07:25:25.884" v="805" actId="1076"/>
          <ac:spMkLst>
            <pc:docMk/>
            <pc:sldMk cId="1512175827" sldId="303"/>
            <ac:spMk id="8" creationId="{99668959-7CD8-4B9D-9F99-7C380A75D822}"/>
          </ac:spMkLst>
        </pc:spChg>
        <pc:spChg chg="mod">
          <ac:chgData name="jeongkilyong" userId="42a1e730-e7ec-4950-9a60-48236c77d83b" providerId="ADAL" clId="{AF33EE09-1563-4B99-999A-EB513D20AF18}" dt="2023-10-23T07:08:30.686" v="358"/>
          <ac:spMkLst>
            <pc:docMk/>
            <pc:sldMk cId="1512175827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25.884" v="805" actId="1076"/>
          <ac:picMkLst>
            <pc:docMk/>
            <pc:sldMk cId="1512175827" sldId="303"/>
            <ac:picMk id="7" creationId="{DF335C85-6658-4845-A9C8-F15E4C8B2E9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2:18.571" v="836" actId="20577"/>
        <pc:sldMkLst>
          <pc:docMk/>
          <pc:sldMk cId="2639618182" sldId="304"/>
        </pc:sldMkLst>
        <pc:spChg chg="add mod">
          <ac:chgData name="jeongkilyong" userId="42a1e730-e7ec-4950-9a60-48236c77d83b" providerId="ADAL" clId="{AF33EE09-1563-4B99-999A-EB513D20AF18}" dt="2023-10-23T07:32:18.571" v="836" actId="20577"/>
          <ac:spMkLst>
            <pc:docMk/>
            <pc:sldMk cId="2639618182" sldId="304"/>
            <ac:spMk id="4" creationId="{073857D4-AEFA-4B7E-A7BA-B897E0FFD702}"/>
          </ac:spMkLst>
        </pc:spChg>
        <pc:spChg chg="add mod">
          <ac:chgData name="jeongkilyong" userId="42a1e730-e7ec-4950-9a60-48236c77d83b" providerId="ADAL" clId="{AF33EE09-1563-4B99-999A-EB513D20AF18}" dt="2023-10-23T07:32:14.848" v="834" actId="14100"/>
          <ac:spMkLst>
            <pc:docMk/>
            <pc:sldMk cId="2639618182" sldId="304"/>
            <ac:spMk id="5" creationId="{C3AB5C45-87F0-4D5B-81B1-BB0657252AF7}"/>
          </ac:spMkLst>
        </pc:spChg>
        <pc:spChg chg="add mod">
          <ac:chgData name="jeongkilyong" userId="42a1e730-e7ec-4950-9a60-48236c77d83b" providerId="ADAL" clId="{AF33EE09-1563-4B99-999A-EB513D20AF18}" dt="2023-10-23T07:25:34.913" v="807" actId="1076"/>
          <ac:spMkLst>
            <pc:docMk/>
            <pc:sldMk cId="2639618182" sldId="304"/>
            <ac:spMk id="7" creationId="{FB002E49-B59A-47BA-901E-5F5EECEB9CC4}"/>
          </ac:spMkLst>
        </pc:spChg>
        <pc:spChg chg="mod">
          <ac:chgData name="jeongkilyong" userId="42a1e730-e7ec-4950-9a60-48236c77d83b" providerId="ADAL" clId="{AF33EE09-1563-4B99-999A-EB513D20AF18}" dt="2023-10-23T07:08:47.163" v="412" actId="6549"/>
          <ac:spMkLst>
            <pc:docMk/>
            <pc:sldMk cId="2639618182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34.913" v="807" actId="1076"/>
          <ac:picMkLst>
            <pc:docMk/>
            <pc:sldMk cId="2639618182" sldId="304"/>
            <ac:picMk id="6" creationId="{6E913BF9-5006-434E-9377-A0D9704CD3C8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2:50.095" v="879" actId="207"/>
        <pc:sldMkLst>
          <pc:docMk/>
          <pc:sldMk cId="2147266946" sldId="305"/>
        </pc:sldMkLst>
        <pc:spChg chg="add mod">
          <ac:chgData name="jeongkilyong" userId="42a1e730-e7ec-4950-9a60-48236c77d83b" providerId="ADAL" clId="{AF33EE09-1563-4B99-999A-EB513D20AF18}" dt="2023-10-23T07:42:50.095" v="879" actId="207"/>
          <ac:spMkLst>
            <pc:docMk/>
            <pc:sldMk cId="2147266946" sldId="305"/>
            <ac:spMk id="4" creationId="{DC839081-9198-47AE-8D81-997AAAEF3750}"/>
          </ac:spMkLst>
        </pc:spChg>
        <pc:spChg chg="add mod">
          <ac:chgData name="jeongkilyong" userId="42a1e730-e7ec-4950-9a60-48236c77d83b" providerId="ADAL" clId="{AF33EE09-1563-4B99-999A-EB513D20AF18}" dt="2023-10-23T07:25:43.249" v="809" actId="1076"/>
          <ac:spMkLst>
            <pc:docMk/>
            <pc:sldMk cId="2147266946" sldId="305"/>
            <ac:spMk id="6" creationId="{DD1DCBDA-6EAC-40E6-B4A6-DBB46049EB74}"/>
          </ac:spMkLst>
        </pc:spChg>
        <pc:spChg chg="mod">
          <ac:chgData name="jeongkilyong" userId="42a1e730-e7ec-4950-9a60-48236c77d83b" providerId="ADAL" clId="{AF33EE09-1563-4B99-999A-EB513D20AF18}" dt="2023-10-23T07:09:33.711" v="447" actId="20577"/>
          <ac:spMkLst>
            <pc:docMk/>
            <pc:sldMk cId="2147266946" sldId="30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43.249" v="809" actId="1076"/>
          <ac:picMkLst>
            <pc:docMk/>
            <pc:sldMk cId="2147266946" sldId="305"/>
            <ac:picMk id="5" creationId="{13DC5B97-1E40-4A8D-A9ED-3C149131C480}"/>
          </ac:picMkLst>
        </pc:picChg>
      </pc:sldChg>
      <pc:sldChg chg="addSp modSp add mod modAnim">
        <pc:chgData name="jeongkilyong" userId="42a1e730-e7ec-4950-9a60-48236c77d83b" providerId="ADAL" clId="{AF33EE09-1563-4B99-999A-EB513D20AF18}" dt="2023-10-24T05:17:12.935" v="996" actId="571"/>
        <pc:sldMkLst>
          <pc:docMk/>
          <pc:sldMk cId="636080613" sldId="306"/>
        </pc:sldMkLst>
        <pc:spChg chg="add mod">
          <ac:chgData name="jeongkilyong" userId="42a1e730-e7ec-4950-9a60-48236c77d83b" providerId="ADAL" clId="{AF33EE09-1563-4B99-999A-EB513D20AF18}" dt="2023-10-23T07:33:41.662" v="838" actId="207"/>
          <ac:spMkLst>
            <pc:docMk/>
            <pc:sldMk cId="636080613" sldId="306"/>
            <ac:spMk id="4" creationId="{1FDA530D-9291-456E-8181-8C547D34EC47}"/>
          </ac:spMkLst>
        </pc:spChg>
        <pc:spChg chg="add mod">
          <ac:chgData name="jeongkilyong" userId="42a1e730-e7ec-4950-9a60-48236c77d83b" providerId="ADAL" clId="{AF33EE09-1563-4B99-999A-EB513D20AF18}" dt="2023-10-23T23:57:47.695" v="955" actId="1076"/>
          <ac:spMkLst>
            <pc:docMk/>
            <pc:sldMk cId="636080613" sldId="306"/>
            <ac:spMk id="5" creationId="{6196A7C1-32B7-4DCD-8869-9E307014E639}"/>
          </ac:spMkLst>
        </pc:spChg>
        <pc:spChg chg="add mod">
          <ac:chgData name="jeongkilyong" userId="42a1e730-e7ec-4950-9a60-48236c77d83b" providerId="ADAL" clId="{AF33EE09-1563-4B99-999A-EB513D20AF18}" dt="2023-10-24T05:16:47.177" v="995" actId="1035"/>
          <ac:spMkLst>
            <pc:docMk/>
            <pc:sldMk cId="636080613" sldId="306"/>
            <ac:spMk id="6" creationId="{7AF48818-ED48-4160-9C3D-4C4E98CD7DDA}"/>
          </ac:spMkLst>
        </pc:spChg>
        <pc:spChg chg="add mod">
          <ac:chgData name="jeongkilyong" userId="42a1e730-e7ec-4950-9a60-48236c77d83b" providerId="ADAL" clId="{AF33EE09-1563-4B99-999A-EB513D20AF18}" dt="2023-10-24T05:17:12.935" v="996" actId="571"/>
          <ac:spMkLst>
            <pc:docMk/>
            <pc:sldMk cId="636080613" sldId="306"/>
            <ac:spMk id="7" creationId="{205FEE4C-509D-43CF-8155-A539EB194638}"/>
          </ac:spMkLst>
        </pc:spChg>
        <pc:spChg chg="mod">
          <ac:chgData name="jeongkilyong" userId="42a1e730-e7ec-4950-9a60-48236c77d83b" providerId="ADAL" clId="{AF33EE09-1563-4B99-999A-EB513D20AF18}" dt="2023-10-23T07:09:45.833" v="470" actId="20577"/>
          <ac:spMkLst>
            <pc:docMk/>
            <pc:sldMk cId="636080613" sldId="306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8:04.244" v="962" actId="207"/>
        <pc:sldMkLst>
          <pc:docMk/>
          <pc:sldMk cId="2447935166" sldId="307"/>
        </pc:sldMkLst>
        <pc:spChg chg="add mod">
          <ac:chgData name="jeongkilyong" userId="42a1e730-e7ec-4950-9a60-48236c77d83b" providerId="ADAL" clId="{AF33EE09-1563-4B99-999A-EB513D20AF18}" dt="2023-10-23T23:58:04.244" v="962" actId="207"/>
          <ac:spMkLst>
            <pc:docMk/>
            <pc:sldMk cId="2447935166" sldId="307"/>
            <ac:spMk id="4" creationId="{A91DC9AB-5D44-40B2-BFD2-1EEE8A6E74E3}"/>
          </ac:spMkLst>
        </pc:spChg>
        <pc:spChg chg="add mod">
          <ac:chgData name="jeongkilyong" userId="42a1e730-e7ec-4950-9a60-48236c77d83b" providerId="ADAL" clId="{AF33EE09-1563-4B99-999A-EB513D20AF18}" dt="2023-10-23T07:21:40.491" v="781"/>
          <ac:spMkLst>
            <pc:docMk/>
            <pc:sldMk cId="2447935166" sldId="307"/>
            <ac:spMk id="5" creationId="{BF33669B-9290-4296-AB98-DA067D3AD733}"/>
          </ac:spMkLst>
        </pc:spChg>
        <pc:spChg chg="add mod">
          <ac:chgData name="jeongkilyong" userId="42a1e730-e7ec-4950-9a60-48236c77d83b" providerId="ADAL" clId="{AF33EE09-1563-4B99-999A-EB513D20AF18}" dt="2023-10-23T07:25:54.425" v="811" actId="1076"/>
          <ac:spMkLst>
            <pc:docMk/>
            <pc:sldMk cId="2447935166" sldId="307"/>
            <ac:spMk id="7" creationId="{CC6D03C8-3A61-4C73-BA38-81A4CB27AEBA}"/>
          </ac:spMkLst>
        </pc:spChg>
        <pc:spChg chg="mod">
          <ac:chgData name="jeongkilyong" userId="42a1e730-e7ec-4950-9a60-48236c77d83b" providerId="ADAL" clId="{AF33EE09-1563-4B99-999A-EB513D20AF18}" dt="2023-10-23T07:09:56.176" v="502" actId="6549"/>
          <ac:spMkLst>
            <pc:docMk/>
            <pc:sldMk cId="2447935166" sldId="307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54.425" v="811" actId="1076"/>
          <ac:picMkLst>
            <pc:docMk/>
            <pc:sldMk cId="2447935166" sldId="307"/>
            <ac:picMk id="6" creationId="{3671A425-A0E0-43A7-A1FC-20CA8E2B1252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5:01.730" v="860" actId="207"/>
        <pc:sldMkLst>
          <pc:docMk/>
          <pc:sldMk cId="3670214579" sldId="308"/>
        </pc:sldMkLst>
        <pc:spChg chg="add mod">
          <ac:chgData name="jeongkilyong" userId="42a1e730-e7ec-4950-9a60-48236c77d83b" providerId="ADAL" clId="{AF33EE09-1563-4B99-999A-EB513D20AF18}" dt="2023-10-23T07:35:01.730" v="860" actId="207"/>
          <ac:spMkLst>
            <pc:docMk/>
            <pc:sldMk cId="3670214579" sldId="308"/>
            <ac:spMk id="4" creationId="{DF789542-37CC-48A0-9521-55B9EFADF304}"/>
          </ac:spMkLst>
        </pc:spChg>
        <pc:spChg chg="add mod">
          <ac:chgData name="jeongkilyong" userId="42a1e730-e7ec-4950-9a60-48236c77d83b" providerId="ADAL" clId="{AF33EE09-1563-4B99-999A-EB513D20AF18}" dt="2023-10-23T07:26:01.930" v="813" actId="1076"/>
          <ac:spMkLst>
            <pc:docMk/>
            <pc:sldMk cId="3670214579" sldId="308"/>
            <ac:spMk id="6" creationId="{8A4F25BA-279D-4D6D-84B2-9CFC943C680F}"/>
          </ac:spMkLst>
        </pc:spChg>
        <pc:spChg chg="mod">
          <ac:chgData name="jeongkilyong" userId="42a1e730-e7ec-4950-9a60-48236c77d83b" providerId="ADAL" clId="{AF33EE09-1563-4B99-999A-EB513D20AF18}" dt="2023-10-23T07:10:11.121" v="548" actId="6549"/>
          <ac:spMkLst>
            <pc:docMk/>
            <pc:sldMk cId="367021457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01.930" v="813" actId="1076"/>
          <ac:picMkLst>
            <pc:docMk/>
            <pc:sldMk cId="3670214579" sldId="308"/>
            <ac:picMk id="5" creationId="{39CC4C8D-A85C-442B-B735-F0636D5A10E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3T07:41:55.087" v="874" actId="207"/>
        <pc:sldMkLst>
          <pc:docMk/>
          <pc:sldMk cId="1580071959" sldId="309"/>
        </pc:sldMkLst>
        <pc:spChg chg="add del mod">
          <ac:chgData name="jeongkilyong" userId="42a1e730-e7ec-4950-9a60-48236c77d83b" providerId="ADAL" clId="{AF33EE09-1563-4B99-999A-EB513D20AF18}" dt="2023-10-23T07:39:52.142" v="861" actId="478"/>
          <ac:spMkLst>
            <pc:docMk/>
            <pc:sldMk cId="1580071959" sldId="309"/>
            <ac:spMk id="4" creationId="{4EFF8C4E-673F-40FB-9478-FEB8157EC24A}"/>
          </ac:spMkLst>
        </pc:spChg>
        <pc:spChg chg="add mod">
          <ac:chgData name="jeongkilyong" userId="42a1e730-e7ec-4950-9a60-48236c77d83b" providerId="ADAL" clId="{AF33EE09-1563-4B99-999A-EB513D20AF18}" dt="2023-10-23T07:26:11.057" v="815" actId="1076"/>
          <ac:spMkLst>
            <pc:docMk/>
            <pc:sldMk cId="1580071959" sldId="309"/>
            <ac:spMk id="6" creationId="{6DDA6E6F-5FE5-4BD8-8F8D-56A64FD7BEB7}"/>
          </ac:spMkLst>
        </pc:spChg>
        <pc:spChg chg="add mod">
          <ac:chgData name="jeongkilyong" userId="42a1e730-e7ec-4950-9a60-48236c77d83b" providerId="ADAL" clId="{AF33EE09-1563-4B99-999A-EB513D20AF18}" dt="2023-10-23T07:41:55.087" v="874" actId="207"/>
          <ac:spMkLst>
            <pc:docMk/>
            <pc:sldMk cId="1580071959" sldId="309"/>
            <ac:spMk id="7" creationId="{B2B7D76C-76AF-4D79-8222-577DE51A01CD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8" creationId="{F9BCDE1D-AC04-424D-B700-2CC60E46E5BC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10" creationId="{57A86295-212F-49EB-A230-AAFBA7E45FA7}"/>
          </ac:spMkLst>
        </pc:spChg>
        <pc:spChg chg="mod">
          <ac:chgData name="jeongkilyong" userId="42a1e730-e7ec-4950-9a60-48236c77d83b" providerId="ADAL" clId="{AF33EE09-1563-4B99-999A-EB513D20AF18}" dt="2023-10-23T07:10:26.075" v="582" actId="6549"/>
          <ac:spMkLst>
            <pc:docMk/>
            <pc:sldMk cId="158007195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1.057" v="815" actId="1076"/>
          <ac:picMkLst>
            <pc:docMk/>
            <pc:sldMk cId="1580071959" sldId="309"/>
            <ac:picMk id="5" creationId="{9D837DC6-7F7A-42DE-947E-9205B788D55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35.229" v="872" actId="207"/>
        <pc:sldMkLst>
          <pc:docMk/>
          <pc:sldMk cId="2719719894" sldId="310"/>
        </pc:sldMkLst>
        <pc:spChg chg="add mod">
          <ac:chgData name="jeongkilyong" userId="42a1e730-e7ec-4950-9a60-48236c77d83b" providerId="ADAL" clId="{AF33EE09-1563-4B99-999A-EB513D20AF18}" dt="2023-10-23T07:41:35.229" v="872" actId="207"/>
          <ac:spMkLst>
            <pc:docMk/>
            <pc:sldMk cId="2719719894" sldId="310"/>
            <ac:spMk id="4" creationId="{0A7F1197-97BD-418B-9090-E53A4350B0FC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5" creationId="{49F2BB90-CAF2-4AD6-ADB1-BCB916C80D87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6" creationId="{16ABCCF1-5CE5-4744-89F2-2502FAFA6AF6}"/>
          </ac:spMkLst>
        </pc:spChg>
        <pc:spChg chg="add mod">
          <ac:chgData name="jeongkilyong" userId="42a1e730-e7ec-4950-9a60-48236c77d83b" providerId="ADAL" clId="{AF33EE09-1563-4B99-999A-EB513D20AF18}" dt="2023-10-23T07:26:19.570" v="817" actId="1076"/>
          <ac:spMkLst>
            <pc:docMk/>
            <pc:sldMk cId="2719719894" sldId="310"/>
            <ac:spMk id="8" creationId="{1A43737D-4675-4DFF-80C6-98970BA51E3B}"/>
          </ac:spMkLst>
        </pc:spChg>
        <pc:spChg chg="mod">
          <ac:chgData name="jeongkilyong" userId="42a1e730-e7ec-4950-9a60-48236c77d83b" providerId="ADAL" clId="{AF33EE09-1563-4B99-999A-EB513D20AF18}" dt="2023-10-23T07:10:44.984" v="617" actId="6549"/>
          <ac:spMkLst>
            <pc:docMk/>
            <pc:sldMk cId="2719719894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9.570" v="817" actId="1076"/>
          <ac:picMkLst>
            <pc:docMk/>
            <pc:sldMk cId="2719719894" sldId="310"/>
            <ac:picMk id="7" creationId="{6BA26D7C-8459-4C26-A49A-BE4A7AAE35BC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6:30.915" v="819" actId="1076"/>
        <pc:sldMkLst>
          <pc:docMk/>
          <pc:sldMk cId="249912601" sldId="311"/>
        </pc:sldMkLst>
        <pc:spChg chg="add mod">
          <ac:chgData name="jeongkilyong" userId="42a1e730-e7ec-4950-9a60-48236c77d83b" providerId="ADAL" clId="{AF33EE09-1563-4B99-999A-EB513D20AF18}" dt="2023-10-23T07:22:10.069" v="785"/>
          <ac:spMkLst>
            <pc:docMk/>
            <pc:sldMk cId="249912601" sldId="311"/>
            <ac:spMk id="4" creationId="{62D32C4E-9F31-4781-83A7-EC457630891C}"/>
          </ac:spMkLst>
        </pc:spChg>
        <pc:spChg chg="add mod">
          <ac:chgData name="jeongkilyong" userId="42a1e730-e7ec-4950-9a60-48236c77d83b" providerId="ADAL" clId="{AF33EE09-1563-4B99-999A-EB513D20AF18}" dt="2023-10-23T07:22:25.114" v="789" actId="14100"/>
          <ac:spMkLst>
            <pc:docMk/>
            <pc:sldMk cId="249912601" sldId="311"/>
            <ac:spMk id="5" creationId="{76D0B43F-ADF4-48F5-B908-EDF4E47103BB}"/>
          </ac:spMkLst>
        </pc:spChg>
        <pc:spChg chg="add mod">
          <ac:chgData name="jeongkilyong" userId="42a1e730-e7ec-4950-9a60-48236c77d83b" providerId="ADAL" clId="{AF33EE09-1563-4B99-999A-EB513D20AF18}" dt="2023-10-23T07:26:30.915" v="819" actId="1076"/>
          <ac:spMkLst>
            <pc:docMk/>
            <pc:sldMk cId="249912601" sldId="311"/>
            <ac:spMk id="7" creationId="{39D3E643-631D-45C3-8847-5442D65C695C}"/>
          </ac:spMkLst>
        </pc:spChg>
        <pc:spChg chg="mod">
          <ac:chgData name="jeongkilyong" userId="42a1e730-e7ec-4950-9a60-48236c77d83b" providerId="ADAL" clId="{AF33EE09-1563-4B99-999A-EB513D20AF18}" dt="2023-10-23T07:10:58.001" v="655" actId="6549"/>
          <ac:spMkLst>
            <pc:docMk/>
            <pc:sldMk cId="249912601" sldId="311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0.915" v="819" actId="1076"/>
          <ac:picMkLst>
            <pc:docMk/>
            <pc:sldMk cId="249912601" sldId="311"/>
            <ac:picMk id="6" creationId="{E1685BF4-759A-49D0-AA5B-E8B52ADC807A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14.459" v="871" actId="207"/>
        <pc:sldMkLst>
          <pc:docMk/>
          <pc:sldMk cId="2387562204" sldId="312"/>
        </pc:sldMkLst>
        <pc:spChg chg="add mod">
          <ac:chgData name="jeongkilyong" userId="42a1e730-e7ec-4950-9a60-48236c77d83b" providerId="ADAL" clId="{AF33EE09-1563-4B99-999A-EB513D20AF18}" dt="2023-10-23T07:41:14.459" v="871" actId="207"/>
          <ac:spMkLst>
            <pc:docMk/>
            <pc:sldMk cId="2387562204" sldId="312"/>
            <ac:spMk id="4" creationId="{D56C31FD-2F33-409E-B904-13C61346C7E1}"/>
          </ac:spMkLst>
        </pc:spChg>
        <pc:spChg chg="add mod">
          <ac:chgData name="jeongkilyong" userId="42a1e730-e7ec-4950-9a60-48236c77d83b" providerId="ADAL" clId="{AF33EE09-1563-4B99-999A-EB513D20AF18}" dt="2023-10-23T07:22:51.028" v="790"/>
          <ac:spMkLst>
            <pc:docMk/>
            <pc:sldMk cId="2387562204" sldId="312"/>
            <ac:spMk id="5" creationId="{48E0CCD1-C896-4EAD-9D48-C380A93BA6EE}"/>
          </ac:spMkLst>
        </pc:spChg>
        <pc:spChg chg="add mod">
          <ac:chgData name="jeongkilyong" userId="42a1e730-e7ec-4950-9a60-48236c77d83b" providerId="ADAL" clId="{AF33EE09-1563-4B99-999A-EB513D20AF18}" dt="2023-10-23T07:26:38.555" v="821" actId="1076"/>
          <ac:spMkLst>
            <pc:docMk/>
            <pc:sldMk cId="2387562204" sldId="312"/>
            <ac:spMk id="7" creationId="{F00E3DB7-2FD8-4EAE-9631-B5DA1FBB67D3}"/>
          </ac:spMkLst>
        </pc:spChg>
        <pc:spChg chg="mod">
          <ac:chgData name="jeongkilyong" userId="42a1e730-e7ec-4950-9a60-48236c77d83b" providerId="ADAL" clId="{AF33EE09-1563-4B99-999A-EB513D20AF18}" dt="2023-10-23T07:11:08.769" v="690" actId="6549"/>
          <ac:spMkLst>
            <pc:docMk/>
            <pc:sldMk cId="2387562204" sldId="31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8.555" v="821" actId="1076"/>
          <ac:picMkLst>
            <pc:docMk/>
            <pc:sldMk cId="2387562204" sldId="312"/>
            <ac:picMk id="6" creationId="{EBBAECC0-F36E-4700-93E3-513AFD4C76E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03.972" v="869" actId="207"/>
        <pc:sldMkLst>
          <pc:docMk/>
          <pc:sldMk cId="1859253" sldId="313"/>
        </pc:sldMkLst>
        <pc:spChg chg="add mod">
          <ac:chgData name="jeongkilyong" userId="42a1e730-e7ec-4950-9a60-48236c77d83b" providerId="ADAL" clId="{AF33EE09-1563-4B99-999A-EB513D20AF18}" dt="2023-10-23T07:41:03.972" v="869" actId="207"/>
          <ac:spMkLst>
            <pc:docMk/>
            <pc:sldMk cId="1859253" sldId="313"/>
            <ac:spMk id="4" creationId="{552FAC80-8FEB-4E82-B6BC-2B06526F3C62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5" creationId="{2E7E4064-CE53-4D16-BB40-E275BDA9D1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6" creationId="{C45A26CD-8570-436E-BFE4-BADF87770C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7" creationId="{E9FC601D-B047-4EC7-A9F4-892DA9C8E6E3}"/>
          </ac:spMkLst>
        </pc:spChg>
        <pc:spChg chg="add mod">
          <ac:chgData name="jeongkilyong" userId="42a1e730-e7ec-4950-9a60-48236c77d83b" providerId="ADAL" clId="{AF33EE09-1563-4B99-999A-EB513D20AF18}" dt="2023-10-23T07:26:47.923" v="823" actId="1076"/>
          <ac:spMkLst>
            <pc:docMk/>
            <pc:sldMk cId="1859253" sldId="313"/>
            <ac:spMk id="11" creationId="{AD8702D1-DF1B-48D5-99E9-CEB3081F3731}"/>
          </ac:spMkLst>
        </pc:spChg>
        <pc:spChg chg="mod">
          <ac:chgData name="jeongkilyong" userId="42a1e730-e7ec-4950-9a60-48236c77d83b" providerId="ADAL" clId="{AF33EE09-1563-4B99-999A-EB513D20AF18}" dt="2023-10-23T07:11:21.077" v="733" actId="6549"/>
          <ac:spMkLst>
            <pc:docMk/>
            <pc:sldMk cId="1859253" sldId="31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47.923" v="823" actId="1076"/>
          <ac:picMkLst>
            <pc:docMk/>
            <pc:sldMk cId="1859253" sldId="313"/>
            <ac:picMk id="10" creationId="{03830B7E-6B5A-4F36-88E7-CB4A45630EEB}"/>
          </ac:picMkLst>
        </pc:picChg>
      </pc:sldChg>
      <pc:sldChg chg="add del">
        <pc:chgData name="jeongkilyong" userId="42a1e730-e7ec-4950-9a60-48236c77d83b" providerId="ADAL" clId="{AF33EE09-1563-4B99-999A-EB513D20AF18}" dt="2023-10-23T07:11:31.328" v="734" actId="47"/>
        <pc:sldMkLst>
          <pc:docMk/>
          <pc:sldMk cId="153338817" sldId="314"/>
        </pc:sldMkLst>
      </pc:sldChg>
      <pc:sldChg chg="add del">
        <pc:chgData name="jeongkilyong" userId="42a1e730-e7ec-4950-9a60-48236c77d83b" providerId="ADAL" clId="{AF33EE09-1563-4B99-999A-EB513D20AF18}" dt="2023-10-23T07:11:32.488" v="735" actId="47"/>
        <pc:sldMkLst>
          <pc:docMk/>
          <pc:sldMk cId="1789302377" sldId="315"/>
        </pc:sldMkLst>
      </pc:sldChg>
      <pc:sldChg chg="addSp modSp add mod">
        <pc:chgData name="jeongkilyong" userId="42a1e730-e7ec-4950-9a60-48236c77d83b" providerId="ADAL" clId="{AF33EE09-1563-4B99-999A-EB513D20AF18}" dt="2023-10-24T04:16:24.121" v="970" actId="207"/>
        <pc:sldMkLst>
          <pc:docMk/>
          <pc:sldMk cId="3136811878" sldId="316"/>
        </pc:sldMkLst>
        <pc:spChg chg="add mod">
          <ac:chgData name="jeongkilyong" userId="42a1e730-e7ec-4950-9a60-48236c77d83b" providerId="ADAL" clId="{AF33EE09-1563-4B99-999A-EB513D20AF18}" dt="2023-10-24T04:16:24.121" v="970" actId="207"/>
          <ac:spMkLst>
            <pc:docMk/>
            <pc:sldMk cId="3136811878" sldId="316"/>
            <ac:spMk id="4" creationId="{28C258E4-D4EB-4B35-B11B-4F092BC77089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5" creationId="{68ED5501-1F96-408A-826B-BE88895ACF57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6" creationId="{8DF830D3-ACBC-4193-B3CE-8A0B21CF67B3}"/>
          </ac:spMkLst>
        </pc:spChg>
        <pc:spChg chg="add mod">
          <ac:chgData name="jeongkilyong" userId="42a1e730-e7ec-4950-9a60-48236c77d83b" providerId="ADAL" clId="{AF33EE09-1563-4B99-999A-EB513D20AF18}" dt="2023-10-24T04:11:33.960" v="963"/>
          <ac:spMkLst>
            <pc:docMk/>
            <pc:sldMk cId="3136811878" sldId="316"/>
            <ac:spMk id="8" creationId="{DA3FBD69-DD2F-4F69-871F-53265C5F7389}"/>
          </ac:spMkLst>
        </pc:spChg>
        <pc:picChg chg="add mod">
          <ac:chgData name="jeongkilyong" userId="42a1e730-e7ec-4950-9a60-48236c77d83b" providerId="ADAL" clId="{AF33EE09-1563-4B99-999A-EB513D20AF18}" dt="2023-10-24T04:11:33.960" v="963"/>
          <ac:picMkLst>
            <pc:docMk/>
            <pc:sldMk cId="3136811878" sldId="316"/>
            <ac:picMk id="7" creationId="{8B2FB811-791A-4220-8724-30CA6C0FA7A3}"/>
          </ac:picMkLst>
        </pc:picChg>
      </pc:sldChg>
    </pc:docChg>
  </pc:docChgLst>
  <pc:docChgLst>
    <pc:chgData name="jeongkilyong" userId="42a1e730-e7ec-4950-9a60-48236c77d83b" providerId="ADAL" clId="{3B2DB8FB-2E69-48B8-87AD-F86949EFB65D}"/>
    <pc:docChg chg="undo custSel modSld">
      <pc:chgData name="jeongkilyong" userId="42a1e730-e7ec-4950-9a60-48236c77d83b" providerId="ADAL" clId="{3B2DB8FB-2E69-48B8-87AD-F86949EFB65D}" dt="2024-05-23T02:15:19.863" v="447" actId="6549"/>
      <pc:docMkLst>
        <pc:docMk/>
      </pc:docMkLst>
      <pc:sldChg chg="modSp mod">
        <pc:chgData name="jeongkilyong" userId="42a1e730-e7ec-4950-9a60-48236c77d83b" providerId="ADAL" clId="{3B2DB8FB-2E69-48B8-87AD-F86949EFB65D}" dt="2024-05-23T01:58:57.648" v="140" actId="6549"/>
        <pc:sldMkLst>
          <pc:docMk/>
          <pc:sldMk cId="3485235614" sldId="292"/>
        </pc:sldMkLst>
        <pc:spChg chg="mod">
          <ac:chgData name="jeongkilyong" userId="42a1e730-e7ec-4950-9a60-48236c77d83b" providerId="ADAL" clId="{3B2DB8FB-2E69-48B8-87AD-F86949EFB65D}" dt="2024-05-23T01:58:57.648" v="140" actId="6549"/>
          <ac:spMkLst>
            <pc:docMk/>
            <pc:sldMk cId="3485235614" sldId="292"/>
            <ac:spMk id="9" creationId="{A401B613-CAD7-4AE1-A426-5AD8B905B4BF}"/>
          </ac:spMkLst>
        </pc:spChg>
        <pc:spChg chg="mod">
          <ac:chgData name="jeongkilyong" userId="42a1e730-e7ec-4950-9a60-48236c77d83b" providerId="ADAL" clId="{3B2DB8FB-2E69-48B8-87AD-F86949EFB65D}" dt="2024-05-23T01:58:52.711" v="139" actId="20577"/>
          <ac:spMkLst>
            <pc:docMk/>
            <pc:sldMk cId="3485235614" sldId="292"/>
            <ac:spMk id="11" creationId="{4CFF54E6-C5DE-46C9-8F5D-94A55333D0FD}"/>
          </ac:spMkLst>
        </pc:spChg>
      </pc:sldChg>
      <pc:sldChg chg="modSp mod">
        <pc:chgData name="jeongkilyong" userId="42a1e730-e7ec-4950-9a60-48236c77d83b" providerId="ADAL" clId="{3B2DB8FB-2E69-48B8-87AD-F86949EFB65D}" dt="2024-05-23T02:00:35.614" v="148" actId="20577"/>
        <pc:sldMkLst>
          <pc:docMk/>
          <pc:sldMk cId="2773633433" sldId="293"/>
        </pc:sldMkLst>
        <pc:spChg chg="mod">
          <ac:chgData name="jeongkilyong" userId="42a1e730-e7ec-4950-9a60-48236c77d83b" providerId="ADAL" clId="{3B2DB8FB-2E69-48B8-87AD-F86949EFB65D}" dt="2024-05-23T02:00:35.614" v="148" actId="20577"/>
          <ac:spMkLst>
            <pc:docMk/>
            <pc:sldMk cId="2773633433" sldId="293"/>
            <ac:spMk id="7" creationId="{398BEAED-4CB2-4103-B222-0806B728007D}"/>
          </ac:spMkLst>
        </pc:spChg>
      </pc:sldChg>
      <pc:sldChg chg="modSp mod">
        <pc:chgData name="jeongkilyong" userId="42a1e730-e7ec-4950-9a60-48236c77d83b" providerId="ADAL" clId="{3B2DB8FB-2E69-48B8-87AD-F86949EFB65D}" dt="2024-05-23T01:28:09.529" v="113" actId="20577"/>
        <pc:sldMkLst>
          <pc:docMk/>
          <pc:sldMk cId="1339143532" sldId="294"/>
        </pc:sldMkLst>
        <pc:spChg chg="mod">
          <ac:chgData name="jeongkilyong" userId="42a1e730-e7ec-4950-9a60-48236c77d83b" providerId="ADAL" clId="{3B2DB8FB-2E69-48B8-87AD-F86949EFB65D}" dt="2024-05-23T01:28:09.529" v="113" actId="20577"/>
          <ac:spMkLst>
            <pc:docMk/>
            <pc:sldMk cId="1339143532" sldId="294"/>
            <ac:spMk id="7" creationId="{559DC55A-C41B-43F7-8A2A-DEE60584B60C}"/>
          </ac:spMkLst>
        </pc:spChg>
      </pc:sldChg>
      <pc:sldChg chg="modSp mod">
        <pc:chgData name="jeongkilyong" userId="42a1e730-e7ec-4950-9a60-48236c77d83b" providerId="ADAL" clId="{3B2DB8FB-2E69-48B8-87AD-F86949EFB65D}" dt="2024-05-23T01:50:58.314" v="123" actId="400"/>
        <pc:sldMkLst>
          <pc:docMk/>
          <pc:sldMk cId="3262124915" sldId="295"/>
        </pc:sldMkLst>
        <pc:spChg chg="mod">
          <ac:chgData name="jeongkilyong" userId="42a1e730-e7ec-4950-9a60-48236c77d83b" providerId="ADAL" clId="{3B2DB8FB-2E69-48B8-87AD-F86949EFB65D}" dt="2024-05-23T01:50:58.314" v="123" actId="400"/>
          <ac:spMkLst>
            <pc:docMk/>
            <pc:sldMk cId="3262124915" sldId="295"/>
            <ac:spMk id="13" creationId="{E5B4F196-73C9-40FD-A7BB-F88CD8E8F6C6}"/>
          </ac:spMkLst>
        </pc:spChg>
      </pc:sldChg>
      <pc:sldChg chg="modSp mod">
        <pc:chgData name="jeongkilyong" userId="42a1e730-e7ec-4950-9a60-48236c77d83b" providerId="ADAL" clId="{3B2DB8FB-2E69-48B8-87AD-F86949EFB65D}" dt="2024-05-23T01:59:38.021" v="142" actId="1076"/>
        <pc:sldMkLst>
          <pc:docMk/>
          <pc:sldMk cId="1942727681" sldId="296"/>
        </pc:sldMkLst>
        <pc:spChg chg="mod">
          <ac:chgData name="jeongkilyong" userId="42a1e730-e7ec-4950-9a60-48236c77d83b" providerId="ADAL" clId="{3B2DB8FB-2E69-48B8-87AD-F86949EFB65D}" dt="2024-05-23T01:59:35.338" v="141" actId="20577"/>
          <ac:spMkLst>
            <pc:docMk/>
            <pc:sldMk cId="1942727681" sldId="296"/>
            <ac:spMk id="10" creationId="{4227A4F7-F125-4BA9-B8CD-2B75ECEE1812}"/>
          </ac:spMkLst>
        </pc:spChg>
        <pc:spChg chg="mod">
          <ac:chgData name="jeongkilyong" userId="42a1e730-e7ec-4950-9a60-48236c77d83b" providerId="ADAL" clId="{3B2DB8FB-2E69-48B8-87AD-F86949EFB65D}" dt="2024-05-23T01:59:38.021" v="142" actId="1076"/>
          <ac:spMkLst>
            <pc:docMk/>
            <pc:sldMk cId="1942727681" sldId="296"/>
            <ac:spMk id="11" creationId="{7CC695E9-1999-421A-B931-EA30880DFF74}"/>
          </ac:spMkLst>
        </pc:spChg>
      </pc:sldChg>
      <pc:sldChg chg="modSp mod">
        <pc:chgData name="jeongkilyong" userId="42a1e730-e7ec-4950-9a60-48236c77d83b" providerId="ADAL" clId="{3B2DB8FB-2E69-48B8-87AD-F86949EFB65D}" dt="2024-05-23T01:55:30.613" v="132" actId="20577"/>
        <pc:sldMkLst>
          <pc:docMk/>
          <pc:sldMk cId="4004082555" sldId="317"/>
        </pc:sldMkLst>
        <pc:spChg chg="mod">
          <ac:chgData name="jeongkilyong" userId="42a1e730-e7ec-4950-9a60-48236c77d83b" providerId="ADAL" clId="{3B2DB8FB-2E69-48B8-87AD-F86949EFB65D}" dt="2024-05-23T01:55:30.613" v="132" actId="20577"/>
          <ac:spMkLst>
            <pc:docMk/>
            <pc:sldMk cId="4004082555" sldId="317"/>
            <ac:spMk id="11" creationId="{24C3D664-C1E9-4355-B606-904ED1454FF3}"/>
          </ac:spMkLst>
        </pc:spChg>
      </pc:sldChg>
      <pc:sldChg chg="modSp mod">
        <pc:chgData name="jeongkilyong" userId="42a1e730-e7ec-4950-9a60-48236c77d83b" providerId="ADAL" clId="{3B2DB8FB-2E69-48B8-87AD-F86949EFB65D}" dt="2024-05-23T01:58:30.312" v="137" actId="207"/>
        <pc:sldMkLst>
          <pc:docMk/>
          <pc:sldMk cId="1241690786" sldId="318"/>
        </pc:sldMkLst>
        <pc:spChg chg="mod">
          <ac:chgData name="jeongkilyong" userId="42a1e730-e7ec-4950-9a60-48236c77d83b" providerId="ADAL" clId="{3B2DB8FB-2E69-48B8-87AD-F86949EFB65D}" dt="2024-05-23T01:24:55.856" v="78" actId="6549"/>
          <ac:spMkLst>
            <pc:docMk/>
            <pc:sldMk cId="1241690786" sldId="318"/>
            <ac:spMk id="5" creationId="{FB35D915-9598-4DE5-A561-CC6FE4D2171D}"/>
          </ac:spMkLst>
        </pc:spChg>
        <pc:spChg chg="mod">
          <ac:chgData name="jeongkilyong" userId="42a1e730-e7ec-4950-9a60-48236c77d83b" providerId="ADAL" clId="{3B2DB8FB-2E69-48B8-87AD-F86949EFB65D}" dt="2024-05-23T01:58:30.312" v="137" actId="207"/>
          <ac:spMkLst>
            <pc:docMk/>
            <pc:sldMk cId="1241690786" sldId="318"/>
            <ac:spMk id="9" creationId="{A2F4108C-EE4A-48B9-8F2E-947DF2E417B0}"/>
          </ac:spMkLst>
        </pc:spChg>
      </pc:sldChg>
      <pc:sldChg chg="modSp mod">
        <pc:chgData name="jeongkilyong" userId="42a1e730-e7ec-4950-9a60-48236c77d83b" providerId="ADAL" clId="{3B2DB8FB-2E69-48B8-87AD-F86949EFB65D}" dt="2024-05-23T02:10:52.750" v="435" actId="6549"/>
        <pc:sldMkLst>
          <pc:docMk/>
          <pc:sldMk cId="2378294150" sldId="320"/>
        </pc:sldMkLst>
        <pc:spChg chg="mod">
          <ac:chgData name="jeongkilyong" userId="42a1e730-e7ec-4950-9a60-48236c77d83b" providerId="ADAL" clId="{3B2DB8FB-2E69-48B8-87AD-F86949EFB65D}" dt="2024-05-23T02:06:52.201" v="186" actId="6549"/>
          <ac:spMkLst>
            <pc:docMk/>
            <pc:sldMk cId="2378294150" sldId="320"/>
            <ac:spMk id="4" creationId="{36A61F52-C7C9-44DD-A99A-6374000ED600}"/>
          </ac:spMkLst>
        </pc:spChg>
        <pc:spChg chg="mod">
          <ac:chgData name="jeongkilyong" userId="42a1e730-e7ec-4950-9a60-48236c77d83b" providerId="ADAL" clId="{3B2DB8FB-2E69-48B8-87AD-F86949EFB65D}" dt="2024-05-23T02:10:52.750" v="435" actId="6549"/>
          <ac:spMkLst>
            <pc:docMk/>
            <pc:sldMk cId="2378294150" sldId="320"/>
            <ac:spMk id="10" creationId="{846A01CB-9D1D-4707-B94F-E210FB365C69}"/>
          </ac:spMkLst>
        </pc:spChg>
      </pc:sldChg>
      <pc:sldChg chg="modSp mod">
        <pc:chgData name="jeongkilyong" userId="42a1e730-e7ec-4950-9a60-48236c77d83b" providerId="ADAL" clId="{3B2DB8FB-2E69-48B8-87AD-F86949EFB65D}" dt="2024-05-23T02:13:45.800" v="439" actId="20577"/>
        <pc:sldMkLst>
          <pc:docMk/>
          <pc:sldMk cId="398385100" sldId="338"/>
        </pc:sldMkLst>
        <pc:spChg chg="mod">
          <ac:chgData name="jeongkilyong" userId="42a1e730-e7ec-4950-9a60-48236c77d83b" providerId="ADAL" clId="{3B2DB8FB-2E69-48B8-87AD-F86949EFB65D}" dt="2024-05-23T02:13:45.800" v="439" actId="20577"/>
          <ac:spMkLst>
            <pc:docMk/>
            <pc:sldMk cId="398385100" sldId="338"/>
            <ac:spMk id="7" creationId="{BD1FF75E-2E19-43D3-B358-29E4B004A368}"/>
          </ac:spMkLst>
        </pc:spChg>
      </pc:sldChg>
      <pc:sldChg chg="modSp mod">
        <pc:chgData name="jeongkilyong" userId="42a1e730-e7ec-4950-9a60-48236c77d83b" providerId="ADAL" clId="{3B2DB8FB-2E69-48B8-87AD-F86949EFB65D}" dt="2024-05-23T02:15:19.863" v="447" actId="6549"/>
        <pc:sldMkLst>
          <pc:docMk/>
          <pc:sldMk cId="2299188607" sldId="342"/>
        </pc:sldMkLst>
        <pc:spChg chg="mod">
          <ac:chgData name="jeongkilyong" userId="42a1e730-e7ec-4950-9a60-48236c77d83b" providerId="ADAL" clId="{3B2DB8FB-2E69-48B8-87AD-F86949EFB65D}" dt="2024-05-23T02:15:19.863" v="447" actId="6549"/>
          <ac:spMkLst>
            <pc:docMk/>
            <pc:sldMk cId="2299188607" sldId="342"/>
            <ac:spMk id="10" creationId="{540A34BB-AD14-4A8A-9A6D-0FD3B30E0FB1}"/>
          </ac:spMkLst>
        </pc:spChg>
      </pc:sldChg>
      <pc:sldChg chg="modSp mod">
        <pc:chgData name="jeongkilyong" userId="42a1e730-e7ec-4950-9a60-48236c77d83b" providerId="ADAL" clId="{3B2DB8FB-2E69-48B8-87AD-F86949EFB65D}" dt="2024-05-23T01:59:55.535" v="144" actId="113"/>
        <pc:sldMkLst>
          <pc:docMk/>
          <pc:sldMk cId="215276518" sldId="345"/>
        </pc:sldMkLst>
        <pc:spChg chg="mod">
          <ac:chgData name="jeongkilyong" userId="42a1e730-e7ec-4950-9a60-48236c77d83b" providerId="ADAL" clId="{3B2DB8FB-2E69-48B8-87AD-F86949EFB65D}" dt="2024-05-23T01:59:55.535" v="144" actId="113"/>
          <ac:spMkLst>
            <pc:docMk/>
            <pc:sldMk cId="215276518" sldId="345"/>
            <ac:spMk id="4" creationId="{36A61F52-C7C9-44DD-A99A-6374000ED600}"/>
          </ac:spMkLst>
        </pc:spChg>
        <pc:spChg chg="mod">
          <ac:chgData name="jeongkilyong" userId="42a1e730-e7ec-4950-9a60-48236c77d83b" providerId="ADAL" clId="{3B2DB8FB-2E69-48B8-87AD-F86949EFB65D}" dt="2024-05-23T01:55:07.777" v="128" actId="20577"/>
          <ac:spMkLst>
            <pc:docMk/>
            <pc:sldMk cId="215276518" sldId="345"/>
            <ac:spMk id="15" creationId="{CA439E41-FE75-4094-8EE2-356BBFD7BC3E}"/>
          </ac:spMkLst>
        </pc:spChg>
      </pc:sldChg>
      <pc:sldChg chg="modSp mod">
        <pc:chgData name="jeongkilyong" userId="42a1e730-e7ec-4950-9a60-48236c77d83b" providerId="ADAL" clId="{3B2DB8FB-2E69-48B8-87AD-F86949EFB65D}" dt="2024-05-23T02:02:44.348" v="153" actId="113"/>
        <pc:sldMkLst>
          <pc:docMk/>
          <pc:sldMk cId="2673785136" sldId="347"/>
        </pc:sldMkLst>
        <pc:spChg chg="mod">
          <ac:chgData name="jeongkilyong" userId="42a1e730-e7ec-4950-9a60-48236c77d83b" providerId="ADAL" clId="{3B2DB8FB-2E69-48B8-87AD-F86949EFB65D}" dt="2024-05-23T02:02:44.348" v="153" actId="113"/>
          <ac:spMkLst>
            <pc:docMk/>
            <pc:sldMk cId="2673785136" sldId="347"/>
            <ac:spMk id="4" creationId="{36A61F52-C7C9-44DD-A99A-6374000ED600}"/>
          </ac:spMkLst>
        </pc:spChg>
      </pc:sldChg>
      <pc:sldChg chg="modSp mod">
        <pc:chgData name="jeongkilyong" userId="42a1e730-e7ec-4950-9a60-48236c77d83b" providerId="ADAL" clId="{3B2DB8FB-2E69-48B8-87AD-F86949EFB65D}" dt="2024-05-23T02:05:44.505" v="155" actId="207"/>
        <pc:sldMkLst>
          <pc:docMk/>
          <pc:sldMk cId="3673660415" sldId="348"/>
        </pc:sldMkLst>
        <pc:spChg chg="mod">
          <ac:chgData name="jeongkilyong" userId="42a1e730-e7ec-4950-9a60-48236c77d83b" providerId="ADAL" clId="{3B2DB8FB-2E69-48B8-87AD-F86949EFB65D}" dt="2024-05-23T02:05:44.505" v="155" actId="207"/>
          <ac:spMkLst>
            <pc:docMk/>
            <pc:sldMk cId="3673660415" sldId="348"/>
            <ac:spMk id="4" creationId="{36A61F52-C7C9-44DD-A99A-6374000ED600}"/>
          </ac:spMkLst>
        </pc:spChg>
        <pc:spChg chg="mod">
          <ac:chgData name="jeongkilyong" userId="42a1e730-e7ec-4950-9a60-48236c77d83b" providerId="ADAL" clId="{3B2DB8FB-2E69-48B8-87AD-F86949EFB65D}" dt="2024-05-23T01:55:03.990" v="127" actId="20577"/>
          <ac:spMkLst>
            <pc:docMk/>
            <pc:sldMk cId="3673660415" sldId="348"/>
            <ac:spMk id="16" creationId="{8A633064-F3EF-4AC4-8C50-64572AAA144C}"/>
          </ac:spMkLst>
        </pc:spChg>
        <pc:spChg chg="mod">
          <ac:chgData name="jeongkilyong" userId="42a1e730-e7ec-4950-9a60-48236c77d83b" providerId="ADAL" clId="{3B2DB8FB-2E69-48B8-87AD-F86949EFB65D}" dt="2024-05-23T01:54:59.399" v="125" actId="14100"/>
          <ac:spMkLst>
            <pc:docMk/>
            <pc:sldMk cId="3673660415" sldId="348"/>
            <ac:spMk id="17" creationId="{8E421FC6-022D-45DA-B096-BD166BB589FC}"/>
          </ac:spMkLst>
        </pc:spChg>
        <pc:spChg chg="mod">
          <ac:chgData name="jeongkilyong" userId="42a1e730-e7ec-4950-9a60-48236c77d83b" providerId="ADAL" clId="{3B2DB8FB-2E69-48B8-87AD-F86949EFB65D}" dt="2024-05-23T02:00:27.663" v="146" actId="20577"/>
          <ac:spMkLst>
            <pc:docMk/>
            <pc:sldMk cId="3673660415" sldId="348"/>
            <ac:spMk id="18" creationId="{56254FEB-691B-4F80-8039-BBD9BAF360D5}"/>
          </ac:spMkLst>
        </pc:spChg>
      </pc:sldChg>
      <pc:sldChg chg="modSp mod">
        <pc:chgData name="jeongkilyong" userId="42a1e730-e7ec-4950-9a60-48236c77d83b" providerId="ADAL" clId="{3B2DB8FB-2E69-48B8-87AD-F86949EFB65D}" dt="2024-05-23T02:10:45.373" v="419" actId="14100"/>
        <pc:sldMkLst>
          <pc:docMk/>
          <pc:sldMk cId="2325583960" sldId="349"/>
        </pc:sldMkLst>
        <pc:spChg chg="mod">
          <ac:chgData name="jeongkilyong" userId="42a1e730-e7ec-4950-9a60-48236c77d83b" providerId="ADAL" clId="{3B2DB8FB-2E69-48B8-87AD-F86949EFB65D}" dt="2024-05-23T02:10:45.373" v="419" actId="14100"/>
          <ac:spMkLst>
            <pc:docMk/>
            <pc:sldMk cId="2325583960" sldId="349"/>
            <ac:spMk id="10" creationId="{520CA09D-FD17-406E-A142-765D645B8E7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 CJK KR Light"/>
              </a:defRPr>
            </a:lvl1pPr>
          </a:lstStyle>
          <a:p>
            <a:fld id="{C5EB0431-1611-1744-95F0-8172773087C5}" type="datetimeFigureOut">
              <a:rPr lang="en-US" altLang="ko-Kore-KR" smtClean="0"/>
              <a:pPr/>
              <a:t>4/29/2025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CJK KR Light"/>
              </a:defRPr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AF26-B2D6-41C9-847A-12B3D1677265}" type="datetime1">
              <a:rPr kumimoji="1" lang="ko-KR" altLang="en-US" smtClean="0"/>
              <a:t>2025-04-29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45FB-4EAB-4F93-BE87-891FAC391B0C}" type="datetime1">
              <a:rPr kumimoji="1" lang="ko-KR" altLang="en-US" smtClean="0"/>
              <a:t>2025-04-29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CF-59BC-423C-A27E-A4E0342EEDF5}" type="datetime1">
              <a:rPr kumimoji="1" lang="ko-KR" altLang="en-US" smtClean="0"/>
              <a:t>2025-04-29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6E8A-4C0D-4CC6-BBD6-2F945A6B3540}" type="datetime1">
              <a:rPr kumimoji="1" lang="ko-KR" altLang="en-US" smtClean="0"/>
              <a:t>2025-04-29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BD75-CCBA-4C22-86CA-859D220600AA}" type="datetime1">
              <a:rPr kumimoji="1" lang="ko-KR" altLang="en-US" smtClean="0"/>
              <a:t>2025-04-29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1150-5CB0-41C0-9104-5695DD253F49}" type="datetime1">
              <a:rPr kumimoji="1" lang="ko-KR" altLang="en-US" smtClean="0"/>
              <a:t>2025-04-29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CFAD-1435-498E-ACFE-38131B135631}" type="datetime1">
              <a:rPr kumimoji="1" lang="ko-KR" altLang="en-US" smtClean="0"/>
              <a:t>2025-04-29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A6DB-F13D-4C47-BC2B-E1D25CB476ED}" type="datetime1">
              <a:rPr kumimoji="1" lang="ko-KR" altLang="en-US" smtClean="0"/>
              <a:t>2025-04-29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B438-2880-4761-94BA-7F7996C8C3BD}" type="datetime1">
              <a:rPr kumimoji="1" lang="ko-KR" altLang="en-US" smtClean="0"/>
              <a:t>2025-04-29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C33D-E09A-4F6E-A7FA-CF959C3E6DEE}" type="datetime1">
              <a:rPr kumimoji="1" lang="ko-KR" altLang="en-US" smtClean="0"/>
              <a:t>2025-04-29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3DE-CCA8-4CB9-BDA2-4741B0CD6641}" type="datetime1">
              <a:rPr kumimoji="1" lang="ko-KR" altLang="en-US" smtClean="0"/>
              <a:t>2025-04-29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827CA893-2A65-4E72-A022-7CB16F3818A4}" type="datetime1">
              <a:rPr kumimoji="1" lang="ko-KR" altLang="en-US" smtClean="0"/>
              <a:t>2025-04-29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타입스크립트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유니언 타입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(union type)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501187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유니언 타입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 종류의 타입을 허용하기 위해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|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(OR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로 연결한 타입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any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타입은 모든 타입을 허용하지만 유니언 타입은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|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연산자로 연결된 타입중 하나를 허용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05E02177-F508-4662-AD14-368CB6E12C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E73983-C0B3-410F-874D-8C32AA9122DB}"/>
              </a:ext>
            </a:extLst>
          </p:cNvPr>
          <p:cNvSpPr txBox="1"/>
          <p:nvPr/>
        </p:nvSpPr>
        <p:spPr>
          <a:xfrm>
            <a:off x="8068733" y="764704"/>
            <a:ext cx="297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ex06-05.ts, 02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439E41-FE75-4094-8EE2-356BBFD7BC3E}"/>
              </a:ext>
            </a:extLst>
          </p:cNvPr>
          <p:cNvSpPr txBox="1"/>
          <p:nvPr/>
        </p:nvSpPr>
        <p:spPr>
          <a:xfrm>
            <a:off x="971550" y="2139628"/>
            <a:ext cx="60960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log(msg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 |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void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console.log(msg);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5276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별칭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(type alias)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501187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값을 변수에 저장하듯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타입을 변수에 저장해서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유니언 타입 같은 복잡한 타입에 의미 있는 이름을 붙여서 사용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별칭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키워드로 선언하는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사용자 정의 타입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동일한 이름으로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중복 선언 불가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JS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컴파일 되면 제거됨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관례적인 명명 규칙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PascalCase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명사형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05E02177-F508-4662-AD14-368CB6E12C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E73983-C0B3-410F-874D-8C32AA9122D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ex06-06.ts, 06-02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633064-F3EF-4AC4-8C50-64572AAA144C}"/>
              </a:ext>
            </a:extLst>
          </p:cNvPr>
          <p:cNvSpPr txBox="1"/>
          <p:nvPr/>
        </p:nvSpPr>
        <p:spPr>
          <a:xfrm>
            <a:off x="6321235" y="1817995"/>
            <a:ext cx="546906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type Message = string |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log(msg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Message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void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console.log(msg);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msg3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Message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'world'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msg4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Message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log(msg3);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log(msg4);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421FC6-022D-45DA-B096-BD166BB589FC}"/>
              </a:ext>
            </a:extLst>
          </p:cNvPr>
          <p:cNvSpPr txBox="1"/>
          <p:nvPr/>
        </p:nvSpPr>
        <p:spPr>
          <a:xfrm>
            <a:off x="401706" y="3702306"/>
            <a:ext cx="546906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log(msg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 |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void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console.log(msg);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msg3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 |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'world'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msg4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 |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log(msg3);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log(msg4);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254FEB-691B-4F80-8039-BBD9BAF360D5}"/>
              </a:ext>
            </a:extLst>
          </p:cNvPr>
          <p:cNvSpPr txBox="1"/>
          <p:nvPr/>
        </p:nvSpPr>
        <p:spPr>
          <a:xfrm>
            <a:off x="7023675" y="4364171"/>
            <a:ext cx="402907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log(msg)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console.log(msg);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msg3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'world'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msg4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log(msg3);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log(msg4);</a:t>
            </a:r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66DBEB94-80D7-46CE-ADF1-13AA8E130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0451" y="1415108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JavaScript - 나무위키">
            <a:extLst>
              <a:ext uri="{FF2B5EF4-FFF2-40B4-BE49-F238E27FC236}">
                <a16:creationId xmlns:a16="http://schemas.microsoft.com/office/drawing/2014/main" id="{0643B350-38AF-48C3-9A99-BCF2EDD96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523" y="3935541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660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별칭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08347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별칭으로 객체의 타입 선언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속성명과 속성값의 타입을 지정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속성은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또는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으로 구분할 수 있지만 공식 스타일 가이드에서는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권장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별칭을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타입으로 지정한 객체는 타입 별칭에 정의된 속성명과 속성의 타입을 준수해야 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05E02177-F508-4662-AD14-368CB6E12C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E73983-C0B3-410F-874D-8C32AA9122D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ex06-07.ts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CA09D-FD17-406E-A142-765D645B8E73}"/>
              </a:ext>
            </a:extLst>
          </p:cNvPr>
          <p:cNvSpPr txBox="1"/>
          <p:nvPr/>
        </p:nvSpPr>
        <p:spPr>
          <a:xfrm>
            <a:off x="439328" y="2197967"/>
            <a:ext cx="11251174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 User =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name: string,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age: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객체 생성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ping1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유저핑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strike="sngStrike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trike="sngStrike">
                <a:solidFill>
                  <a:srgbClr val="000000"/>
                </a:solidFill>
                <a:latin typeface="Consolas" panose="020B0609020204030204" pitchFamily="49" charset="0"/>
              </a:rPr>
              <a:t>ping2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trike="sngStrike">
                <a:solidFill>
                  <a:srgbClr val="A31515"/>
                </a:solidFill>
                <a:latin typeface="Consolas" panose="020B0609020204030204" pitchFamily="49" charset="0"/>
              </a:rPr>
              <a:t>유저핑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age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 속성이 없음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trike="sngStrike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trike="sngStrike">
                <a:solidFill>
                  <a:srgbClr val="000000"/>
                </a:solidFill>
                <a:latin typeface="Consolas" panose="020B0609020204030204" pitchFamily="49" charset="0"/>
              </a:rPr>
              <a:t>ping3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trike="sngStrike">
                <a:solidFill>
                  <a:srgbClr val="A31515"/>
                </a:solidFill>
                <a:latin typeface="Consolas" panose="020B0609020204030204" pitchFamily="49" charset="0"/>
              </a:rPr>
              <a:t>유저핑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'30'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(age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속성값이 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number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가 아님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trike="sngStrike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ping4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trike="sngStrike">
                <a:solidFill>
                  <a:srgbClr val="A31515"/>
                </a:solidFill>
                <a:latin typeface="Consolas" panose="020B0609020204030204" pitchFamily="49" charset="0"/>
              </a:rPr>
              <a:t>유저핑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userAge: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(age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속성이 없음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583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인터섹션 타입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(intersection type)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501187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인터섹션 타입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여러개를 하나로 합치기 위해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&amp;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(AND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로 연결한 타입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별칭을 확장할 때 주로 사용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동일한 속성을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인터섹션 타입으로 추가할때 타입이 다르면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never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타입이 되면서 해당 속성은 사용이 불가함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05E02177-F508-4662-AD14-368CB6E12C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E73983-C0B3-410F-874D-8C32AA9122D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ex06-08.ts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9418F8-0B6D-4287-B6CD-25DAFFE2D0CF}"/>
              </a:ext>
            </a:extLst>
          </p:cNvPr>
          <p:cNvSpPr txBox="1"/>
          <p:nvPr/>
        </p:nvSpPr>
        <p:spPr>
          <a:xfrm>
            <a:off x="1000125" y="2416627"/>
            <a:ext cx="965891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type TodoRegist = {</a:t>
            </a:r>
          </a:p>
          <a:p>
            <a:r>
              <a:rPr lang="en-US" altLang="ko-KR" b="1">
                <a:solidFill>
                  <a:srgbClr val="FF9E1B"/>
                </a:solidFill>
                <a:latin typeface="Consolas" panose="020B0609020204030204" pitchFamily="49" charset="0"/>
              </a:rPr>
              <a:t>  id: string;</a:t>
            </a:r>
            <a:endParaRPr lang="en-US" altLang="ko-KR" b="1">
              <a:solidFill>
                <a:srgbClr val="FF9E1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1">
                <a:solidFill>
                  <a:srgbClr val="FF9E1B"/>
                </a:solidFill>
                <a:latin typeface="Consolas" panose="020B0609020204030204" pitchFamily="49" charset="0"/>
              </a:rPr>
              <a:t>type TodoDone = {</a:t>
            </a:r>
          </a:p>
          <a:p>
            <a:r>
              <a:rPr lang="en-US" altLang="ko-KR" b="1">
                <a:solidFill>
                  <a:srgbClr val="FF9E1B"/>
                </a:solidFill>
                <a:latin typeface="Consolas" panose="020B0609020204030204" pitchFamily="49" charset="0"/>
              </a:rPr>
              <a:t>  id: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  done: Boolean;</a:t>
            </a:r>
          </a:p>
          <a:p>
            <a:r>
              <a:rPr lang="en-US" altLang="ko-KR" b="1">
                <a:solidFill>
                  <a:srgbClr val="FF9E1B"/>
                </a:solidFill>
                <a:latin typeface="Consolas" panose="020B0609020204030204" pitchFamily="49" charset="0"/>
              </a:rPr>
              <a:t>}</a:t>
            </a:r>
            <a:endParaRPr lang="en-US" altLang="ko-KR" b="1">
              <a:solidFill>
                <a:srgbClr val="FF9E1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Todo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타입 확장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type TodoInfo = TodoRegist &amp; TodoDone;</a:t>
            </a:r>
          </a:p>
        </p:txBody>
      </p:sp>
    </p:spTree>
    <p:extLst>
      <p:ext uri="{BB962C8B-B14F-4D97-AF65-F5344CB8AC3E}">
        <p14:creationId xmlns:p14="http://schemas.microsoft.com/office/powerpoint/2010/main" val="2673785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67937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타입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정의하기 위해 사용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속성명과 속성값의 타입을 지정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속성은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  <a:r>
              <a:rPr lang="en-US" altLang="ko-KR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구분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interface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키워드로 선언하는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사용자 정의 타입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인터페이스를 타입으로 지정한 객체는 해당 인터페이스에 정의된 속성명과 속성의 타입을 준수해야 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JS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컴파일 하면 제거됨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6A01CB-9D1D-4707-B94F-E210FB365C69}"/>
              </a:ext>
            </a:extLst>
          </p:cNvPr>
          <p:cNvSpPr txBox="1"/>
          <p:nvPr/>
        </p:nvSpPr>
        <p:spPr>
          <a:xfrm>
            <a:off x="563667" y="2805123"/>
            <a:ext cx="11175042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interface User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name: string,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age: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객체 생성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ping1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유저핑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strike="sngStrike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trike="sngStrike">
                <a:solidFill>
                  <a:srgbClr val="000000"/>
                </a:solidFill>
                <a:latin typeface="Consolas" panose="020B0609020204030204" pitchFamily="49" charset="0"/>
              </a:rPr>
              <a:t>ping2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trike="sngStrike">
                <a:solidFill>
                  <a:srgbClr val="A31515"/>
                </a:solidFill>
                <a:latin typeface="Consolas" panose="020B0609020204030204" pitchFamily="49" charset="0"/>
              </a:rPr>
              <a:t>유저핑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age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 속성이 없음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trike="sngStrike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trike="sngStrike">
                <a:solidFill>
                  <a:srgbClr val="000000"/>
                </a:solidFill>
                <a:latin typeface="Consolas" panose="020B0609020204030204" pitchFamily="49" charset="0"/>
              </a:rPr>
              <a:t> ping3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trike="sngStrike">
                <a:solidFill>
                  <a:srgbClr val="A31515"/>
                </a:solidFill>
                <a:latin typeface="Consolas" panose="020B0609020204030204" pitchFamily="49" charset="0"/>
              </a:rPr>
              <a:t>유저핑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'30'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(age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속성값이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가 아님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trike="sngStrike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trike="sngStrike">
                <a:solidFill>
                  <a:srgbClr val="000000"/>
                </a:solidFill>
                <a:latin typeface="Consolas" panose="020B0609020204030204" pitchFamily="49" charset="0"/>
              </a:rPr>
              <a:t>ping4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trike="sngStrike">
                <a:solidFill>
                  <a:srgbClr val="A31515"/>
                </a:solidFill>
                <a:latin typeface="Consolas" panose="020B0609020204030204" pitchFamily="49" charset="0"/>
              </a:rPr>
              <a:t>유저핑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userAge: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(age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속성이 없음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5AACC1E2-618D-4D8F-AC9F-11E1250F608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F1043FE-A6CD-4775-A6D5-06003C7905A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ex06-09.ts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8294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사용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사용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매개 변수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 타입에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1FF75E-2E19-43D3-B358-29E4B004A368}"/>
              </a:ext>
            </a:extLst>
          </p:cNvPr>
          <p:cNvSpPr txBox="1"/>
          <p:nvPr/>
        </p:nvSpPr>
        <p:spPr>
          <a:xfrm>
            <a:off x="1010081" y="1613297"/>
            <a:ext cx="8762516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interface User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name: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age: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변수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ping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 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유저핑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altLang="ko-KR" b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함수의 매개 변수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getAge = (ping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1">
                <a:solidFill>
                  <a:srgbClr val="FF9E1B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=&gt;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ping.age;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함수의 리턴 타입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createUser = (name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name, age 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65D2F357-1A23-4712-AB93-05C29AFE4A2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A6E300-81CF-4AB1-B91B-240FFC60776A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ex06-10.ts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385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사용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클래스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9" y="836613"/>
            <a:ext cx="9273644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사용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클래스의 타입 지정에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클래스명 뒤에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implements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 추가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인터페이스를 타입으로 지정한 클래스의 멤버 변수와 메서드는 인터페이스에 정의된 속성과 속성의 타입을 준수해야 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16</a:t>
            </a:fld>
            <a:endParaRPr kumimoji="1" lang="ko-KR" altLang="en-US"/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65D2F357-1A23-4712-AB93-05C29AFE4A2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A6E300-81CF-4AB1-B91B-240FFC60776A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ex06-11.ts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0A34BB-AD14-4A8A-9A6D-0FD3B30E0FB1}"/>
              </a:ext>
            </a:extLst>
          </p:cNvPr>
          <p:cNvSpPr txBox="1"/>
          <p:nvPr/>
        </p:nvSpPr>
        <p:spPr>
          <a:xfrm>
            <a:off x="1181100" y="2409948"/>
            <a:ext cx="609600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interface Score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kor: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eng: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sum():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avg(): number;</a:t>
            </a:r>
            <a:endParaRPr lang="en-US" altLang="ko-KR" b="1">
              <a:solidFill>
                <a:srgbClr val="FF9E1B"/>
              </a:solidFill>
              <a:latin typeface="Consolas" panose="020B0609020204030204" pitchFamily="49" charset="0"/>
            </a:endParaRP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 implements Score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printScore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avg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printScore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99188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선택적 프로퍼티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17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62B8DF6-ACCB-4F02-8A6A-23227785D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1742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optional property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속성을 선택적으로 부여하고 싶을때 인터페이스 속성명 뒤에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추가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8F2CAD-648A-4CAC-A08F-7172F1E6173A}"/>
              </a:ext>
            </a:extLst>
          </p:cNvPr>
          <p:cNvSpPr txBox="1"/>
          <p:nvPr/>
        </p:nvSpPr>
        <p:spPr>
          <a:xfrm>
            <a:off x="1067555" y="1672878"/>
            <a:ext cx="6097508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interface Todo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done?: boolean;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todo1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Todo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할일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인터페이스 사용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done: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todo2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Todo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할일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2'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'done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생략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24346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읽기 전용 프로퍼티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18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62B8DF6-ACCB-4F02-8A6A-23227785D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1742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readonly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인터페이스의 속성명앞에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readonly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 추가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생성시에만 값 할당이 가능하고 생성된 이후에는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수정할 수 없는 속성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만들때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884927E3-8DDB-4A9F-9C88-CBFF67B9E99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032FC1-039D-42AE-BF7F-FEFC2409F224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ex06-12.ts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8F2CAD-648A-4CAC-A08F-7172F1E6173A}"/>
              </a:ext>
            </a:extLst>
          </p:cNvPr>
          <p:cNvSpPr txBox="1"/>
          <p:nvPr/>
        </p:nvSpPr>
        <p:spPr>
          <a:xfrm>
            <a:off x="867045" y="1862629"/>
            <a:ext cx="10486756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interface Todo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readonly id: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done?: boolean;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todo1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Todo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title: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할일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content: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인터페이스 사용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',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done: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todo1.content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수정함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todo1.id =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id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는 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readonly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이므로 수정 불가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todo2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Todo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 id: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title: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할일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2'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content: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'done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생략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431093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상속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19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B6FF5489-8544-4AD1-9304-6E99DE7D7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48213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상속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부모 인터페이스의 속성과 메서드 정의를 자식 인터페이스가 물려 받고 확장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interface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선언부의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extends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 뒤에 상속 받을 부모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지정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A7B4B7-2481-4FD8-988B-0A85F61AAD76}"/>
              </a:ext>
            </a:extLst>
          </p:cNvPr>
          <p:cNvSpPr txBox="1"/>
          <p:nvPr/>
        </p:nvSpPr>
        <p:spPr>
          <a:xfrm>
            <a:off x="1047940" y="2204959"/>
            <a:ext cx="6097508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TodoInfo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extends Todo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id: number,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boolean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84EAEAB7-79CE-49E8-B265-A5E1399BE27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CE91F7-8513-4B16-94F8-FB3E27A0A062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ex06-13.ts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014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1575459"/>
            <a:ext cx="6064542" cy="4319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타입스크립트란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개발 환경 구축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기본 타입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타입 별칭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인터페이스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제네릭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기타 문법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타입스크립트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타입 정의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상속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계층 구조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20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B6FF5489-8544-4AD1-9304-6E99DE7D7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계층 구조로 상속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상속은 여러 단계의 계층 구조로 구성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84EAEAB7-79CE-49E8-B265-A5E1399BE27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CE91F7-8513-4B16-94F8-FB3E27A0A062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ex06-14.ts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F8EBA4-4109-40F0-945F-E090D00B54A8}"/>
              </a:ext>
            </a:extLst>
          </p:cNvPr>
          <p:cNvSpPr txBox="1"/>
          <p:nvPr/>
        </p:nvSpPr>
        <p:spPr>
          <a:xfrm>
            <a:off x="933449" y="1705392"/>
            <a:ext cx="6410325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TodoInfo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extends Todo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id: number;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boolean;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TodoInfoWithTime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extends TodoInfo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createdAt: Date;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updatedAt: Date;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0753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상속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다중 상속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다중 상속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둘 이상의 인터페이스를 상속 받음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21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5AF342-3388-4572-890B-13FCA56DC953}"/>
              </a:ext>
            </a:extLst>
          </p:cNvPr>
          <p:cNvSpPr txBox="1"/>
          <p:nvPr/>
        </p:nvSpPr>
        <p:spPr>
          <a:xfrm>
            <a:off x="934935" y="1708654"/>
            <a:ext cx="7281249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TodoList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id: number;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boolean;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TodoInfo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extends Todo, TodoList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 ......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FC06489D-624D-49B1-8825-D5879C591E4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C1948E-AF9E-4852-806F-6A99674F993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ex06-15.ts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584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선언 병합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재선언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 병합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동일한 이름의 인터페이스를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중복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선언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기존 인터페이스에 없는 속성을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추가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확장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기존 속성과 중복으로 정의는 가능하지만 동일한 타입이어야 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22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8E8BBB-59E1-4FF1-A780-B649F9C59D9D}"/>
              </a:ext>
            </a:extLst>
          </p:cNvPr>
          <p:cNvSpPr txBox="1"/>
          <p:nvPr/>
        </p:nvSpPr>
        <p:spPr>
          <a:xfrm>
            <a:off x="563668" y="2274788"/>
            <a:ext cx="5082446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{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 id: number;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Todo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인터페이스 선언 병합</a:t>
            </a:r>
            <a:endParaRPr lang="en-US" altLang="ko-KR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컴파일 에러</a:t>
            </a:r>
            <a:endParaRPr lang="en-US" altLang="ko-KR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ko-KR" b="0">
                <a:effectLst/>
                <a:latin typeface="Consolas" panose="020B0609020204030204" pitchFamily="49" charset="0"/>
              </a:rPr>
              <a:t>  title: string;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가능</a:t>
            </a:r>
            <a:endParaRPr lang="en-US" altLang="ko-KR" b="0"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boolean;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45796D-09F7-417B-AA3B-9411A37CCC0C}"/>
              </a:ext>
            </a:extLst>
          </p:cNvPr>
          <p:cNvSpPr txBox="1"/>
          <p:nvPr/>
        </p:nvSpPr>
        <p:spPr>
          <a:xfrm>
            <a:off x="5940789" y="2282666"/>
            <a:ext cx="5802976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= {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 id: number;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인터섹션 타입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을 이용한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Todo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타입 별칭 확장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TodoInfo = Todo 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id: string;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never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타입이 되면서 사용 불가</a:t>
            </a:r>
            <a:endParaRPr lang="en-US" altLang="ko-KR" b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>
                <a:latin typeface="Consolas" panose="020B0609020204030204" pitchFamily="49" charset="0"/>
              </a:rPr>
              <a:t>title: string; 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가능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boolean;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26D24D0C-95F0-468F-9CB9-854FB291D3D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F637A2-9250-4785-9DFC-A9411B6675F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ex06-16.ts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0588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별칭과 인터페이스의 차이점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310937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정의할 수 있는 타입 종류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 타입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유니언 타입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인터섹션 타입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유틸리티 타입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맵드 타입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등의 정의에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클래스의 타입 정의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 확장</a:t>
            </a: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&amp;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연산자로 확장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인터섹션 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extends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키워드로 확장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 병합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 별칭이 필요한 경우</a:t>
            </a: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타입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지정하는 경우 확장이 용이한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사용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권장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객체가 아닌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 별칭으로만 정의할 수 있는 경우에만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 사용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권장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85790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제네릭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3820"/>
            <a:ext cx="11716031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제네릭이란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함수를 생성할 때 함수에서 사용할 매개 변수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 타입을 정의하지 않고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호출하는 시점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원하는 타입을 지정해서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 내부의 코드는 동일하고 매개 변수나 리턴 타입만 다를 경우 제네릭 문법을 이용하면 하나의 함수에서 구현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제넥릭에 지정한 문자 </a:t>
            </a:r>
            <a:r>
              <a:rPr lang="en-US" altLang="ko-KR" b="1">
                <a:solidFill>
                  <a:srgbClr val="FF9E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아무 문</a:t>
            </a:r>
            <a:r>
              <a:rPr lang="ko-KR" altLang="en-US" b="0">
                <a:solidFill>
                  <a:srgbClr val="FF9E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</a:t>
            </a:r>
            <a:r>
              <a:rPr lang="ko-KR" altLang="en-US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 사용 가능하고 </a:t>
            </a:r>
            <a:r>
              <a:rPr lang="ko-KR" altLang="en-US" b="0">
                <a:solidFill>
                  <a:srgbClr val="FF9E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 글자</a:t>
            </a:r>
            <a:r>
              <a:rPr lang="ko-KR" altLang="en-US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도 사용 가능</a:t>
            </a:r>
            <a:endParaRPr lang="en-US" altLang="ko-KR" b="0"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ko-KR" altLang="en-US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1">
                <a:solidFill>
                  <a:srgbClr val="FF9E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</a:t>
            </a:r>
            <a:r>
              <a:rPr lang="en-US" altLang="ko-KR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ype</a:t>
            </a:r>
            <a:r>
              <a:rPr lang="ko-KR" altLang="en-US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앞글자인 </a:t>
            </a:r>
            <a:r>
              <a:rPr lang="en-US" altLang="ko-KR" b="1">
                <a:solidFill>
                  <a:srgbClr val="FF9E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</a:t>
            </a:r>
            <a:r>
              <a:rPr lang="en-US" altLang="ko-KR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주로 </a:t>
            </a:r>
            <a:r>
              <a:rPr lang="ko-KR" altLang="en-US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24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18C873-D28E-4AD8-990D-053A7C4802C5}"/>
              </a:ext>
            </a:extLst>
          </p:cNvPr>
          <p:cNvSpPr txBox="1"/>
          <p:nvPr/>
        </p:nvSpPr>
        <p:spPr>
          <a:xfrm>
            <a:off x="563667" y="2467653"/>
            <a:ext cx="5986131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echoString(msg: string): string{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echoNumber(msg: number): number{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echoBoolean(msg: boolean): boolean{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console.log(echoString(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console.log(echoNumber(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console.log(echoBoolean(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1E1F6-1613-4428-99CD-9DF45363718F}"/>
              </a:ext>
            </a:extLst>
          </p:cNvPr>
          <p:cNvSpPr txBox="1"/>
          <p:nvPr/>
        </p:nvSpPr>
        <p:spPr>
          <a:xfrm>
            <a:off x="6750423" y="2488044"/>
            <a:ext cx="5037324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echo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&lt;T&gt;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(msg: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&lt;string&gt;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&lt;number&gt;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1">
                <a:solidFill>
                  <a:srgbClr val="FF9E1B"/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endParaRPr lang="en-US" altLang="ko-KR" b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&lt;string&gt;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에러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8112A3-C9DC-4AA5-B9B8-5C667580D5AF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ex06-17.ts, 02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F687FBEE-2A41-4D80-97DB-F44CA5D2890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609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제네릭 타입 제약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9889449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제네릭 타입 제약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제네릭에 전달받을 타입을 지정한 타입만 가능하도록 제약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extends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 사용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&lt;T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| number&gt;</a:t>
            </a:r>
          </a:p>
          <a:p>
            <a:pPr lvl="1">
              <a:buFontTx/>
              <a:buChar char="•"/>
            </a:pP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&lt;T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length: number }&gt;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25</a:t>
            </a:fld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55E059-54C8-4E7F-A503-598158F3E342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ex06-17-03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F0FF85C1-49F6-4853-BB4D-AD2CEA973A0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2D230E-586D-407D-B09C-AADEE105E5DC}"/>
              </a:ext>
            </a:extLst>
          </p:cNvPr>
          <p:cNvSpPr txBox="1"/>
          <p:nvPr/>
        </p:nvSpPr>
        <p:spPr>
          <a:xfrm>
            <a:off x="963292" y="2751157"/>
            <a:ext cx="7647308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echo&lt;T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| number&gt;(msg: T): T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echo2&lt;T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length: number }&gt;(msg: T): T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'msg.length: 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msg.length);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console.log(echo&lt;string&gt;(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console.log(echo&lt;number&gt;(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console.log(echo2&lt;string&gt;(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'world'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console.log(echo2&lt;number[]&gt;([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200, 300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]));</a:t>
            </a:r>
          </a:p>
        </p:txBody>
      </p:sp>
    </p:spTree>
    <p:extLst>
      <p:ext uri="{BB962C8B-B14F-4D97-AF65-F5344CB8AC3E}">
        <p14:creationId xmlns:p14="http://schemas.microsoft.com/office/powerpoint/2010/main" val="572749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제네릭 사용처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9889449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제네릭 사용처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 정의에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26</a:t>
            </a:fld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C3B7CB-E699-44CE-8424-C0DADC62AC4A}"/>
              </a:ext>
            </a:extLst>
          </p:cNvPr>
          <p:cNvSpPr txBox="1"/>
          <p:nvPr/>
        </p:nvSpPr>
        <p:spPr>
          <a:xfrm>
            <a:off x="5340013" y="764704"/>
            <a:ext cx="5706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ex06-18, 02.js, 03.ts, 04, 05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D36955F2-4927-43FC-BAC0-1A61F0CE763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7C888A-C9F2-4617-A4C9-13075777D835}"/>
              </a:ext>
            </a:extLst>
          </p:cNvPr>
          <p:cNvSpPr txBox="1"/>
          <p:nvPr/>
        </p:nvSpPr>
        <p:spPr>
          <a:xfrm>
            <a:off x="1119877" y="2021906"/>
            <a:ext cx="422013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echo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&lt;T&gt;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(msg: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CCE97F-9276-45D8-8895-A6DE2946979D}"/>
              </a:ext>
            </a:extLst>
          </p:cNvPr>
          <p:cNvSpPr txBox="1"/>
          <p:nvPr/>
        </p:nvSpPr>
        <p:spPr>
          <a:xfrm>
            <a:off x="6329083" y="1366163"/>
            <a:ext cx="4779458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&lt;T&gt;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[];</a:t>
            </a:r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getAll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numL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numL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numL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numL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getAll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strL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strL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strL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'world'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strL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getAll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AB9F93-C0A7-4EC1-91B6-188E075C2A80}"/>
              </a:ext>
            </a:extLst>
          </p:cNvPr>
          <p:cNvSpPr txBox="1"/>
          <p:nvPr/>
        </p:nvSpPr>
        <p:spPr>
          <a:xfrm>
            <a:off x="1083460" y="3481800"/>
            <a:ext cx="422013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DropdownItem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&lt;T&gt;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value: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selected?: boolean;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20394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추론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27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083479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추론이란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명시적으로 타입을 지정하지 않아도 타입스크립트가 코드를 해석해서 적절한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타입을 자동으로 정의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변수의 타입 추론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할당된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값과 일치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타입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선언만 된 상태라면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any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any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타입으로 추론된 이후에 값을 할당해도 타입은 변경되지 않고 여전히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any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 시점을 기반으로 추론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8972193D-9240-4767-87DA-9CDCC6655D0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981DF7-42F9-45BB-8856-7142EA780583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ex06-19.ts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0375EC-FC68-4857-AE75-60BC90D6CC18}"/>
              </a:ext>
            </a:extLst>
          </p:cNvPr>
          <p:cNvSpPr txBox="1"/>
          <p:nvPr/>
        </p:nvSpPr>
        <p:spPr>
          <a:xfrm>
            <a:off x="956982" y="3429000"/>
            <a:ext cx="899384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이일구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string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으로 타입 추론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strike="sngStrike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strike="sngStrike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strike="sngStrike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strike="sngStrike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219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타입 에러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number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로 타입 추론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any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로 타입 추론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이일구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string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타입이 되는게 아니고 여전히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any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타입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219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568380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객체의 타입 추론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28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083479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타입 추론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선언과 동시에 초기화 할 때 타입을 명시하지 않으면 객체 내부의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속성과 속성값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맞춰서 타입을 자동으로 정의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 값을 가진 속성이라면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string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숫자값을 가진 속성이라면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number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8972193D-9240-4767-87DA-9CDCC6655D0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981DF7-42F9-45BB-8856-7142EA780583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ex06-20.ts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0375EC-FC68-4857-AE75-60BC90D6CC18}"/>
              </a:ext>
            </a:extLst>
          </p:cNvPr>
          <p:cNvSpPr txBox="1"/>
          <p:nvPr/>
        </p:nvSpPr>
        <p:spPr>
          <a:xfrm>
            <a:off x="956982" y="2792958"/>
            <a:ext cx="899384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todo1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title: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타입 추론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content: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타입스크립트가 코드를 분석해서 적절한 타입을 자동으로 지정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todo1.id = '12'; 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타입 에러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4A84A9-A925-4041-861C-0BE177210214}"/>
              </a:ext>
            </a:extLst>
          </p:cNvPr>
          <p:cNvSpPr txBox="1"/>
          <p:nvPr/>
        </p:nvSpPr>
        <p:spPr>
          <a:xfrm>
            <a:off x="8235599" y="1951672"/>
            <a:ext cx="2374368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todo1</a:t>
            </a:r>
            <a:r>
              <a:rPr lang="en-US" altLang="ko-KR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altLang="ko-KR"/>
            </a:br>
            <a:r>
              <a:rPr lang="en-US" altLang="ko-KR"/>
              <a:t>  </a:t>
            </a:r>
            <a:r>
              <a:rPr lang="en-US" altLang="ko-KR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/>
            </a:br>
            <a:r>
              <a:rPr lang="en-US" altLang="ko-KR"/>
              <a:t>  </a:t>
            </a:r>
            <a:r>
              <a:rPr lang="en-US" altLang="ko-KR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/>
            </a:br>
            <a:r>
              <a:rPr lang="en-US" altLang="ko-KR"/>
              <a:t>  </a:t>
            </a:r>
            <a:r>
              <a:rPr lang="en-US" altLang="ko-KR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/>
            </a:b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820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함수의 타입 추론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29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083479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변수의 타입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변수에 타입을 지정하지 않으면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any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매개 변수를 지정했을 경우 할당된 값과 일치하는 타입으로 추론하고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옵셔널 매개변수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 타입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리턴값을 기반으로 추론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변수가 리턴값에 영향을 미치면 매개 변수의 타입과 연산자를 기반으로 리턴값의 타입을 추론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아래의 예시에서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num + 20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number + number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이므로 결과도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number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추론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351B4AC7-6CA7-443F-A588-C9168A5849C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809348-01E4-4D09-ADCB-AB52723842DE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ex06-21.ts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BC1B6D0-0D33-40C5-B1F1-E71A5CE9C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242" y="3380150"/>
            <a:ext cx="7043220" cy="16760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356845E-5057-4E3D-AC2B-0A228F00969B}"/>
              </a:ext>
            </a:extLst>
          </p:cNvPr>
          <p:cNvSpPr/>
          <p:nvPr/>
        </p:nvSpPr>
        <p:spPr>
          <a:xfrm>
            <a:off x="5507526" y="3686954"/>
            <a:ext cx="1092185" cy="331694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88BAECC-0F5B-45A0-97B3-F77E507414DD}"/>
              </a:ext>
            </a:extLst>
          </p:cNvPr>
          <p:cNvSpPr/>
          <p:nvPr/>
        </p:nvSpPr>
        <p:spPr>
          <a:xfrm>
            <a:off x="6725216" y="3686954"/>
            <a:ext cx="1092185" cy="331694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605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타입스크립트란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9889449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타입스크립트란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자바스크립트에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부여한 언어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공식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URL: </a:t>
            </a:r>
            <a:r>
              <a:rPr lang="en-US" altLang="ko-KR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https://www.typescriptlang.org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마이크로소프트에서 개발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 기반의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강형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(strongly typed)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프로그래밍 언어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타입스크립트로 작성된 코드는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TypeScript Compiler(tsc)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이용해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자바스크립트로 컴파일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되며 이때 타입 체크가 이루어지고 잘못된 타입을 사용한 경우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컴파일 에러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발생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</a:t>
            </a:fld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01B613-CAD7-4AE1-A426-5AD8B905B4BF}"/>
              </a:ext>
            </a:extLst>
          </p:cNvPr>
          <p:cNvSpPr txBox="1"/>
          <p:nvPr/>
        </p:nvSpPr>
        <p:spPr>
          <a:xfrm>
            <a:off x="1011726" y="3149874"/>
            <a:ext cx="60975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sum(a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+ b;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FF54E6-C5DE-46C9-8F5D-94A55333D0FD}"/>
              </a:ext>
            </a:extLst>
          </p:cNvPr>
          <p:cNvSpPr txBox="1"/>
          <p:nvPr/>
        </p:nvSpPr>
        <p:spPr>
          <a:xfrm>
            <a:off x="3046715" y="4503354"/>
            <a:ext cx="60975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sum(a, b)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+ b;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13" name="Picture 2" descr="JavaScript - 나무위키">
            <a:extLst>
              <a:ext uri="{FF2B5EF4-FFF2-40B4-BE49-F238E27FC236}">
                <a16:creationId xmlns:a16="http://schemas.microsoft.com/office/drawing/2014/main" id="{69D8EFFB-1772-41AC-9159-2838E67AC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237" y="4356013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86DA58E1-4E63-4691-A87F-5C0514B3B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270" y="2981790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2356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리터럴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30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083479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 타입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특정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자체를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string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처럼 문자열 전체가 지정 가능한 타입이 아니라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하루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', '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같은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특정 값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만 가지도록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제한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타입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잘못된 값의 입력을 미리 막아서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안전성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높임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351B4AC7-6CA7-443F-A588-C9168A5849C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809348-01E4-4D09-ADCB-AB52723842DE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ex06-19-02.ts, 21-02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F7198A-C60D-470B-AD59-A1A0753CCA7B}"/>
              </a:ext>
            </a:extLst>
          </p:cNvPr>
          <p:cNvSpPr txBox="1"/>
          <p:nvPr/>
        </p:nvSpPr>
        <p:spPr>
          <a:xfrm>
            <a:off x="1508911" y="2614285"/>
            <a:ext cx="9174178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b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walkWithMyDog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하루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나무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시간 동안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와 산책합니다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.`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  walkWithMyDog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하루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  walkWithMyDog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나무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ko-KR" b="0" strike="sngStrike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walkWithMyDog</a:t>
            </a:r>
            <a:r>
              <a:rPr lang="en-US" altLang="ko-KR" b="0" strike="sngStrike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이틀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strike="sngStrike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 strike="sngStrike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타입 에러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9802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단언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(type assertion)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31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0167937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단언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타입스크립트의 타입 추론에 기대지 않고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명시적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직접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타입을 지정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키워드로 타입을 지정하면 타입스크립트 컴파일러가 타입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검사를 수행하지 않음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넓은 범위의 타입을 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구체적인 타입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지정할 때 사용 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단언 대상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원시형 데이터 타입의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리턴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F206597D-5FEF-4889-BCCE-520E9D17B99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CA5CAB-B507-471F-A4FC-790BCD02F69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ex06-22.ts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84B482-81FB-4556-8237-CD172A59B05C}"/>
              </a:ext>
            </a:extLst>
          </p:cNvPr>
          <p:cNvSpPr txBox="1"/>
          <p:nvPr/>
        </p:nvSpPr>
        <p:spPr>
          <a:xfrm>
            <a:off x="1228253" y="3099110"/>
            <a:ext cx="902027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msg1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123.456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ko-KR" altLang="en-US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타입 단언이 없으면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toFixed()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메서드 사용 시 컴파일 에러 발생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msg1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toFixed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타입 단언이 없으면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toUpperCase()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메서드 사용 시 컴파일 에러 발생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msg2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ko-KR" altLang="en-US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msg2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toUpperCase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41386733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단언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(type assertion)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32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0167937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단언 주의 사항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키워드는 변수에는 지정할 수 없고 데이터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에만 지정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호환되는 타입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으로만 타입 단언이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any, unkonw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모든 타입과 호환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any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타입 단언을 하면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TSC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타입 검사를 하지 않기 때문에 런타임 오류 발생 가능성이 높아지므로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남용 금지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안전성이 높은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unknown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권장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가능하다면 타입은 선언해서 사용하고 꼭 필요한 경우에만 타입 단언 사용을 권장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F206597D-5FEF-4889-BCCE-520E9D17B99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CA5CAB-B507-471F-A4FC-790BCD02F69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ex06-23.js,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23-02.ts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B1F369-DFF3-4B5A-ACB1-5B334DBE3B6A}"/>
              </a:ext>
            </a:extLst>
          </p:cNvPr>
          <p:cNvSpPr txBox="1"/>
          <p:nvPr/>
        </p:nvSpPr>
        <p:spPr>
          <a:xfrm>
            <a:off x="1044085" y="1819553"/>
            <a:ext cx="47679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error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1766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가드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33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9" y="836613"/>
            <a:ext cx="10230378" cy="486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 가드란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매개 변수로 여러 종류의 타입이 지정되었을 경우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유니온 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정확한 타입 추론을 할수 있도록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TSC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힌트를 주는 구문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조건문을 이용하고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TSC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조건문의 구문을 인식해서 조건문 내부에서 만큼은 적절한 타입으로 추론할 수 있도록 도와주는 문법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 가드 구문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null,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확인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논리연산자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(&amp;&amp;)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typeof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연산자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instanceof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연산자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in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객체에 지정한 속성이 포함되었는지 여부를 반환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구별된 유니언 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discriminated unions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별칭이나 인터페이스의 속성 정의시 구체적인 값을 지정한 후 객체의 속성값으로 확인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admin: boolean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대신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admin: true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가드 함수 작성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is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연산자를 사용해서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가드 기능을 하도록 만든 함수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0D0045-3477-44AB-993A-FFEFCD118F64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ex06-24.ts, 25, 26, 27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9980E9DD-172E-421A-8458-2D57BAB6380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6182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호환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34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9" y="836613"/>
            <a:ext cx="8977312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 호환이란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타입이 서로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대입 가능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한지 여부를 판단하는 규칙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호환여부는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구조적 타입 시스템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(Structural Type System)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기반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타입을 비교할 때 타입의 구조를 기준으로 호환 여부를 판단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타입이 호환되려면 한 타입이 다른 타입의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모든 프로퍼티와 메서드를 포함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해야 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호환 가능 대상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프로퍼티 비교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프로퍼티명과 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인자의 수와 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 타입을 기준으로 판단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(call signature)</a:t>
            </a:r>
          </a:p>
          <a:p>
            <a:pPr lvl="2"/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0D0045-3477-44AB-993A-FFEFCD118F64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ex06-28.ts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9980E9DD-172E-421A-8458-2D57BAB6380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35DD6F-7CAA-4637-A18B-7C260E353C48}"/>
              </a:ext>
            </a:extLst>
          </p:cNvPr>
          <p:cNvSpPr txBox="1"/>
          <p:nvPr/>
        </p:nvSpPr>
        <p:spPr>
          <a:xfrm>
            <a:off x="1154206" y="3224193"/>
            <a:ext cx="7992286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Guest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namu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나무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};</a:t>
            </a:r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welcome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Guest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안녕하세요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welcome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namu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71919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2E26EB5B-D458-45EA-BB05-3A76958DC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365" y="3772805"/>
            <a:ext cx="9099270" cy="22748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타입스크립트의 장점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타입스크립트의 장점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에러 사전 검출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 가이드 및 자동 완성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C3D664-C1E9-4355-B606-904ED1454FF3}"/>
              </a:ext>
            </a:extLst>
          </p:cNvPr>
          <p:cNvSpPr txBox="1"/>
          <p:nvPr/>
        </p:nvSpPr>
        <p:spPr>
          <a:xfrm>
            <a:off x="499405" y="2044005"/>
            <a:ext cx="2567364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sum(a, b)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+ b;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sum(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 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30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sum(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'20'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1020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53306768-7F16-46D7-8918-6C87497EA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5444" y="3577506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JavaScript - 나무위키">
            <a:extLst>
              <a:ext uri="{FF2B5EF4-FFF2-40B4-BE49-F238E27FC236}">
                <a16:creationId xmlns:a16="http://schemas.microsoft.com/office/drawing/2014/main" id="{92B40CE9-D82B-4498-B210-73ACE2A91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895" y="1796797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704EDFE-640B-43A9-9ECA-FBF5A2E592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3502" y="2104048"/>
            <a:ext cx="8062659" cy="13640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DF8B8CD-2C0F-4A46-B972-B54B517FF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890" y="1782084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1E1D1BB-C8DB-4427-AE5B-16BEA7BA4737}"/>
              </a:ext>
            </a:extLst>
          </p:cNvPr>
          <p:cNvSpPr/>
          <p:nvPr/>
        </p:nvSpPr>
        <p:spPr>
          <a:xfrm>
            <a:off x="4224030" y="3150162"/>
            <a:ext cx="562989" cy="271719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313E013-1811-4C78-A8EB-E99E26DB4A84}"/>
              </a:ext>
            </a:extLst>
          </p:cNvPr>
          <p:cNvSpPr/>
          <p:nvPr/>
        </p:nvSpPr>
        <p:spPr>
          <a:xfrm>
            <a:off x="2146695" y="4443535"/>
            <a:ext cx="454182" cy="271719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82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타입스크립트 컴파일러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10366497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TypeScript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Compiler(tsc)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 검사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검사에서 오류를 찾으면 컴파일 에러가 발생하므로 런타임이 아닌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컴파일 타임에 에러 검출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컴파일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트랜스파일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타입스크립트 소스 코드를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 소스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코드로 변환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관련 구문 제거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 호환성을 위해 지정한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(old)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버전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자바스크립트로 변환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F4108C-EE4A-48B9-8F2E-947DF2E417B0}"/>
              </a:ext>
            </a:extLst>
          </p:cNvPr>
          <p:cNvSpPr txBox="1"/>
          <p:nvPr/>
        </p:nvSpPr>
        <p:spPr>
          <a:xfrm>
            <a:off x="527455" y="3056476"/>
            <a:ext cx="5336363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kor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eng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(kor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eng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= kor;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 = 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sum(){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+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854CFA-C5DE-4D96-B21D-713AAC08FA30}"/>
              </a:ext>
            </a:extLst>
          </p:cNvPr>
          <p:cNvSpPr txBox="1"/>
          <p:nvPr/>
        </p:nvSpPr>
        <p:spPr>
          <a:xfrm>
            <a:off x="6135989" y="3046709"/>
            <a:ext cx="5398128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 =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/**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@class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*/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Score(kor, eng)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= kor;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 = 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Score.prototype.sum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+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}());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2C014300-249E-4134-9EB7-51160212F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084" y="2965039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JavaScript - 나무위키">
            <a:extLst>
              <a:ext uri="{FF2B5EF4-FFF2-40B4-BE49-F238E27FC236}">
                <a16:creationId xmlns:a16="http://schemas.microsoft.com/office/drawing/2014/main" id="{B7A8FF01-5567-4CD0-A1B8-82693ED99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2946933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56F601-A21F-4224-B76E-DCC458058493}"/>
              </a:ext>
            </a:extLst>
          </p:cNvPr>
          <p:cNvSpPr txBox="1"/>
          <p:nvPr/>
        </p:nvSpPr>
        <p:spPr>
          <a:xfrm>
            <a:off x="7037830" y="6195797"/>
            <a:ext cx="357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tsc --target es5 </a:t>
            </a:r>
            <a:r>
              <a:rPr lang="ko-KR" altLang="en-US"/>
              <a:t>명령으로 컴파일</a:t>
            </a:r>
          </a:p>
        </p:txBody>
      </p:sp>
    </p:spTree>
    <p:extLst>
      <p:ext uri="{BB962C8B-B14F-4D97-AF65-F5344CB8AC3E}">
        <p14:creationId xmlns:p14="http://schemas.microsoft.com/office/powerpoint/2010/main" val="1241690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개발 환경 구성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8BA83490-67D1-48A7-9E3E-EF473E8F2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87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Light"/>
                <a:ea typeface="Noto Sans CJK KR Regular" panose="020B0500000000000000" pitchFamily="34" charset="-127"/>
              </a:rPr>
              <a:t> Node.js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Light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Light"/>
              </a:rPr>
              <a:t>https://nodejs.org/en/download</a:t>
            </a:r>
            <a:endParaRPr lang="en-US" altLang="ko-KR" b="0" dirty="0">
              <a:latin typeface="Noto Sans CJK KR Light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Light"/>
                <a:ea typeface="Noto Sans CJK KR Regular" panose="020B0500000000000000" pitchFamily="34" charset="-127"/>
              </a:rPr>
              <a:t> VSCode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Light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Light"/>
              </a:rPr>
              <a:t>https://code.visualstudio.com/download</a:t>
            </a:r>
            <a:endParaRPr lang="en-US" altLang="ko-KR" sz="2000" b="0">
              <a:latin typeface="Noto Sans CJK KR Light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Light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Light"/>
                <a:ea typeface="Noto Sans CJK KR Regular" panose="020B0500000000000000" pitchFamily="34" charset="-127"/>
              </a:rPr>
              <a:t>최신 버전의 웹브라우저</a:t>
            </a:r>
            <a:endParaRPr lang="en-US" altLang="ko-KR" sz="2000">
              <a:latin typeface="Noto Sans CJK KR Light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Light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Light"/>
                <a:ea typeface="Noto Sans CJK KR Regular" panose="020B0500000000000000" pitchFamily="34" charset="-127"/>
              </a:rPr>
              <a:t>Chrome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Light"/>
                <a:ea typeface="Noto Sans CJK KR Regular" panose="020B0500000000000000" pitchFamily="34" charset="-127"/>
              </a:rPr>
              <a:t> Safari</a:t>
            </a:r>
            <a:endParaRPr lang="en-US" altLang="ko-KR" sz="2000">
              <a:latin typeface="Noto Sans CJK KR Light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Light"/>
                <a:ea typeface="Noto Sans CJK KR Regular" panose="020B0500000000000000" pitchFamily="34" charset="-127"/>
              </a:rPr>
              <a:t> TypeScript Compiler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Light"/>
                <a:ea typeface="Noto Sans CJK KR Regular" panose="020B0500000000000000" pitchFamily="34" charset="-127"/>
              </a:rPr>
              <a:t> npm i typescript -g</a:t>
            </a:r>
            <a:endParaRPr lang="en-US" altLang="ko-KR">
              <a:latin typeface="Noto Sans CJK KR Light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Light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Light"/>
                <a:ea typeface="Noto Sans CJK KR Regular" panose="020B0500000000000000" pitchFamily="34" charset="-127"/>
              </a:rPr>
              <a:t>컴파일</a:t>
            </a:r>
            <a:endParaRPr lang="en-US" altLang="ko-KR" sz="2000">
              <a:latin typeface="Noto Sans CJK KR Light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Light"/>
                <a:ea typeface="Noto Sans CJK KR Regular" panose="020B0500000000000000" pitchFamily="34" charset="-127"/>
              </a:rPr>
              <a:t> tsc ex06-01.ts</a:t>
            </a:r>
            <a:endParaRPr lang="en-US" altLang="ko-KR">
              <a:latin typeface="Noto Sans CJK KR Light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Light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Light"/>
                <a:ea typeface="Noto Sans CJK KR Regular" panose="020B0500000000000000" pitchFamily="34" charset="-127"/>
              </a:rPr>
              <a:t>실행</a:t>
            </a:r>
            <a:endParaRPr lang="en-US" altLang="ko-KR" sz="2000">
              <a:latin typeface="Noto Sans CJK KR Light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Light"/>
                <a:ea typeface="Noto Sans CJK KR Regular" panose="020B0500000000000000" pitchFamily="34" charset="-127"/>
              </a:rPr>
              <a:t> node ex06-01.js</a:t>
            </a:r>
            <a:endParaRPr lang="en-US" altLang="ko-KR" sz="2000">
              <a:latin typeface="Noto Sans CJK KR Light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20645B3-9A8C-4F13-A140-C81EC335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8BEAED-4CB2-4103-B222-0806B728007D}"/>
              </a:ext>
            </a:extLst>
          </p:cNvPr>
          <p:cNvSpPr txBox="1"/>
          <p:nvPr/>
        </p:nvSpPr>
        <p:spPr>
          <a:xfrm>
            <a:off x="6404010" y="3736136"/>
            <a:ext cx="43298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hello(name)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 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name;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console.log(hello(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'TypeScript'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A5D699-2FB8-46E1-9AD1-BF1E47DAC4C6}"/>
              </a:ext>
            </a:extLst>
          </p:cNvPr>
          <p:cNvSpPr txBox="1"/>
          <p:nvPr/>
        </p:nvSpPr>
        <p:spPr>
          <a:xfrm>
            <a:off x="4540927" y="2174943"/>
            <a:ext cx="504504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hello(name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 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name;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console.log(hello(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'TypeScript'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F89A905D-3DDD-4DC5-BAA1-1FF680FFA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655" y="1861795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JavaScript - 나무위키">
            <a:extLst>
              <a:ext uri="{FF2B5EF4-FFF2-40B4-BE49-F238E27FC236}">
                <a16:creationId xmlns:a16="http://schemas.microsoft.com/office/drawing/2014/main" id="{58DE4103-8A12-4410-97E6-1B0EDE60C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2813" y="3414172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 descr="코딩아이콘.png">
            <a:extLst>
              <a:ext uri="{FF2B5EF4-FFF2-40B4-BE49-F238E27FC236}">
                <a16:creationId xmlns:a16="http://schemas.microsoft.com/office/drawing/2014/main" id="{8FD342DF-185B-4674-8D8B-DDCDD3B3083B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3634AF9-7971-484C-9D5B-C7A38D3A7C46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ex06-01.ts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3633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주요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774467AD-A1D1-406C-AF1E-04FD59261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32" y="836613"/>
            <a:ext cx="8962930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 타입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string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number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boolean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null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undefined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bigint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symbol</a:t>
            </a: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 타입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object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Array&lt;T&gt;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tuple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Date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RegExp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 내장 생성자 함수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특수 타입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any: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모든 타입 허용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비추천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unknown: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모든 타입을 허용하지만 사용 전 타입 검사가 필수이므로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any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보다 안전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0D7951C-E7A5-4F38-A53B-00E4DA2F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DC55A-C41B-43F7-8A2A-DEE60584B60C}"/>
              </a:ext>
            </a:extLst>
          </p:cNvPr>
          <p:cNvSpPr txBox="1"/>
          <p:nvPr/>
        </p:nvSpPr>
        <p:spPr>
          <a:xfrm>
            <a:off x="2603231" y="1195824"/>
            <a:ext cx="896293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 =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done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boolean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nullVal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null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emptyVal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undefined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object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 title: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'TypeScript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공부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done: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todoList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Array&lt;string&gt;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'JavaScript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공부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'TypeScript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공부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todoList2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string[]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공부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'Next.js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프로젝트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items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[string, number]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타스핑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userName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any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이일구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userName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219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D9E665C0-F210-4A8E-926F-F2A267B9C31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75B0CD-0DC9-446C-A2E9-22B21FEFB7C1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ex06-02.ts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9143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함수에 타입 지정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04E3A88-FDB4-4439-B4EE-FFAAFB989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변수의 타입 지정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변수명 뒤에 지정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리턴 타입 지정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 선언부 뒤에 지정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리턴 값이 없을 경우에는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void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DC93C024-0AB1-412E-95BE-ABD99F8FBF9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F11AA4-2D07-4A14-8F43-FC32880B25E2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ex06-03.ts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07B6020-1C4D-49BB-90B8-85C2D6EBA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B4F196-73C9-40FD-A7BB-F88CD8E8F6C6}"/>
              </a:ext>
            </a:extLst>
          </p:cNvPr>
          <p:cNvSpPr txBox="1"/>
          <p:nvPr/>
        </p:nvSpPr>
        <p:spPr>
          <a:xfrm>
            <a:off x="1013987" y="2774345"/>
            <a:ext cx="10032713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getCount(count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'Count: 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count;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console.log(getCount(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getCount(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'30'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count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 인자값이 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number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가 아님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trike="sngStrike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getCount(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(count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변수가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이 아님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getCount()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(count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인자값이 없음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getCount(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인자값이 하나만 있어야 함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124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선택적 파라미터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(optional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parameter)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선택적 파라미터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매개 변수를 선택적으로 전달 받고 싶을때 매개 변수명 뒤에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추가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27A4F7-F125-4BA9-B8CD-2B75ECEE1812}"/>
              </a:ext>
            </a:extLst>
          </p:cNvPr>
          <p:cNvSpPr txBox="1"/>
          <p:nvPr/>
        </p:nvSpPr>
        <p:spPr>
          <a:xfrm>
            <a:off x="887240" y="1878749"/>
            <a:ext cx="676293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user(name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?: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void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console.log(name, age);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A31515"/>
                </a:solidFill>
                <a:latin typeface="Consolas" panose="020B0609020204030204" pitchFamily="49" charset="0"/>
              </a:rPr>
              <a:t>조아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방글핑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C695E9-1999-421A-B931-EA30880DFF74}"/>
              </a:ext>
            </a:extLst>
          </p:cNvPr>
          <p:cNvSpPr txBox="1"/>
          <p:nvPr/>
        </p:nvSpPr>
        <p:spPr>
          <a:xfrm>
            <a:off x="887240" y="3883937"/>
            <a:ext cx="676293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조아핑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방글핑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05E02177-F508-4662-AD14-368CB6E12C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E73983-C0B3-410F-874D-8C32AA9122D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ex06-04.ts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2727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11979</TotalTime>
  <Words>4026</Words>
  <Application>Microsoft Office PowerPoint</Application>
  <PresentationFormat>와이드스크린</PresentationFormat>
  <Paragraphs>601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3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jeongkilyong</cp:lastModifiedBy>
  <cp:revision>473</cp:revision>
  <dcterms:created xsi:type="dcterms:W3CDTF">2019-05-07T05:36:17Z</dcterms:created>
  <dcterms:modified xsi:type="dcterms:W3CDTF">2025-04-29T10:50:48Z</dcterms:modified>
</cp:coreProperties>
</file>