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83" r:id="rId2"/>
    <p:sldId id="285" r:id="rId3"/>
    <p:sldId id="359" r:id="rId4"/>
    <p:sldId id="292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67" r:id="rId15"/>
    <p:sldId id="368" r:id="rId16"/>
    <p:sldId id="346" r:id="rId17"/>
    <p:sldId id="347" r:id="rId18"/>
    <p:sldId id="348" r:id="rId19"/>
    <p:sldId id="349" r:id="rId20"/>
    <p:sldId id="35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94"/>
  </p:normalViewPr>
  <p:slideViewPr>
    <p:cSldViewPr snapToGrid="0" snapToObjects="1">
      <p:cViewPr varScale="1">
        <p:scale>
          <a:sx n="119" d="100"/>
          <a:sy n="119" d="100"/>
        </p:scale>
        <p:origin x="96" y="102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4/15/2025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42F5-E27B-40F7-BCE5-D1802FB26DAD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6B47-E040-4E87-BA3D-2F84D0803561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999E-77AD-487F-961B-3498EA270D69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21BC-C4D8-4F24-8CD7-2DB99AFE8982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366B-D9B5-4570-8EB3-6989D7068DA4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7133-6798-4A4C-B2DF-38A451D019C9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D5B3-EEAC-47EA-935E-B6E73B304D41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10AA-4945-4A37-AD34-AD8CDBAD4FD9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8F86-ACF7-40A2-9A15-2517A889A9C6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A317-AC83-4316-9808-85D31F530754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3D7C-ED94-4E5F-AA1D-6DEF9949E809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646939E-1144-4C23-8FD2-9C17581264C0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cma-international.org/publications-and-standards/standards/ecma-26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pec.whatwg.org/" TargetMode="External"/><Relationship Id="rId5" Type="http://schemas.openxmlformats.org/officeDocument/2006/relationships/hyperlink" Target="https://html.spec.whatwg.org/" TargetMode="External"/><Relationship Id="rId4" Type="http://schemas.openxmlformats.org/officeDocument/2006/relationships/hyperlink" Target="https://dom.spec.whatwg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m.spec.whatwg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106703" y="2805335"/>
            <a:ext cx="797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클라이언트 사이드 자바스크립트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5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AB462551-5E34-4B3C-9BA0-D4317E6B4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부모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</a:p>
        </p:txBody>
      </p:sp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5CE053B5-669F-4B4D-BFD7-CE062BFAC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853580"/>
              </p:ext>
            </p:extLst>
          </p:nvPr>
        </p:nvGraphicFramePr>
        <p:xfrm>
          <a:off x="533400" y="1700808"/>
          <a:ext cx="4902696" cy="2194560"/>
        </p:xfrm>
        <a:graphic>
          <a:graphicData uri="http://schemas.openxmlformats.org/drawingml/2006/table">
            <a:tbl>
              <a:tblPr/>
              <a:tblGrid>
                <a:gridCol w="1734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요소노드의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7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childNodes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노드가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배열 형태로 저장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firstChild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firstElementChild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자식 요소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lastChild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마지막 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lastElementChild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마지막 자식 요소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31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parentNode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부모 </a:t>
                      </a: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24">
            <a:extLst>
              <a:ext uri="{FF2B5EF4-FFF2-40B4-BE49-F238E27FC236}">
                <a16:creationId xmlns:a16="http://schemas.microsoft.com/office/drawing/2014/main" id="{5BD02C1F-9238-4C23-92F1-09ABD69C3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25">
            <a:extLst>
              <a:ext uri="{FF2B5EF4-FFF2-40B4-BE49-F238E27FC236}">
                <a16:creationId xmlns:a16="http://schemas.microsoft.com/office/drawing/2014/main" id="{739AC820-AACF-4FB6-80CD-7ABA423B3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6">
            <a:extLst>
              <a:ext uri="{FF2B5EF4-FFF2-40B4-BE49-F238E27FC236}">
                <a16:creationId xmlns:a16="http://schemas.microsoft.com/office/drawing/2014/main" id="{C074360A-6DE8-4542-BA1D-1F012A7E6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B8292751-90C6-4289-874A-631AADDD2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AE3B9CBA-F989-4EB3-9FF7-9F803F523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3" name="Rectangle 29">
            <a:extLst>
              <a:ext uri="{FF2B5EF4-FFF2-40B4-BE49-F238E27FC236}">
                <a16:creationId xmlns:a16="http://schemas.microsoft.com/office/drawing/2014/main" id="{35F73B9B-590E-41B1-A554-387C87F04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id="{7BEC5312-F7EA-4A34-AD30-0510806A0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5" name="Rectangle 31">
            <a:extLst>
              <a:ext uri="{FF2B5EF4-FFF2-40B4-BE49-F238E27FC236}">
                <a16:creationId xmlns:a16="http://schemas.microsoft.com/office/drawing/2014/main" id="{E22BF3CF-A26E-4FED-8453-235361B3A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6" name="AutoShape 32">
            <a:extLst>
              <a:ext uri="{FF2B5EF4-FFF2-40B4-BE49-F238E27FC236}">
                <a16:creationId xmlns:a16="http://schemas.microsoft.com/office/drawing/2014/main" id="{E06F6694-7801-4EBD-8E72-74B159726E74}"/>
              </a:ext>
            </a:extLst>
          </p:cNvPr>
          <p:cNvCxnSpPr>
            <a:cxnSpLocks noChangeShapeType="1"/>
            <a:stCxn id="8" idx="2"/>
            <a:endCxn id="13" idx="0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33">
            <a:extLst>
              <a:ext uri="{FF2B5EF4-FFF2-40B4-BE49-F238E27FC236}">
                <a16:creationId xmlns:a16="http://schemas.microsoft.com/office/drawing/2014/main" id="{7CAB51AA-5642-4510-97AF-63AAAA41BF78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34">
            <a:extLst>
              <a:ext uri="{FF2B5EF4-FFF2-40B4-BE49-F238E27FC236}">
                <a16:creationId xmlns:a16="http://schemas.microsoft.com/office/drawing/2014/main" id="{50ACD4BD-DE59-413D-889F-A7F0CF53F345}"/>
              </a:ext>
            </a:extLst>
          </p:cNvPr>
          <p:cNvCxnSpPr>
            <a:cxnSpLocks noChangeShapeType="1"/>
            <a:stCxn id="10" idx="2"/>
            <a:endCxn id="15" idx="0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35">
            <a:extLst>
              <a:ext uri="{FF2B5EF4-FFF2-40B4-BE49-F238E27FC236}">
                <a16:creationId xmlns:a16="http://schemas.microsoft.com/office/drawing/2014/main" id="{63953CE5-B0C4-4204-8A59-A9DC1CEEEAC7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36">
            <a:extLst>
              <a:ext uri="{FF2B5EF4-FFF2-40B4-BE49-F238E27FC236}">
                <a16:creationId xmlns:a16="http://schemas.microsoft.com/office/drawing/2014/main" id="{1FB9CBA7-4D7C-40E7-9356-BBA2A3F1CE55}"/>
              </a:ext>
            </a:extLst>
          </p:cNvPr>
          <p:cNvCxnSpPr>
            <a:cxnSpLocks noChangeShapeType="1"/>
            <a:stCxn id="8" idx="0"/>
            <a:endCxn id="7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37">
            <a:extLst>
              <a:ext uri="{FF2B5EF4-FFF2-40B4-BE49-F238E27FC236}">
                <a16:creationId xmlns:a16="http://schemas.microsoft.com/office/drawing/2014/main" id="{2B897DC6-E412-4DC3-9665-0A19BA0ED4C7}"/>
              </a:ext>
            </a:extLst>
          </p:cNvPr>
          <p:cNvCxnSpPr>
            <a:cxnSpLocks noChangeShapeType="1"/>
            <a:stCxn id="10" idx="0"/>
            <a:endCxn id="7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8">
            <a:extLst>
              <a:ext uri="{FF2B5EF4-FFF2-40B4-BE49-F238E27FC236}">
                <a16:creationId xmlns:a16="http://schemas.microsoft.com/office/drawing/2014/main" id="{95D456E5-DD29-4332-905C-1C674412DDBB}"/>
              </a:ext>
            </a:extLst>
          </p:cNvPr>
          <p:cNvCxnSpPr>
            <a:cxnSpLocks noChangeShapeType="1"/>
            <a:stCxn id="7" idx="3"/>
            <a:endCxn id="11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3" name="Rectangle 39">
            <a:extLst>
              <a:ext uri="{FF2B5EF4-FFF2-40B4-BE49-F238E27FC236}">
                <a16:creationId xmlns:a16="http://schemas.microsoft.com/office/drawing/2014/main" id="{37C31622-B060-4BE2-BD01-DDA9DF457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4" name="Rectangle 40">
            <a:extLst>
              <a:ext uri="{FF2B5EF4-FFF2-40B4-BE49-F238E27FC236}">
                <a16:creationId xmlns:a16="http://schemas.microsoft.com/office/drawing/2014/main" id="{20E7FDF7-3B16-45C7-8561-850A8977E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5" name="AutoShape 41">
            <a:extLst>
              <a:ext uri="{FF2B5EF4-FFF2-40B4-BE49-F238E27FC236}">
                <a16:creationId xmlns:a16="http://schemas.microsoft.com/office/drawing/2014/main" id="{CB816128-53B5-4D0A-AD43-0B6B2D3F6C03}"/>
              </a:ext>
            </a:extLst>
          </p:cNvPr>
          <p:cNvCxnSpPr>
            <a:cxnSpLocks noChangeShapeType="1"/>
            <a:stCxn id="23" idx="2"/>
            <a:endCxn id="24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42">
            <a:extLst>
              <a:ext uri="{FF2B5EF4-FFF2-40B4-BE49-F238E27FC236}">
                <a16:creationId xmlns:a16="http://schemas.microsoft.com/office/drawing/2014/main" id="{4122C921-097C-4F12-8415-AA45570E2BD8}"/>
              </a:ext>
            </a:extLst>
          </p:cNvPr>
          <p:cNvCxnSpPr>
            <a:cxnSpLocks noChangeShapeType="1"/>
            <a:stCxn id="7" idx="0"/>
            <a:endCxn id="24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Rectangle 43">
            <a:extLst>
              <a:ext uri="{FF2B5EF4-FFF2-40B4-BE49-F238E27FC236}">
                <a16:creationId xmlns:a16="http://schemas.microsoft.com/office/drawing/2014/main" id="{13609BAF-CE47-4264-9E5B-B36AD87F2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Text Box 44">
            <a:extLst>
              <a:ext uri="{FF2B5EF4-FFF2-40B4-BE49-F238E27FC236}">
                <a16:creationId xmlns:a16="http://schemas.microsoft.com/office/drawing/2014/main" id="{726926C4-6457-405C-AAA7-77DE4BC70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652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543198-CDC6-49DF-8845-CD9143C910C7}"/>
              </a:ext>
            </a:extLst>
          </p:cNvPr>
          <p:cNvSpPr txBox="1"/>
          <p:nvPr/>
        </p:nvSpPr>
        <p:spPr>
          <a:xfrm>
            <a:off x="533402" y="4012519"/>
            <a:ext cx="867274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purchases = document.getElementById(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'purchases'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firstItem = purchases.firstElementChild;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lastItem = purchases.lastElementChild;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liList = purchases.childNodes;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BF327B8B-E50F-4757-965B-A732944D4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1103" y="403013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1" name="Rectangle 47">
            <a:extLst>
              <a:ext uri="{FF2B5EF4-FFF2-40B4-BE49-F238E27FC236}">
                <a16:creationId xmlns:a16="http://schemas.microsoft.com/office/drawing/2014/main" id="{E51B3F8E-6A24-4BEE-B601-3CB1E6F5B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997" y="45720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48">
            <a:extLst>
              <a:ext uri="{FF2B5EF4-FFF2-40B4-BE49-F238E27FC236}">
                <a16:creationId xmlns:a16="http://schemas.microsoft.com/office/drawing/2014/main" id="{0156A65F-720C-4BC8-AB76-85E4E3BA2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663" y="51054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3" name="Rectangle 49">
            <a:extLst>
              <a:ext uri="{FF2B5EF4-FFF2-40B4-BE49-F238E27FC236}">
                <a16:creationId xmlns:a16="http://schemas.microsoft.com/office/drawing/2014/main" id="{AAD3CDF6-C82E-49C3-91F5-91B27E355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770" y="56388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4" name="Rectangle 50">
            <a:extLst>
              <a:ext uri="{FF2B5EF4-FFF2-40B4-BE49-F238E27FC236}">
                <a16:creationId xmlns:a16="http://schemas.microsoft.com/office/drawing/2014/main" id="{BDBA4C15-17FF-4216-8773-B10DE62CB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970" y="56388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5" name="Rectangle 51">
            <a:extLst>
              <a:ext uri="{FF2B5EF4-FFF2-40B4-BE49-F238E27FC236}">
                <a16:creationId xmlns:a16="http://schemas.microsoft.com/office/drawing/2014/main" id="{78338E22-B097-4BD0-95C3-58D333618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6170" y="56388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6" name="그림 35" descr="코딩아이콘.png">
            <a:extLst>
              <a:ext uri="{FF2B5EF4-FFF2-40B4-BE49-F238E27FC236}">
                <a16:creationId xmlns:a16="http://schemas.microsoft.com/office/drawing/2014/main" id="{D86DAB4D-92CB-48C6-A75E-929DF15D10D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B73F9BA-08EF-48DF-BBB3-289F6A74138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05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9A9947F7-76BB-46CC-9600-C880903E7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29C0CD14-957A-4D7B-8F9A-4DE67C457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A5C6B38-9A90-46F4-989F-A5CC97B71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D14E4CB2-189F-4618-AE30-6E2A57583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0E2456E4-3898-49EC-8B5B-21C635033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C8995256-1479-4E70-B07C-2176AECA7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cxnSp>
        <p:nvCxnSpPr>
          <p:cNvPr id="11" name="AutoShape 26">
            <a:extLst>
              <a:ext uri="{FF2B5EF4-FFF2-40B4-BE49-F238E27FC236}">
                <a16:creationId xmlns:a16="http://schemas.microsoft.com/office/drawing/2014/main" id="{971DF006-78F3-49B7-AE4E-5FE3CB36DCB1}"/>
              </a:ext>
            </a:extLst>
          </p:cNvPr>
          <p:cNvCxnSpPr>
            <a:cxnSpLocks noChangeShapeType="1"/>
            <a:stCxn id="7" idx="2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27">
            <a:extLst>
              <a:ext uri="{FF2B5EF4-FFF2-40B4-BE49-F238E27FC236}">
                <a16:creationId xmlns:a16="http://schemas.microsoft.com/office/drawing/2014/main" id="{39A3DCB1-1643-4E64-ACE7-4FB1CDF4232A}"/>
              </a:ext>
            </a:extLst>
          </p:cNvPr>
          <p:cNvCxnSpPr>
            <a:cxnSpLocks noChangeShapeType="1"/>
            <a:stCxn id="8" idx="2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28">
            <a:extLst>
              <a:ext uri="{FF2B5EF4-FFF2-40B4-BE49-F238E27FC236}">
                <a16:creationId xmlns:a16="http://schemas.microsoft.com/office/drawing/2014/main" id="{9878FD48-ED82-4122-89A6-7B451C3B8A91}"/>
              </a:ext>
            </a:extLst>
          </p:cNvPr>
          <p:cNvCxnSpPr>
            <a:cxnSpLocks noChangeShapeType="1"/>
            <a:stCxn id="9" idx="2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29">
            <a:extLst>
              <a:ext uri="{FF2B5EF4-FFF2-40B4-BE49-F238E27FC236}">
                <a16:creationId xmlns:a16="http://schemas.microsoft.com/office/drawing/2014/main" id="{98346D37-2A2D-4A18-ACF8-AC1A55D093F7}"/>
              </a:ext>
            </a:extLst>
          </p:cNvPr>
          <p:cNvCxnSpPr>
            <a:cxnSpLocks noChangeShapeType="1"/>
            <a:stCxn id="8" idx="0"/>
            <a:endCxn id="6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30">
            <a:extLst>
              <a:ext uri="{FF2B5EF4-FFF2-40B4-BE49-F238E27FC236}">
                <a16:creationId xmlns:a16="http://schemas.microsoft.com/office/drawing/2014/main" id="{EC9D371E-5161-4D76-AE4C-914596E6CF54}"/>
              </a:ext>
            </a:extLst>
          </p:cNvPr>
          <p:cNvCxnSpPr>
            <a:cxnSpLocks noChangeShapeType="1"/>
            <a:stCxn id="7" idx="0"/>
            <a:endCxn id="6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31">
            <a:extLst>
              <a:ext uri="{FF2B5EF4-FFF2-40B4-BE49-F238E27FC236}">
                <a16:creationId xmlns:a16="http://schemas.microsoft.com/office/drawing/2014/main" id="{C0DE1323-DAC7-4547-8474-852314571A66}"/>
              </a:ext>
            </a:extLst>
          </p:cNvPr>
          <p:cNvCxnSpPr>
            <a:cxnSpLocks noChangeShapeType="1"/>
            <a:stCxn id="9" idx="0"/>
            <a:endCxn id="6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32">
            <a:extLst>
              <a:ext uri="{FF2B5EF4-FFF2-40B4-BE49-F238E27FC236}">
                <a16:creationId xmlns:a16="http://schemas.microsoft.com/office/drawing/2014/main" id="{78618269-04C1-4629-BDF1-8E32BF982C2E}"/>
              </a:ext>
            </a:extLst>
          </p:cNvPr>
          <p:cNvCxnSpPr>
            <a:cxnSpLocks noChangeShapeType="1"/>
            <a:stCxn id="6" idx="3"/>
            <a:endCxn id="10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" name="Rectangle 33">
            <a:extLst>
              <a:ext uri="{FF2B5EF4-FFF2-40B4-BE49-F238E27FC236}">
                <a16:creationId xmlns:a16="http://schemas.microsoft.com/office/drawing/2014/main" id="{40F9BA2A-143C-4DAC-AE00-E747398AC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0" name="Rectangle 34">
            <a:extLst>
              <a:ext uri="{FF2B5EF4-FFF2-40B4-BE49-F238E27FC236}">
                <a16:creationId xmlns:a16="http://schemas.microsoft.com/office/drawing/2014/main" id="{FB6E06E7-12CA-481C-B504-198432EC3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1" name="AutoShape 35">
            <a:extLst>
              <a:ext uri="{FF2B5EF4-FFF2-40B4-BE49-F238E27FC236}">
                <a16:creationId xmlns:a16="http://schemas.microsoft.com/office/drawing/2014/main" id="{ED0786DE-951E-42AA-A885-FF4548148A44}"/>
              </a:ext>
            </a:extLst>
          </p:cNvPr>
          <p:cNvCxnSpPr>
            <a:cxnSpLocks noChangeShapeType="1"/>
            <a:stCxn id="19" idx="2"/>
            <a:endCxn id="20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6">
            <a:extLst>
              <a:ext uri="{FF2B5EF4-FFF2-40B4-BE49-F238E27FC236}">
                <a16:creationId xmlns:a16="http://schemas.microsoft.com/office/drawing/2014/main" id="{B4D0D1B6-9812-4AE0-9138-3FB26F0C4BB9}"/>
              </a:ext>
            </a:extLst>
          </p:cNvPr>
          <p:cNvCxnSpPr>
            <a:cxnSpLocks noChangeShapeType="1"/>
            <a:stCxn id="6" idx="0"/>
            <a:endCxn id="20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Rectangle 37">
            <a:extLst>
              <a:ext uri="{FF2B5EF4-FFF2-40B4-BE49-F238E27FC236}">
                <a16:creationId xmlns:a16="http://schemas.microsoft.com/office/drawing/2014/main" id="{2A586DD9-E488-4A12-9E18-887829C0E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" name="Text Box 38">
            <a:extLst>
              <a:ext uri="{FF2B5EF4-FFF2-40B4-BE49-F238E27FC236}">
                <a16:creationId xmlns:a16="http://schemas.microsoft.com/office/drawing/2014/main" id="{EDF5EAF0-E08E-4D0F-9830-B7991CAA0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652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6FE69C4C-37F0-44ED-8448-1BFEA8EE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60863909-DD84-44D4-94B6-3B3CD836B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E3EE3F43-46DA-47D8-AB91-27749E553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graphicFrame>
        <p:nvGraphicFramePr>
          <p:cNvPr id="28" name="Group 52">
            <a:extLst>
              <a:ext uri="{FF2B5EF4-FFF2-40B4-BE49-F238E27FC236}">
                <a16:creationId xmlns:a16="http://schemas.microsoft.com/office/drawing/2014/main" id="{0212B3EF-7A25-452B-9CF0-0209ECFB3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413343"/>
              </p:ext>
            </p:extLst>
          </p:nvPr>
        </p:nvGraphicFramePr>
        <p:xfrm>
          <a:off x="533400" y="1700213"/>
          <a:ext cx="4953000" cy="1514872"/>
        </p:xfrm>
        <a:graphic>
          <a:graphicData uri="http://schemas.openxmlformats.org/drawingml/2006/table">
            <a:tbl>
              <a:tblPr/>
              <a:tblGrid>
                <a:gridCol w="1893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9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previousSibling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앞의 형제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previousElementSibling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앞의 형제 요소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nextSibling</a:t>
                      </a:r>
                      <a:endParaRPr lang="ko-KR" sz="1200" kern="10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뒤의 형제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nextElementSibling</a:t>
                      </a:r>
                      <a:endParaRPr lang="ko-KR" sz="1200" kern="10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뒤의 형제 요소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B1ED22D7-8A01-43C0-B4A9-A3733A02BE1F}"/>
              </a:ext>
            </a:extLst>
          </p:cNvPr>
          <p:cNvSpPr txBox="1"/>
          <p:nvPr/>
        </p:nvSpPr>
        <p:spPr>
          <a:xfrm>
            <a:off x="533400" y="4038600"/>
            <a:ext cx="81534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purchases = document.getElementById(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secondItem = purchases.childNodes[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firstItem = secondItem.previousElementSibling;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lastItem = secondItem.nextElementSibling;</a:t>
            </a:r>
          </a:p>
        </p:txBody>
      </p:sp>
      <p:sp>
        <p:nvSpPr>
          <p:cNvPr id="30" name="Rectangle 40">
            <a:extLst>
              <a:ext uri="{FF2B5EF4-FFF2-40B4-BE49-F238E27FC236}">
                <a16:creationId xmlns:a16="http://schemas.microsoft.com/office/drawing/2014/main" id="{F19D0C10-6FF0-4CC1-8415-03C601393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8262" y="40624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1" name="Rectangle 41">
            <a:extLst>
              <a:ext uri="{FF2B5EF4-FFF2-40B4-BE49-F238E27FC236}">
                <a16:creationId xmlns:a16="http://schemas.microsoft.com/office/drawing/2014/main" id="{31BBC853-AD20-4AB9-B26B-CF3E0E1ED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60745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42">
            <a:extLst>
              <a:ext uri="{FF2B5EF4-FFF2-40B4-BE49-F238E27FC236}">
                <a16:creationId xmlns:a16="http://schemas.microsoft.com/office/drawing/2014/main" id="{3EC065B1-E747-4094-8728-12634079D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567848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C9BC4565-DD2F-4139-8FD7-F05340619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546" y="517207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4" name="그림 33" descr="코딩아이콘.png">
            <a:extLst>
              <a:ext uri="{FF2B5EF4-FFF2-40B4-BE49-F238E27FC236}">
                <a16:creationId xmlns:a16="http://schemas.microsoft.com/office/drawing/2014/main" id="{0178715B-0AE7-4DDB-A415-ED9208A6CBC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A0B92E0-0CB4-47B4-A7FA-F99C2F16596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14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D5EAB1AB-3BD1-4B6B-BB14-212911104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document.getElementsByClassName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속성값이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 요소 노드의 목록을 반환</a:t>
            </a:r>
          </a:p>
        </p:txBody>
      </p:sp>
      <p:graphicFrame>
        <p:nvGraphicFramePr>
          <p:cNvPr id="6" name="Group 11">
            <a:extLst>
              <a:ext uri="{FF2B5EF4-FFF2-40B4-BE49-F238E27FC236}">
                <a16:creationId xmlns:a16="http://schemas.microsoft.com/office/drawing/2014/main" id="{8D96F18E-5F60-42BE-9D85-69D5D0520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30721"/>
              </p:ext>
            </p:extLst>
          </p:nvPr>
        </p:nvGraphicFramePr>
        <p:xfrm>
          <a:off x="539750" y="2133600"/>
          <a:ext cx="7127875" cy="792163"/>
        </p:xfrm>
        <a:graphic>
          <a:graphicData uri="http://schemas.openxmlformats.org/drawingml/2006/table">
            <a:tbl>
              <a:tblPr/>
              <a:tblGrid>
                <a:gridCol w="712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purchases = document.getElementsByClassName("list")[0];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5">
            <a:extLst>
              <a:ext uri="{FF2B5EF4-FFF2-40B4-BE49-F238E27FC236}">
                <a16:creationId xmlns:a16="http://schemas.microsoft.com/office/drawing/2014/main" id="{D1C0CAFF-41E8-437F-B981-07F7EBC63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0" y="23495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87CA63B-A86D-4715-BBD0-55EFE995E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343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50F3C0-3E8D-48CF-80D0-0ED68ADF6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148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200974-5950-486A-971C-318E5B82F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ADC1EC-2290-452E-A261-CEB2B83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84D6F27-E2A8-440C-AB6C-3EF4E4C2C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367E6134-A8C4-4990-9240-8095470C92D8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33528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D88DE818-20CD-43C1-B318-DD94AA9296AD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41910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336236BC-88C4-4D01-9738-9E0997B48121}"/>
              </a:ext>
            </a:extLst>
          </p:cNvPr>
          <p:cNvCxnSpPr>
            <a:cxnSpLocks noChangeShapeType="1"/>
            <a:endCxn id="13" idx="0"/>
          </p:cNvCxnSpPr>
          <p:nvPr/>
        </p:nvCxnSpPr>
        <p:spPr bwMode="auto">
          <a:xfrm>
            <a:off x="50292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588E055C-ADA5-4360-8DF5-1D633E8E8B33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H="1" flipV="1">
            <a:off x="3352800" y="47244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56235A33-42E8-4088-9166-AB395FDF9A71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V="1">
            <a:off x="3352800" y="4724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02BAAA1C-0A67-4144-A859-60E62322DB6A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H="1" flipV="1">
            <a:off x="3352800" y="47244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8">
            <a:extLst>
              <a:ext uri="{FF2B5EF4-FFF2-40B4-BE49-F238E27FC236}">
                <a16:creationId xmlns:a16="http://schemas.microsoft.com/office/drawing/2014/main" id="{2D0DE7FD-47A8-4259-A3D6-51F3DDFE16E4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3733800" y="43053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" name="Rectangle 19">
            <a:extLst>
              <a:ext uri="{FF2B5EF4-FFF2-40B4-BE49-F238E27FC236}">
                <a16:creationId xmlns:a16="http://schemas.microsoft.com/office/drawing/2014/main" id="{E5DE07CE-9E62-4B31-8A9F-1F4BA6BC5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352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0A323D93-2588-4814-BDC9-346A6EDB4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1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BD29A096-99EE-470A-AEC7-A1CA044A1969}"/>
              </a:ext>
            </a:extLst>
          </p:cNvPr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3352800" y="37338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2">
            <a:extLst>
              <a:ext uri="{FF2B5EF4-FFF2-40B4-BE49-F238E27FC236}">
                <a16:creationId xmlns:a16="http://schemas.microsoft.com/office/drawing/2014/main" id="{7C46C276-779E-4D7A-A97D-75E29B52F90C}"/>
              </a:ext>
            </a:extLst>
          </p:cNvPr>
          <p:cNvCxnSpPr>
            <a:cxnSpLocks noChangeShapeType="1"/>
            <a:stCxn id="8" idx="0"/>
            <a:endCxn id="22" idx="2"/>
          </p:cNvCxnSpPr>
          <p:nvPr/>
        </p:nvCxnSpPr>
        <p:spPr bwMode="auto">
          <a:xfrm flipV="1">
            <a:off x="3352800" y="41910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E900A048-D475-42AD-8790-D9E00F355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2004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7F5BAF1B-021D-4CBD-8564-6FD5F1AC8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2226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F284D79-6BCD-4159-8A19-AEA4AD591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0292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E0AD1CF5-6D15-4DBB-8FC9-5A8E3C24D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0292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A00C9495-5825-4B1E-A9E8-F602D198F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0292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0" name="그림 29" descr="코딩아이콘.png">
            <a:extLst>
              <a:ext uri="{FF2B5EF4-FFF2-40B4-BE49-F238E27FC236}">
                <a16:creationId xmlns:a16="http://schemas.microsoft.com/office/drawing/2014/main" id="{0954C653-D888-4E06-B5DB-C7E5486308D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9CF060F-252A-4512-9094-37F32973BCA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56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5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E6B5C8F-83AC-45EE-9F12-B10A9F5B7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 </a:t>
            </a:r>
            <a:r>
              <a:rPr lang="ko-KR" altLang="en-US" sz="200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셀렉터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Selector: CSS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사용하는 노드 선택 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https://www.w3.org/TR/css3-selectors/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document.querySelector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selector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구문에 매칭되는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목록 중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첫번째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document.querySelectorAll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selector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구문에 매칭되는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목록을 반환</a:t>
            </a:r>
          </a:p>
        </p:txBody>
      </p:sp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DCC6204B-318B-46FB-8387-FBC5AF88F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435171"/>
              </p:ext>
            </p:extLst>
          </p:nvPr>
        </p:nvGraphicFramePr>
        <p:xfrm>
          <a:off x="684213" y="3140968"/>
          <a:ext cx="6983412" cy="1026288"/>
        </p:xfrm>
        <a:graphic>
          <a:graphicData uri="http://schemas.openxmlformats.org/drawingml/2006/table">
            <a:tbl>
              <a:tblPr/>
              <a:tblGrid>
                <a:gridCol w="6983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0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document.querySelector(".list");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document.querySelector("#purchases");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document.querySelectorAll("ul")[0];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5">
            <a:extLst>
              <a:ext uri="{FF2B5EF4-FFF2-40B4-BE49-F238E27FC236}">
                <a16:creationId xmlns:a16="http://schemas.microsoft.com/office/drawing/2014/main" id="{413980FE-BC37-4630-B807-0104D39A7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350133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F26EA64-79C2-4240-A12C-BA7AA7775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5269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42F31A-4135-416F-B096-C1F093CE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2983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cxnSp>
        <p:nvCxnSpPr>
          <p:cNvPr id="10" name="AutoShape 18">
            <a:extLst>
              <a:ext uri="{FF2B5EF4-FFF2-40B4-BE49-F238E27FC236}">
                <a16:creationId xmlns:a16="http://schemas.microsoft.com/office/drawing/2014/main" id="{6D00ECB3-48A1-47F4-A337-39C218E44374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3733800" y="548888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1" name="Rectangle 19">
            <a:extLst>
              <a:ext uri="{FF2B5EF4-FFF2-40B4-BE49-F238E27FC236}">
                <a16:creationId xmlns:a16="http://schemas.microsoft.com/office/drawing/2014/main" id="{A1A56B20-2D11-439A-8616-C54D0414A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363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115B56C6-B0DC-4AD2-A91B-A42DD0D51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9935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14" name="AutoShape 21">
            <a:extLst>
              <a:ext uri="{FF2B5EF4-FFF2-40B4-BE49-F238E27FC236}">
                <a16:creationId xmlns:a16="http://schemas.microsoft.com/office/drawing/2014/main" id="{BE7CCDF2-BA0F-4DDD-B98F-1ED37CEF64D7}"/>
              </a:ext>
            </a:extLst>
          </p:cNvPr>
          <p:cNvCxnSpPr>
            <a:cxnSpLocks noChangeShapeType="1"/>
            <a:stCxn id="11" idx="2"/>
            <a:endCxn id="13" idx="0"/>
          </p:cNvCxnSpPr>
          <p:nvPr/>
        </p:nvCxnSpPr>
        <p:spPr bwMode="auto">
          <a:xfrm>
            <a:off x="3352800" y="491738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22">
            <a:extLst>
              <a:ext uri="{FF2B5EF4-FFF2-40B4-BE49-F238E27FC236}">
                <a16:creationId xmlns:a16="http://schemas.microsoft.com/office/drawing/2014/main" id="{358157EC-79C1-4E46-BEE9-95FB5DC557A6}"/>
              </a:ext>
            </a:extLst>
          </p:cNvPr>
          <p:cNvCxnSpPr>
            <a:cxnSpLocks noChangeShapeType="1"/>
            <a:stCxn id="8" idx="0"/>
            <a:endCxn id="13" idx="2"/>
          </p:cNvCxnSpPr>
          <p:nvPr/>
        </p:nvCxnSpPr>
        <p:spPr bwMode="auto">
          <a:xfrm flipV="1">
            <a:off x="3352800" y="537458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660551D2-55C5-4161-993F-D0D39835D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383980"/>
            <a:ext cx="31242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24">
            <a:extLst>
              <a:ext uri="{FF2B5EF4-FFF2-40B4-BE49-F238E27FC236}">
                <a16:creationId xmlns:a16="http://schemas.microsoft.com/office/drawing/2014/main" id="{48D57A4D-D401-425B-989A-F1C16C238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440620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C94CBC1F-98F5-4A09-A845-D48A51544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411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57B0AF78-EC21-4C22-853B-09567E6AD5BF}"/>
              </a:ext>
            </a:extLst>
          </p:cNvPr>
          <p:cNvCxnSpPr>
            <a:cxnSpLocks noChangeShapeType="1"/>
            <a:stCxn id="8" idx="3"/>
            <a:endCxn id="18" idx="1"/>
          </p:cNvCxnSpPr>
          <p:nvPr/>
        </p:nvCxnSpPr>
        <p:spPr bwMode="auto">
          <a:xfrm flipV="1">
            <a:off x="3733800" y="5031680"/>
            <a:ext cx="457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pic>
        <p:nvPicPr>
          <p:cNvPr id="20" name="그림 19" descr="코딩아이콘.png">
            <a:extLst>
              <a:ext uri="{FF2B5EF4-FFF2-40B4-BE49-F238E27FC236}">
                <a16:creationId xmlns:a16="http://schemas.microsoft.com/office/drawing/2014/main" id="{CB4B5CF2-76D1-4CAD-B52B-76D4119A0E8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D94C355-2868-4758-8ECC-292A5890750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4978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요소노드의 내부 컨텐츠 제어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5586759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elem.innerHTML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코드의 값을 조회하거나 수정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자신은 제외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elem.outerHTML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코드의 값을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조회하거나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자신을 포함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AC9B2C7A-6A0A-41F4-A7BE-19A2D605E6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510CD8-EB1B-4260-B15F-3F718FB8CEC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5BA7BA-4914-43F5-B0B7-FA370AF12FD0}"/>
              </a:ext>
            </a:extLst>
          </p:cNvPr>
          <p:cNvSpPr txBox="1"/>
          <p:nvPr/>
        </p:nvSpPr>
        <p:spPr>
          <a:xfrm>
            <a:off x="6943923" y="3005849"/>
            <a:ext cx="454854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768B21-A234-443D-BD86-97223027AF64}"/>
              </a:ext>
            </a:extLst>
          </p:cNvPr>
          <p:cNvSpPr txBox="1"/>
          <p:nvPr/>
        </p:nvSpPr>
        <p:spPr>
          <a:xfrm>
            <a:off x="911393" y="2833538"/>
            <a:ext cx="55867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'\n    &lt;li&gt;두부&lt;/li&gt;\n    &lt;li&gt;계란&lt;/li&gt;\n    &lt;li&gt;라면&lt;/li&gt;\n  '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ABDD58-8913-4499-BDEF-C8D2C3A45739}"/>
              </a:ext>
            </a:extLst>
          </p:cNvPr>
          <p:cNvSpPr txBox="1"/>
          <p:nvPr/>
        </p:nvSpPr>
        <p:spPr>
          <a:xfrm>
            <a:off x="911393" y="5610699"/>
            <a:ext cx="55867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'&lt;ul id="purchases" class="list"&gt;\n    &lt;li&gt;두부&lt;/li&gt;\n    &lt;li&gt;계란&lt;/li&gt;\n    &lt;li&gt;라면&lt;/li&gt;\n  &lt;/ul&gt;'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522350-3042-4F8E-B8BD-F95EFD891F1E}"/>
              </a:ext>
            </a:extLst>
          </p:cNvPr>
          <p:cNvSpPr txBox="1"/>
          <p:nvPr/>
        </p:nvSpPr>
        <p:spPr>
          <a:xfrm>
            <a:off x="911392" y="1825047"/>
            <a:ext cx="558675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3E9AEB-C415-4FCC-80E2-004F938C1E05}"/>
              </a:ext>
            </a:extLst>
          </p:cNvPr>
          <p:cNvSpPr txBox="1"/>
          <p:nvPr/>
        </p:nvSpPr>
        <p:spPr>
          <a:xfrm>
            <a:off x="911393" y="4620647"/>
            <a:ext cx="55867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outerHTML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90705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요소노드의 내부 컨텐츠 제어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5700712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elem.textContent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 노드의 값을 조회하거나 수정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소스코드의 값 그대로 조회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elem.innerText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 노드의 값을 조회하거나 수정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브라우저에 의해서 실제 보이는 값으로 조회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화면에 보이지 않는 요소는 제외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(hidden)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AC9B2C7A-6A0A-41F4-A7BE-19A2D605E6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510CD8-EB1B-4260-B15F-3F718FB8CEC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4BE08E-31E7-4E52-862C-100EC390531B}"/>
              </a:ext>
            </a:extLst>
          </p:cNvPr>
          <p:cNvSpPr txBox="1"/>
          <p:nvPr/>
        </p:nvSpPr>
        <p:spPr>
          <a:xfrm>
            <a:off x="6586537" y="1742691"/>
            <a:ext cx="521017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✔️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✔️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✔️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16F0AF-5444-4DFD-BF30-6238009031B4}"/>
              </a:ext>
            </a:extLst>
          </p:cNvPr>
          <p:cNvSpPr txBox="1"/>
          <p:nvPr/>
        </p:nvSpPr>
        <p:spPr>
          <a:xfrm>
            <a:off x="610541" y="1773848"/>
            <a:ext cx="57307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 &gt; li:nth-child(2)'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textContent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계란️✔️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B351E-0DCB-44B3-A0F8-9B8A8ABB5892}"/>
              </a:ext>
            </a:extLst>
          </p:cNvPr>
          <p:cNvSpPr txBox="1"/>
          <p:nvPr/>
        </p:nvSpPr>
        <p:spPr>
          <a:xfrm>
            <a:off x="610541" y="4671815"/>
            <a:ext cx="57307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 &gt; li:nth-child(2)'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계란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7C7D1E-60A0-4C2D-B4B7-1282E4361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651" y="3473551"/>
            <a:ext cx="1409897" cy="13146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7381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8EE9B9D-790F-4BE4-B414-30C2BF313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document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createXxx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</a:p>
        </p:txBody>
      </p:sp>
      <p:graphicFrame>
        <p:nvGraphicFramePr>
          <p:cNvPr id="6" name="Group 70">
            <a:extLst>
              <a:ext uri="{FF2B5EF4-FFF2-40B4-BE49-F238E27FC236}">
                <a16:creationId xmlns:a16="http://schemas.microsoft.com/office/drawing/2014/main" id="{20F6DC7C-8738-490E-817F-6C18EE739E0C}"/>
              </a:ext>
            </a:extLst>
          </p:cNvPr>
          <p:cNvGraphicFramePr>
            <a:graphicFrameLocks/>
          </p:cNvGraphicFramePr>
          <p:nvPr/>
        </p:nvGraphicFramePr>
        <p:xfrm>
          <a:off x="1066800" y="1773238"/>
          <a:ext cx="7010400" cy="1342390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메소드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createElement(nodeName)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태그명으로 요소노드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createTextNode(nodeValue)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내용으로 텍스트노드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createAttribute(attributeName)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이름으로 속성노드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DCEBAF0-1FA1-45C2-B0E7-6DF4645C26FD}"/>
              </a:ext>
            </a:extLst>
          </p:cNvPr>
          <p:cNvSpPr txBox="1"/>
          <p:nvPr/>
        </p:nvSpPr>
        <p:spPr>
          <a:xfrm>
            <a:off x="1066800" y="3516610"/>
            <a:ext cx="701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newLiNode = document.createElement(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newTextNode = document.createTextNode(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우유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770E53ED-9B17-46A1-83DA-A8BF037AA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8016" y="352164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51D8D9F2-1439-4602-AF2D-BA99970F4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8016" y="405894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A7466844-9B32-48EE-BBDB-63831EBC1A4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AB046D-60E9-402C-9977-ABDB2153111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1473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추가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482D972C-FD2F-444B-9597-9CC68664A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appendChild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자식노드로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추가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8D13A-8F55-4018-979B-14AD52882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59" y="20653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129A7-8E3A-487A-8D10-D2EC1591F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59" y="26162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8" name="AutoShape 7">
            <a:extLst>
              <a:ext uri="{FF2B5EF4-FFF2-40B4-BE49-F238E27FC236}">
                <a16:creationId xmlns:a16="http://schemas.microsoft.com/office/drawing/2014/main" id="{98BEC009-9FEA-4D3C-8AB7-DCDC0451F06D}"/>
              </a:ext>
            </a:extLst>
          </p:cNvPr>
          <p:cNvCxnSpPr>
            <a:cxnSpLocks noChangeShapeType="1"/>
            <a:stCxn id="7" idx="0"/>
            <a:endCxn id="6" idx="2"/>
          </p:cNvCxnSpPr>
          <p:nvPr/>
        </p:nvCxnSpPr>
        <p:spPr bwMode="auto">
          <a:xfrm flipV="1">
            <a:off x="8169259" y="2446338"/>
            <a:ext cx="0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80D59B4-36AE-4E1A-9163-5CF3B2556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E9237B-315A-45BD-8CBE-975D3139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57BDDD-8C15-4C6D-A082-FB8C5FBD9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BC8AD00D-EE62-4255-89DF-0248B6FF2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62F6A6D6-C3AF-4D0F-AEDF-FE8B29CE7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A20342FC-67D5-49AC-8CB5-B7D8B9C26134}"/>
              </a:ext>
            </a:extLst>
          </p:cNvPr>
          <p:cNvCxnSpPr>
            <a:cxnSpLocks noChangeShapeType="1"/>
            <a:stCxn id="9" idx="2"/>
            <a:endCxn id="13" idx="0"/>
          </p:cNvCxnSpPr>
          <p:nvPr/>
        </p:nvCxnSpPr>
        <p:spPr bwMode="auto">
          <a:xfrm>
            <a:off x="1828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7EB67874-D30F-4EA5-BC5E-D8A0342B5636}"/>
              </a:ext>
            </a:extLst>
          </p:cNvPr>
          <p:cNvCxnSpPr>
            <a:cxnSpLocks noChangeShapeType="1"/>
            <a:stCxn id="10" idx="2"/>
            <a:endCxn id="14" idx="0"/>
          </p:cNvCxnSpPr>
          <p:nvPr/>
        </p:nvCxnSpPr>
        <p:spPr bwMode="auto">
          <a:xfrm>
            <a:off x="2667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73326DC0-6C6D-45F7-BB22-1D0F0C17B35D}"/>
              </a:ext>
            </a:extLst>
          </p:cNvPr>
          <p:cNvCxnSpPr>
            <a:cxnSpLocks noChangeShapeType="1"/>
            <a:stCxn id="10" idx="0"/>
            <a:endCxn id="26" idx="2"/>
          </p:cNvCxnSpPr>
          <p:nvPr/>
        </p:nvCxnSpPr>
        <p:spPr bwMode="auto">
          <a:xfrm flipH="1" flipV="1">
            <a:off x="18288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BBBF0241-6E49-4090-B0B3-2BD3831EA645}"/>
              </a:ext>
            </a:extLst>
          </p:cNvPr>
          <p:cNvCxnSpPr>
            <a:cxnSpLocks noChangeShapeType="1"/>
            <a:stCxn id="9" idx="0"/>
            <a:endCxn id="26" idx="2"/>
          </p:cNvCxnSpPr>
          <p:nvPr/>
        </p:nvCxnSpPr>
        <p:spPr bwMode="auto">
          <a:xfrm flipV="1">
            <a:off x="18288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12EBA73F-2675-42A4-95D0-2E2104F05288}"/>
              </a:ext>
            </a:extLst>
          </p:cNvPr>
          <p:cNvCxnSpPr>
            <a:cxnSpLocks noChangeShapeType="1"/>
            <a:stCxn id="26" idx="3"/>
            <a:endCxn id="11" idx="1"/>
          </p:cNvCxnSpPr>
          <p:nvPr/>
        </p:nvCxnSpPr>
        <p:spPr bwMode="auto">
          <a:xfrm flipV="1">
            <a:off x="22098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8">
            <a:extLst>
              <a:ext uri="{FF2B5EF4-FFF2-40B4-BE49-F238E27FC236}">
                <a16:creationId xmlns:a16="http://schemas.microsoft.com/office/drawing/2014/main" id="{0600EF33-AF7E-47FB-AEAA-FAE702619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386D9B2B-FD9C-4F52-855F-475A872F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0">
            <a:extLst>
              <a:ext uri="{FF2B5EF4-FFF2-40B4-BE49-F238E27FC236}">
                <a16:creationId xmlns:a16="http://schemas.microsoft.com/office/drawing/2014/main" id="{6972CF65-740B-49A4-8DF0-A15B6D0A419F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18288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BB691396-ED21-4798-89AF-B4091FF2C97D}"/>
              </a:ext>
            </a:extLst>
          </p:cNvPr>
          <p:cNvCxnSpPr>
            <a:cxnSpLocks noChangeShapeType="1"/>
            <a:stCxn id="26" idx="0"/>
            <a:endCxn id="21" idx="2"/>
          </p:cNvCxnSpPr>
          <p:nvPr/>
        </p:nvCxnSpPr>
        <p:spPr bwMode="auto">
          <a:xfrm flipV="1">
            <a:off x="18288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2">
            <a:extLst>
              <a:ext uri="{FF2B5EF4-FFF2-40B4-BE49-F238E27FC236}">
                <a16:creationId xmlns:a16="http://schemas.microsoft.com/office/drawing/2014/main" id="{727C34A5-45C7-4BB6-914A-7D2072C3D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132138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9F68169D-D5DF-401D-AF8D-6CCBCAA7B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31543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94DAD366-6ACD-49A0-971B-CAA178C74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53B49749-BEDE-46DA-88CF-36BD7AAD1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AEB21AE3-1F51-4021-9AD0-51DC5454A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230027CD-EEB0-438D-AE98-B984C639D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6F6F3516-EB52-41B7-9A11-A429B9D53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63B7CB8A-9931-4F14-86F7-3FD22265A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2" name="AutoShape 30">
            <a:extLst>
              <a:ext uri="{FF2B5EF4-FFF2-40B4-BE49-F238E27FC236}">
                <a16:creationId xmlns:a16="http://schemas.microsoft.com/office/drawing/2014/main" id="{F740AFE2-0254-43AA-9487-E83924F9D532}"/>
              </a:ext>
            </a:extLst>
          </p:cNvPr>
          <p:cNvCxnSpPr>
            <a:cxnSpLocks noChangeShapeType="1"/>
            <a:stCxn id="27" idx="2"/>
            <a:endCxn id="30" idx="0"/>
          </p:cNvCxnSpPr>
          <p:nvPr/>
        </p:nvCxnSpPr>
        <p:spPr bwMode="auto">
          <a:xfrm>
            <a:off x="6019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31">
            <a:extLst>
              <a:ext uri="{FF2B5EF4-FFF2-40B4-BE49-F238E27FC236}">
                <a16:creationId xmlns:a16="http://schemas.microsoft.com/office/drawing/2014/main" id="{60A7CD35-BA8E-40AD-91A6-39734EBC7C35}"/>
              </a:ext>
            </a:extLst>
          </p:cNvPr>
          <p:cNvCxnSpPr>
            <a:cxnSpLocks noChangeShapeType="1"/>
            <a:stCxn id="28" idx="2"/>
            <a:endCxn id="31" idx="0"/>
          </p:cNvCxnSpPr>
          <p:nvPr/>
        </p:nvCxnSpPr>
        <p:spPr bwMode="auto">
          <a:xfrm>
            <a:off x="35052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2">
            <a:extLst>
              <a:ext uri="{FF2B5EF4-FFF2-40B4-BE49-F238E27FC236}">
                <a16:creationId xmlns:a16="http://schemas.microsoft.com/office/drawing/2014/main" id="{475BE3D3-09D6-4D7F-84C3-A26B0AC4F24D}"/>
              </a:ext>
            </a:extLst>
          </p:cNvPr>
          <p:cNvCxnSpPr>
            <a:cxnSpLocks noChangeShapeType="1"/>
            <a:stCxn id="27" idx="0"/>
            <a:endCxn id="44" idx="2"/>
          </p:cNvCxnSpPr>
          <p:nvPr/>
        </p:nvCxnSpPr>
        <p:spPr bwMode="auto">
          <a:xfrm flipH="1" flipV="1">
            <a:off x="51816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3">
            <a:extLst>
              <a:ext uri="{FF2B5EF4-FFF2-40B4-BE49-F238E27FC236}">
                <a16:creationId xmlns:a16="http://schemas.microsoft.com/office/drawing/2014/main" id="{F5D83E1D-4CB0-4F77-BEE2-02653E807069}"/>
              </a:ext>
            </a:extLst>
          </p:cNvPr>
          <p:cNvCxnSpPr>
            <a:cxnSpLocks noChangeShapeType="1"/>
            <a:stCxn id="28" idx="0"/>
            <a:endCxn id="26" idx="2"/>
          </p:cNvCxnSpPr>
          <p:nvPr/>
        </p:nvCxnSpPr>
        <p:spPr bwMode="auto">
          <a:xfrm flipH="1" flipV="1">
            <a:off x="1828800" y="46561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4">
            <a:extLst>
              <a:ext uri="{FF2B5EF4-FFF2-40B4-BE49-F238E27FC236}">
                <a16:creationId xmlns:a16="http://schemas.microsoft.com/office/drawing/2014/main" id="{7C7CFC52-872B-40C7-B09A-9FA42E0FA9C0}"/>
              </a:ext>
            </a:extLst>
          </p:cNvPr>
          <p:cNvCxnSpPr>
            <a:cxnSpLocks noChangeShapeType="1"/>
            <a:stCxn id="44" idx="3"/>
            <a:endCxn id="29" idx="1"/>
          </p:cNvCxnSpPr>
          <p:nvPr/>
        </p:nvCxnSpPr>
        <p:spPr bwMode="auto">
          <a:xfrm flipV="1">
            <a:off x="55626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7" name="Rectangle 35">
            <a:extLst>
              <a:ext uri="{FF2B5EF4-FFF2-40B4-BE49-F238E27FC236}">
                <a16:creationId xmlns:a16="http://schemas.microsoft.com/office/drawing/2014/main" id="{3DC6EAD6-0DBC-4829-BA55-4C0DE782C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2EBD2471-95F6-4650-9B1F-1558AB9E5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39" name="AutoShape 37">
            <a:extLst>
              <a:ext uri="{FF2B5EF4-FFF2-40B4-BE49-F238E27FC236}">
                <a16:creationId xmlns:a16="http://schemas.microsoft.com/office/drawing/2014/main" id="{0DF76E0A-34D6-4DD9-8FB8-EDF11F89E4B4}"/>
              </a:ext>
            </a:extLst>
          </p:cNvPr>
          <p:cNvCxnSpPr>
            <a:cxnSpLocks noChangeShapeType="1"/>
            <a:stCxn id="37" idx="2"/>
            <a:endCxn id="38" idx="0"/>
          </p:cNvCxnSpPr>
          <p:nvPr/>
        </p:nvCxnSpPr>
        <p:spPr bwMode="auto">
          <a:xfrm>
            <a:off x="51816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38">
            <a:extLst>
              <a:ext uri="{FF2B5EF4-FFF2-40B4-BE49-F238E27FC236}">
                <a16:creationId xmlns:a16="http://schemas.microsoft.com/office/drawing/2014/main" id="{AEF60521-2118-463F-9472-DF76EE28153A}"/>
              </a:ext>
            </a:extLst>
          </p:cNvPr>
          <p:cNvCxnSpPr>
            <a:cxnSpLocks noChangeShapeType="1"/>
            <a:stCxn id="44" idx="0"/>
            <a:endCxn id="38" idx="2"/>
          </p:cNvCxnSpPr>
          <p:nvPr/>
        </p:nvCxnSpPr>
        <p:spPr bwMode="auto">
          <a:xfrm flipV="1">
            <a:off x="51816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Rectangle 39">
            <a:extLst>
              <a:ext uri="{FF2B5EF4-FFF2-40B4-BE49-F238E27FC236}">
                <a16:creationId xmlns:a16="http://schemas.microsoft.com/office/drawing/2014/main" id="{D51054B3-5EB2-4A54-A808-35B03A665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132138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D2C39C17-5C78-45A3-9EDA-ED0ACE336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31543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cxnSp>
        <p:nvCxnSpPr>
          <p:cNvPr id="43" name="AutoShape 44">
            <a:extLst>
              <a:ext uri="{FF2B5EF4-FFF2-40B4-BE49-F238E27FC236}">
                <a16:creationId xmlns:a16="http://schemas.microsoft.com/office/drawing/2014/main" id="{B8572F83-6221-4A01-8B7B-1F4BF6A4150C}"/>
              </a:ext>
            </a:extLst>
          </p:cNvPr>
          <p:cNvCxnSpPr>
            <a:cxnSpLocks noChangeShapeType="1"/>
            <a:stCxn id="44" idx="2"/>
          </p:cNvCxnSpPr>
          <p:nvPr/>
        </p:nvCxnSpPr>
        <p:spPr bwMode="auto">
          <a:xfrm rot="16200000" flipH="1">
            <a:off x="6324600" y="3513138"/>
            <a:ext cx="228600" cy="2514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4" name="Rectangle 45">
            <a:extLst>
              <a:ext uri="{FF2B5EF4-FFF2-40B4-BE49-F238E27FC236}">
                <a16:creationId xmlns:a16="http://schemas.microsoft.com/office/drawing/2014/main" id="{5D98F5FB-4C69-4FF0-BF8B-E66D9985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45" name="Rectangle 46">
            <a:extLst>
              <a:ext uri="{FF2B5EF4-FFF2-40B4-BE49-F238E27FC236}">
                <a16:creationId xmlns:a16="http://schemas.microsoft.com/office/drawing/2014/main" id="{34BBE156-28EB-4622-B355-E5E6CBA0E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6" name="Rectangle 47">
            <a:extLst>
              <a:ext uri="{FF2B5EF4-FFF2-40B4-BE49-F238E27FC236}">
                <a16:creationId xmlns:a16="http://schemas.microsoft.com/office/drawing/2014/main" id="{BAD3961E-5801-44E4-B669-179911A1B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47" name="AutoShape 48">
            <a:extLst>
              <a:ext uri="{FF2B5EF4-FFF2-40B4-BE49-F238E27FC236}">
                <a16:creationId xmlns:a16="http://schemas.microsoft.com/office/drawing/2014/main" id="{1A9F694B-0E8F-4891-B394-9FEBA0C3E7FD}"/>
              </a:ext>
            </a:extLst>
          </p:cNvPr>
          <p:cNvCxnSpPr>
            <a:cxnSpLocks noChangeShapeType="1"/>
            <a:stCxn id="45" idx="2"/>
            <a:endCxn id="46" idx="0"/>
          </p:cNvCxnSpPr>
          <p:nvPr/>
        </p:nvCxnSpPr>
        <p:spPr bwMode="auto">
          <a:xfrm>
            <a:off x="51816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AutoShape 49">
            <a:extLst>
              <a:ext uri="{FF2B5EF4-FFF2-40B4-BE49-F238E27FC236}">
                <a16:creationId xmlns:a16="http://schemas.microsoft.com/office/drawing/2014/main" id="{462EEB5F-B8CF-4378-8537-D9CF92A07051}"/>
              </a:ext>
            </a:extLst>
          </p:cNvPr>
          <p:cNvCxnSpPr>
            <a:cxnSpLocks noChangeShapeType="1"/>
            <a:stCxn id="44" idx="2"/>
            <a:endCxn id="45" idx="0"/>
          </p:cNvCxnSpPr>
          <p:nvPr/>
        </p:nvCxnSpPr>
        <p:spPr bwMode="auto">
          <a:xfrm>
            <a:off x="51816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Rectangle 50">
            <a:extLst>
              <a:ext uri="{FF2B5EF4-FFF2-40B4-BE49-F238E27FC236}">
                <a16:creationId xmlns:a16="http://schemas.microsoft.com/office/drawing/2014/main" id="{E6F902BB-01DD-4EA7-88B9-19BE68391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51">
            <a:extLst>
              <a:ext uri="{FF2B5EF4-FFF2-40B4-BE49-F238E27FC236}">
                <a16:creationId xmlns:a16="http://schemas.microsoft.com/office/drawing/2014/main" id="{AD1B83D9-6D7D-4138-AA36-011654527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1" name="AutoShape 52">
            <a:extLst>
              <a:ext uri="{FF2B5EF4-FFF2-40B4-BE49-F238E27FC236}">
                <a16:creationId xmlns:a16="http://schemas.microsoft.com/office/drawing/2014/main" id="{707C6865-A0E8-4E64-A5E1-AF0C2B0E7964}"/>
              </a:ext>
            </a:extLst>
          </p:cNvPr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6858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53">
            <a:extLst>
              <a:ext uri="{FF2B5EF4-FFF2-40B4-BE49-F238E27FC236}">
                <a16:creationId xmlns:a16="http://schemas.microsoft.com/office/drawing/2014/main" id="{2CD01E96-9B38-4956-8D39-269B7F5B863A}"/>
              </a:ext>
            </a:extLst>
          </p:cNvPr>
          <p:cNvCxnSpPr>
            <a:cxnSpLocks noChangeShapeType="1"/>
            <a:stCxn id="44" idx="2"/>
            <a:endCxn id="49" idx="0"/>
          </p:cNvCxnSpPr>
          <p:nvPr/>
        </p:nvCxnSpPr>
        <p:spPr bwMode="auto">
          <a:xfrm rot="16200000" flipH="1">
            <a:off x="5905500" y="3932238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직선 화살표 연결선 111">
            <a:extLst>
              <a:ext uri="{FF2B5EF4-FFF2-40B4-BE49-F238E27FC236}">
                <a16:creationId xmlns:a16="http://schemas.microsoft.com/office/drawing/2014/main" id="{D9FB37DC-DF80-40BE-AB47-DB65A4BD460C}"/>
              </a:ext>
            </a:extLst>
          </p:cNvPr>
          <p:cNvCxnSpPr>
            <a:cxnSpLocks noChangeShapeType="1"/>
            <a:stCxn id="24" idx="3"/>
            <a:endCxn id="41" idx="1"/>
          </p:cNvCxnSpPr>
          <p:nvPr/>
        </p:nvCxnSpPr>
        <p:spPr bwMode="auto">
          <a:xfrm>
            <a:off x="4343400" y="4503738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58" name="그림 57" descr="코딩아이콘.png">
            <a:extLst>
              <a:ext uri="{FF2B5EF4-FFF2-40B4-BE49-F238E27FC236}">
                <a16:creationId xmlns:a16="http://schemas.microsoft.com/office/drawing/2014/main" id="{7CB13CA9-257E-490E-BD34-62081391C04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7517C25-C69A-4A6B-ADE2-FCD9469C7E6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2598A2-22C9-4D82-94CB-21FFE006886C}"/>
              </a:ext>
            </a:extLst>
          </p:cNvPr>
          <p:cNvSpPr txBox="1"/>
          <p:nvPr/>
        </p:nvSpPr>
        <p:spPr>
          <a:xfrm>
            <a:off x="1140342" y="1684249"/>
            <a:ext cx="623884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565B7F-F945-4A1C-A00E-61547C2F8A98}"/>
              </a:ext>
            </a:extLst>
          </p:cNvPr>
          <p:cNvSpPr txBox="1"/>
          <p:nvPr/>
        </p:nvSpPr>
        <p:spPr>
          <a:xfrm>
            <a:off x="1140344" y="1974891"/>
            <a:ext cx="664791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newTextNode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createTextNode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우유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1349F9-A41F-4E39-926A-EB7F57FFC092}"/>
              </a:ext>
            </a:extLst>
          </p:cNvPr>
          <p:cNvSpPr txBox="1"/>
          <p:nvPr/>
        </p:nvSpPr>
        <p:spPr>
          <a:xfrm>
            <a:off x="1140344" y="2257466"/>
            <a:ext cx="623884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newTextNode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74D394-1250-44E6-928A-65DDAD91A703}"/>
              </a:ext>
            </a:extLst>
          </p:cNvPr>
          <p:cNvSpPr txBox="1"/>
          <p:nvPr/>
        </p:nvSpPr>
        <p:spPr>
          <a:xfrm>
            <a:off x="1140343" y="2529682"/>
            <a:ext cx="623884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5605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60" grpId="0"/>
      <p:bldP spid="61" grpId="0"/>
      <p:bldP spid="62" grpId="0"/>
      <p:bldP spid="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삽입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4F207672-20FE-4EAC-AC32-273384413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삽입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insertBefore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앞에 삽입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F6454EC-D51C-43CA-B916-D3DDEDF0D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1" y="19891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FB74564-D6FC-4018-B8EE-97CBAA25D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1" y="25225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9" name="AutoShape 7">
            <a:extLst>
              <a:ext uri="{FF2B5EF4-FFF2-40B4-BE49-F238E27FC236}">
                <a16:creationId xmlns:a16="http://schemas.microsoft.com/office/drawing/2014/main" id="{E9567AF6-B815-4BFF-9252-66370D054922}"/>
              </a:ext>
            </a:extLst>
          </p:cNvPr>
          <p:cNvCxnSpPr>
            <a:cxnSpLocks noChangeShapeType="1"/>
            <a:stCxn id="8" idx="0"/>
            <a:endCxn id="7" idx="2"/>
          </p:cNvCxnSpPr>
          <p:nvPr/>
        </p:nvCxnSpPr>
        <p:spPr bwMode="auto">
          <a:xfrm flipV="1">
            <a:off x="9829801" y="23701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Rectangle 8">
            <a:extLst>
              <a:ext uri="{FF2B5EF4-FFF2-40B4-BE49-F238E27FC236}">
                <a16:creationId xmlns:a16="http://schemas.microsoft.com/office/drawing/2014/main" id="{93650B4B-6EC3-49BB-8D80-1BDAE11C8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9159BFD-6391-48AA-B7E6-03350C53E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05F3746E-CD27-493A-901C-F4296EAC6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4A85253F-09EA-4DC3-A5B5-1B5C25FEA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2A2098C3-42BB-46C2-ACA4-1932EFB43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D409CCFC-4A8E-414C-A767-77321E014FFA}"/>
              </a:ext>
            </a:extLst>
          </p:cNvPr>
          <p:cNvCxnSpPr>
            <a:cxnSpLocks noChangeShapeType="1"/>
            <a:stCxn id="10" idx="2"/>
            <a:endCxn id="14" idx="0"/>
          </p:cNvCxnSpPr>
          <p:nvPr/>
        </p:nvCxnSpPr>
        <p:spPr bwMode="auto">
          <a:xfrm>
            <a:off x="1576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18FE5F9F-B364-437B-B599-9997C88AB1BC}"/>
              </a:ext>
            </a:extLst>
          </p:cNvPr>
          <p:cNvCxnSpPr>
            <a:cxnSpLocks noChangeShapeType="1"/>
            <a:stCxn id="11" idx="2"/>
            <a:endCxn id="15" idx="0"/>
          </p:cNvCxnSpPr>
          <p:nvPr/>
        </p:nvCxnSpPr>
        <p:spPr bwMode="auto">
          <a:xfrm>
            <a:off x="2414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6E7C2C57-8ECE-48F3-A10E-FF5CCB4AC6EB}"/>
              </a:ext>
            </a:extLst>
          </p:cNvPr>
          <p:cNvCxnSpPr>
            <a:cxnSpLocks noChangeShapeType="1"/>
            <a:stCxn id="11" idx="0"/>
            <a:endCxn id="27" idx="2"/>
          </p:cNvCxnSpPr>
          <p:nvPr/>
        </p:nvCxnSpPr>
        <p:spPr bwMode="auto">
          <a:xfrm flipH="1" flipV="1">
            <a:off x="1576388" y="450691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0A600EB4-C078-418F-9DFC-8BFB51717284}"/>
              </a:ext>
            </a:extLst>
          </p:cNvPr>
          <p:cNvCxnSpPr>
            <a:cxnSpLocks noChangeShapeType="1"/>
            <a:stCxn id="10" idx="0"/>
            <a:endCxn id="27" idx="2"/>
          </p:cNvCxnSpPr>
          <p:nvPr/>
        </p:nvCxnSpPr>
        <p:spPr bwMode="auto">
          <a:xfrm flipV="1">
            <a:off x="1576388" y="450691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9B9635D7-2A08-4B40-A169-567FD4B230A3}"/>
              </a:ext>
            </a:extLst>
          </p:cNvPr>
          <p:cNvCxnSpPr>
            <a:cxnSpLocks noChangeShapeType="1"/>
            <a:stCxn id="27" idx="3"/>
            <a:endCxn id="13" idx="1"/>
          </p:cNvCxnSpPr>
          <p:nvPr/>
        </p:nvCxnSpPr>
        <p:spPr bwMode="auto">
          <a:xfrm flipV="1">
            <a:off x="19573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" name="Rectangle 18">
            <a:extLst>
              <a:ext uri="{FF2B5EF4-FFF2-40B4-BE49-F238E27FC236}">
                <a16:creationId xmlns:a16="http://schemas.microsoft.com/office/drawing/2014/main" id="{86AF88D0-F4C2-4F50-BDC5-A2A87AC95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C4738B41-E89E-4921-9021-932C45E80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3" name="AutoShape 20">
            <a:extLst>
              <a:ext uri="{FF2B5EF4-FFF2-40B4-BE49-F238E27FC236}">
                <a16:creationId xmlns:a16="http://schemas.microsoft.com/office/drawing/2014/main" id="{0F00FEC1-B513-4643-9618-E2A9E3FC0E87}"/>
              </a:ext>
            </a:extLst>
          </p:cNvPr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15763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9DD17DD6-ABA2-42DF-B2B7-51E24BD11B81}"/>
              </a:ext>
            </a:extLst>
          </p:cNvPr>
          <p:cNvCxnSpPr>
            <a:cxnSpLocks noChangeShapeType="1"/>
            <a:stCxn id="27" idx="0"/>
            <a:endCxn id="22" idx="2"/>
          </p:cNvCxnSpPr>
          <p:nvPr/>
        </p:nvCxnSpPr>
        <p:spPr bwMode="auto">
          <a:xfrm flipV="1">
            <a:off x="15763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Rectangle 22">
            <a:extLst>
              <a:ext uri="{FF2B5EF4-FFF2-40B4-BE49-F238E27FC236}">
                <a16:creationId xmlns:a16="http://schemas.microsoft.com/office/drawing/2014/main" id="{E9378A03-4AC1-4E39-A1D7-0FF3E9992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982913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 Box 23">
            <a:extLst>
              <a:ext uri="{FF2B5EF4-FFF2-40B4-BE49-F238E27FC236}">
                <a16:creationId xmlns:a16="http://schemas.microsoft.com/office/drawing/2014/main" id="{9680A0A9-7113-4082-B31C-4B15F3748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713" y="300513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2BF95C8E-4289-4664-AC7C-DD3228241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E3E13D8C-CFC6-4CD4-AAC6-5A00418EB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4D06B540-759E-4773-8347-D22473249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F8CDE61-61BA-432C-A30B-BC486F28A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3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4101E153-1852-416B-A030-4C0C0FEE9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9050FD1A-0F1B-4385-8511-75E9C97A4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3" name="AutoShape 30">
            <a:extLst>
              <a:ext uri="{FF2B5EF4-FFF2-40B4-BE49-F238E27FC236}">
                <a16:creationId xmlns:a16="http://schemas.microsoft.com/office/drawing/2014/main" id="{C51DFBB1-032C-48FC-B05C-00F63C2385D0}"/>
              </a:ext>
            </a:extLst>
          </p:cNvPr>
          <p:cNvCxnSpPr>
            <a:cxnSpLocks noChangeShapeType="1"/>
            <a:stCxn id="28" idx="2"/>
            <a:endCxn id="31" idx="0"/>
          </p:cNvCxnSpPr>
          <p:nvPr/>
        </p:nvCxnSpPr>
        <p:spPr bwMode="auto">
          <a:xfrm>
            <a:off x="6605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1">
            <a:extLst>
              <a:ext uri="{FF2B5EF4-FFF2-40B4-BE49-F238E27FC236}">
                <a16:creationId xmlns:a16="http://schemas.microsoft.com/office/drawing/2014/main" id="{41017EBF-6729-4AAD-BD5B-8D97816459A1}"/>
              </a:ext>
            </a:extLst>
          </p:cNvPr>
          <p:cNvCxnSpPr>
            <a:cxnSpLocks noChangeShapeType="1"/>
            <a:stCxn id="29" idx="2"/>
            <a:endCxn id="32" idx="0"/>
          </p:cNvCxnSpPr>
          <p:nvPr/>
        </p:nvCxnSpPr>
        <p:spPr bwMode="auto">
          <a:xfrm>
            <a:off x="3252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2">
            <a:extLst>
              <a:ext uri="{FF2B5EF4-FFF2-40B4-BE49-F238E27FC236}">
                <a16:creationId xmlns:a16="http://schemas.microsoft.com/office/drawing/2014/main" id="{C0C3AF29-A820-4427-B6CB-6435A9CAA37A}"/>
              </a:ext>
            </a:extLst>
          </p:cNvPr>
          <p:cNvCxnSpPr>
            <a:cxnSpLocks noChangeShapeType="1"/>
            <a:stCxn id="28" idx="0"/>
            <a:endCxn id="48" idx="2"/>
          </p:cNvCxnSpPr>
          <p:nvPr/>
        </p:nvCxnSpPr>
        <p:spPr bwMode="auto">
          <a:xfrm rot="16200000" flipV="1">
            <a:off x="5653088" y="3783013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3">
            <a:extLst>
              <a:ext uri="{FF2B5EF4-FFF2-40B4-BE49-F238E27FC236}">
                <a16:creationId xmlns:a16="http://schemas.microsoft.com/office/drawing/2014/main" id="{0C4F49BF-EA60-4992-8508-E06F4250EBD0}"/>
              </a:ext>
            </a:extLst>
          </p:cNvPr>
          <p:cNvCxnSpPr>
            <a:cxnSpLocks noChangeShapeType="1"/>
            <a:stCxn id="29" idx="0"/>
            <a:endCxn id="27" idx="2"/>
          </p:cNvCxnSpPr>
          <p:nvPr/>
        </p:nvCxnSpPr>
        <p:spPr bwMode="auto">
          <a:xfrm flipH="1" flipV="1">
            <a:off x="1576388" y="450691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34">
            <a:extLst>
              <a:ext uri="{FF2B5EF4-FFF2-40B4-BE49-F238E27FC236}">
                <a16:creationId xmlns:a16="http://schemas.microsoft.com/office/drawing/2014/main" id="{F8E72C80-4EE8-4409-9B11-02546C15B0CE}"/>
              </a:ext>
            </a:extLst>
          </p:cNvPr>
          <p:cNvCxnSpPr>
            <a:cxnSpLocks noChangeShapeType="1"/>
            <a:stCxn id="48" idx="3"/>
            <a:endCxn id="30" idx="1"/>
          </p:cNvCxnSpPr>
          <p:nvPr/>
        </p:nvCxnSpPr>
        <p:spPr bwMode="auto">
          <a:xfrm flipV="1">
            <a:off x="53101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8" name="Rectangle 35">
            <a:extLst>
              <a:ext uri="{FF2B5EF4-FFF2-40B4-BE49-F238E27FC236}">
                <a16:creationId xmlns:a16="http://schemas.microsoft.com/office/drawing/2014/main" id="{DA8AF80E-A96B-4FD7-8AC8-B48C673C1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364DEA2B-370D-47CE-8394-0F10FB76A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0" name="AutoShape 37">
            <a:extLst>
              <a:ext uri="{FF2B5EF4-FFF2-40B4-BE49-F238E27FC236}">
                <a16:creationId xmlns:a16="http://schemas.microsoft.com/office/drawing/2014/main" id="{AC42A69D-D317-4B4E-B478-82A0AA5BB5EA}"/>
              </a:ext>
            </a:extLst>
          </p:cNvPr>
          <p:cNvCxnSpPr>
            <a:cxnSpLocks noChangeShapeType="1"/>
            <a:stCxn id="38" idx="2"/>
            <a:endCxn id="39" idx="0"/>
          </p:cNvCxnSpPr>
          <p:nvPr/>
        </p:nvCxnSpPr>
        <p:spPr bwMode="auto">
          <a:xfrm>
            <a:off x="49291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8">
            <a:extLst>
              <a:ext uri="{FF2B5EF4-FFF2-40B4-BE49-F238E27FC236}">
                <a16:creationId xmlns:a16="http://schemas.microsoft.com/office/drawing/2014/main" id="{60091309-286E-480F-B7DC-7D84BF393B4F}"/>
              </a:ext>
            </a:extLst>
          </p:cNvPr>
          <p:cNvCxnSpPr>
            <a:cxnSpLocks noChangeShapeType="1"/>
            <a:stCxn id="48" idx="0"/>
            <a:endCxn id="39" idx="2"/>
          </p:cNvCxnSpPr>
          <p:nvPr/>
        </p:nvCxnSpPr>
        <p:spPr bwMode="auto">
          <a:xfrm flipV="1">
            <a:off x="49291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Rectangle 39">
            <a:extLst>
              <a:ext uri="{FF2B5EF4-FFF2-40B4-BE49-F238E27FC236}">
                <a16:creationId xmlns:a16="http://schemas.microsoft.com/office/drawing/2014/main" id="{4ABD5D92-9A8C-4736-8653-C3704830F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8" y="2982913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83CEC993-4932-49C4-8FDB-7C28E037D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513" y="300513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BAFAD75E-FCAF-47B3-B050-381B2652F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473551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5" name="Rectangle 42">
            <a:extLst>
              <a:ext uri="{FF2B5EF4-FFF2-40B4-BE49-F238E27FC236}">
                <a16:creationId xmlns:a16="http://schemas.microsoft.com/office/drawing/2014/main" id="{3D8EED75-F248-4B47-BDE0-375029512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46" name="AutoShape 43">
            <a:extLst>
              <a:ext uri="{FF2B5EF4-FFF2-40B4-BE49-F238E27FC236}">
                <a16:creationId xmlns:a16="http://schemas.microsoft.com/office/drawing/2014/main" id="{AA82F381-746B-463C-9F2A-0C8AFECA2472}"/>
              </a:ext>
            </a:extLst>
          </p:cNvPr>
          <p:cNvCxnSpPr>
            <a:cxnSpLocks noChangeShapeType="1"/>
            <a:stCxn id="45" idx="0"/>
            <a:endCxn id="44" idx="2"/>
          </p:cNvCxnSpPr>
          <p:nvPr/>
        </p:nvCxnSpPr>
        <p:spPr bwMode="auto">
          <a:xfrm flipV="1">
            <a:off x="49291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AutoShape 44">
            <a:extLst>
              <a:ext uri="{FF2B5EF4-FFF2-40B4-BE49-F238E27FC236}">
                <a16:creationId xmlns:a16="http://schemas.microsoft.com/office/drawing/2014/main" id="{DE179339-9B27-4706-8717-87E5F363DACA}"/>
              </a:ext>
            </a:extLst>
          </p:cNvPr>
          <p:cNvCxnSpPr>
            <a:cxnSpLocks noChangeShapeType="1"/>
            <a:stCxn id="48" idx="2"/>
            <a:endCxn id="44" idx="0"/>
          </p:cNvCxnSpPr>
          <p:nvPr/>
        </p:nvCxnSpPr>
        <p:spPr bwMode="auto">
          <a:xfrm rot="5400000">
            <a:off x="4814888" y="4621212"/>
            <a:ext cx="228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Rectangle 45">
            <a:extLst>
              <a:ext uri="{FF2B5EF4-FFF2-40B4-BE49-F238E27FC236}">
                <a16:creationId xmlns:a16="http://schemas.microsoft.com/office/drawing/2014/main" id="{8C03104C-E54F-4A69-A5D8-4F1B5158B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8FEB3475-5223-4D97-94EB-B30B97681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B3706DCF-ABBE-4FA5-A1CC-FB4D6F215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51" name="AutoShape 48">
            <a:extLst>
              <a:ext uri="{FF2B5EF4-FFF2-40B4-BE49-F238E27FC236}">
                <a16:creationId xmlns:a16="http://schemas.microsoft.com/office/drawing/2014/main" id="{EFC4527C-479B-4D1B-8618-49215B3C72FD}"/>
              </a:ext>
            </a:extLst>
          </p:cNvPr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5767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49">
            <a:extLst>
              <a:ext uri="{FF2B5EF4-FFF2-40B4-BE49-F238E27FC236}">
                <a16:creationId xmlns:a16="http://schemas.microsoft.com/office/drawing/2014/main" id="{4A9AA237-4C14-482E-A1A2-E9E245119D2E}"/>
              </a:ext>
            </a:extLst>
          </p:cNvPr>
          <p:cNvCxnSpPr>
            <a:cxnSpLocks noChangeShapeType="1"/>
            <a:stCxn id="48" idx="2"/>
            <a:endCxn id="49" idx="0"/>
          </p:cNvCxnSpPr>
          <p:nvPr/>
        </p:nvCxnSpPr>
        <p:spPr bwMode="auto">
          <a:xfrm rot="16200000" flipH="1">
            <a:off x="5233988" y="4202113"/>
            <a:ext cx="2286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Rectangle 50">
            <a:extLst>
              <a:ext uri="{FF2B5EF4-FFF2-40B4-BE49-F238E27FC236}">
                <a16:creationId xmlns:a16="http://schemas.microsoft.com/office/drawing/2014/main" id="{2F43BB03-F0D1-497A-9B50-3C8779DDF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4" name="Rectangle 51">
            <a:extLst>
              <a:ext uri="{FF2B5EF4-FFF2-40B4-BE49-F238E27FC236}">
                <a16:creationId xmlns:a16="http://schemas.microsoft.com/office/drawing/2014/main" id="{CDA8941B-4D2C-4E9C-B2AF-DFCB0B0A8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5" name="AutoShape 52">
            <a:extLst>
              <a:ext uri="{FF2B5EF4-FFF2-40B4-BE49-F238E27FC236}">
                <a16:creationId xmlns:a16="http://schemas.microsoft.com/office/drawing/2014/main" id="{28B94F00-7C1A-4783-849A-802C459B760C}"/>
              </a:ext>
            </a:extLst>
          </p:cNvPr>
          <p:cNvCxnSpPr>
            <a:cxnSpLocks noChangeShapeType="1"/>
            <a:stCxn id="53" idx="2"/>
            <a:endCxn id="54" idx="0"/>
          </p:cNvCxnSpPr>
          <p:nvPr/>
        </p:nvCxnSpPr>
        <p:spPr bwMode="auto">
          <a:xfrm>
            <a:off x="7443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" name="AutoShape 53">
            <a:extLst>
              <a:ext uri="{FF2B5EF4-FFF2-40B4-BE49-F238E27FC236}">
                <a16:creationId xmlns:a16="http://schemas.microsoft.com/office/drawing/2014/main" id="{259D0D18-5388-46AF-A2D1-1B17C3FBF431}"/>
              </a:ext>
            </a:extLst>
          </p:cNvPr>
          <p:cNvCxnSpPr>
            <a:cxnSpLocks noChangeShapeType="1"/>
            <a:stCxn id="48" idx="2"/>
            <a:endCxn id="53" idx="0"/>
          </p:cNvCxnSpPr>
          <p:nvPr/>
        </p:nvCxnSpPr>
        <p:spPr bwMode="auto">
          <a:xfrm>
            <a:off x="4929188" y="4506913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FB375C6-6689-401F-A01D-28B403492E63}"/>
              </a:ext>
            </a:extLst>
          </p:cNvPr>
          <p:cNvCxnSpPr>
            <a:cxnSpLocks noChangeShapeType="1"/>
            <a:stCxn id="25" idx="3"/>
            <a:endCxn id="42" idx="1"/>
          </p:cNvCxnSpPr>
          <p:nvPr/>
        </p:nvCxnSpPr>
        <p:spPr bwMode="auto">
          <a:xfrm>
            <a:off x="4090988" y="4354513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58" name="그림 57" descr="코딩아이콘.png">
            <a:extLst>
              <a:ext uri="{FF2B5EF4-FFF2-40B4-BE49-F238E27FC236}">
                <a16:creationId xmlns:a16="http://schemas.microsoft.com/office/drawing/2014/main" id="{E70B5E04-D094-43FE-92C9-6D18BD6E790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C433C19-8625-41A5-ADF7-043350AF3826}"/>
              </a:ext>
            </a:extLst>
          </p:cNvPr>
          <p:cNvSpPr txBox="1"/>
          <p:nvPr/>
        </p:nvSpPr>
        <p:spPr>
          <a:xfrm>
            <a:off x="1022966" y="1991361"/>
            <a:ext cx="73114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insertBefore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C0D62D-0F31-42E0-BA55-D27BC285D687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271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삭제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150" y="6356350"/>
            <a:ext cx="1009650" cy="365125"/>
          </a:xfrm>
        </p:spPr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92A1410-6E6D-47DC-A391-0771D752D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삭제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removeChild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자식 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.remove()</a:t>
            </a:r>
          </a:p>
          <a:p>
            <a:pPr marL="1143000" lvl="2" indent="-228600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자신을 삭제한다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D3AED4F-D056-420D-9B2B-E708356DB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88" y="2400956"/>
            <a:ext cx="7305675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firstElementChild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firstElementChild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>
              <a:latin typeface="Consolas" panose="020B0609020204030204" pitchFamily="49" charset="0"/>
              <a:ea typeface="맑은 고딕" pitchFamily="50" charset="-127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220F55B-8F32-4460-8C38-4F8070477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537686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3E86AC2-339C-4244-9E35-B8550DB0A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537686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2042858-ACD6-4090-AAE6-22942D017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537686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0849E7CD-9709-4851-9C39-AC4DEFB37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453866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8582557-46C5-4DA1-9F13-7D977A869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39C492DE-D988-4796-95F1-087A8E04B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688B9E4F-0CD0-4049-B402-E0539100D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15" name="AutoShape 12">
            <a:extLst>
              <a:ext uri="{FF2B5EF4-FFF2-40B4-BE49-F238E27FC236}">
                <a16:creationId xmlns:a16="http://schemas.microsoft.com/office/drawing/2014/main" id="{D264C27E-4983-456C-A05D-30CEBA6F47F9}"/>
              </a:ext>
            </a:extLst>
          </p:cNvPr>
          <p:cNvCxnSpPr>
            <a:cxnSpLocks noChangeShapeType="1"/>
            <a:stCxn id="7" idx="2"/>
            <a:endCxn id="11" idx="0"/>
          </p:cNvCxnSpPr>
          <p:nvPr/>
        </p:nvCxnSpPr>
        <p:spPr bwMode="auto">
          <a:xfrm>
            <a:off x="11445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84E0E9E9-F031-4945-84DA-458AAC5ACD41}"/>
              </a:ext>
            </a:extLst>
          </p:cNvPr>
          <p:cNvCxnSpPr>
            <a:cxnSpLocks noChangeShapeType="1"/>
            <a:stCxn id="8" idx="2"/>
            <a:endCxn id="13" idx="0"/>
          </p:cNvCxnSpPr>
          <p:nvPr/>
        </p:nvCxnSpPr>
        <p:spPr bwMode="auto">
          <a:xfrm>
            <a:off x="19827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7AF3F795-A149-4A23-A0AF-36331D130CF8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36591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43275B6D-42E0-4B84-9085-359D060BC9DC}"/>
              </a:ext>
            </a:extLst>
          </p:cNvPr>
          <p:cNvCxnSpPr>
            <a:cxnSpLocks noChangeShapeType="1"/>
            <a:stCxn id="8" idx="0"/>
            <a:endCxn id="32" idx="2"/>
          </p:cNvCxnSpPr>
          <p:nvPr/>
        </p:nvCxnSpPr>
        <p:spPr bwMode="auto">
          <a:xfrm flipH="1" flipV="1">
            <a:off x="1144588" y="514826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959F3642-9BCD-4B47-BE59-BCDE0F10170C}"/>
              </a:ext>
            </a:extLst>
          </p:cNvPr>
          <p:cNvCxnSpPr>
            <a:cxnSpLocks noChangeShapeType="1"/>
            <a:stCxn id="7" idx="0"/>
            <a:endCxn id="32" idx="2"/>
          </p:cNvCxnSpPr>
          <p:nvPr/>
        </p:nvCxnSpPr>
        <p:spPr bwMode="auto">
          <a:xfrm flipV="1">
            <a:off x="1144588" y="514826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51F936C5-6F08-4B59-9C81-8C44E8CD98AF}"/>
              </a:ext>
            </a:extLst>
          </p:cNvPr>
          <p:cNvCxnSpPr>
            <a:cxnSpLocks noChangeShapeType="1"/>
            <a:stCxn id="9" idx="0"/>
            <a:endCxn id="32" idx="2"/>
          </p:cNvCxnSpPr>
          <p:nvPr/>
        </p:nvCxnSpPr>
        <p:spPr bwMode="auto">
          <a:xfrm flipH="1" flipV="1">
            <a:off x="1144588" y="5148263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18">
            <a:extLst>
              <a:ext uri="{FF2B5EF4-FFF2-40B4-BE49-F238E27FC236}">
                <a16:creationId xmlns:a16="http://schemas.microsoft.com/office/drawing/2014/main" id="{6C92D96B-7753-4D4C-81E7-9EB5A1A14A78}"/>
              </a:ext>
            </a:extLst>
          </p:cNvPr>
          <p:cNvCxnSpPr>
            <a:cxnSpLocks noChangeShapeType="1"/>
            <a:stCxn id="32" idx="3"/>
            <a:endCxn id="10" idx="1"/>
          </p:cNvCxnSpPr>
          <p:nvPr/>
        </p:nvCxnSpPr>
        <p:spPr bwMode="auto">
          <a:xfrm flipV="1">
            <a:off x="1525588" y="472916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2" name="Rectangle 19">
            <a:extLst>
              <a:ext uri="{FF2B5EF4-FFF2-40B4-BE49-F238E27FC236}">
                <a16:creationId xmlns:a16="http://schemas.microsoft.com/office/drawing/2014/main" id="{0ECD45DC-7265-4E42-998A-28F4C3BCD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7766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DEB96FBF-CF8A-4AF8-AA47-E8E9FA0F0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42338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D4AB9588-4AD7-441A-8AD8-7F06DF063F50}"/>
              </a:ext>
            </a:extLst>
          </p:cNvPr>
          <p:cNvCxnSpPr>
            <a:cxnSpLocks noChangeShapeType="1"/>
            <a:stCxn id="22" idx="2"/>
            <a:endCxn id="23" idx="0"/>
          </p:cNvCxnSpPr>
          <p:nvPr/>
        </p:nvCxnSpPr>
        <p:spPr bwMode="auto">
          <a:xfrm>
            <a:off x="1144588" y="415766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2">
            <a:extLst>
              <a:ext uri="{FF2B5EF4-FFF2-40B4-BE49-F238E27FC236}">
                <a16:creationId xmlns:a16="http://schemas.microsoft.com/office/drawing/2014/main" id="{3DE9C61A-5FC8-43AF-821D-AF4E6F22882E}"/>
              </a:ext>
            </a:extLst>
          </p:cNvPr>
          <p:cNvCxnSpPr>
            <a:cxnSpLocks noChangeShapeType="1"/>
            <a:stCxn id="32" idx="0"/>
            <a:endCxn id="23" idx="2"/>
          </p:cNvCxnSpPr>
          <p:nvPr/>
        </p:nvCxnSpPr>
        <p:spPr bwMode="auto">
          <a:xfrm flipV="1">
            <a:off x="1144588" y="4614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02855EE3-0FF2-48A3-9D59-83AC44115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624263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8D6F84F9-BE7B-415E-A901-FD3E36546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913" y="364648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71CF9E8C-E02D-41FC-B5A5-C18423BA8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537686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827F6149-6206-4D16-8725-0D6803CB4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0" name="AutoShape 27">
            <a:extLst>
              <a:ext uri="{FF2B5EF4-FFF2-40B4-BE49-F238E27FC236}">
                <a16:creationId xmlns:a16="http://schemas.microsoft.com/office/drawing/2014/main" id="{699F1093-CDCE-4697-97E2-CAD26BC3D383}"/>
              </a:ext>
            </a:extLst>
          </p:cNvPr>
          <p:cNvCxnSpPr>
            <a:cxnSpLocks noChangeShapeType="1"/>
            <a:stCxn id="29" idx="0"/>
            <a:endCxn id="28" idx="2"/>
          </p:cNvCxnSpPr>
          <p:nvPr/>
        </p:nvCxnSpPr>
        <p:spPr bwMode="auto">
          <a:xfrm flipV="1">
            <a:off x="28209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28">
            <a:extLst>
              <a:ext uri="{FF2B5EF4-FFF2-40B4-BE49-F238E27FC236}">
                <a16:creationId xmlns:a16="http://schemas.microsoft.com/office/drawing/2014/main" id="{AD97429E-386C-4BC7-8A8A-0D968C485071}"/>
              </a:ext>
            </a:extLst>
          </p:cNvPr>
          <p:cNvCxnSpPr>
            <a:cxnSpLocks noChangeShapeType="1"/>
            <a:stCxn id="32" idx="2"/>
            <a:endCxn id="28" idx="0"/>
          </p:cNvCxnSpPr>
          <p:nvPr/>
        </p:nvCxnSpPr>
        <p:spPr bwMode="auto">
          <a:xfrm>
            <a:off x="1144588" y="514826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Rectangle 29">
            <a:extLst>
              <a:ext uri="{FF2B5EF4-FFF2-40B4-BE49-F238E27FC236}">
                <a16:creationId xmlns:a16="http://schemas.microsoft.com/office/drawing/2014/main" id="{55BB7649-EA0D-48FA-B543-50D4E3842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47672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A080DBAB-0AB6-46A5-9887-437E66ADA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537686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4" name="Rectangle 31">
            <a:extLst>
              <a:ext uri="{FF2B5EF4-FFF2-40B4-BE49-F238E27FC236}">
                <a16:creationId xmlns:a16="http://schemas.microsoft.com/office/drawing/2014/main" id="{7C116A31-227C-45E5-8F9E-4E872085F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537686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853D8393-B39E-4DC4-A47B-B88433D45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453866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6" name="Rectangle 33">
            <a:extLst>
              <a:ext uri="{FF2B5EF4-FFF2-40B4-BE49-F238E27FC236}">
                <a16:creationId xmlns:a16="http://schemas.microsoft.com/office/drawing/2014/main" id="{D49DE4FF-BC6F-4B5D-8678-771A34433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2B0EEB59-FBDA-4AAA-83A2-73EA010B6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38" name="AutoShape 35">
            <a:extLst>
              <a:ext uri="{FF2B5EF4-FFF2-40B4-BE49-F238E27FC236}">
                <a16:creationId xmlns:a16="http://schemas.microsoft.com/office/drawing/2014/main" id="{48C1B051-5561-46E4-8A2D-80E6B01366E0}"/>
              </a:ext>
            </a:extLst>
          </p:cNvPr>
          <p:cNvCxnSpPr>
            <a:cxnSpLocks noChangeShapeType="1"/>
            <a:stCxn id="33" idx="2"/>
            <a:endCxn id="36" idx="0"/>
          </p:cNvCxnSpPr>
          <p:nvPr/>
        </p:nvCxnSpPr>
        <p:spPr bwMode="auto">
          <a:xfrm>
            <a:off x="49149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36">
            <a:extLst>
              <a:ext uri="{FF2B5EF4-FFF2-40B4-BE49-F238E27FC236}">
                <a16:creationId xmlns:a16="http://schemas.microsoft.com/office/drawing/2014/main" id="{89528B8C-9B42-405D-B067-259C7E289407}"/>
              </a:ext>
            </a:extLst>
          </p:cNvPr>
          <p:cNvCxnSpPr>
            <a:cxnSpLocks noChangeShapeType="1"/>
            <a:stCxn id="34" idx="2"/>
            <a:endCxn id="37" idx="0"/>
          </p:cNvCxnSpPr>
          <p:nvPr/>
        </p:nvCxnSpPr>
        <p:spPr bwMode="auto">
          <a:xfrm>
            <a:off x="65913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37">
            <a:extLst>
              <a:ext uri="{FF2B5EF4-FFF2-40B4-BE49-F238E27FC236}">
                <a16:creationId xmlns:a16="http://schemas.microsoft.com/office/drawing/2014/main" id="{8717DE47-20EB-4E1B-87E5-451A2151DF1E}"/>
              </a:ext>
            </a:extLst>
          </p:cNvPr>
          <p:cNvCxnSpPr>
            <a:cxnSpLocks noChangeShapeType="1"/>
            <a:stCxn id="33" idx="0"/>
            <a:endCxn id="53" idx="2"/>
          </p:cNvCxnSpPr>
          <p:nvPr/>
        </p:nvCxnSpPr>
        <p:spPr bwMode="auto">
          <a:xfrm flipV="1">
            <a:off x="4914900" y="514826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8">
            <a:extLst>
              <a:ext uri="{FF2B5EF4-FFF2-40B4-BE49-F238E27FC236}">
                <a16:creationId xmlns:a16="http://schemas.microsoft.com/office/drawing/2014/main" id="{F2090D80-2E4F-4E65-9907-1A7ED5957E98}"/>
              </a:ext>
            </a:extLst>
          </p:cNvPr>
          <p:cNvCxnSpPr>
            <a:cxnSpLocks noChangeShapeType="1"/>
            <a:stCxn id="34" idx="0"/>
            <a:endCxn id="53" idx="2"/>
          </p:cNvCxnSpPr>
          <p:nvPr/>
        </p:nvCxnSpPr>
        <p:spPr bwMode="auto">
          <a:xfrm flipH="1" flipV="1">
            <a:off x="4914900" y="514826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39">
            <a:extLst>
              <a:ext uri="{FF2B5EF4-FFF2-40B4-BE49-F238E27FC236}">
                <a16:creationId xmlns:a16="http://schemas.microsoft.com/office/drawing/2014/main" id="{A335FE2E-0215-44C0-A77E-C9F4E0CB70A3}"/>
              </a:ext>
            </a:extLst>
          </p:cNvPr>
          <p:cNvCxnSpPr>
            <a:cxnSpLocks noChangeShapeType="1"/>
            <a:stCxn id="53" idx="3"/>
            <a:endCxn id="35" idx="1"/>
          </p:cNvCxnSpPr>
          <p:nvPr/>
        </p:nvCxnSpPr>
        <p:spPr bwMode="auto">
          <a:xfrm flipV="1">
            <a:off x="5295900" y="472916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3" name="Rectangle 40">
            <a:extLst>
              <a:ext uri="{FF2B5EF4-FFF2-40B4-BE49-F238E27FC236}">
                <a16:creationId xmlns:a16="http://schemas.microsoft.com/office/drawing/2014/main" id="{B95D2FD4-ED5C-4186-BCBD-DF4DEB007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37766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1B1A724D-9A10-4C19-8EC6-ED0DF853F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42338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5" name="AutoShape 42">
            <a:extLst>
              <a:ext uri="{FF2B5EF4-FFF2-40B4-BE49-F238E27FC236}">
                <a16:creationId xmlns:a16="http://schemas.microsoft.com/office/drawing/2014/main" id="{A8245A19-B0EE-4990-845D-CF2BA433FF63}"/>
              </a:ext>
            </a:extLst>
          </p:cNvPr>
          <p:cNvCxnSpPr>
            <a:cxnSpLocks noChangeShapeType="1"/>
            <a:stCxn id="43" idx="2"/>
            <a:endCxn id="44" idx="0"/>
          </p:cNvCxnSpPr>
          <p:nvPr/>
        </p:nvCxnSpPr>
        <p:spPr bwMode="auto">
          <a:xfrm>
            <a:off x="4914900" y="415766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" name="AutoShape 43">
            <a:extLst>
              <a:ext uri="{FF2B5EF4-FFF2-40B4-BE49-F238E27FC236}">
                <a16:creationId xmlns:a16="http://schemas.microsoft.com/office/drawing/2014/main" id="{76F875B0-B594-4BFF-B88A-09E7BB9F4717}"/>
              </a:ext>
            </a:extLst>
          </p:cNvPr>
          <p:cNvCxnSpPr>
            <a:cxnSpLocks noChangeShapeType="1"/>
            <a:stCxn id="53" idx="0"/>
            <a:endCxn id="44" idx="2"/>
          </p:cNvCxnSpPr>
          <p:nvPr/>
        </p:nvCxnSpPr>
        <p:spPr bwMode="auto">
          <a:xfrm flipV="1">
            <a:off x="4914900" y="4614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Rectangle 44">
            <a:extLst>
              <a:ext uri="{FF2B5EF4-FFF2-40B4-BE49-F238E27FC236}">
                <a16:creationId xmlns:a16="http://schemas.microsoft.com/office/drawing/2014/main" id="{E2B89915-4C5D-4900-ABB3-2A5F5708B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3624263"/>
            <a:ext cx="3429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8" name="Text Box 45">
            <a:extLst>
              <a:ext uri="{FF2B5EF4-FFF2-40B4-BE49-F238E27FC236}">
                <a16:creationId xmlns:a16="http://schemas.microsoft.com/office/drawing/2014/main" id="{E22FB1CE-1CB9-447B-9307-92A38FD8B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225" y="364648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512F8AE0-263B-440C-8E97-127D25E85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537686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7618178E-FF60-4253-A5BD-130E06E50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1" name="AutoShape 48">
            <a:extLst>
              <a:ext uri="{FF2B5EF4-FFF2-40B4-BE49-F238E27FC236}">
                <a16:creationId xmlns:a16="http://schemas.microsoft.com/office/drawing/2014/main" id="{CEBB3D59-4425-4D2E-B19F-B34A4E10C235}"/>
              </a:ext>
            </a:extLst>
          </p:cNvPr>
          <p:cNvCxnSpPr>
            <a:cxnSpLocks noChangeShapeType="1"/>
            <a:stCxn id="50" idx="0"/>
            <a:endCxn id="49" idx="2"/>
          </p:cNvCxnSpPr>
          <p:nvPr/>
        </p:nvCxnSpPr>
        <p:spPr bwMode="auto">
          <a:xfrm flipV="1">
            <a:off x="57531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49">
            <a:extLst>
              <a:ext uri="{FF2B5EF4-FFF2-40B4-BE49-F238E27FC236}">
                <a16:creationId xmlns:a16="http://schemas.microsoft.com/office/drawing/2014/main" id="{2A2093A8-499A-4141-B935-9B5DBC75ECF2}"/>
              </a:ext>
            </a:extLst>
          </p:cNvPr>
          <p:cNvCxnSpPr>
            <a:cxnSpLocks noChangeShapeType="1"/>
            <a:stCxn id="53" idx="2"/>
            <a:endCxn id="49" idx="0"/>
          </p:cNvCxnSpPr>
          <p:nvPr/>
        </p:nvCxnSpPr>
        <p:spPr bwMode="auto">
          <a:xfrm>
            <a:off x="4914900" y="514826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Rectangle 50">
            <a:extLst>
              <a:ext uri="{FF2B5EF4-FFF2-40B4-BE49-F238E27FC236}">
                <a16:creationId xmlns:a16="http://schemas.microsoft.com/office/drawing/2014/main" id="{13D7D0E4-7D31-4495-B941-E05EC5580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47672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pic>
        <p:nvPicPr>
          <p:cNvPr id="54" name="그림 53" descr="코딩아이콘.png">
            <a:extLst>
              <a:ext uri="{FF2B5EF4-FFF2-40B4-BE49-F238E27FC236}">
                <a16:creationId xmlns:a16="http://schemas.microsoft.com/office/drawing/2014/main" id="{272ED67F-2F9E-40F9-B651-FF33D9362B8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8" name="Rectangle 31">
            <a:extLst>
              <a:ext uri="{FF2B5EF4-FFF2-40B4-BE49-F238E27FC236}">
                <a16:creationId xmlns:a16="http://schemas.microsoft.com/office/drawing/2014/main" id="{615ABE04-080D-4581-8E1D-1295D1268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37686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9" name="Rectangle 32">
            <a:extLst>
              <a:ext uri="{FF2B5EF4-FFF2-40B4-BE49-F238E27FC236}">
                <a16:creationId xmlns:a16="http://schemas.microsoft.com/office/drawing/2014/main" id="{2FCEB41A-5A3A-4A4F-B038-8CCAC8308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53866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61" name="Rectangle 34">
            <a:extLst>
              <a:ext uri="{FF2B5EF4-FFF2-40B4-BE49-F238E27FC236}">
                <a16:creationId xmlns:a16="http://schemas.microsoft.com/office/drawing/2014/main" id="{7424825F-27D4-4E5D-B86F-A0BEB4C52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63" name="AutoShape 36">
            <a:extLst>
              <a:ext uri="{FF2B5EF4-FFF2-40B4-BE49-F238E27FC236}">
                <a16:creationId xmlns:a16="http://schemas.microsoft.com/office/drawing/2014/main" id="{64E9A030-546C-43CD-8D5E-C37564969D65}"/>
              </a:ext>
            </a:extLst>
          </p:cNvPr>
          <p:cNvCxnSpPr>
            <a:cxnSpLocks noChangeShapeType="1"/>
            <a:stCxn id="58" idx="2"/>
            <a:endCxn id="61" idx="0"/>
          </p:cNvCxnSpPr>
          <p:nvPr/>
        </p:nvCxnSpPr>
        <p:spPr bwMode="auto">
          <a:xfrm>
            <a:off x="93726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AutoShape 38">
            <a:extLst>
              <a:ext uri="{FF2B5EF4-FFF2-40B4-BE49-F238E27FC236}">
                <a16:creationId xmlns:a16="http://schemas.microsoft.com/office/drawing/2014/main" id="{A6EB116F-7FA3-494F-949A-CAF78D03B9E2}"/>
              </a:ext>
            </a:extLst>
          </p:cNvPr>
          <p:cNvCxnSpPr>
            <a:cxnSpLocks noChangeShapeType="1"/>
            <a:stCxn id="58" idx="0"/>
            <a:endCxn id="77" idx="2"/>
          </p:cNvCxnSpPr>
          <p:nvPr/>
        </p:nvCxnSpPr>
        <p:spPr bwMode="auto">
          <a:xfrm flipH="1" flipV="1">
            <a:off x="8534400" y="514826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" name="AutoShape 39">
            <a:extLst>
              <a:ext uri="{FF2B5EF4-FFF2-40B4-BE49-F238E27FC236}">
                <a16:creationId xmlns:a16="http://schemas.microsoft.com/office/drawing/2014/main" id="{6C06FAD0-828C-440B-961E-A100727683CF}"/>
              </a:ext>
            </a:extLst>
          </p:cNvPr>
          <p:cNvCxnSpPr>
            <a:cxnSpLocks noChangeShapeType="1"/>
            <a:stCxn id="77" idx="3"/>
            <a:endCxn id="59" idx="1"/>
          </p:cNvCxnSpPr>
          <p:nvPr/>
        </p:nvCxnSpPr>
        <p:spPr bwMode="auto">
          <a:xfrm flipV="1">
            <a:off x="8915400" y="472916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67" name="Rectangle 40">
            <a:extLst>
              <a:ext uri="{FF2B5EF4-FFF2-40B4-BE49-F238E27FC236}">
                <a16:creationId xmlns:a16="http://schemas.microsoft.com/office/drawing/2014/main" id="{3FD0EE3A-3911-4FD8-8C2B-E91FC2B43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7766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68" name="Rectangle 41">
            <a:extLst>
              <a:ext uri="{FF2B5EF4-FFF2-40B4-BE49-F238E27FC236}">
                <a16:creationId xmlns:a16="http://schemas.microsoft.com/office/drawing/2014/main" id="{1E4D6932-2EBD-4E9A-819E-49D48C4BC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2338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69" name="AutoShape 42">
            <a:extLst>
              <a:ext uri="{FF2B5EF4-FFF2-40B4-BE49-F238E27FC236}">
                <a16:creationId xmlns:a16="http://schemas.microsoft.com/office/drawing/2014/main" id="{49CAA6B9-5754-4129-A061-F07FDDC943A3}"/>
              </a:ext>
            </a:extLst>
          </p:cNvPr>
          <p:cNvCxnSpPr>
            <a:cxnSpLocks noChangeShapeType="1"/>
            <a:stCxn id="67" idx="2"/>
            <a:endCxn id="68" idx="0"/>
          </p:cNvCxnSpPr>
          <p:nvPr/>
        </p:nvCxnSpPr>
        <p:spPr bwMode="auto">
          <a:xfrm>
            <a:off x="8534400" y="415766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" name="AutoShape 43">
            <a:extLst>
              <a:ext uri="{FF2B5EF4-FFF2-40B4-BE49-F238E27FC236}">
                <a16:creationId xmlns:a16="http://schemas.microsoft.com/office/drawing/2014/main" id="{2B6BB8D8-E77A-41BA-ABB8-7E56E501CD56}"/>
              </a:ext>
            </a:extLst>
          </p:cNvPr>
          <p:cNvCxnSpPr>
            <a:cxnSpLocks noChangeShapeType="1"/>
            <a:stCxn id="77" idx="0"/>
            <a:endCxn id="68" idx="2"/>
          </p:cNvCxnSpPr>
          <p:nvPr/>
        </p:nvCxnSpPr>
        <p:spPr bwMode="auto">
          <a:xfrm flipV="1">
            <a:off x="8534400" y="4614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1" name="Rectangle 44">
            <a:extLst>
              <a:ext uri="{FF2B5EF4-FFF2-40B4-BE49-F238E27FC236}">
                <a16:creationId xmlns:a16="http://schemas.microsoft.com/office/drawing/2014/main" id="{2630E109-CBF4-437B-9E29-9DF4328BB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624263"/>
            <a:ext cx="3429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2" name="Text Box 45">
            <a:extLst>
              <a:ext uri="{FF2B5EF4-FFF2-40B4-BE49-F238E27FC236}">
                <a16:creationId xmlns:a16="http://schemas.microsoft.com/office/drawing/2014/main" id="{FD581370-6452-4120-AA16-52895EDC4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7725" y="364648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4E9DD0EF-D8F2-48AF-BB94-6148CD0A1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37686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4" name="Rectangle 47">
            <a:extLst>
              <a:ext uri="{FF2B5EF4-FFF2-40B4-BE49-F238E27FC236}">
                <a16:creationId xmlns:a16="http://schemas.microsoft.com/office/drawing/2014/main" id="{18992F72-04C6-4488-9560-7F72B2906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75" name="AutoShape 48">
            <a:extLst>
              <a:ext uri="{FF2B5EF4-FFF2-40B4-BE49-F238E27FC236}">
                <a16:creationId xmlns:a16="http://schemas.microsoft.com/office/drawing/2014/main" id="{9A64A9D4-E460-4F25-90FF-F85ADB8551B3}"/>
              </a:ext>
            </a:extLst>
          </p:cNvPr>
          <p:cNvCxnSpPr>
            <a:cxnSpLocks noChangeShapeType="1"/>
            <a:stCxn id="74" idx="0"/>
            <a:endCxn id="73" idx="2"/>
          </p:cNvCxnSpPr>
          <p:nvPr/>
        </p:nvCxnSpPr>
        <p:spPr bwMode="auto">
          <a:xfrm flipV="1">
            <a:off x="85344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" name="AutoShape 49">
            <a:extLst>
              <a:ext uri="{FF2B5EF4-FFF2-40B4-BE49-F238E27FC236}">
                <a16:creationId xmlns:a16="http://schemas.microsoft.com/office/drawing/2014/main" id="{C9FF3057-9DCC-46E9-B07C-3919E85C3704}"/>
              </a:ext>
            </a:extLst>
          </p:cNvPr>
          <p:cNvCxnSpPr>
            <a:cxnSpLocks noChangeShapeType="1"/>
            <a:stCxn id="77" idx="2"/>
            <a:endCxn id="73" idx="0"/>
          </p:cNvCxnSpPr>
          <p:nvPr/>
        </p:nvCxnSpPr>
        <p:spPr bwMode="auto">
          <a:xfrm>
            <a:off x="8534400" y="514826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7" name="Rectangle 50">
            <a:extLst>
              <a:ext uri="{FF2B5EF4-FFF2-40B4-BE49-F238E27FC236}">
                <a16:creationId xmlns:a16="http://schemas.microsoft.com/office/drawing/2014/main" id="{836A161B-E420-44A2-BA51-7E34AA5BC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7672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35AC4B3-1D45-4CB9-B1F3-2E1C33C11E4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65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3758088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723210"/>
            <a:ext cx="6064542" cy="3088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Event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BOM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Ajax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프로그래밍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Web APIs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클라이언트 사이드 자바스크립트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복사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F4B090EC-EA2D-4B72-BB83-86F1A7911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복사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cloneNode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haveChild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복사한다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haveChild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하위 모든 노드를 같이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복사하고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노드만 복사한다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6" name="Rectangle 52">
            <a:extLst>
              <a:ext uri="{FF2B5EF4-FFF2-40B4-BE49-F238E27FC236}">
                <a16:creationId xmlns:a16="http://schemas.microsoft.com/office/drawing/2014/main" id="{768A9089-29BF-401B-AD07-6F4F9CC96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" name="Rectangle 53">
            <a:extLst>
              <a:ext uri="{FF2B5EF4-FFF2-40B4-BE49-F238E27FC236}">
                <a16:creationId xmlns:a16="http://schemas.microsoft.com/office/drawing/2014/main" id="{1B39BEA3-7605-4047-8543-83C519EE3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54">
            <a:extLst>
              <a:ext uri="{FF2B5EF4-FFF2-40B4-BE49-F238E27FC236}">
                <a16:creationId xmlns:a16="http://schemas.microsoft.com/office/drawing/2014/main" id="{A8D6BFF4-A674-4CF9-AC08-D3B6AF498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55">
            <a:extLst>
              <a:ext uri="{FF2B5EF4-FFF2-40B4-BE49-F238E27FC236}">
                <a16:creationId xmlns:a16="http://schemas.microsoft.com/office/drawing/2014/main" id="{151E770A-B685-4D8A-8B33-99FADDCAA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56">
            <a:extLst>
              <a:ext uri="{FF2B5EF4-FFF2-40B4-BE49-F238E27FC236}">
                <a16:creationId xmlns:a16="http://schemas.microsoft.com/office/drawing/2014/main" id="{BC6151E2-3DBF-48C6-9771-4D026108D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1" name="AutoShape 57">
            <a:extLst>
              <a:ext uri="{FF2B5EF4-FFF2-40B4-BE49-F238E27FC236}">
                <a16:creationId xmlns:a16="http://schemas.microsoft.com/office/drawing/2014/main" id="{0D90D0C1-DD78-40FE-A4F4-11FCAD759432}"/>
              </a:ext>
            </a:extLst>
          </p:cNvPr>
          <p:cNvCxnSpPr>
            <a:cxnSpLocks noChangeShapeType="1"/>
            <a:stCxn id="6" idx="2"/>
            <a:endCxn id="9" idx="0"/>
          </p:cNvCxnSpPr>
          <p:nvPr/>
        </p:nvCxnSpPr>
        <p:spPr bwMode="auto">
          <a:xfrm>
            <a:off x="16256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58">
            <a:extLst>
              <a:ext uri="{FF2B5EF4-FFF2-40B4-BE49-F238E27FC236}">
                <a16:creationId xmlns:a16="http://schemas.microsoft.com/office/drawing/2014/main" id="{B129E1AE-DF8B-42D2-B0A5-6514A8400BA3}"/>
              </a:ext>
            </a:extLst>
          </p:cNvPr>
          <p:cNvCxnSpPr>
            <a:cxnSpLocks noChangeShapeType="1"/>
            <a:stCxn id="7" idx="2"/>
            <a:endCxn id="10" idx="0"/>
          </p:cNvCxnSpPr>
          <p:nvPr/>
        </p:nvCxnSpPr>
        <p:spPr bwMode="auto">
          <a:xfrm>
            <a:off x="24638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59">
            <a:extLst>
              <a:ext uri="{FF2B5EF4-FFF2-40B4-BE49-F238E27FC236}">
                <a16:creationId xmlns:a16="http://schemas.microsoft.com/office/drawing/2014/main" id="{4207980C-7278-4AF1-B799-B66AE700407F}"/>
              </a:ext>
            </a:extLst>
          </p:cNvPr>
          <p:cNvCxnSpPr>
            <a:cxnSpLocks noChangeShapeType="1"/>
            <a:stCxn id="7" idx="0"/>
            <a:endCxn id="23" idx="2"/>
          </p:cNvCxnSpPr>
          <p:nvPr/>
        </p:nvCxnSpPr>
        <p:spPr bwMode="auto">
          <a:xfrm flipH="1" flipV="1">
            <a:off x="1625600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60">
            <a:extLst>
              <a:ext uri="{FF2B5EF4-FFF2-40B4-BE49-F238E27FC236}">
                <a16:creationId xmlns:a16="http://schemas.microsoft.com/office/drawing/2014/main" id="{9739B881-EAEB-479B-9493-67134D565E06}"/>
              </a:ext>
            </a:extLst>
          </p:cNvPr>
          <p:cNvCxnSpPr>
            <a:cxnSpLocks noChangeShapeType="1"/>
            <a:stCxn id="6" idx="0"/>
            <a:endCxn id="23" idx="2"/>
          </p:cNvCxnSpPr>
          <p:nvPr/>
        </p:nvCxnSpPr>
        <p:spPr bwMode="auto">
          <a:xfrm flipV="1">
            <a:off x="1625600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61">
            <a:extLst>
              <a:ext uri="{FF2B5EF4-FFF2-40B4-BE49-F238E27FC236}">
                <a16:creationId xmlns:a16="http://schemas.microsoft.com/office/drawing/2014/main" id="{0EBDFAD5-38DE-4AFF-81CF-F54C1AE76FA3}"/>
              </a:ext>
            </a:extLst>
          </p:cNvPr>
          <p:cNvCxnSpPr>
            <a:cxnSpLocks noChangeShapeType="1"/>
            <a:stCxn id="23" idx="3"/>
            <a:endCxn id="8" idx="1"/>
          </p:cNvCxnSpPr>
          <p:nvPr/>
        </p:nvCxnSpPr>
        <p:spPr bwMode="auto">
          <a:xfrm flipV="1">
            <a:off x="2006600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7" name="Rectangle 62">
            <a:extLst>
              <a:ext uri="{FF2B5EF4-FFF2-40B4-BE49-F238E27FC236}">
                <a16:creationId xmlns:a16="http://schemas.microsoft.com/office/drawing/2014/main" id="{9F5BCB14-C8F1-47B1-8CB1-77A20C28E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18" name="Rectangle 63">
            <a:extLst>
              <a:ext uri="{FF2B5EF4-FFF2-40B4-BE49-F238E27FC236}">
                <a16:creationId xmlns:a16="http://schemas.microsoft.com/office/drawing/2014/main" id="{20313874-628C-472F-9C74-C8F2E705A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19" name="AutoShape 64">
            <a:extLst>
              <a:ext uri="{FF2B5EF4-FFF2-40B4-BE49-F238E27FC236}">
                <a16:creationId xmlns:a16="http://schemas.microsoft.com/office/drawing/2014/main" id="{3932822B-129F-4E71-B74F-7FDE047753DC}"/>
              </a:ext>
            </a:extLst>
          </p:cNvPr>
          <p:cNvCxnSpPr>
            <a:cxnSpLocks noChangeShapeType="1"/>
            <a:stCxn id="17" idx="2"/>
            <a:endCxn id="18" idx="0"/>
          </p:cNvCxnSpPr>
          <p:nvPr/>
        </p:nvCxnSpPr>
        <p:spPr bwMode="auto">
          <a:xfrm>
            <a:off x="1625600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65">
            <a:extLst>
              <a:ext uri="{FF2B5EF4-FFF2-40B4-BE49-F238E27FC236}">
                <a16:creationId xmlns:a16="http://schemas.microsoft.com/office/drawing/2014/main" id="{0B5FD61C-AAAF-42EA-A0BF-CC40F24576C3}"/>
              </a:ext>
            </a:extLst>
          </p:cNvPr>
          <p:cNvCxnSpPr>
            <a:cxnSpLocks noChangeShapeType="1"/>
            <a:stCxn id="23" idx="0"/>
            <a:endCxn id="18" idx="2"/>
          </p:cNvCxnSpPr>
          <p:nvPr/>
        </p:nvCxnSpPr>
        <p:spPr bwMode="auto">
          <a:xfrm flipV="1">
            <a:off x="1625600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Rectangle 66">
            <a:extLst>
              <a:ext uri="{FF2B5EF4-FFF2-40B4-BE49-F238E27FC236}">
                <a16:creationId xmlns:a16="http://schemas.microsoft.com/office/drawing/2014/main" id="{B0807799-F15D-4C17-91B4-1138D77A3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3349625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Text Box 67">
            <a:extLst>
              <a:ext uri="{FF2B5EF4-FFF2-40B4-BE49-F238E27FC236}">
                <a16:creationId xmlns:a16="http://schemas.microsoft.com/office/drawing/2014/main" id="{4A7E2D12-B01F-4884-919A-322A509BD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925" y="3371850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3" name="Rectangle 68">
            <a:extLst>
              <a:ext uri="{FF2B5EF4-FFF2-40B4-BE49-F238E27FC236}">
                <a16:creationId xmlns:a16="http://schemas.microsoft.com/office/drawing/2014/main" id="{48B12A72-E3DC-4D06-9D97-F7C819D38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4" name="Rectangle 70">
            <a:extLst>
              <a:ext uri="{FF2B5EF4-FFF2-40B4-BE49-F238E27FC236}">
                <a16:creationId xmlns:a16="http://schemas.microsoft.com/office/drawing/2014/main" id="{9B84B4F2-EDEE-492C-811E-2A7B91CB9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25" name="AutoShape 71">
            <a:extLst>
              <a:ext uri="{FF2B5EF4-FFF2-40B4-BE49-F238E27FC236}">
                <a16:creationId xmlns:a16="http://schemas.microsoft.com/office/drawing/2014/main" id="{9DAB1292-216D-4769-8D12-50AD88336EAA}"/>
              </a:ext>
            </a:extLst>
          </p:cNvPr>
          <p:cNvCxnSpPr>
            <a:cxnSpLocks noChangeShapeType="1"/>
            <a:endCxn id="24" idx="0"/>
          </p:cNvCxnSpPr>
          <p:nvPr/>
        </p:nvCxnSpPr>
        <p:spPr bwMode="auto">
          <a:xfrm>
            <a:off x="33020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72">
            <a:extLst>
              <a:ext uri="{FF2B5EF4-FFF2-40B4-BE49-F238E27FC236}">
                <a16:creationId xmlns:a16="http://schemas.microsoft.com/office/drawing/2014/main" id="{C48F12CA-0632-417D-A2A8-821F3BA5F006}"/>
              </a:ext>
            </a:extLst>
          </p:cNvPr>
          <p:cNvCxnSpPr>
            <a:cxnSpLocks noChangeShapeType="1"/>
            <a:endCxn id="23" idx="2"/>
          </p:cNvCxnSpPr>
          <p:nvPr/>
        </p:nvCxnSpPr>
        <p:spPr bwMode="auto">
          <a:xfrm flipH="1" flipV="1">
            <a:off x="1625600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Rectangle 74">
            <a:extLst>
              <a:ext uri="{FF2B5EF4-FFF2-40B4-BE49-F238E27FC236}">
                <a16:creationId xmlns:a16="http://schemas.microsoft.com/office/drawing/2014/main" id="{CF1E1CB9-685F-4E7E-BAAB-E64C59423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3839" y="222726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75">
            <a:extLst>
              <a:ext uri="{FF2B5EF4-FFF2-40B4-BE49-F238E27FC236}">
                <a16:creationId xmlns:a16="http://schemas.microsoft.com/office/drawing/2014/main" id="{D86AB16C-5D32-45F3-9277-20EF1CDE5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3839" y="27606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29" name="AutoShape 76">
            <a:extLst>
              <a:ext uri="{FF2B5EF4-FFF2-40B4-BE49-F238E27FC236}">
                <a16:creationId xmlns:a16="http://schemas.microsoft.com/office/drawing/2014/main" id="{1E3D67C4-1457-4D61-A239-5555F3B038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84839" y="26082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Rectangle 77">
            <a:extLst>
              <a:ext uri="{FF2B5EF4-FFF2-40B4-BE49-F238E27FC236}">
                <a16:creationId xmlns:a16="http://schemas.microsoft.com/office/drawing/2014/main" id="{3F4F0B7B-6B5A-4074-A1E3-24727EF27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1" name="Rectangle 78">
            <a:extLst>
              <a:ext uri="{FF2B5EF4-FFF2-40B4-BE49-F238E27FC236}">
                <a16:creationId xmlns:a16="http://schemas.microsoft.com/office/drawing/2014/main" id="{E2B2C39D-6FB4-4C19-BCE0-BF0A9B043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80">
            <a:extLst>
              <a:ext uri="{FF2B5EF4-FFF2-40B4-BE49-F238E27FC236}">
                <a16:creationId xmlns:a16="http://schemas.microsoft.com/office/drawing/2014/main" id="{A59203BD-179F-4929-B768-25805F12A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925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3" name="Rectangle 81">
            <a:extLst>
              <a:ext uri="{FF2B5EF4-FFF2-40B4-BE49-F238E27FC236}">
                <a16:creationId xmlns:a16="http://schemas.microsoft.com/office/drawing/2014/main" id="{D9C26BFF-C91E-4AE5-B3B4-718EE34AF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34" name="Rectangle 82">
            <a:extLst>
              <a:ext uri="{FF2B5EF4-FFF2-40B4-BE49-F238E27FC236}">
                <a16:creationId xmlns:a16="http://schemas.microsoft.com/office/drawing/2014/main" id="{FF7D2675-1D70-4082-AD0B-62F50C49A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35" name="AutoShape 84">
            <a:extLst>
              <a:ext uri="{FF2B5EF4-FFF2-40B4-BE49-F238E27FC236}">
                <a16:creationId xmlns:a16="http://schemas.microsoft.com/office/drawing/2014/main" id="{64C694FC-D874-4000-95A5-57737E655341}"/>
              </a:ext>
            </a:extLst>
          </p:cNvPr>
          <p:cNvCxnSpPr>
            <a:cxnSpLocks noChangeShapeType="1"/>
            <a:stCxn id="30" idx="2"/>
            <a:endCxn id="33" idx="0"/>
          </p:cNvCxnSpPr>
          <p:nvPr/>
        </p:nvCxnSpPr>
        <p:spPr bwMode="auto">
          <a:xfrm>
            <a:off x="54197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85">
            <a:extLst>
              <a:ext uri="{FF2B5EF4-FFF2-40B4-BE49-F238E27FC236}">
                <a16:creationId xmlns:a16="http://schemas.microsoft.com/office/drawing/2014/main" id="{A46C4FF6-B112-42C1-BD8D-278B431FD8D1}"/>
              </a:ext>
            </a:extLst>
          </p:cNvPr>
          <p:cNvCxnSpPr>
            <a:cxnSpLocks noChangeShapeType="1"/>
            <a:stCxn id="31" idx="2"/>
            <a:endCxn id="34" idx="0"/>
          </p:cNvCxnSpPr>
          <p:nvPr/>
        </p:nvCxnSpPr>
        <p:spPr bwMode="auto">
          <a:xfrm>
            <a:off x="62579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87">
            <a:extLst>
              <a:ext uri="{FF2B5EF4-FFF2-40B4-BE49-F238E27FC236}">
                <a16:creationId xmlns:a16="http://schemas.microsoft.com/office/drawing/2014/main" id="{4BBC0F4E-752C-4235-A6D8-9148E60EA929}"/>
              </a:ext>
            </a:extLst>
          </p:cNvPr>
          <p:cNvCxnSpPr>
            <a:cxnSpLocks noChangeShapeType="1"/>
            <a:stCxn id="31" idx="0"/>
            <a:endCxn id="51" idx="2"/>
          </p:cNvCxnSpPr>
          <p:nvPr/>
        </p:nvCxnSpPr>
        <p:spPr bwMode="auto">
          <a:xfrm flipH="1" flipV="1">
            <a:off x="5419725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AutoShape 88">
            <a:extLst>
              <a:ext uri="{FF2B5EF4-FFF2-40B4-BE49-F238E27FC236}">
                <a16:creationId xmlns:a16="http://schemas.microsoft.com/office/drawing/2014/main" id="{6AA90B29-6C0A-4F5A-8CCA-0342198F49CA}"/>
              </a:ext>
            </a:extLst>
          </p:cNvPr>
          <p:cNvCxnSpPr>
            <a:cxnSpLocks noChangeShapeType="1"/>
            <a:stCxn id="30" idx="0"/>
            <a:endCxn id="51" idx="2"/>
          </p:cNvCxnSpPr>
          <p:nvPr/>
        </p:nvCxnSpPr>
        <p:spPr bwMode="auto">
          <a:xfrm flipV="1">
            <a:off x="5419725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89">
            <a:extLst>
              <a:ext uri="{FF2B5EF4-FFF2-40B4-BE49-F238E27FC236}">
                <a16:creationId xmlns:a16="http://schemas.microsoft.com/office/drawing/2014/main" id="{48D2D286-ABB2-4799-BB3A-53F44686F5C5}"/>
              </a:ext>
            </a:extLst>
          </p:cNvPr>
          <p:cNvCxnSpPr>
            <a:cxnSpLocks noChangeShapeType="1"/>
            <a:endCxn id="51" idx="2"/>
          </p:cNvCxnSpPr>
          <p:nvPr/>
        </p:nvCxnSpPr>
        <p:spPr bwMode="auto">
          <a:xfrm flipH="1" flipV="1">
            <a:off x="5419725" y="4873625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90">
            <a:extLst>
              <a:ext uri="{FF2B5EF4-FFF2-40B4-BE49-F238E27FC236}">
                <a16:creationId xmlns:a16="http://schemas.microsoft.com/office/drawing/2014/main" id="{EE15D7FB-F727-47B5-8276-5309916E58B3}"/>
              </a:ext>
            </a:extLst>
          </p:cNvPr>
          <p:cNvCxnSpPr>
            <a:cxnSpLocks noChangeShapeType="1"/>
            <a:stCxn id="51" idx="3"/>
            <a:endCxn id="32" idx="1"/>
          </p:cNvCxnSpPr>
          <p:nvPr/>
        </p:nvCxnSpPr>
        <p:spPr bwMode="auto">
          <a:xfrm flipV="1">
            <a:off x="5800725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1" name="Rectangle 91">
            <a:extLst>
              <a:ext uri="{FF2B5EF4-FFF2-40B4-BE49-F238E27FC236}">
                <a16:creationId xmlns:a16="http://schemas.microsoft.com/office/drawing/2014/main" id="{A60DBD0D-5870-4D63-856A-B87C2CEA5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42" name="Rectangle 92">
            <a:extLst>
              <a:ext uri="{FF2B5EF4-FFF2-40B4-BE49-F238E27FC236}">
                <a16:creationId xmlns:a16="http://schemas.microsoft.com/office/drawing/2014/main" id="{931BC660-482A-4160-84C2-C3232DBF8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3" name="AutoShape 93">
            <a:extLst>
              <a:ext uri="{FF2B5EF4-FFF2-40B4-BE49-F238E27FC236}">
                <a16:creationId xmlns:a16="http://schemas.microsoft.com/office/drawing/2014/main" id="{9065BF3B-DD7D-444E-885E-1EC6419CEA69}"/>
              </a:ext>
            </a:extLst>
          </p:cNvPr>
          <p:cNvCxnSpPr>
            <a:cxnSpLocks noChangeShapeType="1"/>
            <a:stCxn id="41" idx="2"/>
            <a:endCxn id="42" idx="0"/>
          </p:cNvCxnSpPr>
          <p:nvPr/>
        </p:nvCxnSpPr>
        <p:spPr bwMode="auto">
          <a:xfrm>
            <a:off x="5419725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AutoShape 94">
            <a:extLst>
              <a:ext uri="{FF2B5EF4-FFF2-40B4-BE49-F238E27FC236}">
                <a16:creationId xmlns:a16="http://schemas.microsoft.com/office/drawing/2014/main" id="{926D561F-E2C6-40EB-A43D-F04B4D680B00}"/>
              </a:ext>
            </a:extLst>
          </p:cNvPr>
          <p:cNvCxnSpPr>
            <a:cxnSpLocks noChangeShapeType="1"/>
            <a:stCxn id="51" idx="0"/>
            <a:endCxn id="42" idx="2"/>
          </p:cNvCxnSpPr>
          <p:nvPr/>
        </p:nvCxnSpPr>
        <p:spPr bwMode="auto">
          <a:xfrm flipV="1">
            <a:off x="5419725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Rectangle 95">
            <a:extLst>
              <a:ext uri="{FF2B5EF4-FFF2-40B4-BE49-F238E27FC236}">
                <a16:creationId xmlns:a16="http://schemas.microsoft.com/office/drawing/2014/main" id="{987AE769-FCAA-4AE8-B2C3-BC9F590DE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325" y="3349625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6" name="Text Box 96">
            <a:extLst>
              <a:ext uri="{FF2B5EF4-FFF2-40B4-BE49-F238E27FC236}">
                <a16:creationId xmlns:a16="http://schemas.microsoft.com/office/drawing/2014/main" id="{35D145B4-01DD-4C51-81D4-5B78ED88F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50" y="3371850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7" name="Rectangle 97">
            <a:extLst>
              <a:ext uri="{FF2B5EF4-FFF2-40B4-BE49-F238E27FC236}">
                <a16:creationId xmlns:a16="http://schemas.microsoft.com/office/drawing/2014/main" id="{9AECEE86-ED55-454D-9B09-7F646F267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510222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8" name="Rectangle 98">
            <a:extLst>
              <a:ext uri="{FF2B5EF4-FFF2-40B4-BE49-F238E27FC236}">
                <a16:creationId xmlns:a16="http://schemas.microsoft.com/office/drawing/2014/main" id="{2DE6D321-EF6C-4CD9-B690-9FA5BC1E3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49" name="AutoShape 99">
            <a:extLst>
              <a:ext uri="{FF2B5EF4-FFF2-40B4-BE49-F238E27FC236}">
                <a16:creationId xmlns:a16="http://schemas.microsoft.com/office/drawing/2014/main" id="{7B9C1D2C-6B93-46B6-B899-B23DF0321D66}"/>
              </a:ext>
            </a:extLst>
          </p:cNvPr>
          <p:cNvCxnSpPr>
            <a:cxnSpLocks noChangeShapeType="1"/>
            <a:stCxn id="48" idx="0"/>
            <a:endCxn id="47" idx="2"/>
          </p:cNvCxnSpPr>
          <p:nvPr/>
        </p:nvCxnSpPr>
        <p:spPr bwMode="auto">
          <a:xfrm flipV="1">
            <a:off x="70961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AutoShape 100">
            <a:extLst>
              <a:ext uri="{FF2B5EF4-FFF2-40B4-BE49-F238E27FC236}">
                <a16:creationId xmlns:a16="http://schemas.microsoft.com/office/drawing/2014/main" id="{FD09914C-684F-4DA2-A86C-DB26400455FF}"/>
              </a:ext>
            </a:extLst>
          </p:cNvPr>
          <p:cNvCxnSpPr>
            <a:cxnSpLocks noChangeShapeType="1"/>
            <a:stCxn id="51" idx="2"/>
            <a:endCxn id="47" idx="0"/>
          </p:cNvCxnSpPr>
          <p:nvPr/>
        </p:nvCxnSpPr>
        <p:spPr bwMode="auto">
          <a:xfrm>
            <a:off x="5419725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Rectangle 101">
            <a:extLst>
              <a:ext uri="{FF2B5EF4-FFF2-40B4-BE49-F238E27FC236}">
                <a16:creationId xmlns:a16="http://schemas.microsoft.com/office/drawing/2014/main" id="{E754C2DA-8F81-4AF6-A6C3-CFF94F4D6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52" name="Rectangle 102">
            <a:extLst>
              <a:ext uri="{FF2B5EF4-FFF2-40B4-BE49-F238E27FC236}">
                <a16:creationId xmlns:a16="http://schemas.microsoft.com/office/drawing/2014/main" id="{2420BE9A-D99C-4D9B-A6D3-4F4985710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3" name="Rectangle 103">
            <a:extLst>
              <a:ext uri="{FF2B5EF4-FFF2-40B4-BE49-F238E27FC236}">
                <a16:creationId xmlns:a16="http://schemas.microsoft.com/office/drawing/2014/main" id="{09E1116F-74EE-4EA2-929F-85228BEE2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54" name="AutoShape 104">
            <a:extLst>
              <a:ext uri="{FF2B5EF4-FFF2-40B4-BE49-F238E27FC236}">
                <a16:creationId xmlns:a16="http://schemas.microsoft.com/office/drawing/2014/main" id="{2C73E652-8BD7-4545-8CB5-BA72AFAF9D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343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Rectangle 97">
            <a:extLst>
              <a:ext uri="{FF2B5EF4-FFF2-40B4-BE49-F238E27FC236}">
                <a16:creationId xmlns:a16="http://schemas.microsoft.com/office/drawing/2014/main" id="{9CC48ED2-56F1-46C8-9AEE-D9F053DD7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687" y="510484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6" name="Text Box 4">
            <a:extLst>
              <a:ext uri="{FF2B5EF4-FFF2-40B4-BE49-F238E27FC236}">
                <a16:creationId xmlns:a16="http://schemas.microsoft.com/office/drawing/2014/main" id="{8D00160C-27F5-468C-ACFE-8DD7997D1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200" y="2193230"/>
            <a:ext cx="7391400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cloneLi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cloneNode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cloneLi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57" name="그림 56" descr="코딩아이콘.png">
            <a:extLst>
              <a:ext uri="{FF2B5EF4-FFF2-40B4-BE49-F238E27FC236}">
                <a16:creationId xmlns:a16="http://schemas.microsoft.com/office/drawing/2014/main" id="{11466D2A-B24B-4B7F-9839-24FB860AB6A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E82AF18-B200-4BE7-BF42-763283D3068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191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클라이언트 사이드 자바스크립트란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50512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브라우저에서 실행되는 자바스크립트 환경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ECMAScript: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언어에 대한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https://ecma-international.org/publications-and-standards/standards/ecma-262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DOM(Document Object Model):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웹페이지 제어를 위한 표준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https://dom.spec.whatwg.org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window.document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</a:t>
            </a:r>
          </a:p>
          <a:p>
            <a:pPr lvl="2"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BOM(Browser Object Model):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웹페이지 외부의 브라우저 기능 제어를 위한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https://html.spec.whatwg.org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navigator: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브라우저와 운영체제에 대한 정보 제공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window.location: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페이지의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대한 제어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window.history: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과거 페이지 이동 정보에 대한 제어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alert, setTimeout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 APIs: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브라우저가 제공하는 웹 기능을 위한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6"/>
              </a:rPr>
              <a:t>https://spec.whatwg.org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XMLHttpRequest: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통신에 사용되는 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(Ajax)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Web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Storage, Notifications API, WebSocket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966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4EA9E422-051B-4B9D-AD00-72718BEB6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70731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DOM(Document Object Model)</a:t>
            </a:r>
          </a:p>
          <a:p>
            <a:pPr>
              <a:buFont typeface="맑은 고딕" pitchFamily="50" charset="-127"/>
              <a:buChar char="▶"/>
            </a:pP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1998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W3C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2000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2004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2015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2019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05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W3C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WHATWG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이관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https://dom.spec.whatwg.org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HTML, XML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문서를 제어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하기 위한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방법을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텍스트 기반의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HTML, XML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일정한 규칙에 의해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만들고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이를 이용하여 문서를 제어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요소를 추출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이동 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Document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591F05-D817-46F5-A689-A39E7535B860}"/>
              </a:ext>
            </a:extLst>
          </p:cNvPr>
          <p:cNvSpPr txBox="1"/>
          <p:nvPr/>
        </p:nvSpPr>
        <p:spPr>
          <a:xfrm>
            <a:off x="411162" y="1435374"/>
            <a:ext cx="480891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 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마트에서 사야할 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9A09FF-2C74-4E76-8CD9-A4A758ABB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965" y="1495754"/>
            <a:ext cx="4077269" cy="2867425"/>
          </a:xfrm>
          <a:prstGeom prst="rect">
            <a:avLst/>
          </a:prstGeom>
        </p:spPr>
      </p:pic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C54051AD-7448-4FCD-BAC1-1B788C65217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1238DC-C9B1-4958-8B8A-0D83C507063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847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Object Model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A1D6E4-7BE2-4C8B-8023-BC9B9D1DA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934" y="908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D48FA8E-A677-4988-A63A-EC3874EA3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head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6701A72-254B-43A5-8462-969EB23BB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197CE6-DA28-4B8B-8F2B-AA0931EF4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C0CFA7-69D1-41A8-9564-9572BB681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h1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2325565-4B06-414B-BDBB-18E5292B8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B015A299-4E6F-4025-9AA3-E85A32482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F2A670-3E2D-46FE-8666-145EC28D6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444D2-A770-482F-A31E-30E3DE468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7D48F7-80B4-43B0-977A-EFB4439C4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05ED35-26B6-472C-A187-380186357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912" y="20510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3573BA-EA7F-407C-9AC2-7AEE6EBAE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14FF1F-800F-462E-83D1-D60E08447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87D211-A124-4E22-8A36-BD203EBEE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20" name="AutoShape 19">
            <a:extLst>
              <a:ext uri="{FF2B5EF4-FFF2-40B4-BE49-F238E27FC236}">
                <a16:creationId xmlns:a16="http://schemas.microsoft.com/office/drawing/2014/main" id="{23BB580C-C9B1-462B-BE79-AFD61DACD69D}"/>
              </a:ext>
            </a:extLst>
          </p:cNvPr>
          <p:cNvCxnSpPr>
            <a:cxnSpLocks noChangeShapeType="1"/>
            <a:stCxn id="6" idx="0"/>
            <a:endCxn id="5" idx="2"/>
          </p:cNvCxnSpPr>
          <p:nvPr/>
        </p:nvCxnSpPr>
        <p:spPr bwMode="auto">
          <a:xfrm flipV="1">
            <a:off x="5187950" y="1289050"/>
            <a:ext cx="1194984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20">
            <a:extLst>
              <a:ext uri="{FF2B5EF4-FFF2-40B4-BE49-F238E27FC236}">
                <a16:creationId xmlns:a16="http://schemas.microsoft.com/office/drawing/2014/main" id="{195BDC8D-333A-4061-A695-675C70AA54DC}"/>
              </a:ext>
            </a:extLst>
          </p:cNvPr>
          <p:cNvCxnSpPr>
            <a:cxnSpLocks noChangeShapeType="1"/>
            <a:stCxn id="5" idx="2"/>
            <a:endCxn id="7" idx="0"/>
          </p:cNvCxnSpPr>
          <p:nvPr/>
        </p:nvCxnSpPr>
        <p:spPr bwMode="auto">
          <a:xfrm>
            <a:off x="6382934" y="1289050"/>
            <a:ext cx="1402166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22">
            <a:extLst>
              <a:ext uri="{FF2B5EF4-FFF2-40B4-BE49-F238E27FC236}">
                <a16:creationId xmlns:a16="http://schemas.microsoft.com/office/drawing/2014/main" id="{30080C97-99AD-4EE2-B18D-E4F7C195AC7E}"/>
              </a:ext>
            </a:extLst>
          </p:cNvPr>
          <p:cNvCxnSpPr>
            <a:cxnSpLocks noChangeShapeType="1"/>
            <a:stCxn id="8" idx="0"/>
            <a:endCxn id="6" idx="2"/>
          </p:cNvCxnSpPr>
          <p:nvPr/>
        </p:nvCxnSpPr>
        <p:spPr bwMode="auto">
          <a:xfrm flipV="1">
            <a:off x="5187950" y="21272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3">
            <a:extLst>
              <a:ext uri="{FF2B5EF4-FFF2-40B4-BE49-F238E27FC236}">
                <a16:creationId xmlns:a16="http://schemas.microsoft.com/office/drawing/2014/main" id="{CAE659D9-5985-457B-A42E-335166659F72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V="1">
            <a:off x="6489700" y="212725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4">
            <a:extLst>
              <a:ext uri="{FF2B5EF4-FFF2-40B4-BE49-F238E27FC236}">
                <a16:creationId xmlns:a16="http://schemas.microsoft.com/office/drawing/2014/main" id="{6B25E6AD-29BD-4C34-B13B-ED3BBCC33942}"/>
              </a:ext>
            </a:extLst>
          </p:cNvPr>
          <p:cNvCxnSpPr>
            <a:cxnSpLocks noChangeShapeType="1"/>
            <a:stCxn id="15" idx="0"/>
            <a:endCxn id="7" idx="2"/>
          </p:cNvCxnSpPr>
          <p:nvPr/>
        </p:nvCxnSpPr>
        <p:spPr bwMode="auto">
          <a:xfrm flipV="1">
            <a:off x="7785100" y="21272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5">
            <a:extLst>
              <a:ext uri="{FF2B5EF4-FFF2-40B4-BE49-F238E27FC236}">
                <a16:creationId xmlns:a16="http://schemas.microsoft.com/office/drawing/2014/main" id="{640379B6-52C9-4EA9-A27E-30E9F940FA4E}"/>
              </a:ext>
            </a:extLst>
          </p:cNvPr>
          <p:cNvCxnSpPr>
            <a:cxnSpLocks noChangeShapeType="1"/>
            <a:stCxn id="10" idx="0"/>
            <a:endCxn id="7" idx="2"/>
          </p:cNvCxnSpPr>
          <p:nvPr/>
        </p:nvCxnSpPr>
        <p:spPr bwMode="auto">
          <a:xfrm flipH="1" flipV="1">
            <a:off x="7785100" y="2127250"/>
            <a:ext cx="1982787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26">
            <a:extLst>
              <a:ext uri="{FF2B5EF4-FFF2-40B4-BE49-F238E27FC236}">
                <a16:creationId xmlns:a16="http://schemas.microsoft.com/office/drawing/2014/main" id="{FEE2D654-CB7E-49C1-A712-B00FDA3EA618}"/>
              </a:ext>
            </a:extLst>
          </p:cNvPr>
          <p:cNvCxnSpPr>
            <a:cxnSpLocks noChangeShapeType="1"/>
            <a:stCxn id="11" idx="2"/>
            <a:endCxn id="17" idx="0"/>
          </p:cNvCxnSpPr>
          <p:nvPr/>
        </p:nvCxnSpPr>
        <p:spPr bwMode="auto">
          <a:xfrm>
            <a:off x="89296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AutoShape 27">
            <a:extLst>
              <a:ext uri="{FF2B5EF4-FFF2-40B4-BE49-F238E27FC236}">
                <a16:creationId xmlns:a16="http://schemas.microsoft.com/office/drawing/2014/main" id="{3C2600EC-3509-451E-B8DE-FD2607465EE2}"/>
              </a:ext>
            </a:extLst>
          </p:cNvPr>
          <p:cNvCxnSpPr>
            <a:cxnSpLocks noChangeShapeType="1"/>
            <a:stCxn id="13" idx="2"/>
            <a:endCxn id="18" idx="0"/>
          </p:cNvCxnSpPr>
          <p:nvPr/>
        </p:nvCxnSpPr>
        <p:spPr bwMode="auto">
          <a:xfrm>
            <a:off x="97678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28">
            <a:extLst>
              <a:ext uri="{FF2B5EF4-FFF2-40B4-BE49-F238E27FC236}">
                <a16:creationId xmlns:a16="http://schemas.microsoft.com/office/drawing/2014/main" id="{81E09436-034A-4033-95CF-BE7F11037B71}"/>
              </a:ext>
            </a:extLst>
          </p:cNvPr>
          <p:cNvCxnSpPr>
            <a:cxnSpLocks noChangeShapeType="1"/>
            <a:stCxn id="14" idx="2"/>
            <a:endCxn id="19" idx="0"/>
          </p:cNvCxnSpPr>
          <p:nvPr/>
        </p:nvCxnSpPr>
        <p:spPr bwMode="auto">
          <a:xfrm>
            <a:off x="106060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AutoShape 29">
            <a:extLst>
              <a:ext uri="{FF2B5EF4-FFF2-40B4-BE49-F238E27FC236}">
                <a16:creationId xmlns:a16="http://schemas.microsoft.com/office/drawing/2014/main" id="{C8D8F5E9-8368-4E4B-9C47-2ABED2FC4E9D}"/>
              </a:ext>
            </a:extLst>
          </p:cNvPr>
          <p:cNvCxnSpPr>
            <a:cxnSpLocks noChangeShapeType="1"/>
            <a:stCxn id="13" idx="0"/>
            <a:endCxn id="10" idx="2"/>
          </p:cNvCxnSpPr>
          <p:nvPr/>
        </p:nvCxnSpPr>
        <p:spPr bwMode="auto">
          <a:xfrm flipV="1">
            <a:off x="9767887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" name="AutoShape 30">
            <a:extLst>
              <a:ext uri="{FF2B5EF4-FFF2-40B4-BE49-F238E27FC236}">
                <a16:creationId xmlns:a16="http://schemas.microsoft.com/office/drawing/2014/main" id="{165B79B3-7289-4B59-87B1-82A304DB81A8}"/>
              </a:ext>
            </a:extLst>
          </p:cNvPr>
          <p:cNvCxnSpPr>
            <a:cxnSpLocks noChangeShapeType="1"/>
            <a:stCxn id="11" idx="0"/>
            <a:endCxn id="10" idx="2"/>
          </p:cNvCxnSpPr>
          <p:nvPr/>
        </p:nvCxnSpPr>
        <p:spPr bwMode="auto">
          <a:xfrm flipV="1">
            <a:off x="8929687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31">
            <a:extLst>
              <a:ext uri="{FF2B5EF4-FFF2-40B4-BE49-F238E27FC236}">
                <a16:creationId xmlns:a16="http://schemas.microsoft.com/office/drawing/2014/main" id="{37BB2B2B-B851-46EE-B24A-11C30E988CF7}"/>
              </a:ext>
            </a:extLst>
          </p:cNvPr>
          <p:cNvCxnSpPr>
            <a:cxnSpLocks noChangeShapeType="1"/>
            <a:stCxn id="14" idx="0"/>
            <a:endCxn id="10" idx="2"/>
          </p:cNvCxnSpPr>
          <p:nvPr/>
        </p:nvCxnSpPr>
        <p:spPr bwMode="auto">
          <a:xfrm flipH="1" flipV="1">
            <a:off x="9767887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AutoShape 32">
            <a:extLst>
              <a:ext uri="{FF2B5EF4-FFF2-40B4-BE49-F238E27FC236}">
                <a16:creationId xmlns:a16="http://schemas.microsoft.com/office/drawing/2014/main" id="{F31B3C2B-365D-4D80-9FC1-398E2BDA2316}"/>
              </a:ext>
            </a:extLst>
          </p:cNvPr>
          <p:cNvCxnSpPr>
            <a:cxnSpLocks noChangeShapeType="1"/>
            <a:stCxn id="10" idx="3"/>
            <a:endCxn id="16" idx="1"/>
          </p:cNvCxnSpPr>
          <p:nvPr/>
        </p:nvCxnSpPr>
        <p:spPr bwMode="auto">
          <a:xfrm flipV="1">
            <a:off x="10148887" y="2241550"/>
            <a:ext cx="2000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3" name="Rectangle 34">
            <a:extLst>
              <a:ext uri="{FF2B5EF4-FFF2-40B4-BE49-F238E27FC236}">
                <a16:creationId xmlns:a16="http://schemas.microsoft.com/office/drawing/2014/main" id="{209BBB72-36DB-4694-9345-9723A1E9F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300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쇼핑 목록</a:t>
            </a:r>
          </a:p>
        </p:txBody>
      </p:sp>
      <p:sp>
        <p:nvSpPr>
          <p:cNvPr id="34" name="Rectangle 35">
            <a:extLst>
              <a:ext uri="{FF2B5EF4-FFF2-40B4-BE49-F238E27FC236}">
                <a16:creationId xmlns:a16="http://schemas.microsoft.com/office/drawing/2014/main" id="{CFF3F3BA-F687-40FC-86F2-7E3D2EF24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3727450"/>
            <a:ext cx="1219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마트에서 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endParaRPr lang="en-US" altLang="ko-KR" sz="1600">
              <a:solidFill>
                <a:srgbClr val="0000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5" name="AutoShape 36">
            <a:extLst>
              <a:ext uri="{FF2B5EF4-FFF2-40B4-BE49-F238E27FC236}">
                <a16:creationId xmlns:a16="http://schemas.microsoft.com/office/drawing/2014/main" id="{7E526277-AE66-4824-8E80-0B3C2F790099}"/>
              </a:ext>
            </a:extLst>
          </p:cNvPr>
          <p:cNvCxnSpPr>
            <a:cxnSpLocks noChangeShapeType="1"/>
            <a:stCxn id="33" idx="0"/>
            <a:endCxn id="9" idx="2"/>
          </p:cNvCxnSpPr>
          <p:nvPr/>
        </p:nvCxnSpPr>
        <p:spPr bwMode="auto">
          <a:xfrm rot="5400000" flipH="1" flipV="1">
            <a:off x="6184900" y="3422650"/>
            <a:ext cx="609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7">
            <a:extLst>
              <a:ext uri="{FF2B5EF4-FFF2-40B4-BE49-F238E27FC236}">
                <a16:creationId xmlns:a16="http://schemas.microsoft.com/office/drawing/2014/main" id="{A54D82EF-F658-48DC-A832-E81B4B206F47}"/>
              </a:ext>
            </a:extLst>
          </p:cNvPr>
          <p:cNvCxnSpPr>
            <a:cxnSpLocks noChangeShapeType="1"/>
            <a:stCxn id="15" idx="2"/>
            <a:endCxn id="34" idx="0"/>
          </p:cNvCxnSpPr>
          <p:nvPr/>
        </p:nvCxnSpPr>
        <p:spPr bwMode="auto">
          <a:xfrm>
            <a:off x="7785100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Rectangle 38">
            <a:extLst>
              <a:ext uri="{FF2B5EF4-FFF2-40B4-BE49-F238E27FC236}">
                <a16:creationId xmlns:a16="http://schemas.microsoft.com/office/drawing/2014/main" id="{012F83D9-381C-4E99-AF39-31C5EB042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337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8" name="Rectangle 39">
            <a:extLst>
              <a:ext uri="{FF2B5EF4-FFF2-40B4-BE49-F238E27FC236}">
                <a16:creationId xmlns:a16="http://schemas.microsoft.com/office/drawing/2014/main" id="{BEEA3996-EC43-4C70-9BF4-58D34CD43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3370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</a:p>
        </p:txBody>
      </p:sp>
      <p:sp>
        <p:nvSpPr>
          <p:cNvPr id="39" name="Rectangle 40">
            <a:extLst>
              <a:ext uri="{FF2B5EF4-FFF2-40B4-BE49-F238E27FC236}">
                <a16:creationId xmlns:a16="http://schemas.microsoft.com/office/drawing/2014/main" id="{9A525E18-C908-40C7-8F19-530BD3007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794250"/>
            <a:ext cx="7620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solidFill>
                <a:srgbClr val="0000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0" name="Rectangle 41">
            <a:extLst>
              <a:ext uri="{FF2B5EF4-FFF2-40B4-BE49-F238E27FC236}">
                <a16:creationId xmlns:a16="http://schemas.microsoft.com/office/drawing/2014/main" id="{C50ECB3D-EBE0-4F57-B376-EE450CA60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7942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속성노드</a:t>
            </a:r>
          </a:p>
        </p:txBody>
      </p:sp>
      <p:sp>
        <p:nvSpPr>
          <p:cNvPr id="41" name="Rectangle 42">
            <a:extLst>
              <a:ext uri="{FF2B5EF4-FFF2-40B4-BE49-F238E27FC236}">
                <a16:creationId xmlns:a16="http://schemas.microsoft.com/office/drawing/2014/main" id="{4BCCC18D-4A8F-4ECC-8F18-85D99725D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5251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862688A6-3F39-4524-A473-1428446B4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52514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텍스트노드</a:t>
            </a:r>
          </a:p>
        </p:txBody>
      </p:sp>
      <p:sp>
        <p:nvSpPr>
          <p:cNvPr id="43" name="Rectangle 15">
            <a:extLst>
              <a:ext uri="{FF2B5EF4-FFF2-40B4-BE49-F238E27FC236}">
                <a16:creationId xmlns:a16="http://schemas.microsoft.com/office/drawing/2014/main" id="{ED2BA7E8-C301-4773-8024-EEC69E2C1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912" y="25082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cxnSp>
        <p:nvCxnSpPr>
          <p:cNvPr id="44" name="AutoShape 32">
            <a:extLst>
              <a:ext uri="{FF2B5EF4-FFF2-40B4-BE49-F238E27FC236}">
                <a16:creationId xmlns:a16="http://schemas.microsoft.com/office/drawing/2014/main" id="{761D5EBA-A4D2-4B40-87B6-77EB4CCD1EB0}"/>
              </a:ext>
            </a:extLst>
          </p:cNvPr>
          <p:cNvCxnSpPr>
            <a:cxnSpLocks noChangeShapeType="1"/>
            <a:stCxn id="10" idx="3"/>
            <a:endCxn id="43" idx="1"/>
          </p:cNvCxnSpPr>
          <p:nvPr/>
        </p:nvCxnSpPr>
        <p:spPr bwMode="auto">
          <a:xfrm flipV="1">
            <a:off x="10148887" y="2698750"/>
            <a:ext cx="20002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5" name="Rectangle 34">
            <a:extLst>
              <a:ext uri="{FF2B5EF4-FFF2-40B4-BE49-F238E27FC236}">
                <a16:creationId xmlns:a16="http://schemas.microsoft.com/office/drawing/2014/main" id="{B74CE6A9-7E2D-4918-95FA-10D590B1D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쇼핑 목록</a:t>
            </a:r>
          </a:p>
        </p:txBody>
      </p:sp>
      <p:cxnSp>
        <p:nvCxnSpPr>
          <p:cNvPr id="46" name="AutoShape 36">
            <a:extLst>
              <a:ext uri="{FF2B5EF4-FFF2-40B4-BE49-F238E27FC236}">
                <a16:creationId xmlns:a16="http://schemas.microsoft.com/office/drawing/2014/main" id="{126E17D2-6509-45DA-838B-6E29DAA61C7D}"/>
              </a:ext>
            </a:extLst>
          </p:cNvPr>
          <p:cNvCxnSpPr>
            <a:cxnSpLocks noChangeShapeType="1"/>
            <a:stCxn id="45" idx="0"/>
          </p:cNvCxnSpPr>
          <p:nvPr/>
        </p:nvCxnSpPr>
        <p:spPr bwMode="auto">
          <a:xfrm flipV="1">
            <a:off x="5186363" y="3117850"/>
            <a:ext cx="3175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8F2D225-FC65-4DDE-B079-2B75AAAFC2B9}"/>
              </a:ext>
            </a:extLst>
          </p:cNvPr>
          <p:cNvSpPr txBox="1"/>
          <p:nvPr/>
        </p:nvSpPr>
        <p:spPr>
          <a:xfrm>
            <a:off x="260703" y="1435374"/>
            <a:ext cx="398439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 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마트에서 사야할 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7858DF-4D6A-413E-AB1D-7B981C9B6B36}"/>
              </a:ext>
            </a:extLst>
          </p:cNvPr>
          <p:cNvSpPr txBox="1"/>
          <p:nvPr/>
        </p:nvSpPr>
        <p:spPr>
          <a:xfrm>
            <a:off x="2975194" y="101236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  <a:endParaRPr lang="ko-KR" altLang="en-US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B56D64-8C2A-4505-BD5B-FB3527AD2D49}"/>
              </a:ext>
            </a:extLst>
          </p:cNvPr>
          <p:cNvSpPr txBox="1"/>
          <p:nvPr/>
        </p:nvSpPr>
        <p:spPr>
          <a:xfrm>
            <a:off x="8294737" y="1012367"/>
            <a:ext cx="160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 Model</a:t>
            </a:r>
            <a:endParaRPr lang="ko-KR" altLang="en-US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95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33864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노드의 종류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E4D4B07-623D-4EAF-B5A0-8FE8D07C7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트리구조는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모든 구성원이 각각의 객체로 인식되며 이러한 객체 하나하나를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노드라고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</a:t>
            </a:r>
          </a:p>
          <a:p>
            <a:pPr lvl="1">
              <a:buFontTx/>
              <a:buChar char="•"/>
            </a:pP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노드의</a:t>
            </a:r>
            <a:r>
              <a:rPr lang="ko-KR" altLang="en-US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종류</a:t>
            </a: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사용되는 </a:t>
            </a:r>
            <a:r>
              <a:rPr lang="ko-KR" altLang="en-US" sz="20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(document node)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(element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(attribute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(text 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......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6" name="Group 71">
            <a:extLst>
              <a:ext uri="{FF2B5EF4-FFF2-40B4-BE49-F238E27FC236}">
                <a16:creationId xmlns:a16="http://schemas.microsoft.com/office/drawing/2014/main" id="{5961BB65-651C-4BCF-ABD9-EACE992CDA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9515404"/>
              </p:ext>
            </p:extLst>
          </p:nvPr>
        </p:nvGraphicFramePr>
        <p:xfrm>
          <a:off x="1141413" y="4005263"/>
          <a:ext cx="6961186" cy="1677670"/>
        </p:xfrm>
        <a:graphic>
          <a:graphicData uri="http://schemas.openxmlformats.org/drawingml/2006/table">
            <a:tbl>
              <a:tblPr/>
              <a:tblGrid>
                <a:gridCol w="1391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종류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nodeValue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문서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#document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태그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태그의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요소의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속성의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요소의 내용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#text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문자열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18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DE87FEB5-DFEF-4A4F-8D40-E2803E14F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태그의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document.getElementById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(id)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속성값에 해당하는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노드객체를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</a:p>
        </p:txBody>
      </p:sp>
      <p:graphicFrame>
        <p:nvGraphicFramePr>
          <p:cNvPr id="6" name="Group 16">
            <a:extLst>
              <a:ext uri="{FF2B5EF4-FFF2-40B4-BE49-F238E27FC236}">
                <a16:creationId xmlns:a16="http://schemas.microsoft.com/office/drawing/2014/main" id="{BD70709B-F67E-45B7-AB17-0BD208253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964171"/>
              </p:ext>
            </p:extLst>
          </p:nvPr>
        </p:nvGraphicFramePr>
        <p:xfrm>
          <a:off x="684211" y="1989138"/>
          <a:ext cx="7706255" cy="792163"/>
        </p:xfrm>
        <a:graphic>
          <a:graphicData uri="http://schemas.openxmlformats.org/drawingml/2006/table">
            <a:tbl>
              <a:tblPr/>
              <a:tblGrid>
                <a:gridCol w="7706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itchFamily="50" charset="-127"/>
                        </a:rPr>
                        <a:t> purchases = document.getElementById("purchases");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C543A735-A3C8-45C5-9DAA-8F4D719D0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40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92F5599-05B7-48DF-A100-E3BE5EDAB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9116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C17944A-F683-450E-BFF9-F5CEC884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2D246A8D-C890-487F-9BA2-CCD079CE5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8C5912BA-1ECD-4F8A-A2CD-946D2B057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9C5408D0-45A0-4737-AD7A-0DB9F97BA214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33528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7A8D8F24-CB4D-4859-88C4-94FE4B9891CA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41910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6A91147B-E82F-4D07-8D0C-6491DAA42DF0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50292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A85A39A4-2BDC-47FA-B76C-967D2D3F805D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3352800" y="45212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8419BDD4-92F4-41DE-A4D9-E5ECA0662AFD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3352800" y="4521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BE1EABB3-E1B3-49DD-9346-CF0DEBD0E2D9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3352800" y="45212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A48E3AE3-7876-4CA7-8027-294F2426CF6A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3733800" y="41021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191B84B-7EAD-4EEC-ACAE-1CFCC26E0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149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EFEE49-42DE-4260-913B-2C902C806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06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BD405EE4-A159-44CF-85A4-CB50069C1ED3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3352800" y="35306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D95BACEC-04D1-4499-BBD9-D7891ECC83E9}"/>
              </a:ext>
            </a:extLst>
          </p:cNvPr>
          <p:cNvCxnSpPr>
            <a:cxnSpLocks noChangeShapeType="1"/>
            <a:stCxn id="7" idx="0"/>
            <a:endCxn id="21" idx="2"/>
          </p:cNvCxnSpPr>
          <p:nvPr/>
        </p:nvCxnSpPr>
        <p:spPr bwMode="auto">
          <a:xfrm flipV="1">
            <a:off x="3352800" y="39878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08B948D-E813-4258-9F87-65BC258FB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9972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DB311C3F-4671-4675-8DBD-C4C88E88B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0194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C3FED7-EB96-4FA9-B573-D95A6423B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3933" y="2205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8ACA09C6-66D3-4420-8ABA-3CE33F41C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8260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049BA120-1B16-49EC-A7E2-8F7AD4C1E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260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ECC0CD62-1084-431E-B84F-0EDD9DA8E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8260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0" name="그림 29" descr="코딩아이콘.png">
            <a:extLst>
              <a:ext uri="{FF2B5EF4-FFF2-40B4-BE49-F238E27FC236}">
                <a16:creationId xmlns:a16="http://schemas.microsoft.com/office/drawing/2014/main" id="{5D7C4D35-126C-40B4-9301-E0CC535898F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9F5372B-5F62-40A8-A564-3D0DF1118845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594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3061CD78-8EF0-454F-B8D0-783571553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태그명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getElementsByTagName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요소노드의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하위 모든 요소를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대상으로 태그명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(tagName)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해당하는 요소노드를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"*"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을 지정하면 모든 요소를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Group 35">
            <a:extLst>
              <a:ext uri="{FF2B5EF4-FFF2-40B4-BE49-F238E27FC236}">
                <a16:creationId xmlns:a16="http://schemas.microsoft.com/office/drawing/2014/main" id="{633B1C68-4D7B-4BB5-AE13-670D4CC6D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024032"/>
              </p:ext>
            </p:extLst>
          </p:nvPr>
        </p:nvGraphicFramePr>
        <p:xfrm>
          <a:off x="684213" y="2420938"/>
          <a:ext cx="7900987" cy="792163"/>
        </p:xfrm>
        <a:graphic>
          <a:graphicData uri="http://schemas.openxmlformats.org/drawingml/2006/table">
            <a:tbl>
              <a:tblPr/>
              <a:tblGrid>
                <a:gridCol w="7900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itchFamily="50" charset="-127"/>
                        </a:rPr>
                        <a:t> liList = purchases.getElementsByTagName("li");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725D344C-D390-4FA6-B11F-2907D9392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6434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F77FEEE-DB90-4E2D-87A2-D019B3CC5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4148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70C9607-F5AA-443A-9558-CC64B32DE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A0EB3649-2989-4985-9A9B-CC7A470C2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ED095C60-3F11-4368-BF86-1B247ADD8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A6381D90-1FB9-4FA6-957C-039B36747EAB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27432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DF836AA0-8918-4170-9255-AA0F46C8B60B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35814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1377D3DD-EBD3-4521-B77E-6E0FA1D8E78D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44196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2AD760FB-B727-4E56-8552-A3436FA3302B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2743200" y="50244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1F08C32E-4B59-4539-81B0-3B660E73AA69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2743200" y="50244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56762039-6327-4707-A736-B1DF6699891C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2743200" y="50244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BDC5BA70-9EB9-4933-AAB6-3C9CE74CA428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3124200" y="46053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5957738-3D19-457C-A3AB-BC194E3E1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6528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B57911-3560-4997-B8C9-CBFAA8919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10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C791EAA2-48F0-4112-A6FD-3861EE317EB6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2743200" y="40338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B9A04B31-BA83-48F5-9557-133C8FEC8756}"/>
              </a:ext>
            </a:extLst>
          </p:cNvPr>
          <p:cNvCxnSpPr>
            <a:cxnSpLocks noChangeShapeType="1"/>
            <a:stCxn id="7" idx="0"/>
            <a:endCxn id="21" idx="2"/>
          </p:cNvCxnSpPr>
          <p:nvPr/>
        </p:nvCxnSpPr>
        <p:spPr bwMode="auto">
          <a:xfrm flipV="1">
            <a:off x="2743200" y="4491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6DFD662-C4BC-45BA-AA1C-4E296841C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00438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2DD2245D-0C82-4571-AE4B-D4BF0666A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35226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301AD4-D612-424C-ACC8-994120F97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004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4D3C70-C452-4367-9C57-B54BB4DDB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5004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AE45C3-4AEC-4042-AAB5-C86C1DA2A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5004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4B6E515F-993A-4569-B237-6E3F2CFB3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2530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07170165-D568-4E2E-8D67-42C1CEA29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2530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133712FC-5108-46B5-9C1C-5172004DD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2530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2" name="그림 31" descr="코딩아이콘.png">
            <a:extLst>
              <a:ext uri="{FF2B5EF4-FFF2-40B4-BE49-F238E27FC236}">
                <a16:creationId xmlns:a16="http://schemas.microsoft.com/office/drawing/2014/main" id="{30817158-8A29-42BF-8F5D-191C80CE42D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71ECF66-4BA1-49D9-B33A-B910448D7368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15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6657</TotalTime>
  <Words>1953</Words>
  <Application>Microsoft Office PowerPoint</Application>
  <PresentationFormat>와이드스크린</PresentationFormat>
  <Paragraphs>512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245</cp:revision>
  <dcterms:created xsi:type="dcterms:W3CDTF">2019-05-07T05:36:17Z</dcterms:created>
  <dcterms:modified xsi:type="dcterms:W3CDTF">2025-04-15T00:56:48Z</dcterms:modified>
</cp:coreProperties>
</file>