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68" r:id="rId5"/>
    <p:sldId id="269" r:id="rId6"/>
    <p:sldId id="260" r:id="rId7"/>
    <p:sldId id="270" r:id="rId8"/>
    <p:sldId id="271" r:id="rId9"/>
    <p:sldId id="272" r:id="rId10"/>
    <p:sldId id="275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599" autoAdjust="0"/>
  </p:normalViewPr>
  <p:slideViewPr>
    <p:cSldViewPr>
      <p:cViewPr varScale="1">
        <p:scale>
          <a:sx n="86" d="100"/>
          <a:sy n="86" d="100"/>
        </p:scale>
        <p:origin x="847" y="5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2025-01-06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2025-01-06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8932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6901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750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670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0258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124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3289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993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3962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207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568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403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379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668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0384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85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2025-01-06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2025-01-06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2025-01-06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2025-01-06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2025-01-06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2025-01-06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2025-01-06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2025-01-06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2025-01-06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2025-01-06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2025-01-06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Python</a:t>
            </a:r>
            <a:r>
              <a:rPr lang="zh-CN" altLang="en-US" dirty="0"/>
              <a:t>面向对象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真术</a:t>
            </a:r>
            <a:r>
              <a:rPr lang="en-US" altLang="zh-CN" dirty="0"/>
              <a:t>_</a:t>
            </a:r>
            <a:r>
              <a:rPr lang="zh-CN" altLang="en-US" dirty="0"/>
              <a:t>李刚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无参数的普通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143998" cy="446449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在类中定义无参数的普通方法，是不建议，甚至说是禁止的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zh-CN" altLang="en-US" dirty="0"/>
              <a:t>调用： 只能使用 类名</a:t>
            </a:r>
            <a:r>
              <a:rPr lang="en-US" altLang="zh-CN" dirty="0"/>
              <a:t>.</a:t>
            </a:r>
            <a:r>
              <a:rPr lang="zh-CN" altLang="en-US" dirty="0"/>
              <a:t>方法</a:t>
            </a:r>
            <a:r>
              <a:rPr lang="en-US" altLang="zh-CN" dirty="0"/>
              <a:t>()</a:t>
            </a:r>
          </a:p>
          <a:p>
            <a:pPr rtl="0">
              <a:lnSpc>
                <a:spcPct val="150000"/>
              </a:lnSpc>
            </a:pPr>
            <a:r>
              <a:rPr lang="zh-CN" altLang="en-US" dirty="0"/>
              <a:t>不能使用 对象</a:t>
            </a:r>
            <a:r>
              <a:rPr lang="en-US" altLang="zh-CN" dirty="0"/>
              <a:t>.</a:t>
            </a:r>
            <a:r>
              <a:rPr lang="zh-CN" altLang="en-US" dirty="0"/>
              <a:t>方法</a:t>
            </a:r>
            <a:r>
              <a:rPr lang="en-US" altLang="zh-CN" dirty="0"/>
              <a:t>(), </a:t>
            </a:r>
            <a:r>
              <a:rPr lang="zh-CN" altLang="en-US" dirty="0"/>
              <a:t>因为需要注入第一个参数</a:t>
            </a:r>
            <a:r>
              <a:rPr lang="en-US" altLang="zh-CN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9963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类方法和静态方法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143998" cy="446449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类方法：</a:t>
            </a:r>
            <a:endParaRPr lang="en-US" altLang="zh-CN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就是在方法定义上面使用装饰器：</a:t>
            </a:r>
            <a:r>
              <a:rPr lang="en-US" altLang="zh-CN" dirty="0"/>
              <a:t>@classmethod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类方法使用了装饰器，装饰器内部获取了类的信息，并注入这个类型给方法的第一个参数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类方法的调用</a:t>
            </a:r>
            <a:endParaRPr lang="en-US" altLang="zh-CN" dirty="0"/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 类名</a:t>
            </a:r>
            <a:r>
              <a:rPr lang="en-US" altLang="zh-CN" dirty="0"/>
              <a:t>.</a:t>
            </a:r>
            <a:r>
              <a:rPr lang="zh-CN" altLang="en-US" dirty="0"/>
              <a:t>方法</a:t>
            </a:r>
            <a:r>
              <a:rPr lang="en-US" altLang="zh-CN" dirty="0"/>
              <a:t>()</a:t>
            </a:r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 对象</a:t>
            </a:r>
            <a:r>
              <a:rPr lang="en-US" altLang="zh-CN" dirty="0"/>
              <a:t>.</a:t>
            </a:r>
            <a:r>
              <a:rPr lang="zh-CN" altLang="en-US" dirty="0"/>
              <a:t>方法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484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类方法和静态方法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143998" cy="446449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静态方法：</a:t>
            </a:r>
            <a:endParaRPr lang="en-US" altLang="zh-CN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就是在方法定义上面使用装饰器：</a:t>
            </a:r>
            <a:r>
              <a:rPr lang="en-US" altLang="zh-CN" dirty="0"/>
              <a:t>@staticmethod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静态方法使用了装饰器，不会进行绑定，也就不会注入第一个参数，此时方法可以是无参方法，也就是不会隐式的注入参数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静态方法的调用</a:t>
            </a:r>
            <a:endParaRPr lang="en-US" altLang="zh-CN" dirty="0"/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 类名</a:t>
            </a:r>
            <a:r>
              <a:rPr lang="en-US" altLang="zh-CN" dirty="0"/>
              <a:t>.</a:t>
            </a:r>
            <a:r>
              <a:rPr lang="zh-CN" altLang="en-US" dirty="0"/>
              <a:t>方法</a:t>
            </a:r>
            <a:r>
              <a:rPr lang="en-US" altLang="zh-CN" dirty="0"/>
              <a:t>()</a:t>
            </a:r>
          </a:p>
          <a:p>
            <a:pPr marL="987552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 对象</a:t>
            </a:r>
            <a:r>
              <a:rPr lang="en-US" altLang="zh-CN" dirty="0"/>
              <a:t>.</a:t>
            </a:r>
            <a:r>
              <a:rPr lang="zh-CN" altLang="en-US" dirty="0"/>
              <a:t>方法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1698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访问控制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143998" cy="4464496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为什么需要访问控制？</a:t>
            </a:r>
            <a:endParaRPr lang="en-US" altLang="zh-CN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目的是隐藏实现的细节，保证代码的安全性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私有</a:t>
            </a:r>
            <a:r>
              <a:rPr lang="en-US" altLang="zh-CN" dirty="0"/>
              <a:t>(private)</a:t>
            </a:r>
            <a:r>
              <a:rPr lang="zh-CN" altLang="en-US" dirty="0"/>
              <a:t>属性</a:t>
            </a:r>
            <a:r>
              <a:rPr lang="en-US" altLang="zh-CN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双下划线开头（至多一个后缀下划线）</a:t>
            </a:r>
            <a:r>
              <a:rPr lang="zh-CN" altLang="en-US" dirty="0"/>
              <a:t>的属性，就是私有属性。会被解释器修改为 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当前类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私有属性名称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私有属性原则上只能在本类中访问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思考： </a:t>
            </a:r>
            <a:r>
              <a:rPr lang="zh-CN" altLang="en-US" dirty="0"/>
              <a:t>使用对象动态添加一个</a:t>
            </a:r>
            <a:r>
              <a:rPr lang="en-US" altLang="zh-CN" dirty="0"/>
              <a:t>__xx</a:t>
            </a:r>
            <a:r>
              <a:rPr lang="zh-CN" altLang="en-US" dirty="0"/>
              <a:t>属性会怎么样？？ 不是私有的属性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89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访问控制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143998" cy="4464496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私有变量的本质：其实就是就是解释器修改了名称，</a:t>
            </a:r>
            <a:r>
              <a:rPr lang="en-US" altLang="zh-CN" dirty="0"/>
              <a:t>_</a:t>
            </a:r>
            <a:r>
              <a:rPr lang="zh-CN" altLang="en-US" dirty="0"/>
              <a:t>类名</a:t>
            </a:r>
            <a:r>
              <a:rPr lang="en-US" altLang="zh-CN" dirty="0"/>
              <a:t>__</a:t>
            </a:r>
            <a:r>
              <a:rPr lang="zh-CN" altLang="en-US" dirty="0"/>
              <a:t>属性名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zh-CN" altLang="en-US" dirty="0"/>
              <a:t>保护</a:t>
            </a:r>
            <a:r>
              <a:rPr lang="en-US" altLang="zh-CN" dirty="0"/>
              <a:t>(protected)</a:t>
            </a:r>
            <a:r>
              <a:rPr lang="zh-CN" altLang="en-US" dirty="0"/>
              <a:t>属性</a:t>
            </a:r>
            <a:r>
              <a:rPr lang="en-US" altLang="zh-CN" dirty="0"/>
              <a:t>: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在属性的前面使用一个下划线</a:t>
            </a:r>
            <a:r>
              <a:rPr lang="en-US" altLang="zh-CN" dirty="0"/>
              <a:t>_</a:t>
            </a:r>
            <a:r>
              <a:rPr lang="zh-CN" altLang="en-US" dirty="0"/>
              <a:t>开头，表示保护属性。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保护成员不会改名，在类外部也可以直接访问。这个仅仅是</a:t>
            </a:r>
            <a:r>
              <a:rPr lang="en-US" altLang="zh-CN" dirty="0"/>
              <a:t>python</a:t>
            </a:r>
            <a:r>
              <a:rPr lang="zh-CN" altLang="en-US" dirty="0"/>
              <a:t>程序员之间的不成文规定。</a:t>
            </a:r>
            <a:endParaRPr lang="en-US" altLang="zh-CN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中没有什么属性是访问不到的，但是请遵守这些约定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40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继承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937104" cy="4464496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继承语法格式：</a:t>
            </a:r>
            <a:endParaRPr lang="en-US" altLang="zh-CN" dirty="0"/>
          </a:p>
          <a:p>
            <a:pPr marL="301752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class </a:t>
            </a:r>
            <a:r>
              <a:rPr lang="zh-CN" altLang="en-US" dirty="0">
                <a:solidFill>
                  <a:srgbClr val="FF0000"/>
                </a:solidFill>
              </a:rPr>
              <a:t>子类名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基类</a:t>
            </a:r>
            <a:r>
              <a:rPr lang="en-US" altLang="zh-CN" dirty="0">
                <a:solidFill>
                  <a:srgbClr val="FF0000"/>
                </a:solidFill>
              </a:rPr>
              <a:t>1[,</a:t>
            </a:r>
            <a:r>
              <a:rPr lang="zh-CN" altLang="en-US" dirty="0">
                <a:solidFill>
                  <a:srgbClr val="FF0000"/>
                </a:solidFill>
              </a:rPr>
              <a:t>基类</a:t>
            </a:r>
            <a:r>
              <a:rPr lang="en-US" altLang="zh-CN" dirty="0">
                <a:solidFill>
                  <a:srgbClr val="FF0000"/>
                </a:solidFill>
              </a:rPr>
              <a:t>n])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01752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>
                <a:solidFill>
                  <a:srgbClr val="FF0000"/>
                </a:solidFill>
              </a:rPr>
              <a:t>语句块</a:t>
            </a:r>
            <a:endParaRPr lang="en-US" altLang="zh-CN" dirty="0">
              <a:solidFill>
                <a:srgbClr val="FF0000"/>
              </a:solidFill>
            </a:endParaRPr>
          </a:p>
          <a:p>
            <a:pPr marL="274320" lvl="1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▪"/>
            </a:pPr>
            <a:r>
              <a:rPr lang="zh-CN" altLang="en-US" sz="2400" dirty="0"/>
              <a:t>类定义时，如果没有基类列表，就是默认继承</a:t>
            </a:r>
            <a:r>
              <a:rPr lang="en-US" altLang="zh-CN" sz="2400" dirty="0"/>
              <a:t>object</a:t>
            </a:r>
            <a:r>
              <a:rPr lang="zh-CN" altLang="en-US" sz="2400" dirty="0"/>
              <a:t>类。</a:t>
            </a:r>
            <a:r>
              <a:rPr lang="en-US" altLang="zh-CN" sz="2400" dirty="0"/>
              <a:t>Python3</a:t>
            </a:r>
            <a:r>
              <a:rPr lang="zh-CN" altLang="en-US" sz="2400" dirty="0"/>
              <a:t>中</a:t>
            </a:r>
            <a:r>
              <a:rPr lang="en-US" altLang="zh-CN" sz="2400" dirty="0"/>
              <a:t>object</a:t>
            </a:r>
            <a:r>
              <a:rPr lang="zh-CN" altLang="en-US" sz="2400" dirty="0"/>
              <a:t>是所有类的基类</a:t>
            </a:r>
            <a:endParaRPr lang="en-US" altLang="zh-CN" sz="2400" dirty="0"/>
          </a:p>
          <a:p>
            <a:pPr marL="274320" lvl="1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▪"/>
            </a:pPr>
            <a:r>
              <a:rPr lang="zh-CN" altLang="en-US" sz="2400" dirty="0"/>
              <a:t>基类：也叫做父类，超类</a:t>
            </a:r>
            <a:endParaRPr lang="en-US" altLang="zh-CN" sz="2400" dirty="0"/>
          </a:p>
          <a:p>
            <a:pPr marL="274320" lvl="1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▪"/>
            </a:pPr>
            <a:r>
              <a:rPr lang="zh-CN" altLang="en-US" sz="2400" dirty="0"/>
              <a:t>子类： 也叫做派生类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89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继承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937104" cy="4464496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继承语法格式：</a:t>
            </a:r>
            <a:endParaRPr lang="en-US" altLang="zh-CN" dirty="0"/>
          </a:p>
          <a:p>
            <a:pPr marL="301752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class </a:t>
            </a:r>
            <a:r>
              <a:rPr lang="zh-CN" altLang="en-US" dirty="0">
                <a:solidFill>
                  <a:srgbClr val="FF0000"/>
                </a:solidFill>
              </a:rPr>
              <a:t>子类名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基类</a:t>
            </a:r>
            <a:r>
              <a:rPr lang="en-US" altLang="zh-CN" dirty="0">
                <a:solidFill>
                  <a:srgbClr val="FF0000"/>
                </a:solidFill>
              </a:rPr>
              <a:t>1[,</a:t>
            </a:r>
            <a:r>
              <a:rPr lang="zh-CN" altLang="en-US" dirty="0">
                <a:solidFill>
                  <a:srgbClr val="FF0000"/>
                </a:solidFill>
              </a:rPr>
              <a:t>基类</a:t>
            </a:r>
            <a:r>
              <a:rPr lang="en-US" altLang="zh-CN" dirty="0">
                <a:solidFill>
                  <a:srgbClr val="FF0000"/>
                </a:solidFill>
              </a:rPr>
              <a:t>n])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01752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>
                <a:solidFill>
                  <a:srgbClr val="FF0000"/>
                </a:solidFill>
              </a:rPr>
              <a:t>语句块</a:t>
            </a:r>
            <a:endParaRPr lang="en-US" altLang="zh-CN" dirty="0">
              <a:solidFill>
                <a:srgbClr val="FF0000"/>
              </a:solidFill>
            </a:endParaRPr>
          </a:p>
          <a:p>
            <a:pPr marL="274320" lvl="1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▪"/>
            </a:pPr>
            <a:r>
              <a:rPr lang="zh-CN" altLang="en-US" sz="2400" dirty="0"/>
              <a:t>类定义时，如果没有基类列表，就是默认继承</a:t>
            </a:r>
            <a:r>
              <a:rPr lang="en-US" altLang="zh-CN" sz="2400" dirty="0"/>
              <a:t>object</a:t>
            </a:r>
            <a:r>
              <a:rPr lang="zh-CN" altLang="en-US" sz="2400" dirty="0"/>
              <a:t>类。</a:t>
            </a:r>
            <a:r>
              <a:rPr lang="en-US" altLang="zh-CN" sz="2400" dirty="0"/>
              <a:t>Python3</a:t>
            </a:r>
            <a:r>
              <a:rPr lang="zh-CN" altLang="en-US" sz="2400" dirty="0"/>
              <a:t>中</a:t>
            </a:r>
            <a:r>
              <a:rPr lang="en-US" altLang="zh-CN" sz="2400" dirty="0"/>
              <a:t>object</a:t>
            </a:r>
            <a:r>
              <a:rPr lang="zh-CN" altLang="en-US" sz="2400" dirty="0"/>
              <a:t>是所有类的基类</a:t>
            </a:r>
            <a:endParaRPr lang="en-US" altLang="zh-CN" sz="2400" dirty="0"/>
          </a:p>
          <a:p>
            <a:pPr marL="274320" lvl="1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▪"/>
            </a:pPr>
            <a:r>
              <a:rPr lang="zh-CN" altLang="en-US" sz="2400" dirty="0"/>
              <a:t>基类：也叫做父类，超类</a:t>
            </a:r>
            <a:endParaRPr lang="en-US" altLang="zh-CN" sz="2400" dirty="0"/>
          </a:p>
          <a:p>
            <a:pPr marL="274320" lvl="1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▪"/>
            </a:pPr>
            <a:r>
              <a:rPr lang="zh-CN" altLang="en-US" sz="2400" dirty="0"/>
              <a:t>子类： 也叫做派生类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67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继承中的访问控制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937104" cy="446449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继承中，公共的成员，子类和实例都可以访问；私有的成员会被隐藏，子类和实例都不可以访问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zh-CN" altLang="en-US" dirty="0"/>
              <a:t>继承中对象属性的查找顺序：</a:t>
            </a:r>
            <a:endParaRPr lang="en-US" altLang="zh-CN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先在子类实例的</a:t>
            </a:r>
            <a:r>
              <a:rPr lang="en-US" altLang="zh-CN" dirty="0"/>
              <a:t>__dict__</a:t>
            </a:r>
            <a:r>
              <a:rPr lang="zh-CN" altLang="en-US" dirty="0"/>
              <a:t>中查找，然后在子类的</a:t>
            </a:r>
            <a:r>
              <a:rPr lang="en-US" altLang="zh-CN" dirty="0"/>
              <a:t>__dict__</a:t>
            </a:r>
            <a:r>
              <a:rPr lang="zh-CN" altLang="en-US" dirty="0"/>
              <a:t>中查找，最后是父类的</a:t>
            </a:r>
            <a:r>
              <a:rPr lang="en-US" altLang="zh-CN" dirty="0"/>
              <a:t>__dict__</a:t>
            </a:r>
            <a:r>
              <a:rPr lang="zh-CN" altLang="en-US" dirty="0"/>
              <a:t>中查找</a:t>
            </a:r>
            <a:r>
              <a:rPr lang="en-US" altLang="zh-C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395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方法重写和</a:t>
            </a:r>
            <a:r>
              <a:rPr lang="en-US" altLang="zh-CN" dirty="0"/>
              <a:t>super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937104" cy="446449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方法重写</a:t>
            </a:r>
            <a:r>
              <a:rPr lang="en-US" altLang="zh-CN" dirty="0"/>
              <a:t>(override)</a:t>
            </a:r>
            <a:r>
              <a:rPr lang="zh-CN" altLang="en-US" dirty="0"/>
              <a:t>，也叫方法覆盖：子类定义了和父类一样的方法</a:t>
            </a:r>
            <a:r>
              <a:rPr lang="en-US" altLang="zh-CN" dirty="0"/>
              <a:t>(</a:t>
            </a:r>
            <a:r>
              <a:rPr lang="zh-CN" altLang="en-US" dirty="0"/>
              <a:t>方法名一样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zh-CN" altLang="en-US" dirty="0"/>
              <a:t>子类中想调用父类方法，可以使用</a:t>
            </a:r>
            <a:r>
              <a:rPr lang="en-US" altLang="zh-CN" dirty="0"/>
              <a:t>super().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4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多态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–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仅作了解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937104" cy="446449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中并没有明确的说明多态，但是我们可以用面向对象的知识去理解</a:t>
            </a:r>
            <a:r>
              <a:rPr lang="en-US" altLang="zh-CN" dirty="0"/>
              <a:t>Python</a:t>
            </a:r>
            <a:r>
              <a:rPr lang="zh-CN" altLang="en-US" dirty="0"/>
              <a:t>的多态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zh-CN" altLang="en-US" dirty="0"/>
              <a:t>在面向对象中，使用继承子类重写方法，可以实现通过一套方法实现不同的表现，就是多态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31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面向对象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面向对象：就是创建对象，使用对象完成功能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面向对象的三大特征：</a:t>
            </a:r>
            <a:endParaRPr lang="en-US" altLang="zh-CN" dirty="0"/>
          </a:p>
          <a:p>
            <a:pPr marL="960120" lvl="2" indent="-457200">
              <a:buFont typeface="+mj-ea"/>
              <a:buAutoNum type="circleNumDbPlai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封装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131570" lvl="3" indent="-400050">
              <a:buFont typeface="+mj-lt"/>
              <a:buAutoNum type="romanUcPeriod"/>
            </a:pPr>
            <a:r>
              <a:rPr lang="zh-CN" altLang="en-US" dirty="0"/>
              <a:t>使用类将数据和功能组装在一起</a:t>
            </a:r>
            <a:endParaRPr lang="en-US" altLang="zh-CN" dirty="0"/>
          </a:p>
          <a:p>
            <a:pPr marL="1131570" lvl="3" indent="-400050">
              <a:buFont typeface="+mj-lt"/>
              <a:buAutoNum type="romanU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隐藏数据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60120" lvl="2" indent="-457200">
              <a:buFont typeface="+mj-ea"/>
              <a:buAutoNum type="circleNumDbPlai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继承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131570" lvl="3" indent="-400050">
              <a:buFont typeface="+mj-lt"/>
              <a:buAutoNum type="romanUcPeriod"/>
            </a:pPr>
            <a:r>
              <a:rPr lang="zh-CN" altLang="en-US" dirty="0"/>
              <a:t>实现代码的复用</a:t>
            </a:r>
            <a:r>
              <a:rPr lang="en-US" altLang="zh-CN" dirty="0"/>
              <a:t>	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60120" lvl="2" indent="-457200">
              <a:buFont typeface="+mj-ea"/>
              <a:buAutoNum type="circleNumDbPlain"/>
            </a:pPr>
            <a:r>
              <a:rPr lang="zh-CN" altLang="en-US" dirty="0"/>
              <a:t>多态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魔术方法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CFDE70-6914-200E-69F6-0175ADC0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132856"/>
            <a:ext cx="9236770" cy="37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8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lass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DB1EE-BDA4-BC0A-3997-235B4F4A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如何定义类：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class </a:t>
            </a:r>
            <a:r>
              <a:rPr lang="zh-CN" altLang="en-US" dirty="0">
                <a:solidFill>
                  <a:srgbClr val="FF0000"/>
                </a:solidFill>
              </a:rPr>
              <a:t>类名：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	</a:t>
            </a:r>
            <a:r>
              <a:rPr lang="zh-CN" altLang="en-US" dirty="0">
                <a:solidFill>
                  <a:srgbClr val="FF0000"/>
                </a:solidFill>
              </a:rPr>
              <a:t>语句块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/>
              <a:t>必须使用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/>
              <a:t>定义类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类名使用</a:t>
            </a:r>
            <a:r>
              <a:rPr lang="zh-CN" altLang="en-US" dirty="0">
                <a:solidFill>
                  <a:srgbClr val="FF0000"/>
                </a:solidFill>
              </a:rPr>
              <a:t>大驼峰</a:t>
            </a:r>
            <a:r>
              <a:rPr lang="zh-CN" altLang="en-US" dirty="0"/>
              <a:t>命名方式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类定义完成后会在内存中产生一个</a:t>
            </a:r>
            <a:r>
              <a:rPr lang="zh-CN" altLang="en-US" dirty="0">
                <a:solidFill>
                  <a:srgbClr val="FF0000"/>
                </a:solidFill>
              </a:rPr>
              <a:t>类对象，指向定义的类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类属性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324527" cy="42672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类对象：类定义完成后会在内存中产生一个类对象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类属性：类定义中的变量和方法都是类的属性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类变量：类属性也叫做类变量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对象实例化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EA66357-455A-779C-58BB-23FA4AAF9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324527" cy="4267200"/>
          </a:xfrm>
        </p:spPr>
        <p:txBody>
          <a:bodyPr/>
          <a:lstStyle/>
          <a:p>
            <a:r>
              <a:rPr lang="zh-CN" altLang="en-US" dirty="0"/>
              <a:t>对象实例化格式：</a:t>
            </a:r>
            <a:endParaRPr lang="en-US" altLang="zh-CN" dirty="0"/>
          </a:p>
          <a:p>
            <a:pPr marL="530352" lvl="2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对象名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([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en-US" altLang="zh-CN" dirty="0">
                <a:solidFill>
                  <a:srgbClr val="FF0000"/>
                </a:solidFill>
              </a:rPr>
              <a:t>])</a:t>
            </a:r>
          </a:p>
          <a:p>
            <a:pPr marL="274320" lvl="2" indent="-274320">
              <a:spcBef>
                <a:spcPts val="1800"/>
              </a:spcBef>
            </a:pPr>
            <a:r>
              <a:rPr lang="zh-CN" altLang="en-US" sz="2400" dirty="0"/>
              <a:t>在类对象的名称后面加上一个</a:t>
            </a:r>
            <a:r>
              <a:rPr lang="en-US" altLang="zh-CN" sz="2400" dirty="0"/>
              <a:t>()</a:t>
            </a:r>
            <a:r>
              <a:rPr lang="zh-CN" altLang="en-US" sz="2400" dirty="0"/>
              <a:t>，就是调用类的实例化方法，完成实例化，得到一个该类的对象。</a:t>
            </a:r>
            <a:endParaRPr lang="en-US" altLang="zh-CN" sz="2400" dirty="0"/>
          </a:p>
          <a:p>
            <a:pPr marL="274320" lvl="2" indent="-274320">
              <a:spcBef>
                <a:spcPts val="1800"/>
              </a:spcBef>
            </a:pPr>
            <a:r>
              <a:rPr lang="zh-CN" altLang="en-US" sz="2400" dirty="0"/>
              <a:t>实例化：就是创建一个该类对象，所以对象也叫做实例（</a:t>
            </a:r>
            <a:r>
              <a:rPr lang="en-US" altLang="zh-CN" sz="2400" dirty="0"/>
              <a:t>instance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74320" lvl="2" indent="-274320">
              <a:spcBef>
                <a:spcPts val="1800"/>
              </a:spcBef>
            </a:pPr>
            <a:r>
              <a:rPr lang="en-US" altLang="zh-CN" sz="2400" dirty="0"/>
              <a:t>Python</a:t>
            </a:r>
            <a:r>
              <a:rPr lang="zh-CN" altLang="en-US" sz="2400" dirty="0"/>
              <a:t>类实例化后，会自动调用</a:t>
            </a:r>
            <a:r>
              <a:rPr lang="en-US" altLang="zh-CN" sz="2400" dirty="0"/>
              <a:t>__init__</a:t>
            </a:r>
            <a:r>
              <a:rPr lang="zh-CN" altLang="en-US" sz="2400" dirty="0"/>
              <a:t>方法，进行数据初始化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__init__</a:t>
            </a:r>
            <a:r>
              <a:rPr lang="zh-CN" altLang="en-US" dirty="0"/>
              <a:t>方法和</a:t>
            </a:r>
            <a:r>
              <a:rPr lang="en-US" altLang="zh-CN" dirty="0"/>
              <a:t>self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143998" cy="446449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__init__</a:t>
            </a:r>
            <a:r>
              <a:rPr lang="zh-CN" altLang="en-US" dirty="0"/>
              <a:t>方法：</a:t>
            </a:r>
            <a:endParaRPr lang="en-US" altLang="zh-CN" dirty="0"/>
          </a:p>
          <a:p>
            <a:pPr marL="301752" lvl="1" indent="0">
              <a:buNone/>
            </a:pPr>
            <a:r>
              <a:rPr lang="zh-CN" altLang="en-US" dirty="0"/>
              <a:t>类实例化后，会自动的调用</a:t>
            </a:r>
            <a:r>
              <a:rPr lang="en-US" altLang="zh-CN" dirty="0"/>
              <a:t>__init__</a:t>
            </a:r>
            <a:r>
              <a:rPr lang="zh-CN" altLang="en-US" dirty="0"/>
              <a:t>方法，完成对象数据的初始化。</a:t>
            </a:r>
            <a:endParaRPr lang="en-US" altLang="zh-CN" dirty="0"/>
          </a:p>
          <a:p>
            <a:pPr marL="301752" lvl="1" indent="0">
              <a:buNone/>
            </a:pPr>
            <a:r>
              <a:rPr lang="zh-CN" altLang="en-US" dirty="0"/>
              <a:t>也被叫做 </a:t>
            </a:r>
            <a:r>
              <a:rPr lang="zh-CN" altLang="en-US" dirty="0">
                <a:solidFill>
                  <a:srgbClr val="FF0000"/>
                </a:solidFill>
              </a:rPr>
              <a:t>构造方法或构造器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rtl="0">
              <a:buNone/>
            </a:pP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marL="758952" lvl="1" indent="-457200">
              <a:buFont typeface="+mj-ea"/>
              <a:buAutoNum type="circleNumDbPlain"/>
            </a:pPr>
            <a:r>
              <a:rPr lang="en-US" altLang="zh-CN" dirty="0"/>
              <a:t> __init__</a:t>
            </a:r>
            <a:r>
              <a:rPr lang="zh-CN" altLang="en-US" dirty="0"/>
              <a:t>方法的第一个参数必须是</a:t>
            </a:r>
            <a:r>
              <a:rPr lang="en-US" altLang="zh-CN" dirty="0"/>
              <a:t>self</a:t>
            </a:r>
            <a:r>
              <a:rPr lang="zh-CN" altLang="en-US" dirty="0"/>
              <a:t>， 其余参数随意</a:t>
            </a:r>
            <a:endParaRPr lang="en-US" altLang="zh-CN" dirty="0"/>
          </a:p>
          <a:p>
            <a:pPr marL="758952" lvl="1" indent="-457200">
              <a:buFont typeface="+mj-ea"/>
              <a:buAutoNum type="circleNumDbPlain"/>
            </a:pPr>
            <a:r>
              <a:rPr lang="en-US" altLang="zh-CN" dirty="0"/>
              <a:t>__init__</a:t>
            </a:r>
            <a:r>
              <a:rPr lang="zh-CN" altLang="en-US" dirty="0"/>
              <a:t>方法中不能使用</a:t>
            </a:r>
            <a:r>
              <a:rPr lang="en-US" altLang="zh-CN" dirty="0"/>
              <a:t>return </a:t>
            </a:r>
            <a:r>
              <a:rPr lang="zh-CN" altLang="en-US" dirty="0"/>
              <a:t>返回值，只能是</a:t>
            </a:r>
            <a:r>
              <a:rPr lang="en-US" altLang="zh-CN" dirty="0"/>
              <a:t>return None</a:t>
            </a:r>
          </a:p>
          <a:p>
            <a:pPr marL="0" indent="0" rtl="0">
              <a:buNone/>
            </a:pPr>
            <a:endParaRPr lang="en-US" altLang="zh-CN" dirty="0"/>
          </a:p>
          <a:p>
            <a:r>
              <a:rPr lang="en-US" altLang="zh-CN" dirty="0"/>
              <a:t>self</a:t>
            </a:r>
            <a:r>
              <a:rPr lang="zh-CN" altLang="en-US" dirty="0"/>
              <a:t>： 表示当前类的对象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对象构造的两个阶段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143998" cy="446449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__new__</a:t>
            </a:r>
            <a:r>
              <a:rPr lang="zh-CN" altLang="en-US" dirty="0"/>
              <a:t>方法：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</a:t>
            </a:r>
            <a:r>
              <a:rPr lang="zh-CN" altLang="en-US" dirty="0"/>
              <a:t>负责对象实例化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rtl="0">
              <a:buNone/>
            </a:pPr>
            <a:endParaRPr lang="en-US" altLang="zh-CN" dirty="0"/>
          </a:p>
          <a:p>
            <a:r>
              <a:rPr lang="en-US" altLang="zh-CN" dirty="0"/>
              <a:t>__init__</a:t>
            </a: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负责对象数据的初始化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20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类变量和实例变量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143998" cy="446449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类变量：在类定义中声明的变量，是类的变量，是类所有的实例共享的属性和方法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实例变量：是通过</a:t>
            </a:r>
            <a:r>
              <a:rPr lang="en-US" altLang="zh-CN" dirty="0"/>
              <a:t>self.xxx </a:t>
            </a:r>
            <a:r>
              <a:rPr lang="zh-CN" altLang="en-US" dirty="0"/>
              <a:t>这种格式定义的变量，是每一个实例自己的变量，是对象自己独有的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注意：实例或类都可以动态的给自己增加一个属性（赋值即定义一个新的属性）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5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实例属性的查找顺序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3932" y="1916832"/>
            <a:ext cx="9143998" cy="4464496"/>
          </a:xfrm>
        </p:spPr>
        <p:txBody>
          <a:bodyPr rtlCol="0">
            <a:normAutofit fontScale="92500" lnSpcReduction="10000"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实例属性的查找顺序：</a:t>
            </a:r>
            <a:endParaRPr lang="en-US" altLang="zh-CN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 实例</a:t>
            </a:r>
            <a:r>
              <a:rPr lang="en-US" altLang="zh-CN" dirty="0"/>
              <a:t>.</a:t>
            </a:r>
            <a:r>
              <a:rPr lang="zh-CN" altLang="en-US" dirty="0"/>
              <a:t>属性  来访问属性的时候，会先在自己的</a:t>
            </a:r>
            <a:r>
              <a:rPr lang="en-US" altLang="zh-CN" dirty="0"/>
              <a:t>__dict__</a:t>
            </a:r>
            <a:r>
              <a:rPr lang="zh-CN" altLang="en-US" dirty="0"/>
              <a:t>中查找，</a:t>
            </a:r>
            <a:endParaRPr lang="en-US" altLang="zh-CN" dirty="0"/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/>
              <a:t>如果没有，然后再通过</a:t>
            </a:r>
            <a:r>
              <a:rPr lang="en-US" altLang="zh-CN" dirty="0"/>
              <a:t>__class__</a:t>
            </a:r>
            <a:r>
              <a:rPr lang="zh-CN" altLang="en-US" dirty="0"/>
              <a:t>找到自己的类，再去类的</a:t>
            </a:r>
            <a:r>
              <a:rPr lang="en-US" altLang="zh-CN" dirty="0"/>
              <a:t>__dict__</a:t>
            </a:r>
            <a:r>
              <a:rPr lang="zh-CN" altLang="en-US" dirty="0"/>
              <a:t>中查找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如果实例使用</a:t>
            </a:r>
            <a:r>
              <a:rPr lang="en-US" altLang="zh-CN" dirty="0"/>
              <a:t>__dict__[</a:t>
            </a:r>
            <a:r>
              <a:rPr lang="zh-CN" altLang="en-US" dirty="0"/>
              <a:t>属性</a:t>
            </a:r>
            <a:r>
              <a:rPr lang="en-US" altLang="zh-CN" dirty="0"/>
              <a:t>]</a:t>
            </a:r>
            <a:r>
              <a:rPr lang="zh-CN" altLang="en-US" dirty="0"/>
              <a:t>的方式访问变量，就不会按照上面的查找顺序查找属性了，因为这个是指明使用字典的</a:t>
            </a:r>
            <a:r>
              <a:rPr lang="en-US" altLang="zh-CN" dirty="0"/>
              <a:t>key</a:t>
            </a:r>
            <a:r>
              <a:rPr lang="zh-CN" altLang="en-US" dirty="0"/>
              <a:t>查找，不是属性查找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00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1639</TotalTime>
  <Words>1156</Words>
  <Application>Microsoft Office PowerPoint</Application>
  <PresentationFormat>自定义</PresentationFormat>
  <Paragraphs>131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Microsoft YaHei UI</vt:lpstr>
      <vt:lpstr>Arial</vt:lpstr>
      <vt:lpstr>Consolas</vt:lpstr>
      <vt:lpstr>黑板 16 x 9</vt:lpstr>
      <vt:lpstr>Python面向对象</vt:lpstr>
      <vt:lpstr>面向对象</vt:lpstr>
      <vt:lpstr>class类</vt:lpstr>
      <vt:lpstr>类属性</vt:lpstr>
      <vt:lpstr>对象实例化</vt:lpstr>
      <vt:lpstr>__init__方法和self</vt:lpstr>
      <vt:lpstr>对象构造的两个阶段</vt:lpstr>
      <vt:lpstr>类变量和实例变量</vt:lpstr>
      <vt:lpstr>实例属性的查找顺序</vt:lpstr>
      <vt:lpstr>无参数的普通方法</vt:lpstr>
      <vt:lpstr>类方法和静态方法</vt:lpstr>
      <vt:lpstr>类方法和静态方法</vt:lpstr>
      <vt:lpstr>访问控制</vt:lpstr>
      <vt:lpstr>访问控制</vt:lpstr>
      <vt:lpstr>继承</vt:lpstr>
      <vt:lpstr>继承</vt:lpstr>
      <vt:lpstr>继承中的访问控制</vt:lpstr>
      <vt:lpstr>方法重写和super</vt:lpstr>
      <vt:lpstr>多态 – 仅作了解</vt:lpstr>
      <vt:lpstr>魔术方法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Mr</dc:creator>
  <cp:lastModifiedBy>Lee Mr</cp:lastModifiedBy>
  <cp:revision>135</cp:revision>
  <dcterms:created xsi:type="dcterms:W3CDTF">2024-06-01T11:40:44Z</dcterms:created>
  <dcterms:modified xsi:type="dcterms:W3CDTF">2025-01-06T09:26:21Z</dcterms:modified>
</cp:coreProperties>
</file>